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wdp" ContentType="image/vnd.ms-photo"/>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52" r:id="rId1"/>
    <p:sldMasterId id="2147483660" r:id="rId2"/>
  </p:sldMasterIdLst>
  <p:notesMasterIdLst>
    <p:notesMasterId r:id="rId33"/>
  </p:notesMasterIdLst>
  <p:sldIdLst>
    <p:sldId id="999" r:id="rId3"/>
    <p:sldId id="992" r:id="rId4"/>
    <p:sldId id="993" r:id="rId5"/>
    <p:sldId id="979" r:id="rId6"/>
    <p:sldId id="990" r:id="rId7"/>
    <p:sldId id="964" r:id="rId8"/>
    <p:sldId id="968" r:id="rId9"/>
    <p:sldId id="995" r:id="rId10"/>
    <p:sldId id="984" r:id="rId11"/>
    <p:sldId id="983" r:id="rId12"/>
    <p:sldId id="931" r:id="rId13"/>
    <p:sldId id="989" r:id="rId14"/>
    <p:sldId id="981" r:id="rId15"/>
    <p:sldId id="970" r:id="rId16"/>
    <p:sldId id="987" r:id="rId17"/>
    <p:sldId id="997" r:id="rId18"/>
    <p:sldId id="974" r:id="rId19"/>
    <p:sldId id="978" r:id="rId20"/>
    <p:sldId id="961" r:id="rId21"/>
    <p:sldId id="982" r:id="rId22"/>
    <p:sldId id="988" r:id="rId23"/>
    <p:sldId id="985" r:id="rId24"/>
    <p:sldId id="998" r:id="rId25"/>
    <p:sldId id="965" r:id="rId26"/>
    <p:sldId id="967" r:id="rId27"/>
    <p:sldId id="973" r:id="rId28"/>
    <p:sldId id="986" r:id="rId29"/>
    <p:sldId id="975" r:id="rId30"/>
    <p:sldId id="963" r:id="rId31"/>
    <p:sldId id="1000" r:id="rId32"/>
  </p:sldIdLst>
  <p:sldSz cx="9144000" cy="5143500" type="screen16x9"/>
  <p:notesSz cx="6858000" cy="9144000"/>
  <p:custDataLst>
    <p:tags r:id="rId34"/>
  </p:custDataLst>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620">
          <p15:clr>
            <a:srgbClr val="A4A3A4"/>
          </p15:clr>
        </p15:guide>
        <p15:guide id="2" pos="2880">
          <p15:clr>
            <a:srgbClr val="A4A3A4"/>
          </p15:clr>
        </p15:guide>
        <p15:guide id="3" orient="horz">
          <p15:clr>
            <a:srgbClr val="A4A3A4"/>
          </p15:clr>
        </p15:guide>
        <p15:guide id="4" orient="horz" pos="3239">
          <p15:clr>
            <a:srgbClr val="A4A3A4"/>
          </p15:clr>
        </p15:guide>
        <p15:guide id="5">
          <p15:clr>
            <a:srgbClr val="A4A3A4"/>
          </p15:clr>
        </p15:guide>
        <p15:guide id="6" pos="5759">
          <p15:clr>
            <a:srgbClr val="A4A3A4"/>
          </p15:clr>
        </p15:guide>
      </p15:sldGuideLst>
    </p:ext>
    <p:ext uri="{2D200454-40CA-4A62-9FC3-DE9A4176ACB9}">
      <p15:notesGuideLst xmlns:p15="http://schemas.microsoft.com/office/powerpoint/2012/main">
        <p15:guide id="1" orient="horz" pos="2880">
          <p15:clr>
            <a:srgbClr val="A4A3A4"/>
          </p15:clr>
        </p15:guide>
        <p15:guide id="2" pos="2160">
          <p15:clr>
            <a:srgbClr val="A4A3A4"/>
          </p15:clr>
        </p15:guide>
      </p15:notes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微软用户" initials="微软用户" lastIdx="0" clrIdx="0"/>
</p:cmAuthorLst>
</file>

<file path=ppt/presProps.xml><?xml version="1.0" encoding="utf-8"?>
<p:presentationPr xmlns:a="http://schemas.openxmlformats.org/drawingml/2006/main" xmlns:r="http://schemas.openxmlformats.org/officeDocument/2006/relationships" xmlns:p="http://schemas.openxmlformats.org/presentationml/2006/main">
  <p:showPr loop="1" showNarration="1">
    <p:present/>
    <p:sldAll/>
    <p:penClr>
      <a:srgbClr val="FF0000"/>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9933"/>
    <a:srgbClr val="000000"/>
    <a:srgbClr val="FF66FF"/>
    <a:srgbClr val="CC99FF"/>
    <a:srgbClr val="66FFFF"/>
    <a:srgbClr val="CCCCFF"/>
    <a:srgbClr val="FF3399"/>
    <a:srgbClr val="FF9900"/>
    <a:srgbClr val="CC0000"/>
    <a:srgbClr val="0099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22601" autoAdjust="0"/>
    <p:restoredTop sz="96374" autoAdjust="0"/>
  </p:normalViewPr>
  <p:slideViewPr>
    <p:cSldViewPr>
      <p:cViewPr varScale="1">
        <p:scale>
          <a:sx n="116" d="100"/>
          <a:sy n="116" d="100"/>
        </p:scale>
        <p:origin x="366" y="96"/>
      </p:cViewPr>
      <p:guideLst>
        <p:guide orient="horz" pos="1620"/>
        <p:guide pos="2880"/>
        <p:guide orient="horz"/>
        <p:guide orient="horz" pos="3239"/>
        <p:guide/>
        <p:guide pos="5759"/>
      </p:guideLst>
    </p:cSldViewPr>
  </p:slideViewPr>
  <p:notesTextViewPr>
    <p:cViewPr>
      <p:scale>
        <a:sx n="100" d="100"/>
        <a:sy n="100" d="100"/>
      </p:scale>
      <p:origin x="0" y="0"/>
    </p:cViewPr>
  </p:notesTextViewPr>
  <p:sorterViewPr>
    <p:cViewPr>
      <p:scale>
        <a:sx n="121" d="100"/>
        <a:sy n="121" d="100"/>
      </p:scale>
      <p:origin x="0" y="0"/>
    </p:cViewPr>
  </p:sorterViewPr>
  <p:notesViewPr>
    <p:cSldViewPr>
      <p:cViewPr varScale="1">
        <p:scale>
          <a:sx n="68" d="100"/>
          <a:sy n="68" d="100"/>
        </p:scale>
        <p:origin x="-2808" y="-108"/>
      </p:cViewPr>
      <p:guideLst>
        <p:guide orient="horz" pos="2880"/>
        <p:guide pos="2160"/>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9" Type="http://schemas.openxmlformats.org/officeDocument/2006/relationships/tableStyles" Target="tableStyles.xml"/><Relationship Id="rId21" Type="http://schemas.openxmlformats.org/officeDocument/2006/relationships/slide" Target="slides/slide19.xml"/><Relationship Id="rId34" Type="http://schemas.openxmlformats.org/officeDocument/2006/relationships/tags" Target="tags/tag1.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notesMaster" Target="notesMasters/notesMaster1.xml"/><Relationship Id="rId38" Type="http://schemas.openxmlformats.org/officeDocument/2006/relationships/theme" Target="theme/theme1.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slide" Target="slides/slide27.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slide" Target="slides/slide30.xml"/><Relationship Id="rId37" Type="http://schemas.openxmlformats.org/officeDocument/2006/relationships/viewProps" Target="viewProps.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presProps" Target="presProps.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slide" Target="slides/slide29.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commentAuthors" Target="commentAuthors.xml"/><Relationship Id="rId8" Type="http://schemas.openxmlformats.org/officeDocument/2006/relationships/slide" Target="slides/slide6.xml"/><Relationship Id="rId3" Type="http://schemas.openxmlformats.org/officeDocument/2006/relationships/slide" Target="slides/slid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6593CC7B-F96E-4B2C-992B-B794D87698E3}" type="datetimeFigureOut">
              <a:rPr lang="zh-CN" altLang="en-US" smtClean="0"/>
              <a:t>2018/12/15</a:t>
            </a:fld>
            <a:endParaRPr lang="zh-CN" altLang="en-US"/>
          </a:p>
        </p:txBody>
      </p:sp>
      <p:sp>
        <p:nvSpPr>
          <p:cNvPr id="4" name="幻灯片图像占位符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6" name="页脚占位符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00B1FB53-074E-453F-8BCF-006D7CFC3CA0}" type="slidenum">
              <a:rPr lang="zh-CN" altLang="en-US" smtClean="0"/>
              <a:t>‹#›</a:t>
            </a:fld>
            <a:endParaRPr lang="zh-CN" altLang="en-US"/>
          </a:p>
        </p:txBody>
      </p:sp>
    </p:spTree>
    <p:extLst>
      <p:ext uri="{BB962C8B-B14F-4D97-AF65-F5344CB8AC3E}">
        <p14:creationId xmlns:p14="http://schemas.microsoft.com/office/powerpoint/2010/main" val="367843365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5B2B7EC-5352-448B-930A-3A43B76C1174}" type="slidenum">
              <a:rPr lang="zh-CN" altLang="en-US" smtClean="0"/>
              <a:t>1</a:t>
            </a:fld>
            <a:endParaRPr lang="zh-CN" altLang="en-US"/>
          </a:p>
        </p:txBody>
      </p:sp>
    </p:spTree>
    <p:extLst>
      <p:ext uri="{BB962C8B-B14F-4D97-AF65-F5344CB8AC3E}">
        <p14:creationId xmlns:p14="http://schemas.microsoft.com/office/powerpoint/2010/main" val="174906319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1BBE174-D638-475B-A0A6-2E5C6AD14BBC}" type="slidenum">
              <a:rPr lang="zh-CN" altLang="en-US" smtClean="0"/>
              <a:t>2</a:t>
            </a:fld>
            <a:endParaRPr lang="zh-CN" altLang="en-US"/>
          </a:p>
        </p:txBody>
      </p:sp>
    </p:spTree>
    <p:extLst>
      <p:ext uri="{BB962C8B-B14F-4D97-AF65-F5344CB8AC3E}">
        <p14:creationId xmlns:p14="http://schemas.microsoft.com/office/powerpoint/2010/main" val="285306016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pPr/>
              <a:t>3</a:t>
            </a:fld>
            <a:endParaRPr lang="zh-CN" altLang="en-US"/>
          </a:p>
        </p:txBody>
      </p:sp>
    </p:spTree>
    <p:extLst>
      <p:ext uri="{BB962C8B-B14F-4D97-AF65-F5344CB8AC3E}">
        <p14:creationId xmlns:p14="http://schemas.microsoft.com/office/powerpoint/2010/main" val="164931340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9236DC3-DF46-4C9C-8BD4-2C052E4267C9}" type="slidenum">
              <a:rPr lang="zh-CN" altLang="en-US" smtClean="0"/>
              <a:t>4</a:t>
            </a:fld>
            <a:endParaRPr lang="zh-CN" altLang="en-US"/>
          </a:p>
        </p:txBody>
      </p:sp>
    </p:spTree>
    <p:extLst>
      <p:ext uri="{BB962C8B-B14F-4D97-AF65-F5344CB8AC3E}">
        <p14:creationId xmlns:p14="http://schemas.microsoft.com/office/powerpoint/2010/main" val="38684982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9236DC3-DF46-4C9C-8BD4-2C052E4267C9}" type="slidenum">
              <a:rPr lang="zh-CN" altLang="en-US" smtClean="0"/>
              <a:t>5</a:t>
            </a:fld>
            <a:endParaRPr lang="zh-CN" altLang="en-US"/>
          </a:p>
        </p:txBody>
      </p:sp>
    </p:spTree>
    <p:extLst>
      <p:ext uri="{BB962C8B-B14F-4D97-AF65-F5344CB8AC3E}">
        <p14:creationId xmlns:p14="http://schemas.microsoft.com/office/powerpoint/2010/main" val="266090064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7" name="Rectangle 2"/>
          <p:cNvSpPr>
            <a:spLocks noGrp="1" noRot="1" noChangeAspect="1" noTextEdit="1"/>
          </p:cNvSpPr>
          <p:nvPr>
            <p:ph type="sldImg"/>
          </p:nvPr>
        </p:nvSpPr>
        <p:spPr bwMode="auto">
          <a:noFill/>
          <a:ln>
            <a:solidFill>
              <a:srgbClr val="000000"/>
            </a:solidFill>
            <a:miter lim="800000"/>
            <a:headEnd/>
            <a:tailEnd/>
          </a:ln>
        </p:spPr>
      </p:sp>
      <p:sp>
        <p:nvSpPr>
          <p:cNvPr id="14338" name="Rectangle 3"/>
          <p:cNvSpPr>
            <a:spLocks noGrp="1"/>
          </p:cNvSpPr>
          <p:nvPr>
            <p:ph type="body" idx="1"/>
          </p:nvPr>
        </p:nvSpPr>
        <p:spPr bwMode="auto">
          <a:noFill/>
        </p:spPr>
        <p:txBody>
          <a:bodyPr wrap="square" numCol="1" anchor="t" anchorCtr="0" compatLnSpc="1">
            <a:prstTxWarp prst="textNoShape">
              <a:avLst/>
            </a:prstTxWarp>
          </a:bodyPr>
          <a:lstStyle/>
          <a:p>
            <a:endParaRPr lang="zh-CN" altLang="en-US" smtClean="0"/>
          </a:p>
        </p:txBody>
      </p:sp>
    </p:spTree>
    <p:extLst>
      <p:ext uri="{BB962C8B-B14F-4D97-AF65-F5344CB8AC3E}">
        <p14:creationId xmlns:p14="http://schemas.microsoft.com/office/powerpoint/2010/main" val="187705056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1B5ACECF-13A4-49C3-B819-E09F9EC134DA}" type="slidenum">
              <a:rPr lang="zh-CN" altLang="en-US" smtClean="0"/>
              <a:t>7</a:t>
            </a:fld>
            <a:endParaRPr lang="zh-CN" altLang="en-US"/>
          </a:p>
        </p:txBody>
      </p:sp>
    </p:spTree>
    <p:extLst>
      <p:ext uri="{BB962C8B-B14F-4D97-AF65-F5344CB8AC3E}">
        <p14:creationId xmlns:p14="http://schemas.microsoft.com/office/powerpoint/2010/main" val="377878839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pPr/>
              <a:t>8</a:t>
            </a:fld>
            <a:endParaRPr lang="zh-CN" altLang="en-US"/>
          </a:p>
        </p:txBody>
      </p:sp>
    </p:spTree>
    <p:extLst>
      <p:ext uri="{BB962C8B-B14F-4D97-AF65-F5344CB8AC3E}">
        <p14:creationId xmlns:p14="http://schemas.microsoft.com/office/powerpoint/2010/main" val="37289536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9236DC3-DF46-4C9C-8BD4-2C052E4267C9}" type="slidenum">
              <a:rPr lang="zh-CN" altLang="en-US" smtClean="0"/>
              <a:t>9</a:t>
            </a:fld>
            <a:endParaRPr lang="zh-CN" altLang="en-US"/>
          </a:p>
        </p:txBody>
      </p:sp>
    </p:spTree>
    <p:extLst>
      <p:ext uri="{BB962C8B-B14F-4D97-AF65-F5344CB8AC3E}">
        <p14:creationId xmlns:p14="http://schemas.microsoft.com/office/powerpoint/2010/main" val="210699295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9236DC3-DF46-4C9C-8BD4-2C052E4267C9}" type="slidenum">
              <a:rPr lang="zh-CN" altLang="en-US" smtClean="0"/>
              <a:t>10</a:t>
            </a:fld>
            <a:endParaRPr lang="zh-CN" altLang="en-US"/>
          </a:p>
        </p:txBody>
      </p:sp>
    </p:spTree>
    <p:extLst>
      <p:ext uri="{BB962C8B-B14F-4D97-AF65-F5344CB8AC3E}">
        <p14:creationId xmlns:p14="http://schemas.microsoft.com/office/powerpoint/2010/main" val="1183059376"/>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0B1FB53-074E-453F-8BCF-006D7CFC3CA0}" type="slidenum">
              <a:rPr lang="zh-CN" altLang="en-US" smtClean="0"/>
              <a:t>11</a:t>
            </a:fld>
            <a:endParaRPr lang="zh-CN" altLang="en-US"/>
          </a:p>
        </p:txBody>
      </p:sp>
    </p:spTree>
    <p:extLst>
      <p:ext uri="{BB962C8B-B14F-4D97-AF65-F5344CB8AC3E}">
        <p14:creationId xmlns:p14="http://schemas.microsoft.com/office/powerpoint/2010/main" val="143502885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9236DC3-DF46-4C9C-8BD4-2C052E4267C9}" type="slidenum">
              <a:rPr lang="zh-CN" altLang="en-US" smtClean="0"/>
              <a:t>12</a:t>
            </a:fld>
            <a:endParaRPr lang="zh-CN" altLang="en-US"/>
          </a:p>
        </p:txBody>
      </p:sp>
    </p:spTree>
    <p:extLst>
      <p:ext uri="{BB962C8B-B14F-4D97-AF65-F5344CB8AC3E}">
        <p14:creationId xmlns:p14="http://schemas.microsoft.com/office/powerpoint/2010/main" val="3905615229"/>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9236DC3-DF46-4C9C-8BD4-2C052E4267C9}" type="slidenum">
              <a:rPr lang="zh-CN" altLang="en-US" smtClean="0"/>
              <a:t>13</a:t>
            </a:fld>
            <a:endParaRPr lang="zh-CN" altLang="en-US"/>
          </a:p>
        </p:txBody>
      </p:sp>
    </p:spTree>
    <p:extLst>
      <p:ext uri="{BB962C8B-B14F-4D97-AF65-F5344CB8AC3E}">
        <p14:creationId xmlns:p14="http://schemas.microsoft.com/office/powerpoint/2010/main" val="1638963885"/>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pPr/>
              <a:t>14</a:t>
            </a:fld>
            <a:endParaRPr lang="zh-CN" altLang="en-US"/>
          </a:p>
        </p:txBody>
      </p:sp>
    </p:spTree>
    <p:extLst>
      <p:ext uri="{BB962C8B-B14F-4D97-AF65-F5344CB8AC3E}">
        <p14:creationId xmlns:p14="http://schemas.microsoft.com/office/powerpoint/2010/main" val="1357365407"/>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9236DC3-DF46-4C9C-8BD4-2C052E4267C9}" type="slidenum">
              <a:rPr lang="zh-CN" altLang="en-US" smtClean="0"/>
              <a:t>15</a:t>
            </a:fld>
            <a:endParaRPr lang="zh-CN" altLang="en-US"/>
          </a:p>
        </p:txBody>
      </p:sp>
    </p:spTree>
    <p:extLst>
      <p:ext uri="{BB962C8B-B14F-4D97-AF65-F5344CB8AC3E}">
        <p14:creationId xmlns:p14="http://schemas.microsoft.com/office/powerpoint/2010/main" val="3940062134"/>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pPr/>
              <a:t>16</a:t>
            </a:fld>
            <a:endParaRPr lang="zh-CN" altLang="en-US"/>
          </a:p>
        </p:txBody>
      </p:sp>
    </p:spTree>
    <p:extLst>
      <p:ext uri="{BB962C8B-B14F-4D97-AF65-F5344CB8AC3E}">
        <p14:creationId xmlns:p14="http://schemas.microsoft.com/office/powerpoint/2010/main" val="624149163"/>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7" name="Rectangle 2"/>
          <p:cNvSpPr>
            <a:spLocks noGrp="1" noRot="1" noChangeAspect="1" noTextEdit="1"/>
          </p:cNvSpPr>
          <p:nvPr>
            <p:ph type="sldImg"/>
          </p:nvPr>
        </p:nvSpPr>
        <p:spPr bwMode="auto">
          <a:noFill/>
          <a:ln>
            <a:solidFill>
              <a:srgbClr val="000000"/>
            </a:solidFill>
            <a:miter lim="800000"/>
            <a:headEnd/>
            <a:tailEnd/>
          </a:ln>
        </p:spPr>
      </p:sp>
      <p:sp>
        <p:nvSpPr>
          <p:cNvPr id="14338" name="Rectangle 3"/>
          <p:cNvSpPr>
            <a:spLocks noGrp="1"/>
          </p:cNvSpPr>
          <p:nvPr>
            <p:ph type="body" idx="1"/>
          </p:nvPr>
        </p:nvSpPr>
        <p:spPr bwMode="auto">
          <a:noFill/>
        </p:spPr>
        <p:txBody>
          <a:bodyPr wrap="square" numCol="1" anchor="t" anchorCtr="0" compatLnSpc="1">
            <a:prstTxWarp prst="textNoShape">
              <a:avLst/>
            </a:prstTxWarp>
          </a:bodyPr>
          <a:lstStyle/>
          <a:p>
            <a:endParaRPr lang="zh-CN" altLang="en-US" smtClean="0"/>
          </a:p>
        </p:txBody>
      </p:sp>
    </p:spTree>
    <p:extLst>
      <p:ext uri="{BB962C8B-B14F-4D97-AF65-F5344CB8AC3E}">
        <p14:creationId xmlns:p14="http://schemas.microsoft.com/office/powerpoint/2010/main" val="247461448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7" name="Rectangle 2"/>
          <p:cNvSpPr>
            <a:spLocks noGrp="1" noRot="1" noChangeAspect="1" noTextEdit="1"/>
          </p:cNvSpPr>
          <p:nvPr>
            <p:ph type="sldImg"/>
          </p:nvPr>
        </p:nvSpPr>
        <p:spPr bwMode="auto">
          <a:noFill/>
          <a:ln>
            <a:solidFill>
              <a:srgbClr val="000000"/>
            </a:solidFill>
            <a:miter lim="800000"/>
            <a:headEnd/>
            <a:tailEnd/>
          </a:ln>
        </p:spPr>
      </p:sp>
      <p:sp>
        <p:nvSpPr>
          <p:cNvPr id="14338" name="Rectangle 3"/>
          <p:cNvSpPr>
            <a:spLocks noGrp="1"/>
          </p:cNvSpPr>
          <p:nvPr>
            <p:ph type="body" idx="1"/>
          </p:nvPr>
        </p:nvSpPr>
        <p:spPr bwMode="auto">
          <a:noFill/>
        </p:spPr>
        <p:txBody>
          <a:bodyPr wrap="square" numCol="1" anchor="t" anchorCtr="0" compatLnSpc="1">
            <a:prstTxWarp prst="textNoShape">
              <a:avLst/>
            </a:prstTxWarp>
          </a:bodyPr>
          <a:lstStyle/>
          <a:p>
            <a:endParaRPr lang="zh-CN" altLang="en-US" smtClean="0"/>
          </a:p>
        </p:txBody>
      </p:sp>
    </p:spTree>
    <p:extLst>
      <p:ext uri="{BB962C8B-B14F-4D97-AF65-F5344CB8AC3E}">
        <p14:creationId xmlns:p14="http://schemas.microsoft.com/office/powerpoint/2010/main" val="4077558570"/>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0DEAE63-D6C4-437F-B8DA-DA689F991AA7}" type="slidenum">
              <a:rPr lang="zh-CN" altLang="en-US" smtClean="0"/>
              <a:pPr/>
              <a:t>19</a:t>
            </a:fld>
            <a:endParaRPr lang="en-US" altLang="zh-CN"/>
          </a:p>
        </p:txBody>
      </p:sp>
    </p:spTree>
    <p:extLst>
      <p:ext uri="{BB962C8B-B14F-4D97-AF65-F5344CB8AC3E}">
        <p14:creationId xmlns:p14="http://schemas.microsoft.com/office/powerpoint/2010/main" val="3626247625"/>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9236DC3-DF46-4C9C-8BD4-2C052E4267C9}" type="slidenum">
              <a:rPr lang="zh-CN" altLang="en-US" smtClean="0"/>
              <a:t>20</a:t>
            </a:fld>
            <a:endParaRPr lang="zh-CN" altLang="en-US"/>
          </a:p>
        </p:txBody>
      </p:sp>
    </p:spTree>
    <p:extLst>
      <p:ext uri="{BB962C8B-B14F-4D97-AF65-F5344CB8AC3E}">
        <p14:creationId xmlns:p14="http://schemas.microsoft.com/office/powerpoint/2010/main" val="1767345272"/>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9236DC3-DF46-4C9C-8BD4-2C052E4267C9}" type="slidenum">
              <a:rPr lang="zh-CN" altLang="en-US" smtClean="0"/>
              <a:t>21</a:t>
            </a:fld>
            <a:endParaRPr lang="zh-CN" altLang="en-US"/>
          </a:p>
        </p:txBody>
      </p:sp>
    </p:spTree>
    <p:extLst>
      <p:ext uri="{BB962C8B-B14F-4D97-AF65-F5344CB8AC3E}">
        <p14:creationId xmlns:p14="http://schemas.microsoft.com/office/powerpoint/2010/main" val="2561329765"/>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9236DC3-DF46-4C9C-8BD4-2C052E4267C9}" type="slidenum">
              <a:rPr lang="zh-CN" altLang="en-US" smtClean="0"/>
              <a:t>22</a:t>
            </a:fld>
            <a:endParaRPr lang="zh-CN" altLang="en-US"/>
          </a:p>
        </p:txBody>
      </p:sp>
    </p:spTree>
    <p:extLst>
      <p:ext uri="{BB962C8B-B14F-4D97-AF65-F5344CB8AC3E}">
        <p14:creationId xmlns:p14="http://schemas.microsoft.com/office/powerpoint/2010/main" val="941721357"/>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pPr/>
              <a:t>23</a:t>
            </a:fld>
            <a:endParaRPr lang="zh-CN" altLang="en-US"/>
          </a:p>
        </p:txBody>
      </p:sp>
    </p:spTree>
    <p:extLst>
      <p:ext uri="{BB962C8B-B14F-4D97-AF65-F5344CB8AC3E}">
        <p14:creationId xmlns:p14="http://schemas.microsoft.com/office/powerpoint/2010/main" val="996218989"/>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7" name="Rectangle 2"/>
          <p:cNvSpPr>
            <a:spLocks noGrp="1" noRot="1" noChangeAspect="1" noTextEdit="1"/>
          </p:cNvSpPr>
          <p:nvPr>
            <p:ph type="sldImg"/>
          </p:nvPr>
        </p:nvSpPr>
        <p:spPr bwMode="auto">
          <a:noFill/>
          <a:ln>
            <a:solidFill>
              <a:srgbClr val="000000"/>
            </a:solidFill>
            <a:miter lim="800000"/>
            <a:headEnd/>
            <a:tailEnd/>
          </a:ln>
        </p:spPr>
      </p:sp>
      <p:sp>
        <p:nvSpPr>
          <p:cNvPr id="14338" name="Rectangle 3"/>
          <p:cNvSpPr>
            <a:spLocks noGrp="1"/>
          </p:cNvSpPr>
          <p:nvPr>
            <p:ph type="body" idx="1"/>
          </p:nvPr>
        </p:nvSpPr>
        <p:spPr bwMode="auto">
          <a:noFill/>
        </p:spPr>
        <p:txBody>
          <a:bodyPr wrap="square" numCol="1" anchor="t" anchorCtr="0" compatLnSpc="1">
            <a:prstTxWarp prst="textNoShape">
              <a:avLst/>
            </a:prstTxWarp>
          </a:bodyPr>
          <a:lstStyle/>
          <a:p>
            <a:endParaRPr lang="zh-CN" altLang="en-US" smtClean="0"/>
          </a:p>
        </p:txBody>
      </p:sp>
    </p:spTree>
    <p:extLst>
      <p:ext uri="{BB962C8B-B14F-4D97-AF65-F5344CB8AC3E}">
        <p14:creationId xmlns:p14="http://schemas.microsoft.com/office/powerpoint/2010/main" val="3109459665"/>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pPr/>
              <a:t>25</a:t>
            </a:fld>
            <a:endParaRPr lang="zh-CN" altLang="en-US"/>
          </a:p>
        </p:txBody>
      </p:sp>
    </p:spTree>
    <p:extLst>
      <p:ext uri="{BB962C8B-B14F-4D97-AF65-F5344CB8AC3E}">
        <p14:creationId xmlns:p14="http://schemas.microsoft.com/office/powerpoint/2010/main" val="1517421602"/>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7" name="Rectangle 2"/>
          <p:cNvSpPr>
            <a:spLocks noGrp="1" noRot="1" noChangeAspect="1" noTextEdit="1"/>
          </p:cNvSpPr>
          <p:nvPr>
            <p:ph type="sldImg"/>
          </p:nvPr>
        </p:nvSpPr>
        <p:spPr bwMode="auto">
          <a:noFill/>
          <a:ln>
            <a:solidFill>
              <a:srgbClr val="000000"/>
            </a:solidFill>
            <a:miter lim="800000"/>
            <a:headEnd/>
            <a:tailEnd/>
          </a:ln>
        </p:spPr>
      </p:sp>
      <p:sp>
        <p:nvSpPr>
          <p:cNvPr id="14338" name="Rectangle 3"/>
          <p:cNvSpPr>
            <a:spLocks noGrp="1"/>
          </p:cNvSpPr>
          <p:nvPr>
            <p:ph type="body" idx="1"/>
          </p:nvPr>
        </p:nvSpPr>
        <p:spPr bwMode="auto">
          <a:noFill/>
        </p:spPr>
        <p:txBody>
          <a:bodyPr wrap="square" numCol="1" anchor="t" anchorCtr="0" compatLnSpc="1">
            <a:prstTxWarp prst="textNoShape">
              <a:avLst/>
            </a:prstTxWarp>
          </a:bodyPr>
          <a:lstStyle/>
          <a:p>
            <a:endParaRPr lang="zh-CN" altLang="en-US" smtClean="0"/>
          </a:p>
        </p:txBody>
      </p:sp>
    </p:spTree>
    <p:extLst>
      <p:ext uri="{BB962C8B-B14F-4D97-AF65-F5344CB8AC3E}">
        <p14:creationId xmlns:p14="http://schemas.microsoft.com/office/powerpoint/2010/main" val="2528526241"/>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9236DC3-DF46-4C9C-8BD4-2C052E4267C9}" type="slidenum">
              <a:rPr lang="zh-CN" altLang="en-US" smtClean="0"/>
              <a:t>27</a:t>
            </a:fld>
            <a:endParaRPr lang="zh-CN" altLang="en-US"/>
          </a:p>
        </p:txBody>
      </p:sp>
    </p:spTree>
    <p:extLst>
      <p:ext uri="{BB962C8B-B14F-4D97-AF65-F5344CB8AC3E}">
        <p14:creationId xmlns:p14="http://schemas.microsoft.com/office/powerpoint/2010/main" val="2282403575"/>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pPr/>
              <a:t>28</a:t>
            </a:fld>
            <a:endParaRPr lang="zh-CN" altLang="en-US"/>
          </a:p>
        </p:txBody>
      </p:sp>
    </p:spTree>
    <p:extLst>
      <p:ext uri="{BB962C8B-B14F-4D97-AF65-F5344CB8AC3E}">
        <p14:creationId xmlns:p14="http://schemas.microsoft.com/office/powerpoint/2010/main" val="2784176733"/>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7" name="Rectangle 2"/>
          <p:cNvSpPr>
            <a:spLocks noGrp="1" noRot="1" noChangeAspect="1" noTextEdit="1"/>
          </p:cNvSpPr>
          <p:nvPr>
            <p:ph type="sldImg"/>
          </p:nvPr>
        </p:nvSpPr>
        <p:spPr bwMode="auto">
          <a:noFill/>
          <a:ln>
            <a:solidFill>
              <a:srgbClr val="000000"/>
            </a:solidFill>
            <a:miter lim="800000"/>
            <a:headEnd/>
            <a:tailEnd/>
          </a:ln>
        </p:spPr>
      </p:sp>
      <p:sp>
        <p:nvSpPr>
          <p:cNvPr id="14338" name="Rectangle 3"/>
          <p:cNvSpPr>
            <a:spLocks noGrp="1"/>
          </p:cNvSpPr>
          <p:nvPr>
            <p:ph type="body" idx="1"/>
          </p:nvPr>
        </p:nvSpPr>
        <p:spPr bwMode="auto">
          <a:noFill/>
        </p:spPr>
        <p:txBody>
          <a:bodyPr wrap="square" numCol="1" anchor="t" anchorCtr="0" compatLnSpc="1">
            <a:prstTxWarp prst="textNoShape">
              <a:avLst/>
            </a:prstTxWarp>
          </a:bodyPr>
          <a:lstStyle/>
          <a:p>
            <a:endParaRPr lang="zh-CN" altLang="en-US" smtClean="0"/>
          </a:p>
        </p:txBody>
      </p:sp>
    </p:spTree>
    <p:extLst>
      <p:ext uri="{BB962C8B-B14F-4D97-AF65-F5344CB8AC3E}">
        <p14:creationId xmlns:p14="http://schemas.microsoft.com/office/powerpoint/2010/main" val="3847611494"/>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5B2B7EC-5352-448B-930A-3A43B76C1174}" type="slidenum">
              <a:rPr lang="zh-CN" altLang="en-US" smtClean="0"/>
              <a:t>30</a:t>
            </a:fld>
            <a:endParaRPr lang="zh-CN" altLang="en-US"/>
          </a:p>
        </p:txBody>
      </p:sp>
    </p:spTree>
    <p:extLst>
      <p:ext uri="{BB962C8B-B14F-4D97-AF65-F5344CB8AC3E}">
        <p14:creationId xmlns:p14="http://schemas.microsoft.com/office/powerpoint/2010/main" val="187950432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1">
    <p:spTree>
      <p:nvGrpSpPr>
        <p:cNvPr id="1" name=""/>
        <p:cNvGrpSpPr/>
        <p:nvPr/>
      </p:nvGrpSpPr>
      <p:grpSpPr>
        <a:xfrm>
          <a:off x="0" y="0"/>
          <a:ext cx="0" cy="0"/>
          <a:chOff x="0" y="0"/>
          <a:chExt cx="0" cy="0"/>
        </a:xfrm>
      </p:grpSpPr>
    </p:spTree>
    <p:extLst>
      <p:ext uri="{BB962C8B-B14F-4D97-AF65-F5344CB8AC3E}">
        <p14:creationId xmlns:p14="http://schemas.microsoft.com/office/powerpoint/2010/main" val="3753864299"/>
      </p:ext>
    </p:extLst>
  </p:cSld>
  <p:clrMapOvr>
    <a:masterClrMapping/>
  </p:clrMapOvr>
  <mc:AlternateContent xmlns:mc="http://schemas.openxmlformats.org/markup-compatibility/2006" xmlns:p14="http://schemas.microsoft.com/office/powerpoint/2010/main">
    <mc:Choice Requires="p14">
      <p:transition spd="slow" p14:dur="1500" advClick="0" advTm="0">
        <p:pull/>
      </p:transition>
    </mc:Choice>
    <mc:Fallback xmlns="">
      <p:transition spd="slow" advClick="0" advTm="0">
        <p:pull/>
      </p:transition>
    </mc:Fallback>
  </mc:AlternateContent>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userDrawn="1">
  <p:cSld name="1">
    <p:spTree>
      <p:nvGrpSpPr>
        <p:cNvPr id="1" name=""/>
        <p:cNvGrpSpPr/>
        <p:nvPr/>
      </p:nvGrpSpPr>
      <p:grpSpPr>
        <a:xfrm>
          <a:off x="0" y="0"/>
          <a:ext cx="0" cy="0"/>
          <a:chOff x="0" y="0"/>
          <a:chExt cx="0" cy="0"/>
        </a:xfrm>
      </p:grpSpPr>
    </p:spTree>
    <p:extLst>
      <p:ext uri="{BB962C8B-B14F-4D97-AF65-F5344CB8AC3E}">
        <p14:creationId xmlns:p14="http://schemas.microsoft.com/office/powerpoint/2010/main" val="1561429771"/>
      </p:ext>
    </p:extLst>
  </p:cSld>
  <p:clrMapOvr>
    <a:masterClrMapping/>
  </p:clrMapOvr>
  <mc:AlternateContent xmlns:mc="http://schemas.openxmlformats.org/markup-compatibility/2006" xmlns:p14="http://schemas.microsoft.com/office/powerpoint/2010/main">
    <mc:Choice Requires="p14">
      <p:transition spd="slow" p14:dur="1500" advClick="0" advTm="0">
        <p:pull/>
      </p:transition>
    </mc:Choice>
    <mc:Fallback xmlns="">
      <p:transition spd="slow" advClick="0" advTm="0">
        <p:pull/>
      </p:transition>
    </mc:Fallback>
  </mc:AlternateContent>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blank">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a:xfrm>
            <a:off x="628792" y="4767560"/>
            <a:ext cx="2056836" cy="273206"/>
          </a:xfrm>
          <a:prstGeom prst="rect">
            <a:avLst/>
          </a:prstGeom>
        </p:spPr>
        <p:txBody>
          <a:bodyPr/>
          <a:lstStyle/>
          <a:p>
            <a:fld id="{3C82C926-329E-43DE-A990-3A07A2A534C7}" type="datetimeFigureOut">
              <a:rPr lang="zh-CN" altLang="en-US" smtClean="0"/>
              <a:t>2018/12/15</a:t>
            </a:fld>
            <a:endParaRPr lang="zh-CN" altLang="en-US"/>
          </a:p>
        </p:txBody>
      </p:sp>
      <p:sp>
        <p:nvSpPr>
          <p:cNvPr id="3" name="页脚占位符 2"/>
          <p:cNvSpPr>
            <a:spLocks noGrp="1"/>
          </p:cNvSpPr>
          <p:nvPr>
            <p:ph type="ftr" sz="quarter" idx="11"/>
          </p:nvPr>
        </p:nvSpPr>
        <p:spPr>
          <a:xfrm>
            <a:off x="3028810" y="4767560"/>
            <a:ext cx="3086382" cy="273206"/>
          </a:xfrm>
          <a:prstGeom prst="rect">
            <a:avLst/>
          </a:prstGeom>
        </p:spPr>
        <p:txBody>
          <a:bodyPr/>
          <a:lstStyle/>
          <a:p>
            <a:endParaRPr lang="zh-CN" altLang="en-US"/>
          </a:p>
        </p:txBody>
      </p:sp>
      <p:sp>
        <p:nvSpPr>
          <p:cNvPr id="4" name="灯片编号占位符 3"/>
          <p:cNvSpPr>
            <a:spLocks noGrp="1"/>
          </p:cNvSpPr>
          <p:nvPr>
            <p:ph type="sldNum" sz="quarter" idx="12"/>
          </p:nvPr>
        </p:nvSpPr>
        <p:spPr>
          <a:xfrm>
            <a:off x="6458374" y="4767560"/>
            <a:ext cx="2056836" cy="273206"/>
          </a:xfrm>
          <a:prstGeom prst="rect">
            <a:avLst/>
          </a:prstGeom>
        </p:spPr>
        <p:txBody>
          <a:bodyPr/>
          <a:lstStyle/>
          <a:p>
            <a:fld id="{DB1C3CEF-B625-4558-9E75-934060632C1B}" type="slidenum">
              <a:rPr lang="zh-CN" altLang="en-US" smtClean="0"/>
              <a:t>‹#›</a:t>
            </a:fld>
            <a:endParaRPr lang="zh-CN" altLang="en-US"/>
          </a:p>
        </p:txBody>
      </p:sp>
    </p:spTree>
    <p:extLst>
      <p:ext uri="{BB962C8B-B14F-4D97-AF65-F5344CB8AC3E}">
        <p14:creationId xmlns:p14="http://schemas.microsoft.com/office/powerpoint/2010/main" val="269036024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userDrawn="1">
  <p:cSld name="标题和内容">
    <p:spTree>
      <p:nvGrpSpPr>
        <p:cNvPr id="1" name=""/>
        <p:cNvGrpSpPr/>
        <p:nvPr/>
      </p:nvGrpSpPr>
      <p:grpSpPr>
        <a:xfrm>
          <a:off x="0" y="0"/>
          <a:ext cx="0" cy="0"/>
          <a:chOff x="0" y="0"/>
          <a:chExt cx="0" cy="0"/>
        </a:xfrm>
      </p:grpSpPr>
    </p:spTree>
    <p:extLst>
      <p:ext uri="{BB962C8B-B14F-4D97-AF65-F5344CB8AC3E}">
        <p14:creationId xmlns:p14="http://schemas.microsoft.com/office/powerpoint/2010/main" val="200988996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advClick="0" advTm="5000">
        <p:fade/>
      </p:transition>
    </mc:Fallback>
  </mc:AlternateContent>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userDrawn="1">
  <p:cSld name="节标题">
    <p:spTree>
      <p:nvGrpSpPr>
        <p:cNvPr id="1" name=""/>
        <p:cNvGrpSpPr/>
        <p:nvPr/>
      </p:nvGrpSpPr>
      <p:grpSpPr>
        <a:xfrm>
          <a:off x="0" y="0"/>
          <a:ext cx="0" cy="0"/>
          <a:chOff x="0" y="0"/>
          <a:chExt cx="0" cy="0"/>
        </a:xfrm>
      </p:grpSpPr>
    </p:spTree>
    <p:extLst>
      <p:ext uri="{BB962C8B-B14F-4D97-AF65-F5344CB8AC3E}">
        <p14:creationId xmlns:p14="http://schemas.microsoft.com/office/powerpoint/2010/main" val="400810930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advClick="0" advTm="5000">
        <p:fade/>
      </p:transition>
    </mc:Fallback>
  </mc:AlternateContent>
  <p:timing>
    <p:tnLst>
      <p:par>
        <p:cTn id="1" dur="indefinite" restart="never" nodeType="tmRoot"/>
      </p:par>
    </p:tn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userDrawn="1">
  <p:cSld name="两栏内容">
    <p:spTree>
      <p:nvGrpSpPr>
        <p:cNvPr id="1" name=""/>
        <p:cNvGrpSpPr/>
        <p:nvPr/>
      </p:nvGrpSpPr>
      <p:grpSpPr>
        <a:xfrm>
          <a:off x="0" y="0"/>
          <a:ext cx="0" cy="0"/>
          <a:chOff x="0" y="0"/>
          <a:chExt cx="0" cy="0"/>
        </a:xfrm>
      </p:grpSpPr>
    </p:spTree>
    <p:extLst>
      <p:ext uri="{BB962C8B-B14F-4D97-AF65-F5344CB8AC3E}">
        <p14:creationId xmlns:p14="http://schemas.microsoft.com/office/powerpoint/2010/main" val="406256199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advClick="0" advTm="5000">
        <p:fade/>
      </p:transition>
    </mc:Fallback>
  </mc:AlternateContent>
  <p:timing>
    <p:tnLst>
      <p:par>
        <p:cTn id="1" dur="indefinite" restart="never" nodeType="tmRoot"/>
      </p:par>
    </p:tn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userDrawn="1">
  <p:cSld name="比较">
    <p:spTree>
      <p:nvGrpSpPr>
        <p:cNvPr id="1" name=""/>
        <p:cNvGrpSpPr/>
        <p:nvPr/>
      </p:nvGrpSpPr>
      <p:grpSpPr>
        <a:xfrm>
          <a:off x="0" y="0"/>
          <a:ext cx="0" cy="0"/>
          <a:chOff x="0" y="0"/>
          <a:chExt cx="0" cy="0"/>
        </a:xfrm>
      </p:grpSpPr>
    </p:spTree>
    <p:extLst>
      <p:ext uri="{BB962C8B-B14F-4D97-AF65-F5344CB8AC3E}">
        <p14:creationId xmlns:p14="http://schemas.microsoft.com/office/powerpoint/2010/main" val="31810254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advClick="0" advTm="5000">
        <p:fade/>
      </p:transition>
    </mc:Fallback>
  </mc:AlternateContent>
  <p:timing>
    <p:tnLst>
      <p:par>
        <p:cTn id="1" dur="indefinite" restart="never" nodeType="tmRoot"/>
      </p:par>
    </p:tnLst>
  </p:timing>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userDrawn="1">
  <p:cSld name="18_标题幻灯片">
    <p:spTree>
      <p:nvGrpSpPr>
        <p:cNvPr id="1" name=""/>
        <p:cNvGrpSpPr/>
        <p:nvPr/>
      </p:nvGrpSpPr>
      <p:grpSpPr>
        <a:xfrm>
          <a:off x="0" y="0"/>
          <a:ext cx="0" cy="0"/>
          <a:chOff x="0" y="0"/>
          <a:chExt cx="0" cy="0"/>
        </a:xfrm>
      </p:grpSpPr>
    </p:spTree>
    <p:extLst>
      <p:ext uri="{BB962C8B-B14F-4D97-AF65-F5344CB8AC3E}">
        <p14:creationId xmlns:p14="http://schemas.microsoft.com/office/powerpoint/2010/main" val="750653880"/>
      </p:ext>
    </p:extLst>
  </p:cSld>
  <p:clrMapOvr>
    <a:masterClrMapping/>
  </p:clrMapOvr>
  <p:timing>
    <p:tnLst>
      <p:par>
        <p:cTn id="1" dur="indefinite" restart="never" nodeType="tmRoot"/>
      </p:par>
    </p:tnLst>
  </p:timing>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title">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685800" y="1597819"/>
            <a:ext cx="7772400" cy="1102519"/>
          </a:xfrm>
          <a:prstGeom prst="rect">
            <a:avLst/>
          </a:prstGeom>
        </p:spPr>
        <p:txBody>
          <a:bodyPr/>
          <a:lstStyle/>
          <a:p>
            <a:r>
              <a:rPr lang="zh-CN" altLang="en-US" smtClean="0"/>
              <a:t>单击此处编辑母版标题样式</a:t>
            </a:r>
            <a:endParaRPr lang="zh-CN" altLang="en-US"/>
          </a:p>
        </p:txBody>
      </p:sp>
      <p:sp>
        <p:nvSpPr>
          <p:cNvPr id="3" name="副标题 2"/>
          <p:cNvSpPr>
            <a:spLocks noGrp="1"/>
          </p:cNvSpPr>
          <p:nvPr>
            <p:ph type="subTitle" idx="1"/>
          </p:nvPr>
        </p:nvSpPr>
        <p:spPr>
          <a:xfrm>
            <a:off x="1371600" y="2914650"/>
            <a:ext cx="6400800" cy="1314450"/>
          </a:xfrm>
          <a:prstGeom prst="rect">
            <a:avLst/>
          </a:prstGeo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zh-CN" altLang="en-US" smtClean="0"/>
              <a:t>单击此处编辑母版副标题样式</a:t>
            </a:r>
            <a:endParaRPr lang="zh-CN" altLang="en-US"/>
          </a:p>
        </p:txBody>
      </p:sp>
      <p:sp>
        <p:nvSpPr>
          <p:cNvPr id="4" name="日期占位符 3"/>
          <p:cNvSpPr>
            <a:spLocks noGrp="1"/>
          </p:cNvSpPr>
          <p:nvPr>
            <p:ph type="dt" sz="half" idx="10"/>
          </p:nvPr>
        </p:nvSpPr>
        <p:spPr>
          <a:xfrm>
            <a:off x="457200" y="4767263"/>
            <a:ext cx="2133600" cy="273844"/>
          </a:xfrm>
          <a:prstGeom prst="rect">
            <a:avLst/>
          </a:prstGeom>
        </p:spPr>
        <p:txBody>
          <a:bodyPr/>
          <a:lstStyle/>
          <a:p>
            <a:fld id="{C7AD2C70-8F45-48EE-A751-A059B994B3EF}" type="datetimeFigureOut">
              <a:rPr lang="zh-CN" altLang="en-US" smtClean="0"/>
              <a:t>2018/12/15</a:t>
            </a:fld>
            <a:endParaRPr lang="zh-CN" altLang="en-US"/>
          </a:p>
        </p:txBody>
      </p:sp>
      <p:sp>
        <p:nvSpPr>
          <p:cNvPr id="5" name="页脚占位符 4"/>
          <p:cNvSpPr>
            <a:spLocks noGrp="1"/>
          </p:cNvSpPr>
          <p:nvPr>
            <p:ph type="ftr" sz="quarter" idx="11"/>
          </p:nvPr>
        </p:nvSpPr>
        <p:spPr>
          <a:xfrm>
            <a:off x="3124200" y="4767263"/>
            <a:ext cx="2895600" cy="273844"/>
          </a:xfrm>
          <a:prstGeom prst="rect">
            <a:avLst/>
          </a:prstGeom>
        </p:spPr>
        <p:txBody>
          <a:bodyPr/>
          <a:lstStyle/>
          <a:p>
            <a:endParaRPr lang="zh-CN" altLang="en-US"/>
          </a:p>
        </p:txBody>
      </p:sp>
      <p:sp>
        <p:nvSpPr>
          <p:cNvPr id="6" name="灯片编号占位符 5"/>
          <p:cNvSpPr>
            <a:spLocks noGrp="1"/>
          </p:cNvSpPr>
          <p:nvPr>
            <p:ph type="sldNum" sz="quarter" idx="12"/>
          </p:nvPr>
        </p:nvSpPr>
        <p:spPr>
          <a:xfrm>
            <a:off x="6553200" y="4767263"/>
            <a:ext cx="2133600" cy="273844"/>
          </a:xfrm>
          <a:prstGeom prst="rect">
            <a:avLst/>
          </a:prstGeom>
        </p:spPr>
        <p:txBody>
          <a:bodyPr/>
          <a:lstStyle/>
          <a:p>
            <a:fld id="{18335E12-7683-450B-A51E-C84CE7EDAC7A}" type="slidenum">
              <a:rPr lang="zh-CN" altLang="en-US" smtClean="0"/>
              <a:t>‹#›</a:t>
            </a:fld>
            <a:endParaRPr lang="zh-CN" altLang="en-US"/>
          </a:p>
        </p:txBody>
      </p:sp>
    </p:spTree>
    <p:extLst>
      <p:ext uri="{BB962C8B-B14F-4D97-AF65-F5344CB8AC3E}">
        <p14:creationId xmlns:p14="http://schemas.microsoft.com/office/powerpoint/2010/main" val="1953347939"/>
      </p:ext>
    </p:extLst>
  </p:cSld>
  <p:clrMapOvr>
    <a:masterClrMapping/>
  </p:clrMapOvr>
</p:sldLayout>
</file>

<file path=ppt/slideMasters/_rels/slideMaster1.xml.rels><?xml version="1.0" encoding="UTF-8" standalone="yes"?>
<Relationships xmlns="http://schemas.openxmlformats.org/package/2006/relationships"><Relationship Id="rId2" Type="http://schemas.openxmlformats.org/officeDocument/2006/relationships/theme" Target="../theme/theme1.xml"/><Relationship Id="rId1" Type="http://schemas.openxmlformats.org/officeDocument/2006/relationships/slideLayout" Target="../slideLayouts/slideLayout1.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9.xml"/><Relationship Id="rId3" Type="http://schemas.openxmlformats.org/officeDocument/2006/relationships/slideLayout" Target="../slideLayouts/slideLayout4.xml"/><Relationship Id="rId7" Type="http://schemas.openxmlformats.org/officeDocument/2006/relationships/slideLayout" Target="../slideLayouts/slideLayout8.xml"/><Relationship Id="rId2" Type="http://schemas.openxmlformats.org/officeDocument/2006/relationships/slideLayout" Target="../slideLayouts/slideLayout3.xml"/><Relationship Id="rId1" Type="http://schemas.openxmlformats.org/officeDocument/2006/relationships/slideLayout" Target="../slideLayouts/slideLayout2.xml"/><Relationship Id="rId6" Type="http://schemas.openxmlformats.org/officeDocument/2006/relationships/slideLayout" Target="../slideLayouts/slideLayout7.xml"/><Relationship Id="rId5" Type="http://schemas.openxmlformats.org/officeDocument/2006/relationships/slideLayout" Target="../slideLayouts/slideLayout6.xml"/><Relationship Id="rId4" Type="http://schemas.openxmlformats.org/officeDocument/2006/relationships/slideLayout" Target="../slideLayouts/slideLayout5.xml"/><Relationship Id="rId9" Type="http://schemas.openxmlformats.org/officeDocument/2006/relationships/theme" Target="../theme/theme2.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703464674"/>
      </p:ext>
    </p:extLst>
  </p:cSld>
  <p:clrMap bg1="lt1" tx1="dk1" bg2="lt2" tx2="dk2" accent1="accent1" accent2="accent2" accent3="accent3" accent4="accent4" accent5="accent5" accent6="accent6" hlink="hlink" folHlink="folHlink"/>
  <p:sldLayoutIdLst>
    <p:sldLayoutId id="2147483653" r:id="rId1"/>
  </p:sldLayoutIdLst>
  <mc:AlternateContent xmlns:mc="http://schemas.openxmlformats.org/markup-compatibility/2006" xmlns:p14="http://schemas.microsoft.com/office/powerpoint/2010/main">
    <mc:Choice Requires="p14">
      <p:transition spd="slow" p14:dur="1500" advClick="0" advTm="0">
        <p:pull/>
      </p:transition>
    </mc:Choice>
    <mc:Fallback xmlns="">
      <p:transition spd="slow" advClick="0" advTm="0">
        <p:pull/>
      </p:transition>
    </mc:Fallback>
  </mc:AlternateContent>
  <p:timing>
    <p:tnLst>
      <p:par>
        <p:cTn id="1" dur="indefinite" restart="never" nodeType="tmRoot"/>
      </p:par>
    </p:tnLst>
  </p:timing>
  <p:txStyles>
    <p:titleStyle>
      <a:lvl1pPr algn="l" defTabSz="914400" rtl="0" eaLnBrk="1" latinLnBrk="0" hangingPunct="1">
        <a:spcBef>
          <a:spcPct val="0"/>
        </a:spcBef>
        <a:buNone/>
        <a:defRPr sz="2800" kern="1200">
          <a:solidFill>
            <a:schemeClr val="tx1"/>
          </a:solidFill>
          <a:latin typeface="微软雅黑" pitchFamily="34" charset="-122"/>
          <a:ea typeface="微软雅黑" pitchFamily="34" charset="-122"/>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微软雅黑" pitchFamily="34" charset="-122"/>
          <a:ea typeface="微软雅黑" pitchFamily="34" charset="-122"/>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微软雅黑" pitchFamily="34" charset="-122"/>
          <a:ea typeface="微软雅黑" pitchFamily="34" charset="-122"/>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微软雅黑" pitchFamily="34" charset="-122"/>
          <a:ea typeface="微软雅黑" pitchFamily="34" charset="-122"/>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微软雅黑" pitchFamily="34" charset="-122"/>
          <a:ea typeface="微软雅黑" pitchFamily="34" charset="-122"/>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微软雅黑" pitchFamily="34" charset="-122"/>
          <a:ea typeface="微软雅黑" pitchFamily="34" charset="-122"/>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9" name="TextBox 8"/>
          <p:cNvSpPr txBox="1"/>
          <p:nvPr userDrawn="1"/>
        </p:nvSpPr>
        <p:spPr>
          <a:xfrm>
            <a:off x="479003" y="188052"/>
            <a:ext cx="1277914" cy="295466"/>
          </a:xfrm>
          <a:prstGeom prst="rect">
            <a:avLst/>
          </a:prstGeom>
          <a:noFill/>
        </p:spPr>
        <p:txBody>
          <a:bodyPr wrap="none" rtlCol="0">
            <a:spAutoFit/>
          </a:bodyPr>
          <a:lstStyle/>
          <a:p>
            <a:pPr>
              <a:lnSpc>
                <a:spcPct val="120000"/>
              </a:lnSpc>
            </a:pPr>
            <a:r>
              <a:rPr lang="en-US" altLang="zh-CN" sz="1100" dirty="0" smtClean="0">
                <a:solidFill>
                  <a:schemeClr val="bg1">
                    <a:lumMod val="50000"/>
                  </a:schemeClr>
                </a:solidFill>
                <a:latin typeface="TeXGyreAdventor" panose="00000500000000000000" pitchFamily="50" charset="0"/>
              </a:rPr>
              <a:t>CLICK ADD TITLE</a:t>
            </a:r>
          </a:p>
        </p:txBody>
      </p:sp>
      <p:grpSp>
        <p:nvGrpSpPr>
          <p:cNvPr id="19" name="组合 18"/>
          <p:cNvGrpSpPr/>
          <p:nvPr userDrawn="1"/>
        </p:nvGrpSpPr>
        <p:grpSpPr>
          <a:xfrm>
            <a:off x="179512" y="171253"/>
            <a:ext cx="312265" cy="312265"/>
            <a:chOff x="1187624" y="648188"/>
            <a:chExt cx="312265" cy="312265"/>
          </a:xfrm>
        </p:grpSpPr>
        <p:grpSp>
          <p:nvGrpSpPr>
            <p:cNvPr id="20" name="组合 19"/>
            <p:cNvGrpSpPr/>
            <p:nvPr/>
          </p:nvGrpSpPr>
          <p:grpSpPr>
            <a:xfrm flipH="1">
              <a:off x="1223151" y="737844"/>
              <a:ext cx="241210" cy="132951"/>
              <a:chOff x="8385175" y="407988"/>
              <a:chExt cx="806450" cy="444501"/>
            </a:xfrm>
          </p:grpSpPr>
          <p:sp>
            <p:nvSpPr>
              <p:cNvPr id="22" name="Oval 36"/>
              <p:cNvSpPr>
                <a:spLocks noChangeArrowheads="1"/>
              </p:cNvSpPr>
              <p:nvPr/>
            </p:nvSpPr>
            <p:spPr bwMode="auto">
              <a:xfrm>
                <a:off x="8550275" y="733426"/>
                <a:ext cx="119063" cy="119063"/>
              </a:xfrm>
              <a:prstGeom prst="ellipse">
                <a:avLst/>
              </a:prstGeom>
              <a:solidFill>
                <a:schemeClr val="bg1">
                  <a:lumMod val="50000"/>
                </a:schemeClr>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23" name="Oval 37"/>
              <p:cNvSpPr>
                <a:spLocks noChangeArrowheads="1"/>
              </p:cNvSpPr>
              <p:nvPr/>
            </p:nvSpPr>
            <p:spPr bwMode="auto">
              <a:xfrm>
                <a:off x="8932863" y="733426"/>
                <a:ext cx="119063" cy="119063"/>
              </a:xfrm>
              <a:prstGeom prst="ellipse">
                <a:avLst/>
              </a:prstGeom>
              <a:solidFill>
                <a:schemeClr val="bg1">
                  <a:lumMod val="50000"/>
                </a:schemeClr>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24" name="Freeform 38"/>
              <p:cNvSpPr>
                <a:spLocks noEditPoints="1"/>
              </p:cNvSpPr>
              <p:nvPr/>
            </p:nvSpPr>
            <p:spPr bwMode="auto">
              <a:xfrm>
                <a:off x="8385175" y="407988"/>
                <a:ext cx="806450" cy="385763"/>
              </a:xfrm>
              <a:custGeom>
                <a:avLst/>
                <a:gdLst>
                  <a:gd name="T0" fmla="*/ 4038 w 4126"/>
                  <a:gd name="T1" fmla="*/ 391 h 1966"/>
                  <a:gd name="T2" fmla="*/ 3683 w 4126"/>
                  <a:gd name="T3" fmla="*/ 65 h 1966"/>
                  <a:gd name="T4" fmla="*/ 1413 w 4126"/>
                  <a:gd name="T5" fmla="*/ 18 h 1966"/>
                  <a:gd name="T6" fmla="*/ 576 w 4126"/>
                  <a:gd name="T7" fmla="*/ 334 h 1966"/>
                  <a:gd name="T8" fmla="*/ 17 w 4126"/>
                  <a:gd name="T9" fmla="*/ 1787 h 1966"/>
                  <a:gd name="T10" fmla="*/ 173 w 4126"/>
                  <a:gd name="T11" fmla="*/ 1949 h 1966"/>
                  <a:gd name="T12" fmla="*/ 770 w 4126"/>
                  <a:gd name="T13" fmla="*/ 1955 h 1966"/>
                  <a:gd name="T14" fmla="*/ 1148 w 4126"/>
                  <a:gd name="T15" fmla="*/ 1587 h 1966"/>
                  <a:gd name="T16" fmla="*/ 1527 w 4126"/>
                  <a:gd name="T17" fmla="*/ 1960 h 1966"/>
                  <a:gd name="T18" fmla="*/ 2727 w 4126"/>
                  <a:gd name="T19" fmla="*/ 1965 h 1966"/>
                  <a:gd name="T20" fmla="*/ 3106 w 4126"/>
                  <a:gd name="T21" fmla="*/ 1587 h 1966"/>
                  <a:gd name="T22" fmla="*/ 3484 w 4126"/>
                  <a:gd name="T23" fmla="*/ 1962 h 1966"/>
                  <a:gd name="T24" fmla="*/ 4052 w 4126"/>
                  <a:gd name="T25" fmla="*/ 1948 h 1966"/>
                  <a:gd name="T26" fmla="*/ 4038 w 4126"/>
                  <a:gd name="T27" fmla="*/ 391 h 1966"/>
                  <a:gd name="T28" fmla="*/ 1328 w 4126"/>
                  <a:gd name="T29" fmla="*/ 1178 h 1966"/>
                  <a:gd name="T30" fmla="*/ 554 w 4126"/>
                  <a:gd name="T31" fmla="*/ 1174 h 1966"/>
                  <a:gd name="T32" fmla="*/ 414 w 4126"/>
                  <a:gd name="T33" fmla="*/ 1090 h 1966"/>
                  <a:gd name="T34" fmla="*/ 914 w 4126"/>
                  <a:gd name="T35" fmla="*/ 334 h 1966"/>
                  <a:gd name="T36" fmla="*/ 1328 w 4126"/>
                  <a:gd name="T37" fmla="*/ 198 h 1966"/>
                  <a:gd name="T38" fmla="*/ 1328 w 4126"/>
                  <a:gd name="T39" fmla="*/ 1178 h 1966"/>
                  <a:gd name="T40" fmla="*/ 2968 w 4126"/>
                  <a:gd name="T41" fmla="*/ 892 h 1966"/>
                  <a:gd name="T42" fmla="*/ 2949 w 4126"/>
                  <a:gd name="T43" fmla="*/ 911 h 1966"/>
                  <a:gd name="T44" fmla="*/ 2590 w 4126"/>
                  <a:gd name="T45" fmla="*/ 911 h 1966"/>
                  <a:gd name="T46" fmla="*/ 2590 w 4126"/>
                  <a:gd name="T47" fmla="*/ 1270 h 1966"/>
                  <a:gd name="T48" fmla="*/ 2571 w 4126"/>
                  <a:gd name="T49" fmla="*/ 1289 h 1966"/>
                  <a:gd name="T50" fmla="*/ 2330 w 4126"/>
                  <a:gd name="T51" fmla="*/ 1289 h 1966"/>
                  <a:gd name="T52" fmla="*/ 2311 w 4126"/>
                  <a:gd name="T53" fmla="*/ 1270 h 1966"/>
                  <a:gd name="T54" fmla="*/ 2311 w 4126"/>
                  <a:gd name="T55" fmla="*/ 911 h 1966"/>
                  <a:gd name="T56" fmla="*/ 1952 w 4126"/>
                  <a:gd name="T57" fmla="*/ 911 h 1966"/>
                  <a:gd name="T58" fmla="*/ 1933 w 4126"/>
                  <a:gd name="T59" fmla="*/ 892 h 1966"/>
                  <a:gd name="T60" fmla="*/ 1933 w 4126"/>
                  <a:gd name="T61" fmla="*/ 652 h 1966"/>
                  <a:gd name="T62" fmla="*/ 1952 w 4126"/>
                  <a:gd name="T63" fmla="*/ 633 h 1966"/>
                  <a:gd name="T64" fmla="*/ 2311 w 4126"/>
                  <a:gd name="T65" fmla="*/ 633 h 1966"/>
                  <a:gd name="T66" fmla="*/ 2311 w 4126"/>
                  <a:gd name="T67" fmla="*/ 274 h 1966"/>
                  <a:gd name="T68" fmla="*/ 2330 w 4126"/>
                  <a:gd name="T69" fmla="*/ 255 h 1966"/>
                  <a:gd name="T70" fmla="*/ 2571 w 4126"/>
                  <a:gd name="T71" fmla="*/ 255 h 1966"/>
                  <a:gd name="T72" fmla="*/ 2590 w 4126"/>
                  <a:gd name="T73" fmla="*/ 274 h 1966"/>
                  <a:gd name="T74" fmla="*/ 2590 w 4126"/>
                  <a:gd name="T75" fmla="*/ 633 h 1966"/>
                  <a:gd name="T76" fmla="*/ 2949 w 4126"/>
                  <a:gd name="T77" fmla="*/ 633 h 1966"/>
                  <a:gd name="T78" fmla="*/ 2968 w 4126"/>
                  <a:gd name="T79" fmla="*/ 652 h 1966"/>
                  <a:gd name="T80" fmla="*/ 2968 w 4126"/>
                  <a:gd name="T81" fmla="*/ 892 h 19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4126" h="1966">
                    <a:moveTo>
                      <a:pt x="4038" y="391"/>
                    </a:moveTo>
                    <a:cubicBezTo>
                      <a:pt x="3959" y="192"/>
                      <a:pt x="3868" y="103"/>
                      <a:pt x="3683" y="65"/>
                    </a:cubicBezTo>
                    <a:cubicBezTo>
                      <a:pt x="3369" y="0"/>
                      <a:pt x="1830" y="18"/>
                      <a:pt x="1413" y="18"/>
                    </a:cubicBezTo>
                    <a:cubicBezTo>
                      <a:pt x="1091" y="17"/>
                      <a:pt x="828" y="121"/>
                      <a:pt x="576" y="334"/>
                    </a:cubicBezTo>
                    <a:cubicBezTo>
                      <a:pt x="189" y="662"/>
                      <a:pt x="43" y="1284"/>
                      <a:pt x="17" y="1787"/>
                    </a:cubicBezTo>
                    <a:cubicBezTo>
                      <a:pt x="14" y="1843"/>
                      <a:pt x="0" y="1946"/>
                      <a:pt x="173" y="1949"/>
                    </a:cubicBezTo>
                    <a:cubicBezTo>
                      <a:pt x="306" y="1951"/>
                      <a:pt x="514" y="1953"/>
                      <a:pt x="770" y="1955"/>
                    </a:cubicBezTo>
                    <a:cubicBezTo>
                      <a:pt x="776" y="1751"/>
                      <a:pt x="943" y="1587"/>
                      <a:pt x="1148" y="1587"/>
                    </a:cubicBezTo>
                    <a:cubicBezTo>
                      <a:pt x="1355" y="1587"/>
                      <a:pt x="1524" y="1754"/>
                      <a:pt x="1527" y="1960"/>
                    </a:cubicBezTo>
                    <a:cubicBezTo>
                      <a:pt x="2248" y="1964"/>
                      <a:pt x="2031" y="1966"/>
                      <a:pt x="2727" y="1965"/>
                    </a:cubicBezTo>
                    <a:cubicBezTo>
                      <a:pt x="2727" y="1757"/>
                      <a:pt x="2897" y="1587"/>
                      <a:pt x="3106" y="1587"/>
                    </a:cubicBezTo>
                    <a:cubicBezTo>
                      <a:pt x="3313" y="1587"/>
                      <a:pt x="3482" y="1755"/>
                      <a:pt x="3484" y="1962"/>
                    </a:cubicBezTo>
                    <a:cubicBezTo>
                      <a:pt x="3806" y="1959"/>
                      <a:pt x="4019" y="1955"/>
                      <a:pt x="4052" y="1948"/>
                    </a:cubicBezTo>
                    <a:cubicBezTo>
                      <a:pt x="4126" y="1629"/>
                      <a:pt x="4099" y="542"/>
                      <a:pt x="4038" y="391"/>
                    </a:cubicBezTo>
                    <a:close/>
                    <a:moveTo>
                      <a:pt x="1328" y="1178"/>
                    </a:moveTo>
                    <a:cubicBezTo>
                      <a:pt x="988" y="1177"/>
                      <a:pt x="712" y="1175"/>
                      <a:pt x="554" y="1174"/>
                    </a:cubicBezTo>
                    <a:cubicBezTo>
                      <a:pt x="399" y="1172"/>
                      <a:pt x="412" y="1118"/>
                      <a:pt x="414" y="1090"/>
                    </a:cubicBezTo>
                    <a:cubicBezTo>
                      <a:pt x="438" y="828"/>
                      <a:pt x="568" y="505"/>
                      <a:pt x="914" y="334"/>
                    </a:cubicBezTo>
                    <a:cubicBezTo>
                      <a:pt x="1046" y="270"/>
                      <a:pt x="1181" y="224"/>
                      <a:pt x="1328" y="198"/>
                    </a:cubicBezTo>
                    <a:lnTo>
                      <a:pt x="1328" y="1178"/>
                    </a:lnTo>
                    <a:close/>
                    <a:moveTo>
                      <a:pt x="2968" y="892"/>
                    </a:moveTo>
                    <a:cubicBezTo>
                      <a:pt x="2968" y="903"/>
                      <a:pt x="2959" y="911"/>
                      <a:pt x="2949" y="911"/>
                    </a:cubicBezTo>
                    <a:cubicBezTo>
                      <a:pt x="2590" y="911"/>
                      <a:pt x="2590" y="911"/>
                      <a:pt x="2590" y="911"/>
                    </a:cubicBezTo>
                    <a:cubicBezTo>
                      <a:pt x="2590" y="1270"/>
                      <a:pt x="2590" y="1270"/>
                      <a:pt x="2590" y="1270"/>
                    </a:cubicBezTo>
                    <a:cubicBezTo>
                      <a:pt x="2590" y="1281"/>
                      <a:pt x="2581" y="1289"/>
                      <a:pt x="2571" y="1289"/>
                    </a:cubicBezTo>
                    <a:cubicBezTo>
                      <a:pt x="2330" y="1289"/>
                      <a:pt x="2330" y="1289"/>
                      <a:pt x="2330" y="1289"/>
                    </a:cubicBezTo>
                    <a:cubicBezTo>
                      <a:pt x="2320" y="1289"/>
                      <a:pt x="2311" y="1281"/>
                      <a:pt x="2311" y="1270"/>
                    </a:cubicBezTo>
                    <a:cubicBezTo>
                      <a:pt x="2311" y="911"/>
                      <a:pt x="2311" y="911"/>
                      <a:pt x="2311" y="911"/>
                    </a:cubicBezTo>
                    <a:cubicBezTo>
                      <a:pt x="1952" y="911"/>
                      <a:pt x="1952" y="911"/>
                      <a:pt x="1952" y="911"/>
                    </a:cubicBezTo>
                    <a:cubicBezTo>
                      <a:pt x="1942" y="911"/>
                      <a:pt x="1933" y="903"/>
                      <a:pt x="1933" y="892"/>
                    </a:cubicBezTo>
                    <a:cubicBezTo>
                      <a:pt x="1933" y="652"/>
                      <a:pt x="1933" y="652"/>
                      <a:pt x="1933" y="652"/>
                    </a:cubicBezTo>
                    <a:cubicBezTo>
                      <a:pt x="1933" y="641"/>
                      <a:pt x="1942" y="633"/>
                      <a:pt x="1952" y="633"/>
                    </a:cubicBezTo>
                    <a:cubicBezTo>
                      <a:pt x="2311" y="633"/>
                      <a:pt x="2311" y="633"/>
                      <a:pt x="2311" y="633"/>
                    </a:cubicBezTo>
                    <a:cubicBezTo>
                      <a:pt x="2311" y="274"/>
                      <a:pt x="2311" y="274"/>
                      <a:pt x="2311" y="274"/>
                    </a:cubicBezTo>
                    <a:cubicBezTo>
                      <a:pt x="2311" y="263"/>
                      <a:pt x="2320" y="255"/>
                      <a:pt x="2330" y="255"/>
                    </a:cubicBezTo>
                    <a:cubicBezTo>
                      <a:pt x="2571" y="255"/>
                      <a:pt x="2571" y="255"/>
                      <a:pt x="2571" y="255"/>
                    </a:cubicBezTo>
                    <a:cubicBezTo>
                      <a:pt x="2581" y="255"/>
                      <a:pt x="2590" y="263"/>
                      <a:pt x="2590" y="274"/>
                    </a:cubicBezTo>
                    <a:cubicBezTo>
                      <a:pt x="2590" y="633"/>
                      <a:pt x="2590" y="633"/>
                      <a:pt x="2590" y="633"/>
                    </a:cubicBezTo>
                    <a:cubicBezTo>
                      <a:pt x="2949" y="633"/>
                      <a:pt x="2949" y="633"/>
                      <a:pt x="2949" y="633"/>
                    </a:cubicBezTo>
                    <a:cubicBezTo>
                      <a:pt x="2959" y="633"/>
                      <a:pt x="2968" y="641"/>
                      <a:pt x="2968" y="652"/>
                    </a:cubicBezTo>
                    <a:lnTo>
                      <a:pt x="2968" y="892"/>
                    </a:lnTo>
                    <a:close/>
                  </a:path>
                </a:pathLst>
              </a:custGeom>
              <a:solidFill>
                <a:schemeClr val="bg1">
                  <a:lumMod val="50000"/>
                </a:schemeClr>
              </a:solidFill>
              <a:ln>
                <a:noFill/>
              </a:ln>
            </p:spPr>
            <p:txBody>
              <a:bodyPr vert="horz" wrap="square" lIns="91440" tIns="45720" rIns="91440" bIns="45720" numCol="1" anchor="t" anchorCtr="0" compatLnSpc="1">
                <a:prstTxWarp prst="textNoShape">
                  <a:avLst/>
                </a:prstTxWarp>
              </a:bodyPr>
              <a:lstStyle/>
              <a:p>
                <a:endParaRPr lang="zh-CN" altLang="en-US"/>
              </a:p>
            </p:txBody>
          </p:sp>
        </p:grpSp>
        <p:sp>
          <p:nvSpPr>
            <p:cNvPr id="21" name="椭圆 20"/>
            <p:cNvSpPr/>
            <p:nvPr/>
          </p:nvSpPr>
          <p:spPr>
            <a:xfrm>
              <a:off x="1187624" y="648188"/>
              <a:ext cx="312265" cy="312265"/>
            </a:xfrm>
            <a:prstGeom prst="ellipse">
              <a:avLst/>
            </a:prstGeom>
            <a:noFill/>
            <a:ln w="635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Tree>
    <p:extLst>
      <p:ext uri="{BB962C8B-B14F-4D97-AF65-F5344CB8AC3E}">
        <p14:creationId xmlns:p14="http://schemas.microsoft.com/office/powerpoint/2010/main" val="662591982"/>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Lst>
  <mc:AlternateContent xmlns:mc="http://schemas.openxmlformats.org/markup-compatibility/2006" xmlns:p14="http://schemas.microsoft.com/office/powerpoint/2010/main">
    <mc:Choice Requires="p14">
      <p:transition spd="slow" p14:dur="1500" advClick="0" advTm="0">
        <p:pull/>
      </p:transition>
    </mc:Choice>
    <mc:Fallback xmlns="">
      <p:transition spd="slow" advClick="0" advTm="0">
        <p:pull/>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withEffect">
                                  <p:stCondLst>
                                    <p:cond delay="0"/>
                                  </p:stCondLst>
                                  <p:childTnLst>
                                    <p:set>
                                      <p:cBhvr>
                                        <p:cTn id="6" dur="1" fill="hold">
                                          <p:stCondLst>
                                            <p:cond delay="0"/>
                                          </p:stCondLst>
                                        </p:cTn>
                                        <p:tgtEl>
                                          <p:spTgt spid="19"/>
                                        </p:tgtEl>
                                        <p:attrNameLst>
                                          <p:attrName>style.visibility</p:attrName>
                                        </p:attrNameLst>
                                      </p:cBhvr>
                                      <p:to>
                                        <p:strVal val="visible"/>
                                      </p:to>
                                    </p:set>
                                    <p:anim calcmode="lin" valueType="num">
                                      <p:cBhvr additive="base">
                                        <p:cTn id="7" dur="500" fill="hold"/>
                                        <p:tgtEl>
                                          <p:spTgt spid="19"/>
                                        </p:tgtEl>
                                        <p:attrNameLst>
                                          <p:attrName>ppt_x</p:attrName>
                                        </p:attrNameLst>
                                      </p:cBhvr>
                                      <p:tavLst>
                                        <p:tav tm="0">
                                          <p:val>
                                            <p:strVal val="0-#ppt_w/2"/>
                                          </p:val>
                                        </p:tav>
                                        <p:tav tm="100000">
                                          <p:val>
                                            <p:strVal val="#ppt_x"/>
                                          </p:val>
                                        </p:tav>
                                      </p:tavLst>
                                    </p:anim>
                                    <p:anim calcmode="lin" valueType="num">
                                      <p:cBhvr additive="base">
                                        <p:cTn id="8" dur="500" fill="hold"/>
                                        <p:tgtEl>
                                          <p:spTgt spid="19"/>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2" presetClass="entr" presetSubtype="8" fill="hold" grpId="0" nodeType="afterEffect">
                                  <p:stCondLst>
                                    <p:cond delay="0"/>
                                  </p:stCondLst>
                                  <p:childTnLst>
                                    <p:set>
                                      <p:cBhvr>
                                        <p:cTn id="11" dur="1" fill="hold">
                                          <p:stCondLst>
                                            <p:cond delay="0"/>
                                          </p:stCondLst>
                                        </p:cTn>
                                        <p:tgtEl>
                                          <p:spTgt spid="9"/>
                                        </p:tgtEl>
                                        <p:attrNameLst>
                                          <p:attrName>style.visibility</p:attrName>
                                        </p:attrNameLst>
                                      </p:cBhvr>
                                      <p:to>
                                        <p:strVal val="visible"/>
                                      </p:to>
                                    </p:set>
                                    <p:animEffect transition="in" filter="wipe(left)">
                                      <p:cBhvr>
                                        <p:cTn id="12"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Lst>
  </p:timing>
  <p:txStyles>
    <p:titleStyle>
      <a:lvl1pPr algn="l" defTabSz="914400" rtl="0" eaLnBrk="1" latinLnBrk="0" hangingPunct="1">
        <a:spcBef>
          <a:spcPct val="0"/>
        </a:spcBef>
        <a:buNone/>
        <a:defRPr sz="2800" kern="1200">
          <a:solidFill>
            <a:schemeClr val="tx1"/>
          </a:solidFill>
          <a:latin typeface="微软雅黑" pitchFamily="34" charset="-122"/>
          <a:ea typeface="微软雅黑" pitchFamily="34" charset="-122"/>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微软雅黑" pitchFamily="34" charset="-122"/>
          <a:ea typeface="微软雅黑" pitchFamily="34" charset="-122"/>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微软雅黑" pitchFamily="34" charset="-122"/>
          <a:ea typeface="微软雅黑" pitchFamily="34" charset="-122"/>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微软雅黑" pitchFamily="34" charset="-122"/>
          <a:ea typeface="微软雅黑" pitchFamily="34" charset="-122"/>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微软雅黑" pitchFamily="34" charset="-122"/>
          <a:ea typeface="微软雅黑" pitchFamily="34" charset="-122"/>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微软雅黑" pitchFamily="34" charset="-122"/>
          <a:ea typeface="微软雅黑" pitchFamily="34" charset="-122"/>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9.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3.xml"/><Relationship Id="rId1" Type="http://schemas.openxmlformats.org/officeDocument/2006/relationships/slideLayout" Target="../slideLayouts/slideLayout8.xml"/><Relationship Id="rId4" Type="http://schemas.openxmlformats.org/officeDocument/2006/relationships/image" Target="../media/image3.png"/></Relationships>
</file>

<file path=ppt/slides/_rels/slide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4.xml"/><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5.xml"/><Relationship Id="rId1" Type="http://schemas.openxmlformats.org/officeDocument/2006/relationships/slideLayout" Target="../slideLayouts/slideLayout6.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notesSlide" Target="../notesSlides/notesSlide8.xml"/><Relationship Id="rId1" Type="http://schemas.openxmlformats.org/officeDocument/2006/relationships/slideLayout" Target="../slideLayouts/slideLayout8.xml"/><Relationship Id="rId4" Type="http://schemas.openxmlformats.org/officeDocument/2006/relationships/image" Target="../media/image3.png"/></Relationships>
</file>

<file path=ppt/slides/_rels/slide9.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9.xml"/><Relationship Id="rId1" Type="http://schemas.openxmlformats.org/officeDocument/2006/relationships/slideLayout" Target="../slideLayouts/slideLayout6.xml"/></Relationships>
</file>

<file path=ppt/slides/_rels/slide10.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10.xml"/><Relationship Id="rId1" Type="http://schemas.openxmlformats.org/officeDocument/2006/relationships/slideLayout" Target="../slideLayouts/slideLayout5.xml"/></Relationships>
</file>

<file path=ppt/slides/_rels/slide11.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4.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5.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15.xml"/><Relationship Id="rId1" Type="http://schemas.openxmlformats.org/officeDocument/2006/relationships/slideLayout" Target="../slideLayouts/slideLayout7.xml"/><Relationship Id="rId5" Type="http://schemas.openxmlformats.org/officeDocument/2006/relationships/image" Target="../media/image12.jpeg"/><Relationship Id="rId4" Type="http://schemas.openxmlformats.org/officeDocument/2006/relationships/image" Target="../media/image11.jpeg"/></Relationships>
</file>

<file path=ppt/slides/_rels/slide16.xml.rels><?xml version="1.0" encoding="UTF-8" standalone="yes"?>
<Relationships xmlns="http://schemas.openxmlformats.org/package/2006/relationships"><Relationship Id="rId3" Type="http://schemas.openxmlformats.org/officeDocument/2006/relationships/image" Target="../media/image13.jpg"/><Relationship Id="rId2" Type="http://schemas.openxmlformats.org/officeDocument/2006/relationships/notesSlide" Target="../notesSlides/notesSlide16.xml"/><Relationship Id="rId1" Type="http://schemas.openxmlformats.org/officeDocument/2006/relationships/slideLayout" Target="../slideLayouts/slideLayout8.xml"/><Relationship Id="rId4" Type="http://schemas.openxmlformats.org/officeDocument/2006/relationships/image" Target="../media/image3.png"/></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3" Type="http://schemas.openxmlformats.org/officeDocument/2006/relationships/image" Target="../media/image14.jpeg"/><Relationship Id="rId7" Type="http://schemas.microsoft.com/office/2007/relationships/hdphoto" Target="../media/hdphoto2.wdp"/><Relationship Id="rId2" Type="http://schemas.openxmlformats.org/officeDocument/2006/relationships/notesSlide" Target="../notesSlides/notesSlide20.xml"/><Relationship Id="rId1" Type="http://schemas.openxmlformats.org/officeDocument/2006/relationships/slideLayout" Target="../slideLayouts/slideLayout5.xml"/><Relationship Id="rId6" Type="http://schemas.openxmlformats.org/officeDocument/2006/relationships/image" Target="../media/image16.png"/><Relationship Id="rId5" Type="http://schemas.openxmlformats.org/officeDocument/2006/relationships/image" Target="../media/image15.jpeg"/><Relationship Id="rId4" Type="http://schemas.microsoft.com/office/2007/relationships/hdphoto" Target="../media/hdphoto1.wdp"/></Relationships>
</file>

<file path=ppt/slides/_rels/slide21.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21.xml"/><Relationship Id="rId1" Type="http://schemas.openxmlformats.org/officeDocument/2006/relationships/slideLayout" Target="../slideLayouts/slideLayout4.xml"/><Relationship Id="rId4" Type="http://schemas.openxmlformats.org/officeDocument/2006/relationships/image" Target="../media/image18.png"/></Relationships>
</file>

<file path=ppt/slides/_rels/slide22.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22.xml"/><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3" Type="http://schemas.openxmlformats.org/officeDocument/2006/relationships/image" Target="../media/image20.jpg"/><Relationship Id="rId2" Type="http://schemas.openxmlformats.org/officeDocument/2006/relationships/notesSlide" Target="../notesSlides/notesSlide23.xml"/><Relationship Id="rId1" Type="http://schemas.openxmlformats.org/officeDocument/2006/relationships/slideLayout" Target="../slideLayouts/slideLayout8.xml"/><Relationship Id="rId4" Type="http://schemas.openxmlformats.org/officeDocument/2006/relationships/image" Target="../media/image3.png"/></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3.xml"/></Relationships>
</file>

<file path=ppt/slides/_rels/slide27.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27.xml"/><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3.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3.xml"/></Relationships>
</file>

<file path=ppt/slides/_rels/slide3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0.xml"/><Relationship Id="rId1" Type="http://schemas.openxmlformats.org/officeDocument/2006/relationships/slideLayout" Target="../slideLayouts/slideLayout9.xml"/></Relationships>
</file>

<file path=ppt/slides/slide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5" name="图片 4"/>
          <p:cNvPicPr>
            <a:picLocks noChangeAspect="1"/>
          </p:cNvPicPr>
          <p:nvPr/>
        </p:nvPicPr>
        <p:blipFill>
          <a:blip r:embed="rId3" cstate="print">
            <a:extLst>
              <a:ext uri="{28A0092B-C50C-407E-A947-70E740481C1C}">
                <a14:useLocalDpi xmlns:a14="http://schemas.microsoft.com/office/drawing/2010/main"/>
              </a:ext>
            </a:extLst>
          </a:blip>
          <a:stretch>
            <a:fillRect/>
          </a:stretch>
        </p:blipFill>
        <p:spPr>
          <a:xfrm>
            <a:off x="-389300" y="291965"/>
            <a:ext cx="7268431" cy="4851535"/>
          </a:xfrm>
          <a:prstGeom prst="rect">
            <a:avLst/>
          </a:prstGeom>
        </p:spPr>
      </p:pic>
      <p:sp>
        <p:nvSpPr>
          <p:cNvPr id="18" name="TextBox 17"/>
          <p:cNvSpPr txBox="1"/>
          <p:nvPr/>
        </p:nvSpPr>
        <p:spPr>
          <a:xfrm>
            <a:off x="3639234" y="1977384"/>
            <a:ext cx="5006499" cy="584775"/>
          </a:xfrm>
          <a:prstGeom prst="rect">
            <a:avLst/>
          </a:prstGeom>
          <a:noFill/>
        </p:spPr>
        <p:txBody>
          <a:bodyPr wrap="none" rtlCol="0">
            <a:spAutoFit/>
          </a:bodyPr>
          <a:lstStyle/>
          <a:p>
            <a:r>
              <a:rPr lang="zh-CN" altLang="en-US" sz="3200" b="1" dirty="0">
                <a:solidFill>
                  <a:srgbClr val="4D4D4D"/>
                </a:solidFill>
                <a:latin typeface="微软雅黑" pitchFamily="34" charset="-122"/>
                <a:ea typeface="微软雅黑" pitchFamily="34" charset="-122"/>
              </a:rPr>
              <a:t>医药销售月度汇报</a:t>
            </a:r>
            <a:r>
              <a:rPr lang="en-US" altLang="zh-CN" sz="3200" b="1" dirty="0" err="1">
                <a:solidFill>
                  <a:srgbClr val="4D4D4D"/>
                </a:solidFill>
                <a:latin typeface="微软雅黑" pitchFamily="34" charset="-122"/>
                <a:ea typeface="微软雅黑" pitchFamily="34" charset="-122"/>
              </a:rPr>
              <a:t>ppt</a:t>
            </a:r>
            <a:r>
              <a:rPr lang="zh-CN" altLang="en-US" sz="3200" b="1" dirty="0">
                <a:solidFill>
                  <a:srgbClr val="4D4D4D"/>
                </a:solidFill>
                <a:latin typeface="微软雅黑" pitchFamily="34" charset="-122"/>
                <a:ea typeface="微软雅黑" pitchFamily="34" charset="-122"/>
              </a:rPr>
              <a:t>模板</a:t>
            </a:r>
          </a:p>
        </p:txBody>
      </p:sp>
      <p:sp>
        <p:nvSpPr>
          <p:cNvPr id="19" name="TextBox 18"/>
          <p:cNvSpPr txBox="1"/>
          <p:nvPr/>
        </p:nvSpPr>
        <p:spPr>
          <a:xfrm>
            <a:off x="3707904" y="1442139"/>
            <a:ext cx="2749471" cy="400110"/>
          </a:xfrm>
          <a:prstGeom prst="rect">
            <a:avLst/>
          </a:prstGeom>
          <a:noFill/>
        </p:spPr>
        <p:txBody>
          <a:bodyPr wrap="none" rtlCol="0">
            <a:spAutoFit/>
          </a:bodyPr>
          <a:lstStyle/>
          <a:p>
            <a:r>
              <a:rPr lang="zh-CN" altLang="en-US" sz="2000" dirty="0" smtClean="0">
                <a:solidFill>
                  <a:srgbClr val="4D4D4D"/>
                </a:solidFill>
                <a:latin typeface="微软雅黑" pitchFamily="34" charset="-122"/>
                <a:ea typeface="微软雅黑" pitchFamily="34" charset="-122"/>
              </a:rPr>
              <a:t>点击添加您的公司名称</a:t>
            </a:r>
            <a:endParaRPr lang="zh-CN" altLang="en-US" sz="2000" dirty="0">
              <a:solidFill>
                <a:srgbClr val="4D4D4D"/>
              </a:solidFill>
              <a:latin typeface="微软雅黑" pitchFamily="34" charset="-122"/>
              <a:ea typeface="微软雅黑" pitchFamily="34" charset="-122"/>
            </a:endParaRPr>
          </a:p>
        </p:txBody>
      </p:sp>
      <p:sp>
        <p:nvSpPr>
          <p:cNvPr id="23" name="TextBox 7"/>
          <p:cNvSpPr>
            <a:spLocks noChangeArrowheads="1"/>
          </p:cNvSpPr>
          <p:nvPr/>
        </p:nvSpPr>
        <p:spPr bwMode="auto">
          <a:xfrm>
            <a:off x="3059832" y="2932864"/>
            <a:ext cx="5125637"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gn="ctr" fontAlgn="auto">
              <a:spcBef>
                <a:spcPts val="0"/>
              </a:spcBef>
              <a:spcAft>
                <a:spcPts val="0"/>
              </a:spcAft>
              <a:defRPr/>
            </a:pPr>
            <a:r>
              <a:rPr lang="zh-CN" altLang="en-US" sz="1400" dirty="0" smtClean="0">
                <a:solidFill>
                  <a:srgbClr val="4D4D4D"/>
                </a:solidFill>
                <a:latin typeface="微软雅黑" pitchFamily="34" charset="-122"/>
                <a:ea typeface="微软雅黑" pitchFamily="34" charset="-122"/>
                <a:sym typeface="微软雅黑" pitchFamily="34" charset="-122"/>
              </a:rPr>
              <a:t>框架完整适用于商务培训、员工培训、企业文化</a:t>
            </a:r>
            <a:endParaRPr lang="zh-CN" altLang="en-US" sz="1400" dirty="0">
              <a:solidFill>
                <a:srgbClr val="4D4D4D"/>
              </a:solidFill>
              <a:latin typeface="微软雅黑" pitchFamily="34" charset="-122"/>
              <a:ea typeface="微软雅黑" pitchFamily="34" charset="-122"/>
              <a:sym typeface="微软雅黑" pitchFamily="34" charset="-122"/>
            </a:endParaRPr>
          </a:p>
        </p:txBody>
      </p:sp>
    </p:spTree>
    <p:extLst>
      <p:ext uri="{BB962C8B-B14F-4D97-AF65-F5344CB8AC3E}">
        <p14:creationId xmlns:p14="http://schemas.microsoft.com/office/powerpoint/2010/main" val="2332291284"/>
      </p:ext>
    </p:extLst>
  </p:cSld>
  <p:clrMapOvr>
    <a:masterClrMapping/>
  </p:clrMapOvr>
  <mc:AlternateContent xmlns:mc="http://schemas.openxmlformats.org/markup-compatibility/2006" xmlns:p14="http://schemas.microsoft.com/office/powerpoint/2010/main">
    <mc:Choice Requires="p14">
      <p:transition spd="slow" p14:dur="4000" advTm="8629">
        <p14:vortex dir="r"/>
      </p:transition>
    </mc:Choice>
    <mc:Fallback xmlns="">
      <p:transition spd="slow" advTm="8629">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p:cTn id="7" dur="500" fill="hold"/>
                                        <p:tgtEl>
                                          <p:spTgt spid="5"/>
                                        </p:tgtEl>
                                        <p:attrNameLst>
                                          <p:attrName>ppt_w</p:attrName>
                                        </p:attrNameLst>
                                      </p:cBhvr>
                                      <p:tavLst>
                                        <p:tav tm="0">
                                          <p:val>
                                            <p:fltVal val="0"/>
                                          </p:val>
                                        </p:tav>
                                        <p:tav tm="100000">
                                          <p:val>
                                            <p:strVal val="#ppt_w"/>
                                          </p:val>
                                        </p:tav>
                                      </p:tavLst>
                                    </p:anim>
                                    <p:anim calcmode="lin" valueType="num">
                                      <p:cBhvr>
                                        <p:cTn id="8" dur="500" fill="hold"/>
                                        <p:tgtEl>
                                          <p:spTgt spid="5"/>
                                        </p:tgtEl>
                                        <p:attrNameLst>
                                          <p:attrName>ppt_h</p:attrName>
                                        </p:attrNameLst>
                                      </p:cBhvr>
                                      <p:tavLst>
                                        <p:tav tm="0">
                                          <p:val>
                                            <p:fltVal val="0"/>
                                          </p:val>
                                        </p:tav>
                                        <p:tav tm="100000">
                                          <p:val>
                                            <p:strVal val="#ppt_h"/>
                                          </p:val>
                                        </p:tav>
                                      </p:tavLst>
                                    </p:anim>
                                    <p:animEffect transition="in" filter="fade">
                                      <p:cBhvr>
                                        <p:cTn id="9" dur="500"/>
                                        <p:tgtEl>
                                          <p:spTgt spid="5"/>
                                        </p:tgtEl>
                                      </p:cBhvr>
                                    </p:animEffect>
                                  </p:childTnLst>
                                </p:cTn>
                              </p:par>
                            </p:childTnLst>
                          </p:cTn>
                        </p:par>
                        <p:par>
                          <p:cTn id="10" fill="hold">
                            <p:stCondLst>
                              <p:cond delay="500"/>
                            </p:stCondLst>
                            <p:childTnLst>
                              <p:par>
                                <p:cTn id="11" presetID="41" presetClass="entr" presetSubtype="0" fill="hold" grpId="0" nodeType="afterEffect">
                                  <p:stCondLst>
                                    <p:cond delay="0"/>
                                  </p:stCondLst>
                                  <p:iterate type="lt">
                                    <p:tmPct val="10000"/>
                                  </p:iterate>
                                  <p:childTnLst>
                                    <p:set>
                                      <p:cBhvr>
                                        <p:cTn id="12" dur="1" fill="hold">
                                          <p:stCondLst>
                                            <p:cond delay="0"/>
                                          </p:stCondLst>
                                        </p:cTn>
                                        <p:tgtEl>
                                          <p:spTgt spid="18"/>
                                        </p:tgtEl>
                                        <p:attrNameLst>
                                          <p:attrName>style.visibility</p:attrName>
                                        </p:attrNameLst>
                                      </p:cBhvr>
                                      <p:to>
                                        <p:strVal val="visible"/>
                                      </p:to>
                                    </p:set>
                                    <p:anim calcmode="lin" valueType="num">
                                      <p:cBhvr>
                                        <p:cTn id="13" dur="500" fill="hold"/>
                                        <p:tgtEl>
                                          <p:spTgt spid="18"/>
                                        </p:tgtEl>
                                        <p:attrNameLst>
                                          <p:attrName>ppt_x</p:attrName>
                                        </p:attrNameLst>
                                      </p:cBhvr>
                                      <p:tavLst>
                                        <p:tav tm="0">
                                          <p:val>
                                            <p:strVal val="#ppt_x"/>
                                          </p:val>
                                        </p:tav>
                                        <p:tav tm="50000">
                                          <p:val>
                                            <p:strVal val="#ppt_x+.1"/>
                                          </p:val>
                                        </p:tav>
                                        <p:tav tm="100000">
                                          <p:val>
                                            <p:strVal val="#ppt_x"/>
                                          </p:val>
                                        </p:tav>
                                      </p:tavLst>
                                    </p:anim>
                                    <p:anim calcmode="lin" valueType="num">
                                      <p:cBhvr>
                                        <p:cTn id="14" dur="500" fill="hold"/>
                                        <p:tgtEl>
                                          <p:spTgt spid="18"/>
                                        </p:tgtEl>
                                        <p:attrNameLst>
                                          <p:attrName>ppt_y</p:attrName>
                                        </p:attrNameLst>
                                      </p:cBhvr>
                                      <p:tavLst>
                                        <p:tav tm="0">
                                          <p:val>
                                            <p:strVal val="#ppt_y"/>
                                          </p:val>
                                        </p:tav>
                                        <p:tav tm="100000">
                                          <p:val>
                                            <p:strVal val="#ppt_y"/>
                                          </p:val>
                                        </p:tav>
                                      </p:tavLst>
                                    </p:anim>
                                    <p:anim calcmode="lin" valueType="num">
                                      <p:cBhvr>
                                        <p:cTn id="15" dur="500" fill="hold"/>
                                        <p:tgtEl>
                                          <p:spTgt spid="18"/>
                                        </p:tgtEl>
                                        <p:attrNameLst>
                                          <p:attrName>ppt_h</p:attrName>
                                        </p:attrNameLst>
                                      </p:cBhvr>
                                      <p:tavLst>
                                        <p:tav tm="0">
                                          <p:val>
                                            <p:strVal val="#ppt_h/10"/>
                                          </p:val>
                                        </p:tav>
                                        <p:tav tm="50000">
                                          <p:val>
                                            <p:strVal val="#ppt_h+.01"/>
                                          </p:val>
                                        </p:tav>
                                        <p:tav tm="100000">
                                          <p:val>
                                            <p:strVal val="#ppt_h"/>
                                          </p:val>
                                        </p:tav>
                                      </p:tavLst>
                                    </p:anim>
                                    <p:anim calcmode="lin" valueType="num">
                                      <p:cBhvr>
                                        <p:cTn id="16" dur="500" fill="hold"/>
                                        <p:tgtEl>
                                          <p:spTgt spid="18"/>
                                        </p:tgtEl>
                                        <p:attrNameLst>
                                          <p:attrName>ppt_w</p:attrName>
                                        </p:attrNameLst>
                                      </p:cBhvr>
                                      <p:tavLst>
                                        <p:tav tm="0">
                                          <p:val>
                                            <p:strVal val="#ppt_w/10"/>
                                          </p:val>
                                        </p:tav>
                                        <p:tav tm="50000">
                                          <p:val>
                                            <p:strVal val="#ppt_w+.01"/>
                                          </p:val>
                                        </p:tav>
                                        <p:tav tm="100000">
                                          <p:val>
                                            <p:strVal val="#ppt_w"/>
                                          </p:val>
                                        </p:tav>
                                      </p:tavLst>
                                    </p:anim>
                                    <p:animEffect transition="in" filter="fade">
                                      <p:cBhvr>
                                        <p:cTn id="17" dur="500" tmFilter="0,0; .5, 1; 1, 1"/>
                                        <p:tgtEl>
                                          <p:spTgt spid="18"/>
                                        </p:tgtEl>
                                      </p:cBhvr>
                                    </p:animEffect>
                                  </p:childTnLst>
                                </p:cTn>
                              </p:par>
                              <p:par>
                                <p:cTn id="18" presetID="12" presetClass="entr" presetSubtype="1" fill="hold" grpId="0" nodeType="withEffect">
                                  <p:stCondLst>
                                    <p:cond delay="200"/>
                                  </p:stCondLst>
                                  <p:childTnLst>
                                    <p:set>
                                      <p:cBhvr>
                                        <p:cTn id="19" dur="1" fill="hold">
                                          <p:stCondLst>
                                            <p:cond delay="0"/>
                                          </p:stCondLst>
                                        </p:cTn>
                                        <p:tgtEl>
                                          <p:spTgt spid="19"/>
                                        </p:tgtEl>
                                        <p:attrNameLst>
                                          <p:attrName>style.visibility</p:attrName>
                                        </p:attrNameLst>
                                      </p:cBhvr>
                                      <p:to>
                                        <p:strVal val="visible"/>
                                      </p:to>
                                    </p:set>
                                    <p:anim calcmode="lin" valueType="num">
                                      <p:cBhvr additive="base">
                                        <p:cTn id="20" dur="500"/>
                                        <p:tgtEl>
                                          <p:spTgt spid="19"/>
                                        </p:tgtEl>
                                        <p:attrNameLst>
                                          <p:attrName>ppt_y</p:attrName>
                                        </p:attrNameLst>
                                      </p:cBhvr>
                                      <p:tavLst>
                                        <p:tav tm="0">
                                          <p:val>
                                            <p:strVal val="#ppt_y-#ppt_h*1.125000"/>
                                          </p:val>
                                        </p:tav>
                                        <p:tav tm="100000">
                                          <p:val>
                                            <p:strVal val="#ppt_y"/>
                                          </p:val>
                                        </p:tav>
                                      </p:tavLst>
                                    </p:anim>
                                    <p:animEffect transition="in" filter="wipe(down)">
                                      <p:cBhvr>
                                        <p:cTn id="21" dur="500"/>
                                        <p:tgtEl>
                                          <p:spTgt spid="19"/>
                                        </p:tgtEl>
                                      </p:cBhvr>
                                    </p:animEffect>
                                  </p:childTnLst>
                                </p:cTn>
                              </p:par>
                            </p:childTnLst>
                          </p:cTn>
                        </p:par>
                        <p:par>
                          <p:cTn id="22" fill="hold">
                            <p:stCondLst>
                              <p:cond delay="1600"/>
                            </p:stCondLst>
                            <p:childTnLst>
                              <p:par>
                                <p:cTn id="23" presetID="14" presetClass="entr" presetSubtype="10" fill="hold" grpId="0" nodeType="afterEffect">
                                  <p:stCondLst>
                                    <p:cond delay="0"/>
                                  </p:stCondLst>
                                  <p:iterate type="lt">
                                    <p:tmPct val="10000"/>
                                  </p:iterate>
                                  <p:childTnLst>
                                    <p:set>
                                      <p:cBhvr>
                                        <p:cTn id="24" dur="1" fill="hold">
                                          <p:stCondLst>
                                            <p:cond delay="0"/>
                                          </p:stCondLst>
                                        </p:cTn>
                                        <p:tgtEl>
                                          <p:spTgt spid="23"/>
                                        </p:tgtEl>
                                        <p:attrNameLst>
                                          <p:attrName>style.visibility</p:attrName>
                                        </p:attrNameLst>
                                      </p:cBhvr>
                                      <p:to>
                                        <p:strVal val="visible"/>
                                      </p:to>
                                    </p:set>
                                    <p:animEffect transition="in" filter="randombar(horizontal)">
                                      <p:cBhvr>
                                        <p:cTn id="25" dur="500"/>
                                        <p:tgtEl>
                                          <p:spTgt spid="2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p:bldP spid="19" grpId="0"/>
      <p:bldP spid="23" grpId="0"/>
    </p:bldLst>
  </p:timing>
  <p:extLst mod="1">
    <p:ext uri="{E180D4A7-C9FB-4DFB-919C-405C955672EB}">
      <p14:showEvtLst xmlns:p14="http://schemas.microsoft.com/office/powerpoint/2010/main">
        <p14:playEvt time="0" objId="52"/>
      </p14:showEvtLst>
    </p:ext>
  </p:extLst>
</p:sld>
</file>

<file path=ppt/slides/slide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grpSp>
        <p:nvGrpSpPr>
          <p:cNvPr id="2" name="组合 1"/>
          <p:cNvGrpSpPr/>
          <p:nvPr/>
        </p:nvGrpSpPr>
        <p:grpSpPr>
          <a:xfrm>
            <a:off x="6372200" y="1779662"/>
            <a:ext cx="1839721" cy="1398908"/>
            <a:chOff x="5653409" y="2018889"/>
            <a:chExt cx="1840389" cy="1399416"/>
          </a:xfrm>
        </p:grpSpPr>
        <p:sp>
          <p:nvSpPr>
            <p:cNvPr id="129" name="Freeform 10"/>
            <p:cNvSpPr>
              <a:spLocks/>
            </p:cNvSpPr>
            <p:nvPr/>
          </p:nvSpPr>
          <p:spPr bwMode="auto">
            <a:xfrm>
              <a:off x="5653409" y="2018889"/>
              <a:ext cx="1840389" cy="1399416"/>
            </a:xfrm>
            <a:custGeom>
              <a:avLst/>
              <a:gdLst>
                <a:gd name="T0" fmla="*/ 421 w 1072"/>
                <a:gd name="T1" fmla="*/ 1 h 815"/>
                <a:gd name="T2" fmla="*/ 407 w 1072"/>
                <a:gd name="T3" fmla="*/ 0 h 815"/>
                <a:gd name="T4" fmla="*/ 398 w 1072"/>
                <a:gd name="T5" fmla="*/ 1 h 815"/>
                <a:gd name="T6" fmla="*/ 389 w 1072"/>
                <a:gd name="T7" fmla="*/ 1 h 815"/>
                <a:gd name="T8" fmla="*/ 0 w 1072"/>
                <a:gd name="T9" fmla="*/ 408 h 815"/>
                <a:gd name="T10" fmla="*/ 389 w 1072"/>
                <a:gd name="T11" fmla="*/ 815 h 815"/>
                <a:gd name="T12" fmla="*/ 398 w 1072"/>
                <a:gd name="T13" fmla="*/ 815 h 815"/>
                <a:gd name="T14" fmla="*/ 407 w 1072"/>
                <a:gd name="T15" fmla="*/ 815 h 815"/>
                <a:gd name="T16" fmla="*/ 421 w 1072"/>
                <a:gd name="T17" fmla="*/ 815 h 815"/>
                <a:gd name="T18" fmla="*/ 1072 w 1072"/>
                <a:gd name="T19" fmla="*/ 408 h 815"/>
                <a:gd name="T20" fmla="*/ 421 w 1072"/>
                <a:gd name="T21" fmla="*/ 1 h 8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072" h="815">
                  <a:moveTo>
                    <a:pt x="421" y="1"/>
                  </a:moveTo>
                  <a:cubicBezTo>
                    <a:pt x="416" y="0"/>
                    <a:pt x="412" y="0"/>
                    <a:pt x="407" y="0"/>
                  </a:cubicBezTo>
                  <a:cubicBezTo>
                    <a:pt x="404" y="0"/>
                    <a:pt x="401" y="0"/>
                    <a:pt x="398" y="1"/>
                  </a:cubicBezTo>
                  <a:cubicBezTo>
                    <a:pt x="395" y="1"/>
                    <a:pt x="392" y="1"/>
                    <a:pt x="389" y="1"/>
                  </a:cubicBezTo>
                  <a:cubicBezTo>
                    <a:pt x="173" y="11"/>
                    <a:pt x="0" y="189"/>
                    <a:pt x="0" y="408"/>
                  </a:cubicBezTo>
                  <a:cubicBezTo>
                    <a:pt x="0" y="627"/>
                    <a:pt x="173" y="805"/>
                    <a:pt x="389" y="815"/>
                  </a:cubicBezTo>
                  <a:cubicBezTo>
                    <a:pt x="392" y="815"/>
                    <a:pt x="395" y="815"/>
                    <a:pt x="398" y="815"/>
                  </a:cubicBezTo>
                  <a:cubicBezTo>
                    <a:pt x="401" y="815"/>
                    <a:pt x="404" y="815"/>
                    <a:pt x="407" y="815"/>
                  </a:cubicBezTo>
                  <a:cubicBezTo>
                    <a:pt x="412" y="815"/>
                    <a:pt x="416" y="815"/>
                    <a:pt x="421" y="815"/>
                  </a:cubicBezTo>
                  <a:cubicBezTo>
                    <a:pt x="821" y="806"/>
                    <a:pt x="1072" y="408"/>
                    <a:pt x="1072" y="408"/>
                  </a:cubicBezTo>
                  <a:cubicBezTo>
                    <a:pt x="1072" y="408"/>
                    <a:pt x="821" y="9"/>
                    <a:pt x="421" y="1"/>
                  </a:cubicBezTo>
                  <a:close/>
                </a:path>
              </a:pathLst>
            </a:custGeom>
            <a:gradFill>
              <a:gsLst>
                <a:gs pos="0">
                  <a:srgbClr val="DADADA"/>
                </a:gs>
                <a:gs pos="100000">
                  <a:sysClr val="window" lastClr="FFFFFF"/>
                </a:gs>
              </a:gsLst>
              <a:lin ang="5400000" scaled="1"/>
            </a:gradFill>
            <a:ln w="28575" cap="flat">
              <a:gradFill>
                <a:gsLst>
                  <a:gs pos="0">
                    <a:sysClr val="window" lastClr="FFFFFF"/>
                  </a:gs>
                  <a:gs pos="100000">
                    <a:srgbClr val="DDDDDD"/>
                  </a:gs>
                </a:gsLst>
                <a:lin ang="5400000" scaled="1"/>
              </a:gradFill>
              <a:prstDash val="solid"/>
              <a:miter lim="800000"/>
              <a:headEnd/>
              <a:tailEnd/>
            </a:ln>
            <a:effectLst>
              <a:outerShdw blurRad="228600" dist="228600" dir="5400000" algn="t" rotWithShape="0">
                <a:sysClr val="windowText" lastClr="000000">
                  <a:lumMod val="85000"/>
                  <a:lumOff val="15000"/>
                  <a:alpha val="28000"/>
                </a:sysClr>
              </a:outerShdw>
            </a:effectLst>
          </p:spPr>
          <p:txBody>
            <a:bodyPr/>
            <a:lstStyle/>
            <a:p>
              <a:pPr defTabSz="914028">
                <a:defRPr/>
              </a:pPr>
              <a:endParaRPr lang="zh-CN" altLang="en-US" sz="1799" kern="0">
                <a:solidFill>
                  <a:prstClr val="black"/>
                </a:solidFill>
                <a:latin typeface="Calibri"/>
                <a:ea typeface="微软雅黑"/>
              </a:endParaRPr>
            </a:p>
          </p:txBody>
        </p:sp>
        <p:sp>
          <p:nvSpPr>
            <p:cNvPr id="130" name="Freeform 17"/>
            <p:cNvSpPr>
              <a:spLocks/>
            </p:cNvSpPr>
            <p:nvPr/>
          </p:nvSpPr>
          <p:spPr bwMode="auto">
            <a:xfrm>
              <a:off x="5767662" y="2121958"/>
              <a:ext cx="1611882" cy="1193278"/>
            </a:xfrm>
            <a:custGeom>
              <a:avLst/>
              <a:gdLst>
                <a:gd name="T0" fmla="*/ 346 w 939"/>
                <a:gd name="T1" fmla="*/ 695 h 695"/>
                <a:gd name="T2" fmla="*/ 340 w 939"/>
                <a:gd name="T3" fmla="*/ 695 h 695"/>
                <a:gd name="T4" fmla="*/ 340 w 939"/>
                <a:gd name="T5" fmla="*/ 695 h 695"/>
                <a:gd name="T6" fmla="*/ 333 w 939"/>
                <a:gd name="T7" fmla="*/ 695 h 695"/>
                <a:gd name="T8" fmla="*/ 332 w 939"/>
                <a:gd name="T9" fmla="*/ 695 h 695"/>
                <a:gd name="T10" fmla="*/ 0 w 939"/>
                <a:gd name="T11" fmla="*/ 348 h 695"/>
                <a:gd name="T12" fmla="*/ 332 w 939"/>
                <a:gd name="T13" fmla="*/ 1 h 695"/>
                <a:gd name="T14" fmla="*/ 333 w 939"/>
                <a:gd name="T15" fmla="*/ 1 h 695"/>
                <a:gd name="T16" fmla="*/ 339 w 939"/>
                <a:gd name="T17" fmla="*/ 0 h 695"/>
                <a:gd name="T18" fmla="*/ 340 w 939"/>
                <a:gd name="T19" fmla="*/ 0 h 695"/>
                <a:gd name="T20" fmla="*/ 346 w 939"/>
                <a:gd name="T21" fmla="*/ 0 h 695"/>
                <a:gd name="T22" fmla="*/ 349 w 939"/>
                <a:gd name="T23" fmla="*/ 0 h 695"/>
                <a:gd name="T24" fmla="*/ 358 w 939"/>
                <a:gd name="T25" fmla="*/ 0 h 695"/>
                <a:gd name="T26" fmla="*/ 360 w 939"/>
                <a:gd name="T27" fmla="*/ 1 h 695"/>
                <a:gd name="T28" fmla="*/ 794 w 939"/>
                <a:gd name="T29" fmla="*/ 190 h 695"/>
                <a:gd name="T30" fmla="*/ 939 w 939"/>
                <a:gd name="T31" fmla="*/ 348 h 695"/>
                <a:gd name="T32" fmla="*/ 794 w 939"/>
                <a:gd name="T33" fmla="*/ 505 h 695"/>
                <a:gd name="T34" fmla="*/ 360 w 939"/>
                <a:gd name="T35" fmla="*/ 695 h 695"/>
                <a:gd name="T36" fmla="*/ 358 w 939"/>
                <a:gd name="T37" fmla="*/ 695 h 695"/>
                <a:gd name="T38" fmla="*/ 348 w 939"/>
                <a:gd name="T39" fmla="*/ 695 h 695"/>
                <a:gd name="T40" fmla="*/ 346 w 939"/>
                <a:gd name="T41" fmla="*/ 695 h 6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939" h="695">
                  <a:moveTo>
                    <a:pt x="346" y="695"/>
                  </a:moveTo>
                  <a:cubicBezTo>
                    <a:pt x="344" y="695"/>
                    <a:pt x="342" y="695"/>
                    <a:pt x="340" y="695"/>
                  </a:cubicBezTo>
                  <a:cubicBezTo>
                    <a:pt x="340" y="695"/>
                    <a:pt x="340" y="695"/>
                    <a:pt x="340" y="695"/>
                  </a:cubicBezTo>
                  <a:cubicBezTo>
                    <a:pt x="338" y="695"/>
                    <a:pt x="336" y="695"/>
                    <a:pt x="333" y="695"/>
                  </a:cubicBezTo>
                  <a:cubicBezTo>
                    <a:pt x="332" y="695"/>
                    <a:pt x="332" y="695"/>
                    <a:pt x="332" y="695"/>
                  </a:cubicBezTo>
                  <a:cubicBezTo>
                    <a:pt x="146" y="686"/>
                    <a:pt x="0" y="534"/>
                    <a:pt x="0" y="348"/>
                  </a:cubicBezTo>
                  <a:cubicBezTo>
                    <a:pt x="0" y="161"/>
                    <a:pt x="146" y="9"/>
                    <a:pt x="332" y="1"/>
                  </a:cubicBezTo>
                  <a:cubicBezTo>
                    <a:pt x="333" y="1"/>
                    <a:pt x="333" y="1"/>
                    <a:pt x="333" y="1"/>
                  </a:cubicBezTo>
                  <a:cubicBezTo>
                    <a:pt x="335" y="1"/>
                    <a:pt x="337" y="0"/>
                    <a:pt x="339" y="0"/>
                  </a:cubicBezTo>
                  <a:cubicBezTo>
                    <a:pt x="340" y="0"/>
                    <a:pt x="340" y="0"/>
                    <a:pt x="340" y="0"/>
                  </a:cubicBezTo>
                  <a:cubicBezTo>
                    <a:pt x="342" y="0"/>
                    <a:pt x="344" y="0"/>
                    <a:pt x="346" y="0"/>
                  </a:cubicBezTo>
                  <a:cubicBezTo>
                    <a:pt x="349" y="0"/>
                    <a:pt x="349" y="0"/>
                    <a:pt x="349" y="0"/>
                  </a:cubicBezTo>
                  <a:cubicBezTo>
                    <a:pt x="352" y="0"/>
                    <a:pt x="355" y="0"/>
                    <a:pt x="358" y="0"/>
                  </a:cubicBezTo>
                  <a:cubicBezTo>
                    <a:pt x="360" y="1"/>
                    <a:pt x="360" y="1"/>
                    <a:pt x="360" y="1"/>
                  </a:cubicBezTo>
                  <a:cubicBezTo>
                    <a:pt x="510" y="4"/>
                    <a:pt x="656" y="68"/>
                    <a:pt x="794" y="190"/>
                  </a:cubicBezTo>
                  <a:cubicBezTo>
                    <a:pt x="862" y="251"/>
                    <a:pt x="912" y="312"/>
                    <a:pt x="939" y="348"/>
                  </a:cubicBezTo>
                  <a:cubicBezTo>
                    <a:pt x="912" y="384"/>
                    <a:pt x="862" y="445"/>
                    <a:pt x="794" y="505"/>
                  </a:cubicBezTo>
                  <a:cubicBezTo>
                    <a:pt x="656" y="628"/>
                    <a:pt x="510" y="692"/>
                    <a:pt x="360" y="695"/>
                  </a:cubicBezTo>
                  <a:cubicBezTo>
                    <a:pt x="358" y="695"/>
                    <a:pt x="358" y="695"/>
                    <a:pt x="358" y="695"/>
                  </a:cubicBezTo>
                  <a:cubicBezTo>
                    <a:pt x="355" y="695"/>
                    <a:pt x="352" y="695"/>
                    <a:pt x="348" y="695"/>
                  </a:cubicBezTo>
                  <a:cubicBezTo>
                    <a:pt x="347" y="695"/>
                    <a:pt x="347" y="695"/>
                    <a:pt x="346" y="695"/>
                  </a:cubicBezTo>
                  <a:close/>
                </a:path>
              </a:pathLst>
            </a:custGeom>
            <a:gradFill>
              <a:gsLst>
                <a:gs pos="0">
                  <a:srgbClr val="DADADA"/>
                </a:gs>
                <a:gs pos="100000">
                  <a:sysClr val="window" lastClr="FFFFFF"/>
                </a:gs>
              </a:gsLst>
              <a:lin ang="5400000" scaled="1"/>
            </a:gradFill>
            <a:ln w="28575" cap="flat">
              <a:gradFill>
                <a:gsLst>
                  <a:gs pos="0">
                    <a:sysClr val="window" lastClr="FFFFFF"/>
                  </a:gs>
                  <a:gs pos="100000">
                    <a:srgbClr val="DDDDDD"/>
                  </a:gs>
                </a:gsLst>
                <a:lin ang="5400000" scaled="1"/>
              </a:gradFill>
              <a:prstDash val="solid"/>
              <a:miter lim="800000"/>
              <a:headEnd/>
              <a:tailEnd/>
            </a:ln>
            <a:effectLst>
              <a:outerShdw blurRad="228600" dist="228600" dir="5400000" algn="t" rotWithShape="0">
                <a:sysClr val="windowText" lastClr="000000">
                  <a:lumMod val="85000"/>
                  <a:lumOff val="15000"/>
                  <a:alpha val="28000"/>
                </a:sysClr>
              </a:outerShdw>
            </a:effectLst>
          </p:spPr>
          <p:txBody>
            <a:bodyPr/>
            <a:lstStyle/>
            <a:p>
              <a:pPr defTabSz="914028">
                <a:defRPr/>
              </a:pPr>
              <a:endParaRPr lang="zh-CN" altLang="en-US" sz="1799" kern="0">
                <a:solidFill>
                  <a:prstClr val="black"/>
                </a:solidFill>
                <a:latin typeface="Calibri"/>
                <a:ea typeface="微软雅黑"/>
              </a:endParaRPr>
            </a:p>
          </p:txBody>
        </p:sp>
      </p:grpSp>
      <p:grpSp>
        <p:nvGrpSpPr>
          <p:cNvPr id="131" name="组合 795"/>
          <p:cNvGrpSpPr>
            <a:grpSpLocks/>
          </p:cNvGrpSpPr>
          <p:nvPr/>
        </p:nvGrpSpPr>
        <p:grpSpPr bwMode="auto">
          <a:xfrm>
            <a:off x="4428342" y="1779662"/>
            <a:ext cx="1839721" cy="1398908"/>
            <a:chOff x="7502850" y="1762125"/>
            <a:chExt cx="4027488" cy="3060700"/>
          </a:xfrm>
        </p:grpSpPr>
        <p:sp>
          <p:nvSpPr>
            <p:cNvPr id="142" name="Freeform 10"/>
            <p:cNvSpPr>
              <a:spLocks/>
            </p:cNvSpPr>
            <p:nvPr/>
          </p:nvSpPr>
          <p:spPr bwMode="auto">
            <a:xfrm>
              <a:off x="7502850" y="1762125"/>
              <a:ext cx="4027488" cy="3060700"/>
            </a:xfrm>
            <a:custGeom>
              <a:avLst/>
              <a:gdLst>
                <a:gd name="T0" fmla="*/ 421 w 1072"/>
                <a:gd name="T1" fmla="*/ 1 h 815"/>
                <a:gd name="T2" fmla="*/ 407 w 1072"/>
                <a:gd name="T3" fmla="*/ 0 h 815"/>
                <a:gd name="T4" fmla="*/ 398 w 1072"/>
                <a:gd name="T5" fmla="*/ 1 h 815"/>
                <a:gd name="T6" fmla="*/ 389 w 1072"/>
                <a:gd name="T7" fmla="*/ 1 h 815"/>
                <a:gd name="T8" fmla="*/ 0 w 1072"/>
                <a:gd name="T9" fmla="*/ 408 h 815"/>
                <a:gd name="T10" fmla="*/ 389 w 1072"/>
                <a:gd name="T11" fmla="*/ 815 h 815"/>
                <a:gd name="T12" fmla="*/ 398 w 1072"/>
                <a:gd name="T13" fmla="*/ 815 h 815"/>
                <a:gd name="T14" fmla="*/ 407 w 1072"/>
                <a:gd name="T15" fmla="*/ 815 h 815"/>
                <a:gd name="T16" fmla="*/ 421 w 1072"/>
                <a:gd name="T17" fmla="*/ 815 h 815"/>
                <a:gd name="T18" fmla="*/ 1072 w 1072"/>
                <a:gd name="T19" fmla="*/ 408 h 815"/>
                <a:gd name="T20" fmla="*/ 421 w 1072"/>
                <a:gd name="T21" fmla="*/ 1 h 8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072" h="815">
                  <a:moveTo>
                    <a:pt x="421" y="1"/>
                  </a:moveTo>
                  <a:cubicBezTo>
                    <a:pt x="416" y="0"/>
                    <a:pt x="412" y="0"/>
                    <a:pt x="407" y="0"/>
                  </a:cubicBezTo>
                  <a:cubicBezTo>
                    <a:pt x="404" y="0"/>
                    <a:pt x="401" y="0"/>
                    <a:pt x="398" y="1"/>
                  </a:cubicBezTo>
                  <a:cubicBezTo>
                    <a:pt x="395" y="1"/>
                    <a:pt x="392" y="1"/>
                    <a:pt x="389" y="1"/>
                  </a:cubicBezTo>
                  <a:cubicBezTo>
                    <a:pt x="173" y="11"/>
                    <a:pt x="0" y="189"/>
                    <a:pt x="0" y="408"/>
                  </a:cubicBezTo>
                  <a:cubicBezTo>
                    <a:pt x="0" y="627"/>
                    <a:pt x="173" y="805"/>
                    <a:pt x="389" y="815"/>
                  </a:cubicBezTo>
                  <a:cubicBezTo>
                    <a:pt x="392" y="815"/>
                    <a:pt x="395" y="815"/>
                    <a:pt x="398" y="815"/>
                  </a:cubicBezTo>
                  <a:cubicBezTo>
                    <a:pt x="401" y="815"/>
                    <a:pt x="404" y="815"/>
                    <a:pt x="407" y="815"/>
                  </a:cubicBezTo>
                  <a:cubicBezTo>
                    <a:pt x="412" y="815"/>
                    <a:pt x="416" y="815"/>
                    <a:pt x="421" y="815"/>
                  </a:cubicBezTo>
                  <a:cubicBezTo>
                    <a:pt x="821" y="806"/>
                    <a:pt x="1072" y="408"/>
                    <a:pt x="1072" y="408"/>
                  </a:cubicBezTo>
                  <a:cubicBezTo>
                    <a:pt x="1072" y="408"/>
                    <a:pt x="821" y="9"/>
                    <a:pt x="421" y="1"/>
                  </a:cubicBezTo>
                  <a:close/>
                </a:path>
              </a:pathLst>
            </a:custGeom>
            <a:gradFill>
              <a:gsLst>
                <a:gs pos="0">
                  <a:srgbClr val="DADADA"/>
                </a:gs>
                <a:gs pos="100000">
                  <a:sysClr val="window" lastClr="FFFFFF"/>
                </a:gs>
              </a:gsLst>
              <a:lin ang="5400000" scaled="1"/>
            </a:gradFill>
            <a:ln w="28575" cap="flat">
              <a:gradFill>
                <a:gsLst>
                  <a:gs pos="0">
                    <a:sysClr val="window" lastClr="FFFFFF"/>
                  </a:gs>
                  <a:gs pos="100000">
                    <a:srgbClr val="DDDDDD"/>
                  </a:gs>
                </a:gsLst>
                <a:lin ang="5400000" scaled="1"/>
              </a:gradFill>
              <a:prstDash val="solid"/>
              <a:miter lim="800000"/>
              <a:headEnd/>
              <a:tailEnd/>
            </a:ln>
            <a:effectLst>
              <a:outerShdw blurRad="228600" dist="228600" dir="5400000" algn="t" rotWithShape="0">
                <a:sysClr val="windowText" lastClr="000000">
                  <a:lumMod val="85000"/>
                  <a:lumOff val="15000"/>
                  <a:alpha val="28000"/>
                </a:sysClr>
              </a:outerShdw>
            </a:effectLst>
          </p:spPr>
          <p:txBody>
            <a:bodyPr/>
            <a:lstStyle/>
            <a:p>
              <a:pPr defTabSz="914028">
                <a:defRPr/>
              </a:pPr>
              <a:endParaRPr lang="zh-CN" altLang="en-US" sz="1799" kern="0">
                <a:solidFill>
                  <a:prstClr val="black"/>
                </a:solidFill>
                <a:latin typeface="Calibri"/>
                <a:ea typeface="微软雅黑"/>
              </a:endParaRPr>
            </a:p>
          </p:txBody>
        </p:sp>
        <p:sp>
          <p:nvSpPr>
            <p:cNvPr id="143" name="Freeform 17"/>
            <p:cNvSpPr>
              <a:spLocks/>
            </p:cNvSpPr>
            <p:nvPr/>
          </p:nvSpPr>
          <p:spPr bwMode="auto">
            <a:xfrm>
              <a:off x="7752881" y="1987550"/>
              <a:ext cx="3527425" cy="2609850"/>
            </a:xfrm>
            <a:custGeom>
              <a:avLst/>
              <a:gdLst>
                <a:gd name="T0" fmla="*/ 346 w 939"/>
                <a:gd name="T1" fmla="*/ 695 h 695"/>
                <a:gd name="T2" fmla="*/ 340 w 939"/>
                <a:gd name="T3" fmla="*/ 695 h 695"/>
                <a:gd name="T4" fmla="*/ 340 w 939"/>
                <a:gd name="T5" fmla="*/ 695 h 695"/>
                <a:gd name="T6" fmla="*/ 333 w 939"/>
                <a:gd name="T7" fmla="*/ 695 h 695"/>
                <a:gd name="T8" fmla="*/ 332 w 939"/>
                <a:gd name="T9" fmla="*/ 695 h 695"/>
                <a:gd name="T10" fmla="*/ 0 w 939"/>
                <a:gd name="T11" fmla="*/ 348 h 695"/>
                <a:gd name="T12" fmla="*/ 332 w 939"/>
                <a:gd name="T13" fmla="*/ 1 h 695"/>
                <a:gd name="T14" fmla="*/ 333 w 939"/>
                <a:gd name="T15" fmla="*/ 1 h 695"/>
                <a:gd name="T16" fmla="*/ 339 w 939"/>
                <a:gd name="T17" fmla="*/ 0 h 695"/>
                <a:gd name="T18" fmla="*/ 340 w 939"/>
                <a:gd name="T19" fmla="*/ 0 h 695"/>
                <a:gd name="T20" fmla="*/ 346 w 939"/>
                <a:gd name="T21" fmla="*/ 0 h 695"/>
                <a:gd name="T22" fmla="*/ 349 w 939"/>
                <a:gd name="T23" fmla="*/ 0 h 695"/>
                <a:gd name="T24" fmla="*/ 358 w 939"/>
                <a:gd name="T25" fmla="*/ 0 h 695"/>
                <a:gd name="T26" fmla="*/ 360 w 939"/>
                <a:gd name="T27" fmla="*/ 1 h 695"/>
                <a:gd name="T28" fmla="*/ 794 w 939"/>
                <a:gd name="T29" fmla="*/ 190 h 695"/>
                <a:gd name="T30" fmla="*/ 939 w 939"/>
                <a:gd name="T31" fmla="*/ 348 h 695"/>
                <a:gd name="T32" fmla="*/ 794 w 939"/>
                <a:gd name="T33" fmla="*/ 505 h 695"/>
                <a:gd name="T34" fmla="*/ 360 w 939"/>
                <a:gd name="T35" fmla="*/ 695 h 695"/>
                <a:gd name="T36" fmla="*/ 358 w 939"/>
                <a:gd name="T37" fmla="*/ 695 h 695"/>
                <a:gd name="T38" fmla="*/ 348 w 939"/>
                <a:gd name="T39" fmla="*/ 695 h 695"/>
                <a:gd name="T40" fmla="*/ 346 w 939"/>
                <a:gd name="T41" fmla="*/ 695 h 6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939" h="695">
                  <a:moveTo>
                    <a:pt x="346" y="695"/>
                  </a:moveTo>
                  <a:cubicBezTo>
                    <a:pt x="344" y="695"/>
                    <a:pt x="342" y="695"/>
                    <a:pt x="340" y="695"/>
                  </a:cubicBezTo>
                  <a:cubicBezTo>
                    <a:pt x="340" y="695"/>
                    <a:pt x="340" y="695"/>
                    <a:pt x="340" y="695"/>
                  </a:cubicBezTo>
                  <a:cubicBezTo>
                    <a:pt x="338" y="695"/>
                    <a:pt x="336" y="695"/>
                    <a:pt x="333" y="695"/>
                  </a:cubicBezTo>
                  <a:cubicBezTo>
                    <a:pt x="332" y="695"/>
                    <a:pt x="332" y="695"/>
                    <a:pt x="332" y="695"/>
                  </a:cubicBezTo>
                  <a:cubicBezTo>
                    <a:pt x="146" y="686"/>
                    <a:pt x="0" y="534"/>
                    <a:pt x="0" y="348"/>
                  </a:cubicBezTo>
                  <a:cubicBezTo>
                    <a:pt x="0" y="161"/>
                    <a:pt x="146" y="9"/>
                    <a:pt x="332" y="1"/>
                  </a:cubicBezTo>
                  <a:cubicBezTo>
                    <a:pt x="333" y="1"/>
                    <a:pt x="333" y="1"/>
                    <a:pt x="333" y="1"/>
                  </a:cubicBezTo>
                  <a:cubicBezTo>
                    <a:pt x="335" y="1"/>
                    <a:pt x="337" y="0"/>
                    <a:pt x="339" y="0"/>
                  </a:cubicBezTo>
                  <a:cubicBezTo>
                    <a:pt x="340" y="0"/>
                    <a:pt x="340" y="0"/>
                    <a:pt x="340" y="0"/>
                  </a:cubicBezTo>
                  <a:cubicBezTo>
                    <a:pt x="342" y="0"/>
                    <a:pt x="344" y="0"/>
                    <a:pt x="346" y="0"/>
                  </a:cubicBezTo>
                  <a:cubicBezTo>
                    <a:pt x="349" y="0"/>
                    <a:pt x="349" y="0"/>
                    <a:pt x="349" y="0"/>
                  </a:cubicBezTo>
                  <a:cubicBezTo>
                    <a:pt x="352" y="0"/>
                    <a:pt x="355" y="0"/>
                    <a:pt x="358" y="0"/>
                  </a:cubicBezTo>
                  <a:cubicBezTo>
                    <a:pt x="360" y="1"/>
                    <a:pt x="360" y="1"/>
                    <a:pt x="360" y="1"/>
                  </a:cubicBezTo>
                  <a:cubicBezTo>
                    <a:pt x="510" y="4"/>
                    <a:pt x="656" y="68"/>
                    <a:pt x="794" y="190"/>
                  </a:cubicBezTo>
                  <a:cubicBezTo>
                    <a:pt x="862" y="251"/>
                    <a:pt x="912" y="312"/>
                    <a:pt x="939" y="348"/>
                  </a:cubicBezTo>
                  <a:cubicBezTo>
                    <a:pt x="912" y="384"/>
                    <a:pt x="862" y="445"/>
                    <a:pt x="794" y="505"/>
                  </a:cubicBezTo>
                  <a:cubicBezTo>
                    <a:pt x="656" y="628"/>
                    <a:pt x="510" y="692"/>
                    <a:pt x="360" y="695"/>
                  </a:cubicBezTo>
                  <a:cubicBezTo>
                    <a:pt x="358" y="695"/>
                    <a:pt x="358" y="695"/>
                    <a:pt x="358" y="695"/>
                  </a:cubicBezTo>
                  <a:cubicBezTo>
                    <a:pt x="355" y="695"/>
                    <a:pt x="352" y="695"/>
                    <a:pt x="348" y="695"/>
                  </a:cubicBezTo>
                  <a:cubicBezTo>
                    <a:pt x="347" y="695"/>
                    <a:pt x="347" y="695"/>
                    <a:pt x="346" y="695"/>
                  </a:cubicBezTo>
                  <a:close/>
                </a:path>
              </a:pathLst>
            </a:custGeom>
            <a:gradFill>
              <a:gsLst>
                <a:gs pos="0">
                  <a:srgbClr val="DADADA"/>
                </a:gs>
                <a:gs pos="100000">
                  <a:sysClr val="window" lastClr="FFFFFF"/>
                </a:gs>
              </a:gsLst>
              <a:lin ang="5400000" scaled="1"/>
            </a:gradFill>
            <a:ln w="28575" cap="flat">
              <a:gradFill>
                <a:gsLst>
                  <a:gs pos="0">
                    <a:sysClr val="window" lastClr="FFFFFF"/>
                  </a:gs>
                  <a:gs pos="100000">
                    <a:srgbClr val="DDDDDD"/>
                  </a:gs>
                </a:gsLst>
                <a:lin ang="5400000" scaled="1"/>
              </a:gradFill>
              <a:prstDash val="solid"/>
              <a:miter lim="800000"/>
              <a:headEnd/>
              <a:tailEnd/>
            </a:ln>
            <a:effectLst>
              <a:outerShdw blurRad="228600" dist="228600" dir="5400000" algn="t" rotWithShape="0">
                <a:sysClr val="windowText" lastClr="000000">
                  <a:lumMod val="85000"/>
                  <a:lumOff val="15000"/>
                  <a:alpha val="28000"/>
                </a:sysClr>
              </a:outerShdw>
            </a:effectLst>
          </p:spPr>
          <p:txBody>
            <a:bodyPr/>
            <a:lstStyle/>
            <a:p>
              <a:pPr defTabSz="914028">
                <a:defRPr/>
              </a:pPr>
              <a:endParaRPr lang="zh-CN" altLang="en-US" sz="1799" kern="0">
                <a:solidFill>
                  <a:prstClr val="black"/>
                </a:solidFill>
                <a:latin typeface="Calibri"/>
                <a:ea typeface="微软雅黑"/>
              </a:endParaRPr>
            </a:p>
          </p:txBody>
        </p:sp>
      </p:grpSp>
      <p:grpSp>
        <p:nvGrpSpPr>
          <p:cNvPr id="132" name="组合 796"/>
          <p:cNvGrpSpPr>
            <a:grpSpLocks/>
          </p:cNvGrpSpPr>
          <p:nvPr/>
        </p:nvGrpSpPr>
        <p:grpSpPr bwMode="auto">
          <a:xfrm>
            <a:off x="2628501" y="1779662"/>
            <a:ext cx="1839721" cy="1398908"/>
            <a:chOff x="7502850" y="1762125"/>
            <a:chExt cx="4027488" cy="3060700"/>
          </a:xfrm>
        </p:grpSpPr>
        <p:sp>
          <p:nvSpPr>
            <p:cNvPr id="140" name="Freeform 10"/>
            <p:cNvSpPr>
              <a:spLocks/>
            </p:cNvSpPr>
            <p:nvPr/>
          </p:nvSpPr>
          <p:spPr bwMode="auto">
            <a:xfrm>
              <a:off x="7502850" y="1762125"/>
              <a:ext cx="4027488" cy="3060700"/>
            </a:xfrm>
            <a:custGeom>
              <a:avLst/>
              <a:gdLst>
                <a:gd name="T0" fmla="*/ 421 w 1072"/>
                <a:gd name="T1" fmla="*/ 1 h 815"/>
                <a:gd name="T2" fmla="*/ 407 w 1072"/>
                <a:gd name="T3" fmla="*/ 0 h 815"/>
                <a:gd name="T4" fmla="*/ 398 w 1072"/>
                <a:gd name="T5" fmla="*/ 1 h 815"/>
                <a:gd name="T6" fmla="*/ 389 w 1072"/>
                <a:gd name="T7" fmla="*/ 1 h 815"/>
                <a:gd name="T8" fmla="*/ 0 w 1072"/>
                <a:gd name="T9" fmla="*/ 408 h 815"/>
                <a:gd name="T10" fmla="*/ 389 w 1072"/>
                <a:gd name="T11" fmla="*/ 815 h 815"/>
                <a:gd name="T12" fmla="*/ 398 w 1072"/>
                <a:gd name="T13" fmla="*/ 815 h 815"/>
                <a:gd name="T14" fmla="*/ 407 w 1072"/>
                <a:gd name="T15" fmla="*/ 815 h 815"/>
                <a:gd name="T16" fmla="*/ 421 w 1072"/>
                <a:gd name="T17" fmla="*/ 815 h 815"/>
                <a:gd name="T18" fmla="*/ 1072 w 1072"/>
                <a:gd name="T19" fmla="*/ 408 h 815"/>
                <a:gd name="T20" fmla="*/ 421 w 1072"/>
                <a:gd name="T21" fmla="*/ 1 h 8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072" h="815">
                  <a:moveTo>
                    <a:pt x="421" y="1"/>
                  </a:moveTo>
                  <a:cubicBezTo>
                    <a:pt x="416" y="0"/>
                    <a:pt x="412" y="0"/>
                    <a:pt x="407" y="0"/>
                  </a:cubicBezTo>
                  <a:cubicBezTo>
                    <a:pt x="404" y="0"/>
                    <a:pt x="401" y="0"/>
                    <a:pt x="398" y="1"/>
                  </a:cubicBezTo>
                  <a:cubicBezTo>
                    <a:pt x="395" y="1"/>
                    <a:pt x="392" y="1"/>
                    <a:pt x="389" y="1"/>
                  </a:cubicBezTo>
                  <a:cubicBezTo>
                    <a:pt x="173" y="11"/>
                    <a:pt x="0" y="189"/>
                    <a:pt x="0" y="408"/>
                  </a:cubicBezTo>
                  <a:cubicBezTo>
                    <a:pt x="0" y="627"/>
                    <a:pt x="173" y="805"/>
                    <a:pt x="389" y="815"/>
                  </a:cubicBezTo>
                  <a:cubicBezTo>
                    <a:pt x="392" y="815"/>
                    <a:pt x="395" y="815"/>
                    <a:pt x="398" y="815"/>
                  </a:cubicBezTo>
                  <a:cubicBezTo>
                    <a:pt x="401" y="815"/>
                    <a:pt x="404" y="815"/>
                    <a:pt x="407" y="815"/>
                  </a:cubicBezTo>
                  <a:cubicBezTo>
                    <a:pt x="412" y="815"/>
                    <a:pt x="416" y="815"/>
                    <a:pt x="421" y="815"/>
                  </a:cubicBezTo>
                  <a:cubicBezTo>
                    <a:pt x="821" y="806"/>
                    <a:pt x="1072" y="408"/>
                    <a:pt x="1072" y="408"/>
                  </a:cubicBezTo>
                  <a:cubicBezTo>
                    <a:pt x="1072" y="408"/>
                    <a:pt x="821" y="9"/>
                    <a:pt x="421" y="1"/>
                  </a:cubicBezTo>
                  <a:close/>
                </a:path>
              </a:pathLst>
            </a:custGeom>
            <a:gradFill>
              <a:gsLst>
                <a:gs pos="0">
                  <a:srgbClr val="DADADA"/>
                </a:gs>
                <a:gs pos="100000">
                  <a:sysClr val="window" lastClr="FFFFFF"/>
                </a:gs>
              </a:gsLst>
              <a:lin ang="5400000" scaled="1"/>
            </a:gradFill>
            <a:ln w="28575" cap="flat">
              <a:gradFill>
                <a:gsLst>
                  <a:gs pos="0">
                    <a:sysClr val="window" lastClr="FFFFFF"/>
                  </a:gs>
                  <a:gs pos="100000">
                    <a:srgbClr val="DDDDDD"/>
                  </a:gs>
                </a:gsLst>
                <a:lin ang="5400000" scaled="1"/>
              </a:gradFill>
              <a:prstDash val="solid"/>
              <a:miter lim="800000"/>
              <a:headEnd/>
              <a:tailEnd/>
            </a:ln>
            <a:effectLst>
              <a:outerShdw blurRad="228600" dist="228600" dir="5400000" algn="t" rotWithShape="0">
                <a:sysClr val="windowText" lastClr="000000">
                  <a:lumMod val="85000"/>
                  <a:lumOff val="15000"/>
                  <a:alpha val="28000"/>
                </a:sysClr>
              </a:outerShdw>
            </a:effectLst>
          </p:spPr>
          <p:txBody>
            <a:bodyPr/>
            <a:lstStyle/>
            <a:p>
              <a:pPr defTabSz="914028">
                <a:defRPr/>
              </a:pPr>
              <a:endParaRPr lang="zh-CN" altLang="en-US" sz="1799" kern="0">
                <a:solidFill>
                  <a:prstClr val="black"/>
                </a:solidFill>
                <a:latin typeface="Calibri"/>
                <a:ea typeface="微软雅黑"/>
              </a:endParaRPr>
            </a:p>
          </p:txBody>
        </p:sp>
        <p:sp>
          <p:nvSpPr>
            <p:cNvPr id="141" name="Freeform 17"/>
            <p:cNvSpPr>
              <a:spLocks/>
            </p:cNvSpPr>
            <p:nvPr/>
          </p:nvSpPr>
          <p:spPr bwMode="auto">
            <a:xfrm>
              <a:off x="7752881" y="1987550"/>
              <a:ext cx="3527425" cy="2609850"/>
            </a:xfrm>
            <a:custGeom>
              <a:avLst/>
              <a:gdLst>
                <a:gd name="T0" fmla="*/ 346 w 939"/>
                <a:gd name="T1" fmla="*/ 695 h 695"/>
                <a:gd name="T2" fmla="*/ 340 w 939"/>
                <a:gd name="T3" fmla="*/ 695 h 695"/>
                <a:gd name="T4" fmla="*/ 340 w 939"/>
                <a:gd name="T5" fmla="*/ 695 h 695"/>
                <a:gd name="T6" fmla="*/ 333 w 939"/>
                <a:gd name="T7" fmla="*/ 695 h 695"/>
                <a:gd name="T8" fmla="*/ 332 w 939"/>
                <a:gd name="T9" fmla="*/ 695 h 695"/>
                <a:gd name="T10" fmla="*/ 0 w 939"/>
                <a:gd name="T11" fmla="*/ 348 h 695"/>
                <a:gd name="T12" fmla="*/ 332 w 939"/>
                <a:gd name="T13" fmla="*/ 1 h 695"/>
                <a:gd name="T14" fmla="*/ 333 w 939"/>
                <a:gd name="T15" fmla="*/ 1 h 695"/>
                <a:gd name="T16" fmla="*/ 339 w 939"/>
                <a:gd name="T17" fmla="*/ 0 h 695"/>
                <a:gd name="T18" fmla="*/ 340 w 939"/>
                <a:gd name="T19" fmla="*/ 0 h 695"/>
                <a:gd name="T20" fmla="*/ 346 w 939"/>
                <a:gd name="T21" fmla="*/ 0 h 695"/>
                <a:gd name="T22" fmla="*/ 349 w 939"/>
                <a:gd name="T23" fmla="*/ 0 h 695"/>
                <a:gd name="T24" fmla="*/ 358 w 939"/>
                <a:gd name="T25" fmla="*/ 0 h 695"/>
                <a:gd name="T26" fmla="*/ 360 w 939"/>
                <a:gd name="T27" fmla="*/ 1 h 695"/>
                <a:gd name="T28" fmla="*/ 794 w 939"/>
                <a:gd name="T29" fmla="*/ 190 h 695"/>
                <a:gd name="T30" fmla="*/ 939 w 939"/>
                <a:gd name="T31" fmla="*/ 348 h 695"/>
                <a:gd name="T32" fmla="*/ 794 w 939"/>
                <a:gd name="T33" fmla="*/ 505 h 695"/>
                <a:gd name="T34" fmla="*/ 360 w 939"/>
                <a:gd name="T35" fmla="*/ 695 h 695"/>
                <a:gd name="T36" fmla="*/ 358 w 939"/>
                <a:gd name="T37" fmla="*/ 695 h 695"/>
                <a:gd name="T38" fmla="*/ 348 w 939"/>
                <a:gd name="T39" fmla="*/ 695 h 695"/>
                <a:gd name="T40" fmla="*/ 346 w 939"/>
                <a:gd name="T41" fmla="*/ 695 h 6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939" h="695">
                  <a:moveTo>
                    <a:pt x="346" y="695"/>
                  </a:moveTo>
                  <a:cubicBezTo>
                    <a:pt x="344" y="695"/>
                    <a:pt x="342" y="695"/>
                    <a:pt x="340" y="695"/>
                  </a:cubicBezTo>
                  <a:cubicBezTo>
                    <a:pt x="340" y="695"/>
                    <a:pt x="340" y="695"/>
                    <a:pt x="340" y="695"/>
                  </a:cubicBezTo>
                  <a:cubicBezTo>
                    <a:pt x="338" y="695"/>
                    <a:pt x="336" y="695"/>
                    <a:pt x="333" y="695"/>
                  </a:cubicBezTo>
                  <a:cubicBezTo>
                    <a:pt x="332" y="695"/>
                    <a:pt x="332" y="695"/>
                    <a:pt x="332" y="695"/>
                  </a:cubicBezTo>
                  <a:cubicBezTo>
                    <a:pt x="146" y="686"/>
                    <a:pt x="0" y="534"/>
                    <a:pt x="0" y="348"/>
                  </a:cubicBezTo>
                  <a:cubicBezTo>
                    <a:pt x="0" y="161"/>
                    <a:pt x="146" y="9"/>
                    <a:pt x="332" y="1"/>
                  </a:cubicBezTo>
                  <a:cubicBezTo>
                    <a:pt x="333" y="1"/>
                    <a:pt x="333" y="1"/>
                    <a:pt x="333" y="1"/>
                  </a:cubicBezTo>
                  <a:cubicBezTo>
                    <a:pt x="335" y="1"/>
                    <a:pt x="337" y="0"/>
                    <a:pt x="339" y="0"/>
                  </a:cubicBezTo>
                  <a:cubicBezTo>
                    <a:pt x="340" y="0"/>
                    <a:pt x="340" y="0"/>
                    <a:pt x="340" y="0"/>
                  </a:cubicBezTo>
                  <a:cubicBezTo>
                    <a:pt x="342" y="0"/>
                    <a:pt x="344" y="0"/>
                    <a:pt x="346" y="0"/>
                  </a:cubicBezTo>
                  <a:cubicBezTo>
                    <a:pt x="349" y="0"/>
                    <a:pt x="349" y="0"/>
                    <a:pt x="349" y="0"/>
                  </a:cubicBezTo>
                  <a:cubicBezTo>
                    <a:pt x="352" y="0"/>
                    <a:pt x="355" y="0"/>
                    <a:pt x="358" y="0"/>
                  </a:cubicBezTo>
                  <a:cubicBezTo>
                    <a:pt x="360" y="1"/>
                    <a:pt x="360" y="1"/>
                    <a:pt x="360" y="1"/>
                  </a:cubicBezTo>
                  <a:cubicBezTo>
                    <a:pt x="510" y="4"/>
                    <a:pt x="656" y="68"/>
                    <a:pt x="794" y="190"/>
                  </a:cubicBezTo>
                  <a:cubicBezTo>
                    <a:pt x="862" y="251"/>
                    <a:pt x="912" y="312"/>
                    <a:pt x="939" y="348"/>
                  </a:cubicBezTo>
                  <a:cubicBezTo>
                    <a:pt x="912" y="384"/>
                    <a:pt x="862" y="445"/>
                    <a:pt x="794" y="505"/>
                  </a:cubicBezTo>
                  <a:cubicBezTo>
                    <a:pt x="656" y="628"/>
                    <a:pt x="510" y="692"/>
                    <a:pt x="360" y="695"/>
                  </a:cubicBezTo>
                  <a:cubicBezTo>
                    <a:pt x="358" y="695"/>
                    <a:pt x="358" y="695"/>
                    <a:pt x="358" y="695"/>
                  </a:cubicBezTo>
                  <a:cubicBezTo>
                    <a:pt x="355" y="695"/>
                    <a:pt x="352" y="695"/>
                    <a:pt x="348" y="695"/>
                  </a:cubicBezTo>
                  <a:cubicBezTo>
                    <a:pt x="347" y="695"/>
                    <a:pt x="347" y="695"/>
                    <a:pt x="346" y="695"/>
                  </a:cubicBezTo>
                  <a:close/>
                </a:path>
              </a:pathLst>
            </a:custGeom>
            <a:gradFill>
              <a:gsLst>
                <a:gs pos="0">
                  <a:srgbClr val="DADADA"/>
                </a:gs>
                <a:gs pos="100000">
                  <a:sysClr val="window" lastClr="FFFFFF"/>
                </a:gs>
              </a:gsLst>
              <a:lin ang="5400000" scaled="1"/>
            </a:gradFill>
            <a:ln w="28575" cap="flat">
              <a:gradFill>
                <a:gsLst>
                  <a:gs pos="0">
                    <a:sysClr val="window" lastClr="FFFFFF"/>
                  </a:gs>
                  <a:gs pos="100000">
                    <a:srgbClr val="DDDDDD"/>
                  </a:gs>
                </a:gsLst>
                <a:lin ang="5400000" scaled="1"/>
              </a:gradFill>
              <a:prstDash val="solid"/>
              <a:miter lim="800000"/>
              <a:headEnd/>
              <a:tailEnd/>
            </a:ln>
            <a:effectLst>
              <a:outerShdw blurRad="228600" dist="228600" dir="5400000" algn="t" rotWithShape="0">
                <a:sysClr val="windowText" lastClr="000000">
                  <a:lumMod val="85000"/>
                  <a:lumOff val="15000"/>
                  <a:alpha val="28000"/>
                </a:sysClr>
              </a:outerShdw>
            </a:effectLst>
          </p:spPr>
          <p:txBody>
            <a:bodyPr/>
            <a:lstStyle/>
            <a:p>
              <a:pPr defTabSz="914028">
                <a:defRPr/>
              </a:pPr>
              <a:endParaRPr lang="zh-CN" altLang="en-US" sz="1799" kern="0">
                <a:solidFill>
                  <a:prstClr val="black"/>
                </a:solidFill>
                <a:latin typeface="Calibri"/>
                <a:ea typeface="微软雅黑"/>
              </a:endParaRPr>
            </a:p>
          </p:txBody>
        </p:sp>
      </p:grpSp>
      <p:grpSp>
        <p:nvGrpSpPr>
          <p:cNvPr id="133" name="组合 797"/>
          <p:cNvGrpSpPr>
            <a:grpSpLocks/>
          </p:cNvGrpSpPr>
          <p:nvPr/>
        </p:nvGrpSpPr>
        <p:grpSpPr bwMode="auto">
          <a:xfrm>
            <a:off x="926416" y="1779662"/>
            <a:ext cx="1839721" cy="1398908"/>
            <a:chOff x="7502850" y="1762125"/>
            <a:chExt cx="4027488" cy="3060700"/>
          </a:xfrm>
        </p:grpSpPr>
        <p:sp>
          <p:nvSpPr>
            <p:cNvPr id="138" name="Freeform 10"/>
            <p:cNvSpPr>
              <a:spLocks/>
            </p:cNvSpPr>
            <p:nvPr/>
          </p:nvSpPr>
          <p:spPr bwMode="auto">
            <a:xfrm>
              <a:off x="7502850" y="1762125"/>
              <a:ext cx="4027488" cy="3060700"/>
            </a:xfrm>
            <a:custGeom>
              <a:avLst/>
              <a:gdLst>
                <a:gd name="T0" fmla="*/ 421 w 1072"/>
                <a:gd name="T1" fmla="*/ 1 h 815"/>
                <a:gd name="T2" fmla="*/ 407 w 1072"/>
                <a:gd name="T3" fmla="*/ 0 h 815"/>
                <a:gd name="T4" fmla="*/ 398 w 1072"/>
                <a:gd name="T5" fmla="*/ 1 h 815"/>
                <a:gd name="T6" fmla="*/ 389 w 1072"/>
                <a:gd name="T7" fmla="*/ 1 h 815"/>
                <a:gd name="T8" fmla="*/ 0 w 1072"/>
                <a:gd name="T9" fmla="*/ 408 h 815"/>
                <a:gd name="T10" fmla="*/ 389 w 1072"/>
                <a:gd name="T11" fmla="*/ 815 h 815"/>
                <a:gd name="T12" fmla="*/ 398 w 1072"/>
                <a:gd name="T13" fmla="*/ 815 h 815"/>
                <a:gd name="T14" fmla="*/ 407 w 1072"/>
                <a:gd name="T15" fmla="*/ 815 h 815"/>
                <a:gd name="T16" fmla="*/ 421 w 1072"/>
                <a:gd name="T17" fmla="*/ 815 h 815"/>
                <a:gd name="T18" fmla="*/ 1072 w 1072"/>
                <a:gd name="T19" fmla="*/ 408 h 815"/>
                <a:gd name="T20" fmla="*/ 421 w 1072"/>
                <a:gd name="T21" fmla="*/ 1 h 8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072" h="815">
                  <a:moveTo>
                    <a:pt x="421" y="1"/>
                  </a:moveTo>
                  <a:cubicBezTo>
                    <a:pt x="416" y="0"/>
                    <a:pt x="412" y="0"/>
                    <a:pt x="407" y="0"/>
                  </a:cubicBezTo>
                  <a:cubicBezTo>
                    <a:pt x="404" y="0"/>
                    <a:pt x="401" y="0"/>
                    <a:pt x="398" y="1"/>
                  </a:cubicBezTo>
                  <a:cubicBezTo>
                    <a:pt x="395" y="1"/>
                    <a:pt x="392" y="1"/>
                    <a:pt x="389" y="1"/>
                  </a:cubicBezTo>
                  <a:cubicBezTo>
                    <a:pt x="173" y="11"/>
                    <a:pt x="0" y="189"/>
                    <a:pt x="0" y="408"/>
                  </a:cubicBezTo>
                  <a:cubicBezTo>
                    <a:pt x="0" y="627"/>
                    <a:pt x="173" y="805"/>
                    <a:pt x="389" y="815"/>
                  </a:cubicBezTo>
                  <a:cubicBezTo>
                    <a:pt x="392" y="815"/>
                    <a:pt x="395" y="815"/>
                    <a:pt x="398" y="815"/>
                  </a:cubicBezTo>
                  <a:cubicBezTo>
                    <a:pt x="401" y="815"/>
                    <a:pt x="404" y="815"/>
                    <a:pt x="407" y="815"/>
                  </a:cubicBezTo>
                  <a:cubicBezTo>
                    <a:pt x="412" y="815"/>
                    <a:pt x="416" y="815"/>
                    <a:pt x="421" y="815"/>
                  </a:cubicBezTo>
                  <a:cubicBezTo>
                    <a:pt x="821" y="806"/>
                    <a:pt x="1072" y="408"/>
                    <a:pt x="1072" y="408"/>
                  </a:cubicBezTo>
                  <a:cubicBezTo>
                    <a:pt x="1072" y="408"/>
                    <a:pt x="821" y="9"/>
                    <a:pt x="421" y="1"/>
                  </a:cubicBezTo>
                  <a:close/>
                </a:path>
              </a:pathLst>
            </a:custGeom>
            <a:gradFill>
              <a:gsLst>
                <a:gs pos="0">
                  <a:srgbClr val="DADADA"/>
                </a:gs>
                <a:gs pos="100000">
                  <a:sysClr val="window" lastClr="FFFFFF"/>
                </a:gs>
              </a:gsLst>
              <a:lin ang="5400000" scaled="1"/>
            </a:gradFill>
            <a:ln w="28575" cap="flat">
              <a:gradFill>
                <a:gsLst>
                  <a:gs pos="0">
                    <a:sysClr val="window" lastClr="FFFFFF"/>
                  </a:gs>
                  <a:gs pos="100000">
                    <a:srgbClr val="DDDDDD"/>
                  </a:gs>
                </a:gsLst>
                <a:lin ang="5400000" scaled="1"/>
              </a:gradFill>
              <a:prstDash val="solid"/>
              <a:miter lim="800000"/>
              <a:headEnd/>
              <a:tailEnd/>
            </a:ln>
            <a:effectLst>
              <a:outerShdw blurRad="228600" dist="228600" dir="5400000" algn="t" rotWithShape="0">
                <a:sysClr val="windowText" lastClr="000000">
                  <a:lumMod val="85000"/>
                  <a:lumOff val="15000"/>
                  <a:alpha val="28000"/>
                </a:sysClr>
              </a:outerShdw>
            </a:effectLst>
          </p:spPr>
          <p:txBody>
            <a:bodyPr/>
            <a:lstStyle/>
            <a:p>
              <a:pPr defTabSz="914028">
                <a:defRPr/>
              </a:pPr>
              <a:endParaRPr lang="zh-CN" altLang="en-US" sz="1799" kern="0">
                <a:solidFill>
                  <a:prstClr val="black"/>
                </a:solidFill>
                <a:latin typeface="Calibri"/>
                <a:ea typeface="微软雅黑"/>
              </a:endParaRPr>
            </a:p>
          </p:txBody>
        </p:sp>
        <p:sp>
          <p:nvSpPr>
            <p:cNvPr id="139" name="Freeform 17"/>
            <p:cNvSpPr>
              <a:spLocks/>
            </p:cNvSpPr>
            <p:nvPr/>
          </p:nvSpPr>
          <p:spPr bwMode="auto">
            <a:xfrm>
              <a:off x="7752881" y="1987550"/>
              <a:ext cx="3527425" cy="2609850"/>
            </a:xfrm>
            <a:custGeom>
              <a:avLst/>
              <a:gdLst>
                <a:gd name="T0" fmla="*/ 346 w 939"/>
                <a:gd name="T1" fmla="*/ 695 h 695"/>
                <a:gd name="T2" fmla="*/ 340 w 939"/>
                <a:gd name="T3" fmla="*/ 695 h 695"/>
                <a:gd name="T4" fmla="*/ 340 w 939"/>
                <a:gd name="T5" fmla="*/ 695 h 695"/>
                <a:gd name="T6" fmla="*/ 333 w 939"/>
                <a:gd name="T7" fmla="*/ 695 h 695"/>
                <a:gd name="T8" fmla="*/ 332 w 939"/>
                <a:gd name="T9" fmla="*/ 695 h 695"/>
                <a:gd name="T10" fmla="*/ 0 w 939"/>
                <a:gd name="T11" fmla="*/ 348 h 695"/>
                <a:gd name="T12" fmla="*/ 332 w 939"/>
                <a:gd name="T13" fmla="*/ 1 h 695"/>
                <a:gd name="T14" fmla="*/ 333 w 939"/>
                <a:gd name="T15" fmla="*/ 1 h 695"/>
                <a:gd name="T16" fmla="*/ 339 w 939"/>
                <a:gd name="T17" fmla="*/ 0 h 695"/>
                <a:gd name="T18" fmla="*/ 340 w 939"/>
                <a:gd name="T19" fmla="*/ 0 h 695"/>
                <a:gd name="T20" fmla="*/ 346 w 939"/>
                <a:gd name="T21" fmla="*/ 0 h 695"/>
                <a:gd name="T22" fmla="*/ 349 w 939"/>
                <a:gd name="T23" fmla="*/ 0 h 695"/>
                <a:gd name="T24" fmla="*/ 358 w 939"/>
                <a:gd name="T25" fmla="*/ 0 h 695"/>
                <a:gd name="T26" fmla="*/ 360 w 939"/>
                <a:gd name="T27" fmla="*/ 1 h 695"/>
                <a:gd name="T28" fmla="*/ 794 w 939"/>
                <a:gd name="T29" fmla="*/ 190 h 695"/>
                <a:gd name="T30" fmla="*/ 939 w 939"/>
                <a:gd name="T31" fmla="*/ 348 h 695"/>
                <a:gd name="T32" fmla="*/ 794 w 939"/>
                <a:gd name="T33" fmla="*/ 505 h 695"/>
                <a:gd name="T34" fmla="*/ 360 w 939"/>
                <a:gd name="T35" fmla="*/ 695 h 695"/>
                <a:gd name="T36" fmla="*/ 358 w 939"/>
                <a:gd name="T37" fmla="*/ 695 h 695"/>
                <a:gd name="T38" fmla="*/ 348 w 939"/>
                <a:gd name="T39" fmla="*/ 695 h 695"/>
                <a:gd name="T40" fmla="*/ 346 w 939"/>
                <a:gd name="T41" fmla="*/ 695 h 6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939" h="695">
                  <a:moveTo>
                    <a:pt x="346" y="695"/>
                  </a:moveTo>
                  <a:cubicBezTo>
                    <a:pt x="344" y="695"/>
                    <a:pt x="342" y="695"/>
                    <a:pt x="340" y="695"/>
                  </a:cubicBezTo>
                  <a:cubicBezTo>
                    <a:pt x="340" y="695"/>
                    <a:pt x="340" y="695"/>
                    <a:pt x="340" y="695"/>
                  </a:cubicBezTo>
                  <a:cubicBezTo>
                    <a:pt x="338" y="695"/>
                    <a:pt x="336" y="695"/>
                    <a:pt x="333" y="695"/>
                  </a:cubicBezTo>
                  <a:cubicBezTo>
                    <a:pt x="332" y="695"/>
                    <a:pt x="332" y="695"/>
                    <a:pt x="332" y="695"/>
                  </a:cubicBezTo>
                  <a:cubicBezTo>
                    <a:pt x="146" y="686"/>
                    <a:pt x="0" y="534"/>
                    <a:pt x="0" y="348"/>
                  </a:cubicBezTo>
                  <a:cubicBezTo>
                    <a:pt x="0" y="161"/>
                    <a:pt x="146" y="9"/>
                    <a:pt x="332" y="1"/>
                  </a:cubicBezTo>
                  <a:cubicBezTo>
                    <a:pt x="333" y="1"/>
                    <a:pt x="333" y="1"/>
                    <a:pt x="333" y="1"/>
                  </a:cubicBezTo>
                  <a:cubicBezTo>
                    <a:pt x="335" y="1"/>
                    <a:pt x="337" y="0"/>
                    <a:pt x="339" y="0"/>
                  </a:cubicBezTo>
                  <a:cubicBezTo>
                    <a:pt x="340" y="0"/>
                    <a:pt x="340" y="0"/>
                    <a:pt x="340" y="0"/>
                  </a:cubicBezTo>
                  <a:cubicBezTo>
                    <a:pt x="342" y="0"/>
                    <a:pt x="344" y="0"/>
                    <a:pt x="346" y="0"/>
                  </a:cubicBezTo>
                  <a:cubicBezTo>
                    <a:pt x="349" y="0"/>
                    <a:pt x="349" y="0"/>
                    <a:pt x="349" y="0"/>
                  </a:cubicBezTo>
                  <a:cubicBezTo>
                    <a:pt x="352" y="0"/>
                    <a:pt x="355" y="0"/>
                    <a:pt x="358" y="0"/>
                  </a:cubicBezTo>
                  <a:cubicBezTo>
                    <a:pt x="360" y="1"/>
                    <a:pt x="360" y="1"/>
                    <a:pt x="360" y="1"/>
                  </a:cubicBezTo>
                  <a:cubicBezTo>
                    <a:pt x="510" y="4"/>
                    <a:pt x="656" y="68"/>
                    <a:pt x="794" y="190"/>
                  </a:cubicBezTo>
                  <a:cubicBezTo>
                    <a:pt x="862" y="251"/>
                    <a:pt x="912" y="312"/>
                    <a:pt x="939" y="348"/>
                  </a:cubicBezTo>
                  <a:cubicBezTo>
                    <a:pt x="912" y="384"/>
                    <a:pt x="862" y="445"/>
                    <a:pt x="794" y="505"/>
                  </a:cubicBezTo>
                  <a:cubicBezTo>
                    <a:pt x="656" y="628"/>
                    <a:pt x="510" y="692"/>
                    <a:pt x="360" y="695"/>
                  </a:cubicBezTo>
                  <a:cubicBezTo>
                    <a:pt x="358" y="695"/>
                    <a:pt x="358" y="695"/>
                    <a:pt x="358" y="695"/>
                  </a:cubicBezTo>
                  <a:cubicBezTo>
                    <a:pt x="355" y="695"/>
                    <a:pt x="352" y="695"/>
                    <a:pt x="348" y="695"/>
                  </a:cubicBezTo>
                  <a:cubicBezTo>
                    <a:pt x="347" y="695"/>
                    <a:pt x="347" y="695"/>
                    <a:pt x="346" y="695"/>
                  </a:cubicBezTo>
                  <a:close/>
                </a:path>
              </a:pathLst>
            </a:custGeom>
            <a:gradFill>
              <a:gsLst>
                <a:gs pos="0">
                  <a:srgbClr val="DADADA"/>
                </a:gs>
                <a:gs pos="100000">
                  <a:sysClr val="window" lastClr="FFFFFF"/>
                </a:gs>
              </a:gsLst>
              <a:lin ang="5400000" scaled="1"/>
            </a:gradFill>
            <a:ln w="28575" cap="flat">
              <a:gradFill>
                <a:gsLst>
                  <a:gs pos="0">
                    <a:sysClr val="window" lastClr="FFFFFF"/>
                  </a:gs>
                  <a:gs pos="100000">
                    <a:srgbClr val="DDDDDD"/>
                  </a:gs>
                </a:gsLst>
                <a:lin ang="5400000" scaled="1"/>
              </a:gradFill>
              <a:prstDash val="solid"/>
              <a:miter lim="800000"/>
              <a:headEnd/>
              <a:tailEnd/>
            </a:ln>
            <a:effectLst>
              <a:outerShdw blurRad="228600" dist="228600" dir="5400000" algn="t" rotWithShape="0">
                <a:sysClr val="windowText" lastClr="000000">
                  <a:lumMod val="85000"/>
                  <a:lumOff val="15000"/>
                  <a:alpha val="28000"/>
                </a:sysClr>
              </a:outerShdw>
            </a:effectLst>
          </p:spPr>
          <p:txBody>
            <a:bodyPr/>
            <a:lstStyle/>
            <a:p>
              <a:pPr defTabSz="914028">
                <a:defRPr/>
              </a:pPr>
              <a:endParaRPr lang="zh-CN" altLang="en-US" sz="1799" kern="0">
                <a:solidFill>
                  <a:prstClr val="black"/>
                </a:solidFill>
                <a:latin typeface="Calibri"/>
                <a:ea typeface="微软雅黑"/>
              </a:endParaRPr>
            </a:p>
          </p:txBody>
        </p:sp>
      </p:grpSp>
      <p:sp>
        <p:nvSpPr>
          <p:cNvPr id="134" name="Freeform 5"/>
          <p:cNvSpPr>
            <a:spLocks/>
          </p:cNvSpPr>
          <p:nvPr/>
        </p:nvSpPr>
        <p:spPr bwMode="auto">
          <a:xfrm>
            <a:off x="6979024" y="2706095"/>
            <a:ext cx="408311" cy="315642"/>
          </a:xfrm>
          <a:custGeom>
            <a:avLst/>
            <a:gdLst>
              <a:gd name="T0" fmla="*/ 0 w 169"/>
              <a:gd name="T1" fmla="*/ 165039 h 130"/>
              <a:gd name="T2" fmla="*/ 364083 w 169"/>
              <a:gd name="T3" fmla="*/ 165039 h 130"/>
              <a:gd name="T4" fmla="*/ 286755 w 169"/>
              <a:gd name="T5" fmla="*/ 84138 h 130"/>
              <a:gd name="T6" fmla="*/ 286755 w 169"/>
              <a:gd name="T7" fmla="*/ 19416 h 130"/>
              <a:gd name="T8" fmla="*/ 351195 w 169"/>
              <a:gd name="T9" fmla="*/ 19416 h 130"/>
              <a:gd name="T10" fmla="*/ 544513 w 169"/>
              <a:gd name="T11" fmla="*/ 210344 h 130"/>
              <a:gd name="T12" fmla="*/ 351195 w 169"/>
              <a:gd name="T13" fmla="*/ 401272 h 130"/>
              <a:gd name="T14" fmla="*/ 286755 w 169"/>
              <a:gd name="T15" fmla="*/ 401272 h 130"/>
              <a:gd name="T16" fmla="*/ 286755 w 169"/>
              <a:gd name="T17" fmla="*/ 336550 h 130"/>
              <a:gd name="T18" fmla="*/ 364083 w 169"/>
              <a:gd name="T19" fmla="*/ 255649 h 130"/>
              <a:gd name="T20" fmla="*/ 0 w 169"/>
              <a:gd name="T21" fmla="*/ 255649 h 130"/>
              <a:gd name="T22" fmla="*/ 0 w 169"/>
              <a:gd name="T23" fmla="*/ 165039 h 130"/>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0" t="0" r="r" b="b"/>
            <a:pathLst>
              <a:path w="169" h="130">
                <a:moveTo>
                  <a:pt x="0" y="51"/>
                </a:moveTo>
                <a:cubicBezTo>
                  <a:pt x="113" y="51"/>
                  <a:pt x="113" y="51"/>
                  <a:pt x="113" y="51"/>
                </a:cubicBezTo>
                <a:cubicBezTo>
                  <a:pt x="89" y="26"/>
                  <a:pt x="89" y="26"/>
                  <a:pt x="89" y="26"/>
                </a:cubicBezTo>
                <a:cubicBezTo>
                  <a:pt x="83" y="21"/>
                  <a:pt x="83" y="11"/>
                  <a:pt x="89" y="6"/>
                </a:cubicBezTo>
                <a:cubicBezTo>
                  <a:pt x="95" y="0"/>
                  <a:pt x="104" y="0"/>
                  <a:pt x="109" y="6"/>
                </a:cubicBezTo>
                <a:cubicBezTo>
                  <a:pt x="169" y="65"/>
                  <a:pt x="169" y="65"/>
                  <a:pt x="169" y="65"/>
                </a:cubicBezTo>
                <a:cubicBezTo>
                  <a:pt x="109" y="124"/>
                  <a:pt x="109" y="124"/>
                  <a:pt x="109" y="124"/>
                </a:cubicBezTo>
                <a:cubicBezTo>
                  <a:pt x="104" y="130"/>
                  <a:pt x="95" y="130"/>
                  <a:pt x="89" y="124"/>
                </a:cubicBezTo>
                <a:cubicBezTo>
                  <a:pt x="83" y="119"/>
                  <a:pt x="83" y="110"/>
                  <a:pt x="89" y="104"/>
                </a:cubicBezTo>
                <a:cubicBezTo>
                  <a:pt x="113" y="79"/>
                  <a:pt x="113" y="79"/>
                  <a:pt x="113" y="79"/>
                </a:cubicBezTo>
                <a:cubicBezTo>
                  <a:pt x="0" y="79"/>
                  <a:pt x="0" y="79"/>
                  <a:pt x="0" y="79"/>
                </a:cubicBezTo>
                <a:lnTo>
                  <a:pt x="0" y="51"/>
                </a:lnTo>
                <a:close/>
              </a:path>
            </a:pathLst>
          </a:custGeom>
          <a:solidFill>
            <a:srgbClr val="8CC94C"/>
          </a:solidFill>
          <a:ln>
            <a:noFill/>
          </a:ln>
          <a:extLst/>
        </p:spPr>
        <p:txBody>
          <a:bodyPr/>
          <a:lstStyle/>
          <a:p>
            <a:pPr defTabSz="914028">
              <a:defRPr/>
            </a:pPr>
            <a:endParaRPr lang="zh-CN" altLang="en-US" sz="1799" kern="0">
              <a:solidFill>
                <a:sysClr val="windowText" lastClr="000000"/>
              </a:solidFill>
            </a:endParaRPr>
          </a:p>
        </p:txBody>
      </p:sp>
      <p:sp>
        <p:nvSpPr>
          <p:cNvPr id="135" name="Freeform 5"/>
          <p:cNvSpPr>
            <a:spLocks/>
          </p:cNvSpPr>
          <p:nvPr/>
        </p:nvSpPr>
        <p:spPr bwMode="auto">
          <a:xfrm>
            <a:off x="4953614" y="2698475"/>
            <a:ext cx="408311" cy="315642"/>
          </a:xfrm>
          <a:custGeom>
            <a:avLst/>
            <a:gdLst>
              <a:gd name="T0" fmla="*/ 0 w 169"/>
              <a:gd name="T1" fmla="*/ 165039 h 130"/>
              <a:gd name="T2" fmla="*/ 364083 w 169"/>
              <a:gd name="T3" fmla="*/ 165039 h 130"/>
              <a:gd name="T4" fmla="*/ 286755 w 169"/>
              <a:gd name="T5" fmla="*/ 84138 h 130"/>
              <a:gd name="T6" fmla="*/ 286755 w 169"/>
              <a:gd name="T7" fmla="*/ 19416 h 130"/>
              <a:gd name="T8" fmla="*/ 351195 w 169"/>
              <a:gd name="T9" fmla="*/ 19416 h 130"/>
              <a:gd name="T10" fmla="*/ 544513 w 169"/>
              <a:gd name="T11" fmla="*/ 210344 h 130"/>
              <a:gd name="T12" fmla="*/ 351195 w 169"/>
              <a:gd name="T13" fmla="*/ 401272 h 130"/>
              <a:gd name="T14" fmla="*/ 286755 w 169"/>
              <a:gd name="T15" fmla="*/ 401272 h 130"/>
              <a:gd name="T16" fmla="*/ 286755 w 169"/>
              <a:gd name="T17" fmla="*/ 336550 h 130"/>
              <a:gd name="T18" fmla="*/ 364083 w 169"/>
              <a:gd name="T19" fmla="*/ 255649 h 130"/>
              <a:gd name="T20" fmla="*/ 0 w 169"/>
              <a:gd name="T21" fmla="*/ 255649 h 130"/>
              <a:gd name="T22" fmla="*/ 0 w 169"/>
              <a:gd name="T23" fmla="*/ 165039 h 130"/>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0" t="0" r="r" b="b"/>
            <a:pathLst>
              <a:path w="169" h="130">
                <a:moveTo>
                  <a:pt x="0" y="51"/>
                </a:moveTo>
                <a:cubicBezTo>
                  <a:pt x="113" y="51"/>
                  <a:pt x="113" y="51"/>
                  <a:pt x="113" y="51"/>
                </a:cubicBezTo>
                <a:cubicBezTo>
                  <a:pt x="89" y="26"/>
                  <a:pt x="89" y="26"/>
                  <a:pt x="89" y="26"/>
                </a:cubicBezTo>
                <a:cubicBezTo>
                  <a:pt x="83" y="21"/>
                  <a:pt x="83" y="11"/>
                  <a:pt x="89" y="6"/>
                </a:cubicBezTo>
                <a:cubicBezTo>
                  <a:pt x="95" y="0"/>
                  <a:pt x="104" y="0"/>
                  <a:pt x="109" y="6"/>
                </a:cubicBezTo>
                <a:cubicBezTo>
                  <a:pt x="169" y="65"/>
                  <a:pt x="169" y="65"/>
                  <a:pt x="169" y="65"/>
                </a:cubicBezTo>
                <a:cubicBezTo>
                  <a:pt x="109" y="124"/>
                  <a:pt x="109" y="124"/>
                  <a:pt x="109" y="124"/>
                </a:cubicBezTo>
                <a:cubicBezTo>
                  <a:pt x="104" y="130"/>
                  <a:pt x="95" y="130"/>
                  <a:pt x="89" y="124"/>
                </a:cubicBezTo>
                <a:cubicBezTo>
                  <a:pt x="83" y="119"/>
                  <a:pt x="83" y="110"/>
                  <a:pt x="89" y="104"/>
                </a:cubicBezTo>
                <a:cubicBezTo>
                  <a:pt x="113" y="79"/>
                  <a:pt x="113" y="79"/>
                  <a:pt x="113" y="79"/>
                </a:cubicBezTo>
                <a:cubicBezTo>
                  <a:pt x="0" y="79"/>
                  <a:pt x="0" y="79"/>
                  <a:pt x="0" y="79"/>
                </a:cubicBezTo>
                <a:lnTo>
                  <a:pt x="0" y="51"/>
                </a:lnTo>
                <a:close/>
              </a:path>
            </a:pathLst>
          </a:custGeom>
          <a:solidFill>
            <a:srgbClr val="108136"/>
          </a:solidFill>
          <a:ln>
            <a:noFill/>
          </a:ln>
          <a:extLst/>
        </p:spPr>
        <p:txBody>
          <a:bodyPr/>
          <a:lstStyle/>
          <a:p>
            <a:pPr defTabSz="914028">
              <a:defRPr/>
            </a:pPr>
            <a:endParaRPr lang="zh-CN" altLang="en-US" sz="1799" kern="0">
              <a:solidFill>
                <a:sysClr val="windowText" lastClr="000000"/>
              </a:solidFill>
            </a:endParaRPr>
          </a:p>
        </p:txBody>
      </p:sp>
      <p:sp>
        <p:nvSpPr>
          <p:cNvPr id="136" name="Freeform 5"/>
          <p:cNvSpPr>
            <a:spLocks/>
          </p:cNvSpPr>
          <p:nvPr/>
        </p:nvSpPr>
        <p:spPr bwMode="auto">
          <a:xfrm>
            <a:off x="3072221" y="2690854"/>
            <a:ext cx="408311" cy="315642"/>
          </a:xfrm>
          <a:custGeom>
            <a:avLst/>
            <a:gdLst>
              <a:gd name="T0" fmla="*/ 0 w 169"/>
              <a:gd name="T1" fmla="*/ 165039 h 130"/>
              <a:gd name="T2" fmla="*/ 364083 w 169"/>
              <a:gd name="T3" fmla="*/ 165039 h 130"/>
              <a:gd name="T4" fmla="*/ 286755 w 169"/>
              <a:gd name="T5" fmla="*/ 84138 h 130"/>
              <a:gd name="T6" fmla="*/ 286755 w 169"/>
              <a:gd name="T7" fmla="*/ 19416 h 130"/>
              <a:gd name="T8" fmla="*/ 351195 w 169"/>
              <a:gd name="T9" fmla="*/ 19416 h 130"/>
              <a:gd name="T10" fmla="*/ 544513 w 169"/>
              <a:gd name="T11" fmla="*/ 210344 h 130"/>
              <a:gd name="T12" fmla="*/ 351195 w 169"/>
              <a:gd name="T13" fmla="*/ 401272 h 130"/>
              <a:gd name="T14" fmla="*/ 286755 w 169"/>
              <a:gd name="T15" fmla="*/ 401272 h 130"/>
              <a:gd name="T16" fmla="*/ 286755 w 169"/>
              <a:gd name="T17" fmla="*/ 336550 h 130"/>
              <a:gd name="T18" fmla="*/ 364083 w 169"/>
              <a:gd name="T19" fmla="*/ 255649 h 130"/>
              <a:gd name="T20" fmla="*/ 0 w 169"/>
              <a:gd name="T21" fmla="*/ 255649 h 130"/>
              <a:gd name="T22" fmla="*/ 0 w 169"/>
              <a:gd name="T23" fmla="*/ 165039 h 130"/>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0" t="0" r="r" b="b"/>
            <a:pathLst>
              <a:path w="169" h="130">
                <a:moveTo>
                  <a:pt x="0" y="51"/>
                </a:moveTo>
                <a:cubicBezTo>
                  <a:pt x="113" y="51"/>
                  <a:pt x="113" y="51"/>
                  <a:pt x="113" y="51"/>
                </a:cubicBezTo>
                <a:cubicBezTo>
                  <a:pt x="89" y="26"/>
                  <a:pt x="89" y="26"/>
                  <a:pt x="89" y="26"/>
                </a:cubicBezTo>
                <a:cubicBezTo>
                  <a:pt x="83" y="21"/>
                  <a:pt x="83" y="11"/>
                  <a:pt x="89" y="6"/>
                </a:cubicBezTo>
                <a:cubicBezTo>
                  <a:pt x="95" y="0"/>
                  <a:pt x="104" y="0"/>
                  <a:pt x="109" y="6"/>
                </a:cubicBezTo>
                <a:cubicBezTo>
                  <a:pt x="169" y="65"/>
                  <a:pt x="169" y="65"/>
                  <a:pt x="169" y="65"/>
                </a:cubicBezTo>
                <a:cubicBezTo>
                  <a:pt x="109" y="124"/>
                  <a:pt x="109" y="124"/>
                  <a:pt x="109" y="124"/>
                </a:cubicBezTo>
                <a:cubicBezTo>
                  <a:pt x="104" y="130"/>
                  <a:pt x="95" y="130"/>
                  <a:pt x="89" y="124"/>
                </a:cubicBezTo>
                <a:cubicBezTo>
                  <a:pt x="83" y="119"/>
                  <a:pt x="83" y="110"/>
                  <a:pt x="89" y="104"/>
                </a:cubicBezTo>
                <a:cubicBezTo>
                  <a:pt x="113" y="79"/>
                  <a:pt x="113" y="79"/>
                  <a:pt x="113" y="79"/>
                </a:cubicBezTo>
                <a:cubicBezTo>
                  <a:pt x="0" y="79"/>
                  <a:pt x="0" y="79"/>
                  <a:pt x="0" y="79"/>
                </a:cubicBezTo>
                <a:lnTo>
                  <a:pt x="0" y="51"/>
                </a:lnTo>
                <a:close/>
              </a:path>
            </a:pathLst>
          </a:custGeom>
          <a:solidFill>
            <a:srgbClr val="8CC94C"/>
          </a:solidFill>
          <a:ln>
            <a:noFill/>
          </a:ln>
          <a:extLst/>
        </p:spPr>
        <p:txBody>
          <a:bodyPr/>
          <a:lstStyle/>
          <a:p>
            <a:pPr defTabSz="914028">
              <a:defRPr/>
            </a:pPr>
            <a:endParaRPr lang="zh-CN" altLang="en-US" sz="1799" kern="0">
              <a:solidFill>
                <a:sysClr val="windowText" lastClr="000000"/>
              </a:solidFill>
            </a:endParaRPr>
          </a:p>
        </p:txBody>
      </p:sp>
      <p:sp>
        <p:nvSpPr>
          <p:cNvPr id="137" name="Freeform 5"/>
          <p:cNvSpPr>
            <a:spLocks/>
          </p:cNvSpPr>
          <p:nvPr/>
        </p:nvSpPr>
        <p:spPr bwMode="auto">
          <a:xfrm>
            <a:off x="1288586" y="2683234"/>
            <a:ext cx="408311" cy="315642"/>
          </a:xfrm>
          <a:custGeom>
            <a:avLst/>
            <a:gdLst>
              <a:gd name="T0" fmla="*/ 0 w 169"/>
              <a:gd name="T1" fmla="*/ 165039 h 130"/>
              <a:gd name="T2" fmla="*/ 364083 w 169"/>
              <a:gd name="T3" fmla="*/ 165039 h 130"/>
              <a:gd name="T4" fmla="*/ 286755 w 169"/>
              <a:gd name="T5" fmla="*/ 84138 h 130"/>
              <a:gd name="T6" fmla="*/ 286755 w 169"/>
              <a:gd name="T7" fmla="*/ 19416 h 130"/>
              <a:gd name="T8" fmla="*/ 351195 w 169"/>
              <a:gd name="T9" fmla="*/ 19416 h 130"/>
              <a:gd name="T10" fmla="*/ 544513 w 169"/>
              <a:gd name="T11" fmla="*/ 210344 h 130"/>
              <a:gd name="T12" fmla="*/ 351195 w 169"/>
              <a:gd name="T13" fmla="*/ 401272 h 130"/>
              <a:gd name="T14" fmla="*/ 286755 w 169"/>
              <a:gd name="T15" fmla="*/ 401272 h 130"/>
              <a:gd name="T16" fmla="*/ 286755 w 169"/>
              <a:gd name="T17" fmla="*/ 336550 h 130"/>
              <a:gd name="T18" fmla="*/ 364083 w 169"/>
              <a:gd name="T19" fmla="*/ 255649 h 130"/>
              <a:gd name="T20" fmla="*/ 0 w 169"/>
              <a:gd name="T21" fmla="*/ 255649 h 130"/>
              <a:gd name="T22" fmla="*/ 0 w 169"/>
              <a:gd name="T23" fmla="*/ 165039 h 130"/>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0" t="0" r="r" b="b"/>
            <a:pathLst>
              <a:path w="169" h="130">
                <a:moveTo>
                  <a:pt x="0" y="51"/>
                </a:moveTo>
                <a:cubicBezTo>
                  <a:pt x="113" y="51"/>
                  <a:pt x="113" y="51"/>
                  <a:pt x="113" y="51"/>
                </a:cubicBezTo>
                <a:cubicBezTo>
                  <a:pt x="89" y="26"/>
                  <a:pt x="89" y="26"/>
                  <a:pt x="89" y="26"/>
                </a:cubicBezTo>
                <a:cubicBezTo>
                  <a:pt x="83" y="21"/>
                  <a:pt x="83" y="11"/>
                  <a:pt x="89" y="6"/>
                </a:cubicBezTo>
                <a:cubicBezTo>
                  <a:pt x="95" y="0"/>
                  <a:pt x="104" y="0"/>
                  <a:pt x="109" y="6"/>
                </a:cubicBezTo>
                <a:cubicBezTo>
                  <a:pt x="169" y="65"/>
                  <a:pt x="169" y="65"/>
                  <a:pt x="169" y="65"/>
                </a:cubicBezTo>
                <a:cubicBezTo>
                  <a:pt x="109" y="124"/>
                  <a:pt x="109" y="124"/>
                  <a:pt x="109" y="124"/>
                </a:cubicBezTo>
                <a:cubicBezTo>
                  <a:pt x="104" y="130"/>
                  <a:pt x="95" y="130"/>
                  <a:pt x="89" y="124"/>
                </a:cubicBezTo>
                <a:cubicBezTo>
                  <a:pt x="83" y="119"/>
                  <a:pt x="83" y="110"/>
                  <a:pt x="89" y="104"/>
                </a:cubicBezTo>
                <a:cubicBezTo>
                  <a:pt x="113" y="79"/>
                  <a:pt x="113" y="79"/>
                  <a:pt x="113" y="79"/>
                </a:cubicBezTo>
                <a:cubicBezTo>
                  <a:pt x="0" y="79"/>
                  <a:pt x="0" y="79"/>
                  <a:pt x="0" y="79"/>
                </a:cubicBezTo>
                <a:lnTo>
                  <a:pt x="0" y="51"/>
                </a:lnTo>
                <a:close/>
              </a:path>
            </a:pathLst>
          </a:custGeom>
          <a:solidFill>
            <a:srgbClr val="108136"/>
          </a:solidFill>
          <a:ln>
            <a:noFill/>
          </a:ln>
          <a:extLst/>
        </p:spPr>
        <p:txBody>
          <a:bodyPr/>
          <a:lstStyle/>
          <a:p>
            <a:pPr defTabSz="914028">
              <a:defRPr/>
            </a:pPr>
            <a:endParaRPr lang="zh-CN" altLang="en-US" sz="1799" kern="0">
              <a:solidFill>
                <a:sysClr val="windowText" lastClr="000000"/>
              </a:solidFill>
            </a:endParaRPr>
          </a:p>
        </p:txBody>
      </p:sp>
      <p:sp>
        <p:nvSpPr>
          <p:cNvPr id="144" name="文本框 808"/>
          <p:cNvSpPr txBox="1">
            <a:spLocks noChangeArrowheads="1"/>
          </p:cNvSpPr>
          <p:nvPr/>
        </p:nvSpPr>
        <p:spPr bwMode="auto">
          <a:xfrm>
            <a:off x="1628855" y="1971342"/>
            <a:ext cx="561661" cy="8539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68564" tIns="34283" rIns="68564" bIns="34283">
            <a:spAutoFit/>
          </a:bodyPr>
          <a:lstStyle>
            <a:lvl1pPr>
              <a:defRPr>
                <a:solidFill>
                  <a:schemeClr val="tx1"/>
                </a:solidFill>
                <a:latin typeface="Calibri" pitchFamily="34" charset="0"/>
                <a:ea typeface="微软雅黑" pitchFamily="34" charset="-122"/>
              </a:defRPr>
            </a:lvl1pPr>
            <a:lvl2pPr marL="742950" indent="-285750">
              <a:defRPr>
                <a:solidFill>
                  <a:schemeClr val="tx1"/>
                </a:solidFill>
                <a:latin typeface="Calibri" pitchFamily="34" charset="0"/>
                <a:ea typeface="微软雅黑" pitchFamily="34" charset="-122"/>
              </a:defRPr>
            </a:lvl2pPr>
            <a:lvl3pPr marL="1143000" indent="-228600">
              <a:defRPr>
                <a:solidFill>
                  <a:schemeClr val="tx1"/>
                </a:solidFill>
                <a:latin typeface="Calibri" pitchFamily="34" charset="0"/>
                <a:ea typeface="微软雅黑" pitchFamily="34" charset="-122"/>
              </a:defRPr>
            </a:lvl3pPr>
            <a:lvl4pPr marL="1600200" indent="-228600">
              <a:defRPr>
                <a:solidFill>
                  <a:schemeClr val="tx1"/>
                </a:solidFill>
                <a:latin typeface="Calibri" pitchFamily="34" charset="0"/>
                <a:ea typeface="微软雅黑" pitchFamily="34" charset="-122"/>
              </a:defRPr>
            </a:lvl4pPr>
            <a:lvl5pPr marL="2057400" indent="-228600">
              <a:defRPr>
                <a:solidFill>
                  <a:schemeClr val="tx1"/>
                </a:solidFill>
                <a:latin typeface="Calibri" pitchFamily="34" charset="0"/>
                <a:ea typeface="微软雅黑" pitchFamily="34" charset="-122"/>
              </a:defRPr>
            </a:lvl5pPr>
            <a:lvl6pPr marL="2514600" indent="-228600" fontAlgn="base">
              <a:spcBef>
                <a:spcPct val="0"/>
              </a:spcBef>
              <a:spcAft>
                <a:spcPct val="0"/>
              </a:spcAft>
              <a:defRPr>
                <a:solidFill>
                  <a:schemeClr val="tx1"/>
                </a:solidFill>
                <a:latin typeface="Calibri" pitchFamily="34" charset="0"/>
                <a:ea typeface="微软雅黑" pitchFamily="34" charset="-122"/>
              </a:defRPr>
            </a:lvl6pPr>
            <a:lvl7pPr marL="2971800" indent="-228600" fontAlgn="base">
              <a:spcBef>
                <a:spcPct val="0"/>
              </a:spcBef>
              <a:spcAft>
                <a:spcPct val="0"/>
              </a:spcAft>
              <a:defRPr>
                <a:solidFill>
                  <a:schemeClr val="tx1"/>
                </a:solidFill>
                <a:latin typeface="Calibri" pitchFamily="34" charset="0"/>
                <a:ea typeface="微软雅黑" pitchFamily="34" charset="-122"/>
              </a:defRPr>
            </a:lvl7pPr>
            <a:lvl8pPr marL="3429000" indent="-228600" fontAlgn="base">
              <a:spcBef>
                <a:spcPct val="0"/>
              </a:spcBef>
              <a:spcAft>
                <a:spcPct val="0"/>
              </a:spcAft>
              <a:defRPr>
                <a:solidFill>
                  <a:schemeClr val="tx1"/>
                </a:solidFill>
                <a:latin typeface="Calibri" pitchFamily="34" charset="0"/>
                <a:ea typeface="微软雅黑" pitchFamily="34" charset="-122"/>
              </a:defRPr>
            </a:lvl8pPr>
            <a:lvl9pPr marL="3886200" indent="-228600" fontAlgn="base">
              <a:spcBef>
                <a:spcPct val="0"/>
              </a:spcBef>
              <a:spcAft>
                <a:spcPct val="0"/>
              </a:spcAft>
              <a:defRPr>
                <a:solidFill>
                  <a:schemeClr val="tx1"/>
                </a:solidFill>
                <a:latin typeface="Calibri" pitchFamily="34" charset="0"/>
                <a:ea typeface="微软雅黑" pitchFamily="34" charset="-122"/>
              </a:defRPr>
            </a:lvl9pPr>
          </a:lstStyle>
          <a:p>
            <a:pPr algn="ctr" defTabSz="914028">
              <a:defRPr/>
            </a:pPr>
            <a:r>
              <a:rPr lang="en-US" altLang="zh-CN" sz="1500" kern="0" dirty="0">
                <a:solidFill>
                  <a:srgbClr val="108136"/>
                </a:solidFill>
              </a:rPr>
              <a:t>STEP</a:t>
            </a:r>
          </a:p>
          <a:p>
            <a:pPr algn="ctr" defTabSz="914028">
              <a:defRPr/>
            </a:pPr>
            <a:r>
              <a:rPr lang="en-US" altLang="zh-CN" sz="3599" kern="0" dirty="0">
                <a:solidFill>
                  <a:srgbClr val="108136"/>
                </a:solidFill>
                <a:latin typeface="Impact" pitchFamily="34" charset="0"/>
              </a:rPr>
              <a:t>01</a:t>
            </a:r>
            <a:endParaRPr lang="zh-CN" altLang="en-US" sz="3599" kern="0" dirty="0">
              <a:solidFill>
                <a:srgbClr val="108136"/>
              </a:solidFill>
              <a:latin typeface="Impact" pitchFamily="34" charset="0"/>
            </a:endParaRPr>
          </a:p>
        </p:txBody>
      </p:sp>
      <p:sp>
        <p:nvSpPr>
          <p:cNvPr id="145" name="文本框 809"/>
          <p:cNvSpPr txBox="1">
            <a:spLocks noChangeArrowheads="1"/>
          </p:cNvSpPr>
          <p:nvPr/>
        </p:nvSpPr>
        <p:spPr bwMode="auto">
          <a:xfrm>
            <a:off x="3267757" y="1971342"/>
            <a:ext cx="617766" cy="8539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68564" tIns="34283" rIns="68564" bIns="34283">
            <a:spAutoFit/>
          </a:bodyPr>
          <a:lstStyle>
            <a:lvl1pPr>
              <a:defRPr>
                <a:solidFill>
                  <a:schemeClr val="tx1"/>
                </a:solidFill>
                <a:latin typeface="Calibri" pitchFamily="34" charset="0"/>
                <a:ea typeface="微软雅黑" pitchFamily="34" charset="-122"/>
              </a:defRPr>
            </a:lvl1pPr>
            <a:lvl2pPr marL="742950" indent="-285750">
              <a:defRPr>
                <a:solidFill>
                  <a:schemeClr val="tx1"/>
                </a:solidFill>
                <a:latin typeface="Calibri" pitchFamily="34" charset="0"/>
                <a:ea typeface="微软雅黑" pitchFamily="34" charset="-122"/>
              </a:defRPr>
            </a:lvl2pPr>
            <a:lvl3pPr marL="1143000" indent="-228600">
              <a:defRPr>
                <a:solidFill>
                  <a:schemeClr val="tx1"/>
                </a:solidFill>
                <a:latin typeface="Calibri" pitchFamily="34" charset="0"/>
                <a:ea typeface="微软雅黑" pitchFamily="34" charset="-122"/>
              </a:defRPr>
            </a:lvl3pPr>
            <a:lvl4pPr marL="1600200" indent="-228600">
              <a:defRPr>
                <a:solidFill>
                  <a:schemeClr val="tx1"/>
                </a:solidFill>
                <a:latin typeface="Calibri" pitchFamily="34" charset="0"/>
                <a:ea typeface="微软雅黑" pitchFamily="34" charset="-122"/>
              </a:defRPr>
            </a:lvl4pPr>
            <a:lvl5pPr marL="2057400" indent="-228600">
              <a:defRPr>
                <a:solidFill>
                  <a:schemeClr val="tx1"/>
                </a:solidFill>
                <a:latin typeface="Calibri" pitchFamily="34" charset="0"/>
                <a:ea typeface="微软雅黑" pitchFamily="34" charset="-122"/>
              </a:defRPr>
            </a:lvl5pPr>
            <a:lvl6pPr marL="2514600" indent="-228600" fontAlgn="base">
              <a:spcBef>
                <a:spcPct val="0"/>
              </a:spcBef>
              <a:spcAft>
                <a:spcPct val="0"/>
              </a:spcAft>
              <a:defRPr>
                <a:solidFill>
                  <a:schemeClr val="tx1"/>
                </a:solidFill>
                <a:latin typeface="Calibri" pitchFamily="34" charset="0"/>
                <a:ea typeface="微软雅黑" pitchFamily="34" charset="-122"/>
              </a:defRPr>
            </a:lvl6pPr>
            <a:lvl7pPr marL="2971800" indent="-228600" fontAlgn="base">
              <a:spcBef>
                <a:spcPct val="0"/>
              </a:spcBef>
              <a:spcAft>
                <a:spcPct val="0"/>
              </a:spcAft>
              <a:defRPr>
                <a:solidFill>
                  <a:schemeClr val="tx1"/>
                </a:solidFill>
                <a:latin typeface="Calibri" pitchFamily="34" charset="0"/>
                <a:ea typeface="微软雅黑" pitchFamily="34" charset="-122"/>
              </a:defRPr>
            </a:lvl7pPr>
            <a:lvl8pPr marL="3429000" indent="-228600" fontAlgn="base">
              <a:spcBef>
                <a:spcPct val="0"/>
              </a:spcBef>
              <a:spcAft>
                <a:spcPct val="0"/>
              </a:spcAft>
              <a:defRPr>
                <a:solidFill>
                  <a:schemeClr val="tx1"/>
                </a:solidFill>
                <a:latin typeface="Calibri" pitchFamily="34" charset="0"/>
                <a:ea typeface="微软雅黑" pitchFamily="34" charset="-122"/>
              </a:defRPr>
            </a:lvl8pPr>
            <a:lvl9pPr marL="3886200" indent="-228600" fontAlgn="base">
              <a:spcBef>
                <a:spcPct val="0"/>
              </a:spcBef>
              <a:spcAft>
                <a:spcPct val="0"/>
              </a:spcAft>
              <a:defRPr>
                <a:solidFill>
                  <a:schemeClr val="tx1"/>
                </a:solidFill>
                <a:latin typeface="Calibri" pitchFamily="34" charset="0"/>
                <a:ea typeface="微软雅黑" pitchFamily="34" charset="-122"/>
              </a:defRPr>
            </a:lvl9pPr>
          </a:lstStyle>
          <a:p>
            <a:pPr algn="ctr" defTabSz="914028">
              <a:defRPr/>
            </a:pPr>
            <a:r>
              <a:rPr lang="en-US" altLang="zh-CN" sz="1500" kern="0" dirty="0">
                <a:solidFill>
                  <a:srgbClr val="8CC94C"/>
                </a:solidFill>
              </a:rPr>
              <a:t>STEP</a:t>
            </a:r>
          </a:p>
          <a:p>
            <a:pPr algn="ctr" defTabSz="914028">
              <a:defRPr/>
            </a:pPr>
            <a:r>
              <a:rPr lang="en-US" altLang="zh-CN" sz="3599" kern="0" dirty="0">
                <a:solidFill>
                  <a:srgbClr val="8CC94C"/>
                </a:solidFill>
                <a:latin typeface="Impact" pitchFamily="34" charset="0"/>
              </a:rPr>
              <a:t>02</a:t>
            </a:r>
            <a:endParaRPr lang="zh-CN" altLang="en-US" sz="3599" kern="0" dirty="0">
              <a:solidFill>
                <a:srgbClr val="8CC94C"/>
              </a:solidFill>
              <a:latin typeface="Impact" pitchFamily="34" charset="0"/>
            </a:endParaRPr>
          </a:p>
        </p:txBody>
      </p:sp>
      <p:sp>
        <p:nvSpPr>
          <p:cNvPr id="146" name="文本框 810"/>
          <p:cNvSpPr txBox="1">
            <a:spLocks noChangeArrowheads="1"/>
          </p:cNvSpPr>
          <p:nvPr/>
        </p:nvSpPr>
        <p:spPr bwMode="auto">
          <a:xfrm>
            <a:off x="5026055" y="1971342"/>
            <a:ext cx="630590" cy="8539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68564" tIns="34283" rIns="68564" bIns="34283">
            <a:spAutoFit/>
          </a:bodyPr>
          <a:lstStyle>
            <a:lvl1pPr>
              <a:defRPr>
                <a:solidFill>
                  <a:schemeClr val="tx1"/>
                </a:solidFill>
                <a:latin typeface="Calibri" pitchFamily="34" charset="0"/>
                <a:ea typeface="微软雅黑" pitchFamily="34" charset="-122"/>
              </a:defRPr>
            </a:lvl1pPr>
            <a:lvl2pPr marL="742950" indent="-285750">
              <a:defRPr>
                <a:solidFill>
                  <a:schemeClr val="tx1"/>
                </a:solidFill>
                <a:latin typeface="Calibri" pitchFamily="34" charset="0"/>
                <a:ea typeface="微软雅黑" pitchFamily="34" charset="-122"/>
              </a:defRPr>
            </a:lvl2pPr>
            <a:lvl3pPr marL="1143000" indent="-228600">
              <a:defRPr>
                <a:solidFill>
                  <a:schemeClr val="tx1"/>
                </a:solidFill>
                <a:latin typeface="Calibri" pitchFamily="34" charset="0"/>
                <a:ea typeface="微软雅黑" pitchFamily="34" charset="-122"/>
              </a:defRPr>
            </a:lvl3pPr>
            <a:lvl4pPr marL="1600200" indent="-228600">
              <a:defRPr>
                <a:solidFill>
                  <a:schemeClr val="tx1"/>
                </a:solidFill>
                <a:latin typeface="Calibri" pitchFamily="34" charset="0"/>
                <a:ea typeface="微软雅黑" pitchFamily="34" charset="-122"/>
              </a:defRPr>
            </a:lvl4pPr>
            <a:lvl5pPr marL="2057400" indent="-228600">
              <a:defRPr>
                <a:solidFill>
                  <a:schemeClr val="tx1"/>
                </a:solidFill>
                <a:latin typeface="Calibri" pitchFamily="34" charset="0"/>
                <a:ea typeface="微软雅黑" pitchFamily="34" charset="-122"/>
              </a:defRPr>
            </a:lvl5pPr>
            <a:lvl6pPr marL="2514600" indent="-228600" fontAlgn="base">
              <a:spcBef>
                <a:spcPct val="0"/>
              </a:spcBef>
              <a:spcAft>
                <a:spcPct val="0"/>
              </a:spcAft>
              <a:defRPr>
                <a:solidFill>
                  <a:schemeClr val="tx1"/>
                </a:solidFill>
                <a:latin typeface="Calibri" pitchFamily="34" charset="0"/>
                <a:ea typeface="微软雅黑" pitchFamily="34" charset="-122"/>
              </a:defRPr>
            </a:lvl6pPr>
            <a:lvl7pPr marL="2971800" indent="-228600" fontAlgn="base">
              <a:spcBef>
                <a:spcPct val="0"/>
              </a:spcBef>
              <a:spcAft>
                <a:spcPct val="0"/>
              </a:spcAft>
              <a:defRPr>
                <a:solidFill>
                  <a:schemeClr val="tx1"/>
                </a:solidFill>
                <a:latin typeface="Calibri" pitchFamily="34" charset="0"/>
                <a:ea typeface="微软雅黑" pitchFamily="34" charset="-122"/>
              </a:defRPr>
            </a:lvl7pPr>
            <a:lvl8pPr marL="3429000" indent="-228600" fontAlgn="base">
              <a:spcBef>
                <a:spcPct val="0"/>
              </a:spcBef>
              <a:spcAft>
                <a:spcPct val="0"/>
              </a:spcAft>
              <a:defRPr>
                <a:solidFill>
                  <a:schemeClr val="tx1"/>
                </a:solidFill>
                <a:latin typeface="Calibri" pitchFamily="34" charset="0"/>
                <a:ea typeface="微软雅黑" pitchFamily="34" charset="-122"/>
              </a:defRPr>
            </a:lvl8pPr>
            <a:lvl9pPr marL="3886200" indent="-228600" fontAlgn="base">
              <a:spcBef>
                <a:spcPct val="0"/>
              </a:spcBef>
              <a:spcAft>
                <a:spcPct val="0"/>
              </a:spcAft>
              <a:defRPr>
                <a:solidFill>
                  <a:schemeClr val="tx1"/>
                </a:solidFill>
                <a:latin typeface="Calibri" pitchFamily="34" charset="0"/>
                <a:ea typeface="微软雅黑" pitchFamily="34" charset="-122"/>
              </a:defRPr>
            </a:lvl9pPr>
          </a:lstStyle>
          <a:p>
            <a:pPr algn="ctr" defTabSz="914028">
              <a:defRPr/>
            </a:pPr>
            <a:r>
              <a:rPr lang="en-US" altLang="zh-CN" sz="1500" kern="0" dirty="0">
                <a:solidFill>
                  <a:srgbClr val="108136"/>
                </a:solidFill>
              </a:rPr>
              <a:t>STEP</a:t>
            </a:r>
          </a:p>
          <a:p>
            <a:pPr algn="ctr" defTabSz="914028">
              <a:defRPr/>
            </a:pPr>
            <a:r>
              <a:rPr lang="en-US" altLang="zh-CN" sz="3599" kern="0" dirty="0">
                <a:solidFill>
                  <a:srgbClr val="108136"/>
                </a:solidFill>
                <a:latin typeface="Impact" pitchFamily="34" charset="0"/>
              </a:rPr>
              <a:t>03</a:t>
            </a:r>
            <a:endParaRPr lang="zh-CN" altLang="en-US" sz="3599" kern="0" dirty="0">
              <a:solidFill>
                <a:srgbClr val="108136"/>
              </a:solidFill>
              <a:latin typeface="Impact" pitchFamily="34" charset="0"/>
            </a:endParaRPr>
          </a:p>
        </p:txBody>
      </p:sp>
      <p:sp>
        <p:nvSpPr>
          <p:cNvPr id="147" name="文本框 811"/>
          <p:cNvSpPr txBox="1">
            <a:spLocks noChangeArrowheads="1"/>
          </p:cNvSpPr>
          <p:nvPr/>
        </p:nvSpPr>
        <p:spPr bwMode="auto">
          <a:xfrm>
            <a:off x="6941996" y="1971342"/>
            <a:ext cx="616162" cy="8539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68564" tIns="34283" rIns="68564" bIns="34283">
            <a:spAutoFit/>
          </a:bodyPr>
          <a:lstStyle>
            <a:lvl1pPr>
              <a:defRPr>
                <a:solidFill>
                  <a:schemeClr val="tx1"/>
                </a:solidFill>
                <a:latin typeface="Calibri" pitchFamily="34" charset="0"/>
                <a:ea typeface="微软雅黑" pitchFamily="34" charset="-122"/>
              </a:defRPr>
            </a:lvl1pPr>
            <a:lvl2pPr marL="742950" indent="-285750">
              <a:defRPr>
                <a:solidFill>
                  <a:schemeClr val="tx1"/>
                </a:solidFill>
                <a:latin typeface="Calibri" pitchFamily="34" charset="0"/>
                <a:ea typeface="微软雅黑" pitchFamily="34" charset="-122"/>
              </a:defRPr>
            </a:lvl2pPr>
            <a:lvl3pPr marL="1143000" indent="-228600">
              <a:defRPr>
                <a:solidFill>
                  <a:schemeClr val="tx1"/>
                </a:solidFill>
                <a:latin typeface="Calibri" pitchFamily="34" charset="0"/>
                <a:ea typeface="微软雅黑" pitchFamily="34" charset="-122"/>
              </a:defRPr>
            </a:lvl3pPr>
            <a:lvl4pPr marL="1600200" indent="-228600">
              <a:defRPr>
                <a:solidFill>
                  <a:schemeClr val="tx1"/>
                </a:solidFill>
                <a:latin typeface="Calibri" pitchFamily="34" charset="0"/>
                <a:ea typeface="微软雅黑" pitchFamily="34" charset="-122"/>
              </a:defRPr>
            </a:lvl4pPr>
            <a:lvl5pPr marL="2057400" indent="-228600">
              <a:defRPr>
                <a:solidFill>
                  <a:schemeClr val="tx1"/>
                </a:solidFill>
                <a:latin typeface="Calibri" pitchFamily="34" charset="0"/>
                <a:ea typeface="微软雅黑" pitchFamily="34" charset="-122"/>
              </a:defRPr>
            </a:lvl5pPr>
            <a:lvl6pPr marL="2514600" indent="-228600" fontAlgn="base">
              <a:spcBef>
                <a:spcPct val="0"/>
              </a:spcBef>
              <a:spcAft>
                <a:spcPct val="0"/>
              </a:spcAft>
              <a:defRPr>
                <a:solidFill>
                  <a:schemeClr val="tx1"/>
                </a:solidFill>
                <a:latin typeface="Calibri" pitchFamily="34" charset="0"/>
                <a:ea typeface="微软雅黑" pitchFamily="34" charset="-122"/>
              </a:defRPr>
            </a:lvl6pPr>
            <a:lvl7pPr marL="2971800" indent="-228600" fontAlgn="base">
              <a:spcBef>
                <a:spcPct val="0"/>
              </a:spcBef>
              <a:spcAft>
                <a:spcPct val="0"/>
              </a:spcAft>
              <a:defRPr>
                <a:solidFill>
                  <a:schemeClr val="tx1"/>
                </a:solidFill>
                <a:latin typeface="Calibri" pitchFamily="34" charset="0"/>
                <a:ea typeface="微软雅黑" pitchFamily="34" charset="-122"/>
              </a:defRPr>
            </a:lvl7pPr>
            <a:lvl8pPr marL="3429000" indent="-228600" fontAlgn="base">
              <a:spcBef>
                <a:spcPct val="0"/>
              </a:spcBef>
              <a:spcAft>
                <a:spcPct val="0"/>
              </a:spcAft>
              <a:defRPr>
                <a:solidFill>
                  <a:schemeClr val="tx1"/>
                </a:solidFill>
                <a:latin typeface="Calibri" pitchFamily="34" charset="0"/>
                <a:ea typeface="微软雅黑" pitchFamily="34" charset="-122"/>
              </a:defRPr>
            </a:lvl8pPr>
            <a:lvl9pPr marL="3886200" indent="-228600" fontAlgn="base">
              <a:spcBef>
                <a:spcPct val="0"/>
              </a:spcBef>
              <a:spcAft>
                <a:spcPct val="0"/>
              </a:spcAft>
              <a:defRPr>
                <a:solidFill>
                  <a:schemeClr val="tx1"/>
                </a:solidFill>
                <a:latin typeface="Calibri" pitchFamily="34" charset="0"/>
                <a:ea typeface="微软雅黑" pitchFamily="34" charset="-122"/>
              </a:defRPr>
            </a:lvl9pPr>
          </a:lstStyle>
          <a:p>
            <a:pPr algn="ctr" defTabSz="914028">
              <a:defRPr/>
            </a:pPr>
            <a:r>
              <a:rPr lang="en-US" altLang="zh-CN" sz="1500" kern="0" dirty="0">
                <a:solidFill>
                  <a:srgbClr val="8CC94C"/>
                </a:solidFill>
              </a:rPr>
              <a:t>STEP</a:t>
            </a:r>
          </a:p>
          <a:p>
            <a:pPr algn="ctr" defTabSz="914028">
              <a:defRPr/>
            </a:pPr>
            <a:r>
              <a:rPr lang="en-US" altLang="zh-CN" sz="3599" kern="0" dirty="0">
                <a:solidFill>
                  <a:srgbClr val="8CC94C"/>
                </a:solidFill>
                <a:latin typeface="Impact" pitchFamily="34" charset="0"/>
              </a:rPr>
              <a:t>04</a:t>
            </a:r>
            <a:endParaRPr lang="zh-CN" altLang="en-US" sz="3599" kern="0" dirty="0">
              <a:solidFill>
                <a:srgbClr val="8CC94C"/>
              </a:solidFill>
              <a:latin typeface="Impact" pitchFamily="34" charset="0"/>
            </a:endParaRPr>
          </a:p>
        </p:txBody>
      </p:sp>
      <p:sp>
        <p:nvSpPr>
          <p:cNvPr id="50" name="Rectangle 27"/>
          <p:cNvSpPr>
            <a:spLocks/>
          </p:cNvSpPr>
          <p:nvPr/>
        </p:nvSpPr>
        <p:spPr bwMode="auto">
          <a:xfrm>
            <a:off x="986635" y="3568285"/>
            <a:ext cx="1379583" cy="2311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lIns="0" tIns="0" rIns="0" bIns="0" anchor="t"/>
          <a:lstStyle/>
          <a:p>
            <a:pPr algn="ctr"/>
            <a:r>
              <a:rPr lang="zh-CN" altLang="en-US" sz="1422" dirty="0">
                <a:solidFill>
                  <a:srgbClr val="108136"/>
                </a:solidFill>
                <a:ea typeface="微软雅黑" panose="020B0503020204020204" pitchFamily="34" charset="-122"/>
              </a:rPr>
              <a:t>请替换文字内容</a:t>
            </a:r>
          </a:p>
        </p:txBody>
      </p:sp>
      <p:sp>
        <p:nvSpPr>
          <p:cNvPr id="37" name="Rectangle 27"/>
          <p:cNvSpPr>
            <a:spLocks/>
          </p:cNvSpPr>
          <p:nvPr/>
        </p:nvSpPr>
        <p:spPr bwMode="auto">
          <a:xfrm>
            <a:off x="2865486" y="3568285"/>
            <a:ext cx="1379583" cy="2311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lIns="0" tIns="0" rIns="0" bIns="0" anchor="t"/>
          <a:lstStyle/>
          <a:p>
            <a:pPr algn="ctr"/>
            <a:r>
              <a:rPr lang="zh-CN" altLang="en-US" sz="1422" dirty="0">
                <a:solidFill>
                  <a:srgbClr val="108136"/>
                </a:solidFill>
                <a:ea typeface="微软雅黑" panose="020B0503020204020204" pitchFamily="34" charset="-122"/>
              </a:rPr>
              <a:t>请替换文字内容</a:t>
            </a:r>
          </a:p>
        </p:txBody>
      </p:sp>
      <p:sp>
        <p:nvSpPr>
          <p:cNvPr id="38" name="Rectangle 27"/>
          <p:cNvSpPr>
            <a:spLocks/>
          </p:cNvSpPr>
          <p:nvPr/>
        </p:nvSpPr>
        <p:spPr bwMode="auto">
          <a:xfrm>
            <a:off x="4769846" y="3568285"/>
            <a:ext cx="1379583" cy="2311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lIns="0" tIns="0" rIns="0" bIns="0" anchor="t"/>
          <a:lstStyle/>
          <a:p>
            <a:pPr algn="ctr"/>
            <a:r>
              <a:rPr lang="zh-CN" altLang="en-US" sz="1422" dirty="0">
                <a:solidFill>
                  <a:srgbClr val="108136"/>
                </a:solidFill>
                <a:ea typeface="微软雅黑" panose="020B0503020204020204" pitchFamily="34" charset="-122"/>
              </a:rPr>
              <a:t>请替换文字内容</a:t>
            </a:r>
          </a:p>
        </p:txBody>
      </p:sp>
      <p:sp>
        <p:nvSpPr>
          <p:cNvPr id="39" name="Rectangle 27"/>
          <p:cNvSpPr>
            <a:spLocks/>
          </p:cNvSpPr>
          <p:nvPr/>
        </p:nvSpPr>
        <p:spPr bwMode="auto">
          <a:xfrm>
            <a:off x="6890471" y="3568285"/>
            <a:ext cx="1379583" cy="2311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lIns="0" tIns="0" rIns="0" bIns="0" anchor="t"/>
          <a:lstStyle/>
          <a:p>
            <a:pPr algn="ctr"/>
            <a:r>
              <a:rPr lang="zh-CN" altLang="en-US" sz="1422" dirty="0">
                <a:solidFill>
                  <a:srgbClr val="108136"/>
                </a:solidFill>
                <a:ea typeface="微软雅黑" panose="020B0503020204020204" pitchFamily="34" charset="-122"/>
              </a:rPr>
              <a:t>请替换文字内容</a:t>
            </a:r>
          </a:p>
        </p:txBody>
      </p:sp>
      <p:sp>
        <p:nvSpPr>
          <p:cNvPr id="40" name="文本框 39"/>
          <p:cNvSpPr txBox="1"/>
          <p:nvPr/>
        </p:nvSpPr>
        <p:spPr>
          <a:xfrm>
            <a:off x="3917743" y="502992"/>
            <a:ext cx="1363329" cy="573875"/>
          </a:xfrm>
          <a:prstGeom prst="rect">
            <a:avLst/>
          </a:prstGeom>
          <a:noFill/>
        </p:spPr>
        <p:txBody>
          <a:bodyPr wrap="square" rtlCol="0">
            <a:spAutoFit/>
          </a:bodyPr>
          <a:lstStyle/>
          <a:p>
            <a:r>
              <a:rPr lang="zh-CN" altLang="en-US" sz="3129" b="1" dirty="0">
                <a:solidFill>
                  <a:srgbClr val="2E7438"/>
                </a:solidFill>
                <a:latin typeface="微软雅黑" panose="020B0503020204020204" pitchFamily="34" charset="-122"/>
                <a:ea typeface="微软雅黑" panose="020B0503020204020204" pitchFamily="34" charset="-122"/>
              </a:rPr>
              <a:t>目录</a:t>
            </a:r>
          </a:p>
        </p:txBody>
      </p:sp>
      <p:sp>
        <p:nvSpPr>
          <p:cNvPr id="41" name="文本框 40"/>
          <p:cNvSpPr txBox="1"/>
          <p:nvPr/>
        </p:nvSpPr>
        <p:spPr>
          <a:xfrm>
            <a:off x="3917743" y="987690"/>
            <a:ext cx="1612524" cy="311175"/>
          </a:xfrm>
          <a:prstGeom prst="rect">
            <a:avLst/>
          </a:prstGeom>
          <a:noFill/>
        </p:spPr>
        <p:txBody>
          <a:bodyPr wrap="square" rtlCol="0">
            <a:spAutoFit/>
          </a:bodyPr>
          <a:lstStyle/>
          <a:p>
            <a:r>
              <a:rPr lang="en-US" altLang="zh-CN" sz="1422" b="1" dirty="0">
                <a:solidFill>
                  <a:srgbClr val="2E7438"/>
                </a:solidFill>
                <a:latin typeface="Arial" panose="020B0604020202020204" pitchFamily="34" charset="0"/>
                <a:ea typeface="微软雅黑" panose="020B0503020204020204" pitchFamily="34" charset="-122"/>
                <a:cs typeface="Arial" panose="020B0604020202020204" pitchFamily="34" charset="0"/>
              </a:rPr>
              <a:t>CONTENTS</a:t>
            </a:r>
          </a:p>
        </p:txBody>
      </p:sp>
    </p:spTree>
    <p:extLst>
      <p:ext uri="{BB962C8B-B14F-4D97-AF65-F5344CB8AC3E}">
        <p14:creationId xmlns:p14="http://schemas.microsoft.com/office/powerpoint/2010/main" val="59002949"/>
      </p:ext>
    </p:extLst>
  </p:cSld>
  <p:clrMapOvr>
    <a:masterClrMapping/>
  </p:clrMapOvr>
  <mc:AlternateContent xmlns:mc="http://schemas.openxmlformats.org/markup-compatibility/2006" xmlns:p14="http://schemas.microsoft.com/office/powerpoint/2010/main">
    <mc:Choice Requires="p14">
      <p:transition spd="slow" p14:dur="1250" advTm="0">
        <p14:flip dir="r"/>
      </p:transition>
    </mc:Choice>
    <mc:Fallback xmlns="">
      <p:transition spd="slow" advTm="0">
        <p:fade/>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afterEffect" p14:presetBounceEnd="52000">
                                      <p:stCondLst>
                                        <p:cond delay="0"/>
                                      </p:stCondLst>
                                      <p:childTnLst>
                                        <p:set>
                                          <p:cBhvr>
                                            <p:cTn id="6" dur="1" fill="hold">
                                              <p:stCondLst>
                                                <p:cond delay="0"/>
                                              </p:stCondLst>
                                            </p:cTn>
                                            <p:tgtEl>
                                              <p:spTgt spid="133"/>
                                            </p:tgtEl>
                                            <p:attrNameLst>
                                              <p:attrName>style.visibility</p:attrName>
                                            </p:attrNameLst>
                                          </p:cBhvr>
                                          <p:to>
                                            <p:strVal val="visible"/>
                                          </p:to>
                                        </p:set>
                                        <p:anim calcmode="lin" valueType="num" p14:bounceEnd="52000">
                                          <p:cBhvr additive="base">
                                            <p:cTn id="7" dur="500" fill="hold"/>
                                            <p:tgtEl>
                                              <p:spTgt spid="133"/>
                                            </p:tgtEl>
                                            <p:attrNameLst>
                                              <p:attrName>ppt_x</p:attrName>
                                            </p:attrNameLst>
                                          </p:cBhvr>
                                          <p:tavLst>
                                            <p:tav tm="0">
                                              <p:val>
                                                <p:strVal val="0-#ppt_w/2"/>
                                              </p:val>
                                            </p:tav>
                                            <p:tav tm="100000">
                                              <p:val>
                                                <p:strVal val="#ppt_x"/>
                                              </p:val>
                                            </p:tav>
                                          </p:tavLst>
                                        </p:anim>
                                        <p:anim calcmode="lin" valueType="num" p14:bounceEnd="52000">
                                          <p:cBhvr additive="base">
                                            <p:cTn id="8" dur="500" fill="hold"/>
                                            <p:tgtEl>
                                              <p:spTgt spid="133"/>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 presetClass="entr" presetSubtype="8" fill="hold" nodeType="afterEffect" p14:presetBounceEnd="52000">
                                      <p:stCondLst>
                                        <p:cond delay="0"/>
                                      </p:stCondLst>
                                      <p:childTnLst>
                                        <p:set>
                                          <p:cBhvr>
                                            <p:cTn id="11" dur="1" fill="hold">
                                              <p:stCondLst>
                                                <p:cond delay="0"/>
                                              </p:stCondLst>
                                            </p:cTn>
                                            <p:tgtEl>
                                              <p:spTgt spid="132"/>
                                            </p:tgtEl>
                                            <p:attrNameLst>
                                              <p:attrName>style.visibility</p:attrName>
                                            </p:attrNameLst>
                                          </p:cBhvr>
                                          <p:to>
                                            <p:strVal val="visible"/>
                                          </p:to>
                                        </p:set>
                                        <p:anim calcmode="lin" valueType="num" p14:bounceEnd="52000">
                                          <p:cBhvr additive="base">
                                            <p:cTn id="12" dur="500" fill="hold"/>
                                            <p:tgtEl>
                                              <p:spTgt spid="132"/>
                                            </p:tgtEl>
                                            <p:attrNameLst>
                                              <p:attrName>ppt_x</p:attrName>
                                            </p:attrNameLst>
                                          </p:cBhvr>
                                          <p:tavLst>
                                            <p:tav tm="0">
                                              <p:val>
                                                <p:strVal val="0-#ppt_w/2"/>
                                              </p:val>
                                            </p:tav>
                                            <p:tav tm="100000">
                                              <p:val>
                                                <p:strVal val="#ppt_x"/>
                                              </p:val>
                                            </p:tav>
                                          </p:tavLst>
                                        </p:anim>
                                        <p:anim calcmode="lin" valueType="num" p14:bounceEnd="52000">
                                          <p:cBhvr additive="base">
                                            <p:cTn id="13" dur="500" fill="hold"/>
                                            <p:tgtEl>
                                              <p:spTgt spid="132"/>
                                            </p:tgtEl>
                                            <p:attrNameLst>
                                              <p:attrName>ppt_y</p:attrName>
                                            </p:attrNameLst>
                                          </p:cBhvr>
                                          <p:tavLst>
                                            <p:tav tm="0">
                                              <p:val>
                                                <p:strVal val="#ppt_y"/>
                                              </p:val>
                                            </p:tav>
                                            <p:tav tm="100000">
                                              <p:val>
                                                <p:strVal val="#ppt_y"/>
                                              </p:val>
                                            </p:tav>
                                          </p:tavLst>
                                        </p:anim>
                                      </p:childTnLst>
                                    </p:cTn>
                                  </p:par>
                                </p:childTnLst>
                              </p:cTn>
                            </p:par>
                            <p:par>
                              <p:cTn id="14" fill="hold">
                                <p:stCondLst>
                                  <p:cond delay="1000"/>
                                </p:stCondLst>
                                <p:childTnLst>
                                  <p:par>
                                    <p:cTn id="15" presetID="2" presetClass="entr" presetSubtype="8" fill="hold" nodeType="afterEffect" p14:presetBounceEnd="52000">
                                      <p:stCondLst>
                                        <p:cond delay="0"/>
                                      </p:stCondLst>
                                      <p:childTnLst>
                                        <p:set>
                                          <p:cBhvr>
                                            <p:cTn id="16" dur="1" fill="hold">
                                              <p:stCondLst>
                                                <p:cond delay="0"/>
                                              </p:stCondLst>
                                            </p:cTn>
                                            <p:tgtEl>
                                              <p:spTgt spid="131"/>
                                            </p:tgtEl>
                                            <p:attrNameLst>
                                              <p:attrName>style.visibility</p:attrName>
                                            </p:attrNameLst>
                                          </p:cBhvr>
                                          <p:to>
                                            <p:strVal val="visible"/>
                                          </p:to>
                                        </p:set>
                                        <p:anim calcmode="lin" valueType="num" p14:bounceEnd="52000">
                                          <p:cBhvr additive="base">
                                            <p:cTn id="17" dur="500" fill="hold"/>
                                            <p:tgtEl>
                                              <p:spTgt spid="131"/>
                                            </p:tgtEl>
                                            <p:attrNameLst>
                                              <p:attrName>ppt_x</p:attrName>
                                            </p:attrNameLst>
                                          </p:cBhvr>
                                          <p:tavLst>
                                            <p:tav tm="0">
                                              <p:val>
                                                <p:strVal val="0-#ppt_w/2"/>
                                              </p:val>
                                            </p:tav>
                                            <p:tav tm="100000">
                                              <p:val>
                                                <p:strVal val="#ppt_x"/>
                                              </p:val>
                                            </p:tav>
                                          </p:tavLst>
                                        </p:anim>
                                        <p:anim calcmode="lin" valueType="num" p14:bounceEnd="52000">
                                          <p:cBhvr additive="base">
                                            <p:cTn id="18" dur="500" fill="hold"/>
                                            <p:tgtEl>
                                              <p:spTgt spid="131"/>
                                            </p:tgtEl>
                                            <p:attrNameLst>
                                              <p:attrName>ppt_y</p:attrName>
                                            </p:attrNameLst>
                                          </p:cBhvr>
                                          <p:tavLst>
                                            <p:tav tm="0">
                                              <p:val>
                                                <p:strVal val="#ppt_y"/>
                                              </p:val>
                                            </p:tav>
                                            <p:tav tm="100000">
                                              <p:val>
                                                <p:strVal val="#ppt_y"/>
                                              </p:val>
                                            </p:tav>
                                          </p:tavLst>
                                        </p:anim>
                                      </p:childTnLst>
                                    </p:cTn>
                                  </p:par>
                                </p:childTnLst>
                              </p:cTn>
                            </p:par>
                            <p:par>
                              <p:cTn id="19" fill="hold">
                                <p:stCondLst>
                                  <p:cond delay="1500"/>
                                </p:stCondLst>
                                <p:childTnLst>
                                  <p:par>
                                    <p:cTn id="20" presetID="2" presetClass="entr" presetSubtype="8" fill="hold" nodeType="afterEffect" p14:presetBounceEnd="52000">
                                      <p:stCondLst>
                                        <p:cond delay="0"/>
                                      </p:stCondLst>
                                      <p:childTnLst>
                                        <p:set>
                                          <p:cBhvr>
                                            <p:cTn id="21" dur="1" fill="hold">
                                              <p:stCondLst>
                                                <p:cond delay="0"/>
                                              </p:stCondLst>
                                            </p:cTn>
                                            <p:tgtEl>
                                              <p:spTgt spid="2"/>
                                            </p:tgtEl>
                                            <p:attrNameLst>
                                              <p:attrName>style.visibility</p:attrName>
                                            </p:attrNameLst>
                                          </p:cBhvr>
                                          <p:to>
                                            <p:strVal val="visible"/>
                                          </p:to>
                                        </p:set>
                                        <p:anim calcmode="lin" valueType="num" p14:bounceEnd="52000">
                                          <p:cBhvr additive="base">
                                            <p:cTn id="22" dur="500" fill="hold"/>
                                            <p:tgtEl>
                                              <p:spTgt spid="2"/>
                                            </p:tgtEl>
                                            <p:attrNameLst>
                                              <p:attrName>ppt_x</p:attrName>
                                            </p:attrNameLst>
                                          </p:cBhvr>
                                          <p:tavLst>
                                            <p:tav tm="0">
                                              <p:val>
                                                <p:strVal val="0-#ppt_w/2"/>
                                              </p:val>
                                            </p:tav>
                                            <p:tav tm="100000">
                                              <p:val>
                                                <p:strVal val="#ppt_x"/>
                                              </p:val>
                                            </p:tav>
                                          </p:tavLst>
                                        </p:anim>
                                        <p:anim calcmode="lin" valueType="num" p14:bounceEnd="52000">
                                          <p:cBhvr additive="base">
                                            <p:cTn id="23" dur="500" fill="hold"/>
                                            <p:tgtEl>
                                              <p:spTgt spid="2"/>
                                            </p:tgtEl>
                                            <p:attrNameLst>
                                              <p:attrName>ppt_y</p:attrName>
                                            </p:attrNameLst>
                                          </p:cBhvr>
                                          <p:tavLst>
                                            <p:tav tm="0">
                                              <p:val>
                                                <p:strVal val="#ppt_y"/>
                                              </p:val>
                                            </p:tav>
                                            <p:tav tm="100000">
                                              <p:val>
                                                <p:strVal val="#ppt_y"/>
                                              </p:val>
                                            </p:tav>
                                          </p:tavLst>
                                        </p:anim>
                                      </p:childTnLst>
                                    </p:cTn>
                                  </p:par>
                                </p:childTnLst>
                              </p:cTn>
                            </p:par>
                            <p:par>
                              <p:cTn id="24" fill="hold">
                                <p:stCondLst>
                                  <p:cond delay="2000"/>
                                </p:stCondLst>
                                <p:childTnLst>
                                  <p:par>
                                    <p:cTn id="25" presetID="10" presetClass="entr" presetSubtype="0" fill="hold" grpId="0" nodeType="afterEffect">
                                      <p:stCondLst>
                                        <p:cond delay="0"/>
                                      </p:stCondLst>
                                      <p:childTnLst>
                                        <p:set>
                                          <p:cBhvr>
                                            <p:cTn id="26" dur="1" fill="hold">
                                              <p:stCondLst>
                                                <p:cond delay="0"/>
                                              </p:stCondLst>
                                            </p:cTn>
                                            <p:tgtEl>
                                              <p:spTgt spid="134"/>
                                            </p:tgtEl>
                                            <p:attrNameLst>
                                              <p:attrName>style.visibility</p:attrName>
                                            </p:attrNameLst>
                                          </p:cBhvr>
                                          <p:to>
                                            <p:strVal val="visible"/>
                                          </p:to>
                                        </p:set>
                                        <p:animEffect transition="in" filter="fade">
                                          <p:cBhvr>
                                            <p:cTn id="27" dur="500"/>
                                            <p:tgtEl>
                                              <p:spTgt spid="134"/>
                                            </p:tgtEl>
                                          </p:cBhvr>
                                        </p:animEffect>
                                      </p:childTnLst>
                                    </p:cTn>
                                  </p:par>
                                  <p:par>
                                    <p:cTn id="28" presetID="10" presetClass="entr" presetSubtype="0" fill="hold" grpId="0" nodeType="withEffect">
                                      <p:stCondLst>
                                        <p:cond delay="0"/>
                                      </p:stCondLst>
                                      <p:childTnLst>
                                        <p:set>
                                          <p:cBhvr>
                                            <p:cTn id="29" dur="1" fill="hold">
                                              <p:stCondLst>
                                                <p:cond delay="0"/>
                                              </p:stCondLst>
                                            </p:cTn>
                                            <p:tgtEl>
                                              <p:spTgt spid="135"/>
                                            </p:tgtEl>
                                            <p:attrNameLst>
                                              <p:attrName>style.visibility</p:attrName>
                                            </p:attrNameLst>
                                          </p:cBhvr>
                                          <p:to>
                                            <p:strVal val="visible"/>
                                          </p:to>
                                        </p:set>
                                        <p:animEffect transition="in" filter="fade">
                                          <p:cBhvr>
                                            <p:cTn id="30" dur="500"/>
                                            <p:tgtEl>
                                              <p:spTgt spid="135"/>
                                            </p:tgtEl>
                                          </p:cBhvr>
                                        </p:animEffect>
                                      </p:childTnLst>
                                    </p:cTn>
                                  </p:par>
                                  <p:par>
                                    <p:cTn id="31" presetID="10" presetClass="entr" presetSubtype="0" fill="hold" grpId="0" nodeType="withEffect">
                                      <p:stCondLst>
                                        <p:cond delay="0"/>
                                      </p:stCondLst>
                                      <p:childTnLst>
                                        <p:set>
                                          <p:cBhvr>
                                            <p:cTn id="32" dur="1" fill="hold">
                                              <p:stCondLst>
                                                <p:cond delay="0"/>
                                              </p:stCondLst>
                                            </p:cTn>
                                            <p:tgtEl>
                                              <p:spTgt spid="136"/>
                                            </p:tgtEl>
                                            <p:attrNameLst>
                                              <p:attrName>style.visibility</p:attrName>
                                            </p:attrNameLst>
                                          </p:cBhvr>
                                          <p:to>
                                            <p:strVal val="visible"/>
                                          </p:to>
                                        </p:set>
                                        <p:animEffect transition="in" filter="fade">
                                          <p:cBhvr>
                                            <p:cTn id="33" dur="500"/>
                                            <p:tgtEl>
                                              <p:spTgt spid="136"/>
                                            </p:tgtEl>
                                          </p:cBhvr>
                                        </p:animEffect>
                                      </p:childTnLst>
                                    </p:cTn>
                                  </p:par>
                                  <p:par>
                                    <p:cTn id="34" presetID="10" presetClass="entr" presetSubtype="0" fill="hold" grpId="0" nodeType="withEffect">
                                      <p:stCondLst>
                                        <p:cond delay="0"/>
                                      </p:stCondLst>
                                      <p:childTnLst>
                                        <p:set>
                                          <p:cBhvr>
                                            <p:cTn id="35" dur="1" fill="hold">
                                              <p:stCondLst>
                                                <p:cond delay="0"/>
                                              </p:stCondLst>
                                            </p:cTn>
                                            <p:tgtEl>
                                              <p:spTgt spid="137"/>
                                            </p:tgtEl>
                                            <p:attrNameLst>
                                              <p:attrName>style.visibility</p:attrName>
                                            </p:attrNameLst>
                                          </p:cBhvr>
                                          <p:to>
                                            <p:strVal val="visible"/>
                                          </p:to>
                                        </p:set>
                                        <p:animEffect transition="in" filter="fade">
                                          <p:cBhvr>
                                            <p:cTn id="36" dur="500"/>
                                            <p:tgtEl>
                                              <p:spTgt spid="137"/>
                                            </p:tgtEl>
                                          </p:cBhvr>
                                        </p:animEffect>
                                      </p:childTnLst>
                                    </p:cTn>
                                  </p:par>
                                  <p:par>
                                    <p:cTn id="37" presetID="10" presetClass="entr" presetSubtype="0" fill="hold" grpId="0" nodeType="withEffect">
                                      <p:stCondLst>
                                        <p:cond delay="0"/>
                                      </p:stCondLst>
                                      <p:childTnLst>
                                        <p:set>
                                          <p:cBhvr>
                                            <p:cTn id="38" dur="1" fill="hold">
                                              <p:stCondLst>
                                                <p:cond delay="0"/>
                                              </p:stCondLst>
                                            </p:cTn>
                                            <p:tgtEl>
                                              <p:spTgt spid="144"/>
                                            </p:tgtEl>
                                            <p:attrNameLst>
                                              <p:attrName>style.visibility</p:attrName>
                                            </p:attrNameLst>
                                          </p:cBhvr>
                                          <p:to>
                                            <p:strVal val="visible"/>
                                          </p:to>
                                        </p:set>
                                        <p:animEffect transition="in" filter="fade">
                                          <p:cBhvr>
                                            <p:cTn id="39" dur="500"/>
                                            <p:tgtEl>
                                              <p:spTgt spid="144"/>
                                            </p:tgtEl>
                                          </p:cBhvr>
                                        </p:animEffect>
                                      </p:childTnLst>
                                    </p:cTn>
                                  </p:par>
                                  <p:par>
                                    <p:cTn id="40" presetID="10" presetClass="entr" presetSubtype="0" fill="hold" grpId="0" nodeType="withEffect">
                                      <p:stCondLst>
                                        <p:cond delay="0"/>
                                      </p:stCondLst>
                                      <p:childTnLst>
                                        <p:set>
                                          <p:cBhvr>
                                            <p:cTn id="41" dur="1" fill="hold">
                                              <p:stCondLst>
                                                <p:cond delay="0"/>
                                              </p:stCondLst>
                                            </p:cTn>
                                            <p:tgtEl>
                                              <p:spTgt spid="145"/>
                                            </p:tgtEl>
                                            <p:attrNameLst>
                                              <p:attrName>style.visibility</p:attrName>
                                            </p:attrNameLst>
                                          </p:cBhvr>
                                          <p:to>
                                            <p:strVal val="visible"/>
                                          </p:to>
                                        </p:set>
                                        <p:animEffect transition="in" filter="fade">
                                          <p:cBhvr>
                                            <p:cTn id="42" dur="500"/>
                                            <p:tgtEl>
                                              <p:spTgt spid="145"/>
                                            </p:tgtEl>
                                          </p:cBhvr>
                                        </p:animEffect>
                                      </p:childTnLst>
                                    </p:cTn>
                                  </p:par>
                                  <p:par>
                                    <p:cTn id="43" presetID="10" presetClass="entr" presetSubtype="0" fill="hold" grpId="0" nodeType="withEffect">
                                      <p:stCondLst>
                                        <p:cond delay="0"/>
                                      </p:stCondLst>
                                      <p:childTnLst>
                                        <p:set>
                                          <p:cBhvr>
                                            <p:cTn id="44" dur="1" fill="hold">
                                              <p:stCondLst>
                                                <p:cond delay="0"/>
                                              </p:stCondLst>
                                            </p:cTn>
                                            <p:tgtEl>
                                              <p:spTgt spid="146"/>
                                            </p:tgtEl>
                                            <p:attrNameLst>
                                              <p:attrName>style.visibility</p:attrName>
                                            </p:attrNameLst>
                                          </p:cBhvr>
                                          <p:to>
                                            <p:strVal val="visible"/>
                                          </p:to>
                                        </p:set>
                                        <p:animEffect transition="in" filter="fade">
                                          <p:cBhvr>
                                            <p:cTn id="45" dur="500"/>
                                            <p:tgtEl>
                                              <p:spTgt spid="146"/>
                                            </p:tgtEl>
                                          </p:cBhvr>
                                        </p:animEffect>
                                      </p:childTnLst>
                                    </p:cTn>
                                  </p:par>
                                  <p:par>
                                    <p:cTn id="46" presetID="10" presetClass="entr" presetSubtype="0" fill="hold" grpId="0" nodeType="withEffect">
                                      <p:stCondLst>
                                        <p:cond delay="0"/>
                                      </p:stCondLst>
                                      <p:childTnLst>
                                        <p:set>
                                          <p:cBhvr>
                                            <p:cTn id="47" dur="1" fill="hold">
                                              <p:stCondLst>
                                                <p:cond delay="0"/>
                                              </p:stCondLst>
                                            </p:cTn>
                                            <p:tgtEl>
                                              <p:spTgt spid="147"/>
                                            </p:tgtEl>
                                            <p:attrNameLst>
                                              <p:attrName>style.visibility</p:attrName>
                                            </p:attrNameLst>
                                          </p:cBhvr>
                                          <p:to>
                                            <p:strVal val="visible"/>
                                          </p:to>
                                        </p:set>
                                        <p:animEffect transition="in" filter="fade">
                                          <p:cBhvr>
                                            <p:cTn id="48" dur="500"/>
                                            <p:tgtEl>
                                              <p:spTgt spid="147"/>
                                            </p:tgtEl>
                                          </p:cBhvr>
                                        </p:animEffect>
                                      </p:childTnLst>
                                    </p:cTn>
                                  </p:par>
                                </p:childTnLst>
                              </p:cTn>
                            </p:par>
                            <p:par>
                              <p:cTn id="49" fill="hold">
                                <p:stCondLst>
                                  <p:cond delay="2500"/>
                                </p:stCondLst>
                                <p:childTnLst>
                                  <p:par>
                                    <p:cTn id="50" presetID="12" presetClass="entr" presetSubtype="4" fill="hold" grpId="0" nodeType="afterEffect">
                                      <p:stCondLst>
                                        <p:cond delay="0"/>
                                      </p:stCondLst>
                                      <p:childTnLst>
                                        <p:set>
                                          <p:cBhvr>
                                            <p:cTn id="51" dur="1" fill="hold">
                                              <p:stCondLst>
                                                <p:cond delay="0"/>
                                              </p:stCondLst>
                                            </p:cTn>
                                            <p:tgtEl>
                                              <p:spTgt spid="50"/>
                                            </p:tgtEl>
                                            <p:attrNameLst>
                                              <p:attrName>style.visibility</p:attrName>
                                            </p:attrNameLst>
                                          </p:cBhvr>
                                          <p:to>
                                            <p:strVal val="visible"/>
                                          </p:to>
                                        </p:set>
                                        <p:anim calcmode="lin" valueType="num">
                                          <p:cBhvr additive="base">
                                            <p:cTn id="52" dur="500"/>
                                            <p:tgtEl>
                                              <p:spTgt spid="50"/>
                                            </p:tgtEl>
                                            <p:attrNameLst>
                                              <p:attrName>ppt_y</p:attrName>
                                            </p:attrNameLst>
                                          </p:cBhvr>
                                          <p:tavLst>
                                            <p:tav tm="0">
                                              <p:val>
                                                <p:strVal val="#ppt_y+#ppt_h*1.125000"/>
                                              </p:val>
                                            </p:tav>
                                            <p:tav tm="100000">
                                              <p:val>
                                                <p:strVal val="#ppt_y"/>
                                              </p:val>
                                            </p:tav>
                                          </p:tavLst>
                                        </p:anim>
                                        <p:animEffect transition="in" filter="wipe(up)">
                                          <p:cBhvr>
                                            <p:cTn id="53" dur="500"/>
                                            <p:tgtEl>
                                              <p:spTgt spid="50"/>
                                            </p:tgtEl>
                                          </p:cBhvr>
                                        </p:animEffect>
                                      </p:childTnLst>
                                    </p:cTn>
                                  </p:par>
                                </p:childTnLst>
                              </p:cTn>
                            </p:par>
                            <p:par>
                              <p:cTn id="54" fill="hold">
                                <p:stCondLst>
                                  <p:cond delay="3000"/>
                                </p:stCondLst>
                                <p:childTnLst>
                                  <p:par>
                                    <p:cTn id="55" presetID="12" presetClass="entr" presetSubtype="4" fill="hold" grpId="0" nodeType="afterEffect">
                                      <p:stCondLst>
                                        <p:cond delay="0"/>
                                      </p:stCondLst>
                                      <p:childTnLst>
                                        <p:set>
                                          <p:cBhvr>
                                            <p:cTn id="56" dur="1" fill="hold">
                                              <p:stCondLst>
                                                <p:cond delay="0"/>
                                              </p:stCondLst>
                                            </p:cTn>
                                            <p:tgtEl>
                                              <p:spTgt spid="37"/>
                                            </p:tgtEl>
                                            <p:attrNameLst>
                                              <p:attrName>style.visibility</p:attrName>
                                            </p:attrNameLst>
                                          </p:cBhvr>
                                          <p:to>
                                            <p:strVal val="visible"/>
                                          </p:to>
                                        </p:set>
                                        <p:anim calcmode="lin" valueType="num">
                                          <p:cBhvr additive="base">
                                            <p:cTn id="57" dur="500"/>
                                            <p:tgtEl>
                                              <p:spTgt spid="37"/>
                                            </p:tgtEl>
                                            <p:attrNameLst>
                                              <p:attrName>ppt_y</p:attrName>
                                            </p:attrNameLst>
                                          </p:cBhvr>
                                          <p:tavLst>
                                            <p:tav tm="0">
                                              <p:val>
                                                <p:strVal val="#ppt_y+#ppt_h*1.125000"/>
                                              </p:val>
                                            </p:tav>
                                            <p:tav tm="100000">
                                              <p:val>
                                                <p:strVal val="#ppt_y"/>
                                              </p:val>
                                            </p:tav>
                                          </p:tavLst>
                                        </p:anim>
                                        <p:animEffect transition="in" filter="wipe(up)">
                                          <p:cBhvr>
                                            <p:cTn id="58" dur="500"/>
                                            <p:tgtEl>
                                              <p:spTgt spid="37"/>
                                            </p:tgtEl>
                                          </p:cBhvr>
                                        </p:animEffect>
                                      </p:childTnLst>
                                    </p:cTn>
                                  </p:par>
                                </p:childTnLst>
                              </p:cTn>
                            </p:par>
                            <p:par>
                              <p:cTn id="59" fill="hold">
                                <p:stCondLst>
                                  <p:cond delay="3500"/>
                                </p:stCondLst>
                                <p:childTnLst>
                                  <p:par>
                                    <p:cTn id="60" presetID="12" presetClass="entr" presetSubtype="4" fill="hold" grpId="0" nodeType="afterEffect">
                                      <p:stCondLst>
                                        <p:cond delay="0"/>
                                      </p:stCondLst>
                                      <p:childTnLst>
                                        <p:set>
                                          <p:cBhvr>
                                            <p:cTn id="61" dur="1" fill="hold">
                                              <p:stCondLst>
                                                <p:cond delay="0"/>
                                              </p:stCondLst>
                                            </p:cTn>
                                            <p:tgtEl>
                                              <p:spTgt spid="38"/>
                                            </p:tgtEl>
                                            <p:attrNameLst>
                                              <p:attrName>style.visibility</p:attrName>
                                            </p:attrNameLst>
                                          </p:cBhvr>
                                          <p:to>
                                            <p:strVal val="visible"/>
                                          </p:to>
                                        </p:set>
                                        <p:anim calcmode="lin" valueType="num">
                                          <p:cBhvr additive="base">
                                            <p:cTn id="62" dur="500"/>
                                            <p:tgtEl>
                                              <p:spTgt spid="38"/>
                                            </p:tgtEl>
                                            <p:attrNameLst>
                                              <p:attrName>ppt_y</p:attrName>
                                            </p:attrNameLst>
                                          </p:cBhvr>
                                          <p:tavLst>
                                            <p:tav tm="0">
                                              <p:val>
                                                <p:strVal val="#ppt_y+#ppt_h*1.125000"/>
                                              </p:val>
                                            </p:tav>
                                            <p:tav tm="100000">
                                              <p:val>
                                                <p:strVal val="#ppt_y"/>
                                              </p:val>
                                            </p:tav>
                                          </p:tavLst>
                                        </p:anim>
                                        <p:animEffect transition="in" filter="wipe(up)">
                                          <p:cBhvr>
                                            <p:cTn id="63" dur="500"/>
                                            <p:tgtEl>
                                              <p:spTgt spid="38"/>
                                            </p:tgtEl>
                                          </p:cBhvr>
                                        </p:animEffect>
                                      </p:childTnLst>
                                    </p:cTn>
                                  </p:par>
                                </p:childTnLst>
                              </p:cTn>
                            </p:par>
                            <p:par>
                              <p:cTn id="64" fill="hold">
                                <p:stCondLst>
                                  <p:cond delay="4000"/>
                                </p:stCondLst>
                                <p:childTnLst>
                                  <p:par>
                                    <p:cTn id="65" presetID="12" presetClass="entr" presetSubtype="4" fill="hold" grpId="0" nodeType="afterEffect">
                                      <p:stCondLst>
                                        <p:cond delay="0"/>
                                      </p:stCondLst>
                                      <p:childTnLst>
                                        <p:set>
                                          <p:cBhvr>
                                            <p:cTn id="66" dur="1" fill="hold">
                                              <p:stCondLst>
                                                <p:cond delay="0"/>
                                              </p:stCondLst>
                                            </p:cTn>
                                            <p:tgtEl>
                                              <p:spTgt spid="39"/>
                                            </p:tgtEl>
                                            <p:attrNameLst>
                                              <p:attrName>style.visibility</p:attrName>
                                            </p:attrNameLst>
                                          </p:cBhvr>
                                          <p:to>
                                            <p:strVal val="visible"/>
                                          </p:to>
                                        </p:set>
                                        <p:anim calcmode="lin" valueType="num">
                                          <p:cBhvr additive="base">
                                            <p:cTn id="67" dur="500"/>
                                            <p:tgtEl>
                                              <p:spTgt spid="39"/>
                                            </p:tgtEl>
                                            <p:attrNameLst>
                                              <p:attrName>ppt_y</p:attrName>
                                            </p:attrNameLst>
                                          </p:cBhvr>
                                          <p:tavLst>
                                            <p:tav tm="0">
                                              <p:val>
                                                <p:strVal val="#ppt_y+#ppt_h*1.125000"/>
                                              </p:val>
                                            </p:tav>
                                            <p:tav tm="100000">
                                              <p:val>
                                                <p:strVal val="#ppt_y"/>
                                              </p:val>
                                            </p:tav>
                                          </p:tavLst>
                                        </p:anim>
                                        <p:animEffect transition="in" filter="wipe(up)">
                                          <p:cBhvr>
                                            <p:cTn id="68" dur="500"/>
                                            <p:tgtEl>
                                              <p:spTgt spid="39"/>
                                            </p:tgtEl>
                                          </p:cBhvr>
                                        </p:animEffect>
                                      </p:childTnLst>
                                    </p:cTn>
                                  </p:par>
                                  <p:par>
                                    <p:cTn id="69" presetID="23" presetClass="entr" presetSubtype="16" fill="hold" grpId="0" nodeType="withEffect">
                                      <p:stCondLst>
                                        <p:cond delay="0"/>
                                      </p:stCondLst>
                                      <p:childTnLst>
                                        <p:set>
                                          <p:cBhvr>
                                            <p:cTn id="70" dur="1" fill="hold">
                                              <p:stCondLst>
                                                <p:cond delay="0"/>
                                              </p:stCondLst>
                                            </p:cTn>
                                            <p:tgtEl>
                                              <p:spTgt spid="40"/>
                                            </p:tgtEl>
                                            <p:attrNameLst>
                                              <p:attrName>style.visibility</p:attrName>
                                            </p:attrNameLst>
                                          </p:cBhvr>
                                          <p:to>
                                            <p:strVal val="visible"/>
                                          </p:to>
                                        </p:set>
                                        <p:anim calcmode="lin" valueType="num">
                                          <p:cBhvr>
                                            <p:cTn id="71" dur="500" fill="hold"/>
                                            <p:tgtEl>
                                              <p:spTgt spid="40"/>
                                            </p:tgtEl>
                                            <p:attrNameLst>
                                              <p:attrName>ppt_w</p:attrName>
                                            </p:attrNameLst>
                                          </p:cBhvr>
                                          <p:tavLst>
                                            <p:tav tm="0">
                                              <p:val>
                                                <p:fltVal val="0"/>
                                              </p:val>
                                            </p:tav>
                                            <p:tav tm="100000">
                                              <p:val>
                                                <p:strVal val="#ppt_w"/>
                                              </p:val>
                                            </p:tav>
                                          </p:tavLst>
                                        </p:anim>
                                        <p:anim calcmode="lin" valueType="num">
                                          <p:cBhvr>
                                            <p:cTn id="72" dur="500" fill="hold"/>
                                            <p:tgtEl>
                                              <p:spTgt spid="40"/>
                                            </p:tgtEl>
                                            <p:attrNameLst>
                                              <p:attrName>ppt_h</p:attrName>
                                            </p:attrNameLst>
                                          </p:cBhvr>
                                          <p:tavLst>
                                            <p:tav tm="0">
                                              <p:val>
                                                <p:fltVal val="0"/>
                                              </p:val>
                                            </p:tav>
                                            <p:tav tm="100000">
                                              <p:val>
                                                <p:strVal val="#ppt_h"/>
                                              </p:val>
                                            </p:tav>
                                          </p:tavLst>
                                        </p:anim>
                                      </p:childTnLst>
                                    </p:cTn>
                                  </p:par>
                                  <p:par>
                                    <p:cTn id="73" presetID="23" presetClass="entr" presetSubtype="16" fill="hold" grpId="0" nodeType="withEffect">
                                      <p:stCondLst>
                                        <p:cond delay="300"/>
                                      </p:stCondLst>
                                      <p:childTnLst>
                                        <p:set>
                                          <p:cBhvr>
                                            <p:cTn id="74" dur="1" fill="hold">
                                              <p:stCondLst>
                                                <p:cond delay="0"/>
                                              </p:stCondLst>
                                            </p:cTn>
                                            <p:tgtEl>
                                              <p:spTgt spid="41"/>
                                            </p:tgtEl>
                                            <p:attrNameLst>
                                              <p:attrName>style.visibility</p:attrName>
                                            </p:attrNameLst>
                                          </p:cBhvr>
                                          <p:to>
                                            <p:strVal val="visible"/>
                                          </p:to>
                                        </p:set>
                                        <p:anim calcmode="lin" valueType="num">
                                          <p:cBhvr>
                                            <p:cTn id="75" dur="500" fill="hold"/>
                                            <p:tgtEl>
                                              <p:spTgt spid="41"/>
                                            </p:tgtEl>
                                            <p:attrNameLst>
                                              <p:attrName>ppt_w</p:attrName>
                                            </p:attrNameLst>
                                          </p:cBhvr>
                                          <p:tavLst>
                                            <p:tav tm="0">
                                              <p:val>
                                                <p:fltVal val="0"/>
                                              </p:val>
                                            </p:tav>
                                            <p:tav tm="100000">
                                              <p:val>
                                                <p:strVal val="#ppt_w"/>
                                              </p:val>
                                            </p:tav>
                                          </p:tavLst>
                                        </p:anim>
                                        <p:anim calcmode="lin" valueType="num">
                                          <p:cBhvr>
                                            <p:cTn id="76" dur="500" fill="hold"/>
                                            <p:tgtEl>
                                              <p:spTgt spid="41"/>
                                            </p:tgtEl>
                                            <p:attrNameLst>
                                              <p:attrName>ppt_h</p:attrName>
                                            </p:attrNameLst>
                                          </p:cBhvr>
                                          <p:tavLst>
                                            <p:tav tm="0">
                                              <p:val>
                                                <p:fltVal val="0"/>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4" grpId="0" animBg="1"/>
          <p:bldP spid="135" grpId="0" animBg="1"/>
          <p:bldP spid="136" grpId="0" animBg="1"/>
          <p:bldP spid="137" grpId="0" animBg="1"/>
          <p:bldP spid="144" grpId="0"/>
          <p:bldP spid="145" grpId="0"/>
          <p:bldP spid="146" grpId="0"/>
          <p:bldP spid="147" grpId="0"/>
          <p:bldP spid="50" grpId="0"/>
          <p:bldP spid="37" grpId="0"/>
          <p:bldP spid="38" grpId="0"/>
          <p:bldP spid="39" grpId="0"/>
          <p:bldP spid="40" grpId="0"/>
          <p:bldP spid="41"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afterEffect">
                                      <p:stCondLst>
                                        <p:cond delay="0"/>
                                      </p:stCondLst>
                                      <p:childTnLst>
                                        <p:set>
                                          <p:cBhvr>
                                            <p:cTn id="6" dur="1" fill="hold">
                                              <p:stCondLst>
                                                <p:cond delay="0"/>
                                              </p:stCondLst>
                                            </p:cTn>
                                            <p:tgtEl>
                                              <p:spTgt spid="133"/>
                                            </p:tgtEl>
                                            <p:attrNameLst>
                                              <p:attrName>style.visibility</p:attrName>
                                            </p:attrNameLst>
                                          </p:cBhvr>
                                          <p:to>
                                            <p:strVal val="visible"/>
                                          </p:to>
                                        </p:set>
                                        <p:anim calcmode="lin" valueType="num">
                                          <p:cBhvr additive="base">
                                            <p:cTn id="7" dur="500" fill="hold"/>
                                            <p:tgtEl>
                                              <p:spTgt spid="133"/>
                                            </p:tgtEl>
                                            <p:attrNameLst>
                                              <p:attrName>ppt_x</p:attrName>
                                            </p:attrNameLst>
                                          </p:cBhvr>
                                          <p:tavLst>
                                            <p:tav tm="0">
                                              <p:val>
                                                <p:strVal val="0-#ppt_w/2"/>
                                              </p:val>
                                            </p:tav>
                                            <p:tav tm="100000">
                                              <p:val>
                                                <p:strVal val="#ppt_x"/>
                                              </p:val>
                                            </p:tav>
                                          </p:tavLst>
                                        </p:anim>
                                        <p:anim calcmode="lin" valueType="num">
                                          <p:cBhvr additive="base">
                                            <p:cTn id="8" dur="500" fill="hold"/>
                                            <p:tgtEl>
                                              <p:spTgt spid="133"/>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 presetClass="entr" presetSubtype="8" fill="hold" nodeType="afterEffect">
                                      <p:stCondLst>
                                        <p:cond delay="0"/>
                                      </p:stCondLst>
                                      <p:childTnLst>
                                        <p:set>
                                          <p:cBhvr>
                                            <p:cTn id="11" dur="1" fill="hold">
                                              <p:stCondLst>
                                                <p:cond delay="0"/>
                                              </p:stCondLst>
                                            </p:cTn>
                                            <p:tgtEl>
                                              <p:spTgt spid="132"/>
                                            </p:tgtEl>
                                            <p:attrNameLst>
                                              <p:attrName>style.visibility</p:attrName>
                                            </p:attrNameLst>
                                          </p:cBhvr>
                                          <p:to>
                                            <p:strVal val="visible"/>
                                          </p:to>
                                        </p:set>
                                        <p:anim calcmode="lin" valueType="num">
                                          <p:cBhvr additive="base">
                                            <p:cTn id="12" dur="500" fill="hold"/>
                                            <p:tgtEl>
                                              <p:spTgt spid="132"/>
                                            </p:tgtEl>
                                            <p:attrNameLst>
                                              <p:attrName>ppt_x</p:attrName>
                                            </p:attrNameLst>
                                          </p:cBhvr>
                                          <p:tavLst>
                                            <p:tav tm="0">
                                              <p:val>
                                                <p:strVal val="0-#ppt_w/2"/>
                                              </p:val>
                                            </p:tav>
                                            <p:tav tm="100000">
                                              <p:val>
                                                <p:strVal val="#ppt_x"/>
                                              </p:val>
                                            </p:tav>
                                          </p:tavLst>
                                        </p:anim>
                                        <p:anim calcmode="lin" valueType="num">
                                          <p:cBhvr additive="base">
                                            <p:cTn id="13" dur="500" fill="hold"/>
                                            <p:tgtEl>
                                              <p:spTgt spid="132"/>
                                            </p:tgtEl>
                                            <p:attrNameLst>
                                              <p:attrName>ppt_y</p:attrName>
                                            </p:attrNameLst>
                                          </p:cBhvr>
                                          <p:tavLst>
                                            <p:tav tm="0">
                                              <p:val>
                                                <p:strVal val="#ppt_y"/>
                                              </p:val>
                                            </p:tav>
                                            <p:tav tm="100000">
                                              <p:val>
                                                <p:strVal val="#ppt_y"/>
                                              </p:val>
                                            </p:tav>
                                          </p:tavLst>
                                        </p:anim>
                                      </p:childTnLst>
                                    </p:cTn>
                                  </p:par>
                                </p:childTnLst>
                              </p:cTn>
                            </p:par>
                            <p:par>
                              <p:cTn id="14" fill="hold">
                                <p:stCondLst>
                                  <p:cond delay="1000"/>
                                </p:stCondLst>
                                <p:childTnLst>
                                  <p:par>
                                    <p:cTn id="15" presetID="2" presetClass="entr" presetSubtype="8" fill="hold" nodeType="afterEffect">
                                      <p:stCondLst>
                                        <p:cond delay="0"/>
                                      </p:stCondLst>
                                      <p:childTnLst>
                                        <p:set>
                                          <p:cBhvr>
                                            <p:cTn id="16" dur="1" fill="hold">
                                              <p:stCondLst>
                                                <p:cond delay="0"/>
                                              </p:stCondLst>
                                            </p:cTn>
                                            <p:tgtEl>
                                              <p:spTgt spid="131"/>
                                            </p:tgtEl>
                                            <p:attrNameLst>
                                              <p:attrName>style.visibility</p:attrName>
                                            </p:attrNameLst>
                                          </p:cBhvr>
                                          <p:to>
                                            <p:strVal val="visible"/>
                                          </p:to>
                                        </p:set>
                                        <p:anim calcmode="lin" valueType="num">
                                          <p:cBhvr additive="base">
                                            <p:cTn id="17" dur="500" fill="hold"/>
                                            <p:tgtEl>
                                              <p:spTgt spid="131"/>
                                            </p:tgtEl>
                                            <p:attrNameLst>
                                              <p:attrName>ppt_x</p:attrName>
                                            </p:attrNameLst>
                                          </p:cBhvr>
                                          <p:tavLst>
                                            <p:tav tm="0">
                                              <p:val>
                                                <p:strVal val="0-#ppt_w/2"/>
                                              </p:val>
                                            </p:tav>
                                            <p:tav tm="100000">
                                              <p:val>
                                                <p:strVal val="#ppt_x"/>
                                              </p:val>
                                            </p:tav>
                                          </p:tavLst>
                                        </p:anim>
                                        <p:anim calcmode="lin" valueType="num">
                                          <p:cBhvr additive="base">
                                            <p:cTn id="18" dur="500" fill="hold"/>
                                            <p:tgtEl>
                                              <p:spTgt spid="131"/>
                                            </p:tgtEl>
                                            <p:attrNameLst>
                                              <p:attrName>ppt_y</p:attrName>
                                            </p:attrNameLst>
                                          </p:cBhvr>
                                          <p:tavLst>
                                            <p:tav tm="0">
                                              <p:val>
                                                <p:strVal val="#ppt_y"/>
                                              </p:val>
                                            </p:tav>
                                            <p:tav tm="100000">
                                              <p:val>
                                                <p:strVal val="#ppt_y"/>
                                              </p:val>
                                            </p:tav>
                                          </p:tavLst>
                                        </p:anim>
                                      </p:childTnLst>
                                    </p:cTn>
                                  </p:par>
                                </p:childTnLst>
                              </p:cTn>
                            </p:par>
                            <p:par>
                              <p:cTn id="19" fill="hold">
                                <p:stCondLst>
                                  <p:cond delay="1500"/>
                                </p:stCondLst>
                                <p:childTnLst>
                                  <p:par>
                                    <p:cTn id="20" presetID="2" presetClass="entr" presetSubtype="8" fill="hold" nodeType="afterEffect">
                                      <p:stCondLst>
                                        <p:cond delay="0"/>
                                      </p:stCondLst>
                                      <p:childTnLst>
                                        <p:set>
                                          <p:cBhvr>
                                            <p:cTn id="21" dur="1" fill="hold">
                                              <p:stCondLst>
                                                <p:cond delay="0"/>
                                              </p:stCondLst>
                                            </p:cTn>
                                            <p:tgtEl>
                                              <p:spTgt spid="2"/>
                                            </p:tgtEl>
                                            <p:attrNameLst>
                                              <p:attrName>style.visibility</p:attrName>
                                            </p:attrNameLst>
                                          </p:cBhvr>
                                          <p:to>
                                            <p:strVal val="visible"/>
                                          </p:to>
                                        </p:set>
                                        <p:anim calcmode="lin" valueType="num">
                                          <p:cBhvr additive="base">
                                            <p:cTn id="22" dur="500" fill="hold"/>
                                            <p:tgtEl>
                                              <p:spTgt spid="2"/>
                                            </p:tgtEl>
                                            <p:attrNameLst>
                                              <p:attrName>ppt_x</p:attrName>
                                            </p:attrNameLst>
                                          </p:cBhvr>
                                          <p:tavLst>
                                            <p:tav tm="0">
                                              <p:val>
                                                <p:strVal val="0-#ppt_w/2"/>
                                              </p:val>
                                            </p:tav>
                                            <p:tav tm="100000">
                                              <p:val>
                                                <p:strVal val="#ppt_x"/>
                                              </p:val>
                                            </p:tav>
                                          </p:tavLst>
                                        </p:anim>
                                        <p:anim calcmode="lin" valueType="num">
                                          <p:cBhvr additive="base">
                                            <p:cTn id="23" dur="500" fill="hold"/>
                                            <p:tgtEl>
                                              <p:spTgt spid="2"/>
                                            </p:tgtEl>
                                            <p:attrNameLst>
                                              <p:attrName>ppt_y</p:attrName>
                                            </p:attrNameLst>
                                          </p:cBhvr>
                                          <p:tavLst>
                                            <p:tav tm="0">
                                              <p:val>
                                                <p:strVal val="#ppt_y"/>
                                              </p:val>
                                            </p:tav>
                                            <p:tav tm="100000">
                                              <p:val>
                                                <p:strVal val="#ppt_y"/>
                                              </p:val>
                                            </p:tav>
                                          </p:tavLst>
                                        </p:anim>
                                      </p:childTnLst>
                                    </p:cTn>
                                  </p:par>
                                </p:childTnLst>
                              </p:cTn>
                            </p:par>
                            <p:par>
                              <p:cTn id="24" fill="hold">
                                <p:stCondLst>
                                  <p:cond delay="2000"/>
                                </p:stCondLst>
                                <p:childTnLst>
                                  <p:par>
                                    <p:cTn id="25" presetID="10" presetClass="entr" presetSubtype="0" fill="hold" grpId="0" nodeType="afterEffect">
                                      <p:stCondLst>
                                        <p:cond delay="0"/>
                                      </p:stCondLst>
                                      <p:childTnLst>
                                        <p:set>
                                          <p:cBhvr>
                                            <p:cTn id="26" dur="1" fill="hold">
                                              <p:stCondLst>
                                                <p:cond delay="0"/>
                                              </p:stCondLst>
                                            </p:cTn>
                                            <p:tgtEl>
                                              <p:spTgt spid="134"/>
                                            </p:tgtEl>
                                            <p:attrNameLst>
                                              <p:attrName>style.visibility</p:attrName>
                                            </p:attrNameLst>
                                          </p:cBhvr>
                                          <p:to>
                                            <p:strVal val="visible"/>
                                          </p:to>
                                        </p:set>
                                        <p:animEffect transition="in" filter="fade">
                                          <p:cBhvr>
                                            <p:cTn id="27" dur="500"/>
                                            <p:tgtEl>
                                              <p:spTgt spid="134"/>
                                            </p:tgtEl>
                                          </p:cBhvr>
                                        </p:animEffect>
                                      </p:childTnLst>
                                    </p:cTn>
                                  </p:par>
                                  <p:par>
                                    <p:cTn id="28" presetID="10" presetClass="entr" presetSubtype="0" fill="hold" grpId="0" nodeType="withEffect">
                                      <p:stCondLst>
                                        <p:cond delay="0"/>
                                      </p:stCondLst>
                                      <p:childTnLst>
                                        <p:set>
                                          <p:cBhvr>
                                            <p:cTn id="29" dur="1" fill="hold">
                                              <p:stCondLst>
                                                <p:cond delay="0"/>
                                              </p:stCondLst>
                                            </p:cTn>
                                            <p:tgtEl>
                                              <p:spTgt spid="135"/>
                                            </p:tgtEl>
                                            <p:attrNameLst>
                                              <p:attrName>style.visibility</p:attrName>
                                            </p:attrNameLst>
                                          </p:cBhvr>
                                          <p:to>
                                            <p:strVal val="visible"/>
                                          </p:to>
                                        </p:set>
                                        <p:animEffect transition="in" filter="fade">
                                          <p:cBhvr>
                                            <p:cTn id="30" dur="500"/>
                                            <p:tgtEl>
                                              <p:spTgt spid="135"/>
                                            </p:tgtEl>
                                          </p:cBhvr>
                                        </p:animEffect>
                                      </p:childTnLst>
                                    </p:cTn>
                                  </p:par>
                                  <p:par>
                                    <p:cTn id="31" presetID="10" presetClass="entr" presetSubtype="0" fill="hold" grpId="0" nodeType="withEffect">
                                      <p:stCondLst>
                                        <p:cond delay="0"/>
                                      </p:stCondLst>
                                      <p:childTnLst>
                                        <p:set>
                                          <p:cBhvr>
                                            <p:cTn id="32" dur="1" fill="hold">
                                              <p:stCondLst>
                                                <p:cond delay="0"/>
                                              </p:stCondLst>
                                            </p:cTn>
                                            <p:tgtEl>
                                              <p:spTgt spid="136"/>
                                            </p:tgtEl>
                                            <p:attrNameLst>
                                              <p:attrName>style.visibility</p:attrName>
                                            </p:attrNameLst>
                                          </p:cBhvr>
                                          <p:to>
                                            <p:strVal val="visible"/>
                                          </p:to>
                                        </p:set>
                                        <p:animEffect transition="in" filter="fade">
                                          <p:cBhvr>
                                            <p:cTn id="33" dur="500"/>
                                            <p:tgtEl>
                                              <p:spTgt spid="136"/>
                                            </p:tgtEl>
                                          </p:cBhvr>
                                        </p:animEffect>
                                      </p:childTnLst>
                                    </p:cTn>
                                  </p:par>
                                  <p:par>
                                    <p:cTn id="34" presetID="10" presetClass="entr" presetSubtype="0" fill="hold" grpId="0" nodeType="withEffect">
                                      <p:stCondLst>
                                        <p:cond delay="0"/>
                                      </p:stCondLst>
                                      <p:childTnLst>
                                        <p:set>
                                          <p:cBhvr>
                                            <p:cTn id="35" dur="1" fill="hold">
                                              <p:stCondLst>
                                                <p:cond delay="0"/>
                                              </p:stCondLst>
                                            </p:cTn>
                                            <p:tgtEl>
                                              <p:spTgt spid="137"/>
                                            </p:tgtEl>
                                            <p:attrNameLst>
                                              <p:attrName>style.visibility</p:attrName>
                                            </p:attrNameLst>
                                          </p:cBhvr>
                                          <p:to>
                                            <p:strVal val="visible"/>
                                          </p:to>
                                        </p:set>
                                        <p:animEffect transition="in" filter="fade">
                                          <p:cBhvr>
                                            <p:cTn id="36" dur="500"/>
                                            <p:tgtEl>
                                              <p:spTgt spid="137"/>
                                            </p:tgtEl>
                                          </p:cBhvr>
                                        </p:animEffect>
                                      </p:childTnLst>
                                    </p:cTn>
                                  </p:par>
                                  <p:par>
                                    <p:cTn id="37" presetID="10" presetClass="entr" presetSubtype="0" fill="hold" grpId="0" nodeType="withEffect">
                                      <p:stCondLst>
                                        <p:cond delay="0"/>
                                      </p:stCondLst>
                                      <p:childTnLst>
                                        <p:set>
                                          <p:cBhvr>
                                            <p:cTn id="38" dur="1" fill="hold">
                                              <p:stCondLst>
                                                <p:cond delay="0"/>
                                              </p:stCondLst>
                                            </p:cTn>
                                            <p:tgtEl>
                                              <p:spTgt spid="144"/>
                                            </p:tgtEl>
                                            <p:attrNameLst>
                                              <p:attrName>style.visibility</p:attrName>
                                            </p:attrNameLst>
                                          </p:cBhvr>
                                          <p:to>
                                            <p:strVal val="visible"/>
                                          </p:to>
                                        </p:set>
                                        <p:animEffect transition="in" filter="fade">
                                          <p:cBhvr>
                                            <p:cTn id="39" dur="500"/>
                                            <p:tgtEl>
                                              <p:spTgt spid="144"/>
                                            </p:tgtEl>
                                          </p:cBhvr>
                                        </p:animEffect>
                                      </p:childTnLst>
                                    </p:cTn>
                                  </p:par>
                                  <p:par>
                                    <p:cTn id="40" presetID="10" presetClass="entr" presetSubtype="0" fill="hold" grpId="0" nodeType="withEffect">
                                      <p:stCondLst>
                                        <p:cond delay="0"/>
                                      </p:stCondLst>
                                      <p:childTnLst>
                                        <p:set>
                                          <p:cBhvr>
                                            <p:cTn id="41" dur="1" fill="hold">
                                              <p:stCondLst>
                                                <p:cond delay="0"/>
                                              </p:stCondLst>
                                            </p:cTn>
                                            <p:tgtEl>
                                              <p:spTgt spid="145"/>
                                            </p:tgtEl>
                                            <p:attrNameLst>
                                              <p:attrName>style.visibility</p:attrName>
                                            </p:attrNameLst>
                                          </p:cBhvr>
                                          <p:to>
                                            <p:strVal val="visible"/>
                                          </p:to>
                                        </p:set>
                                        <p:animEffect transition="in" filter="fade">
                                          <p:cBhvr>
                                            <p:cTn id="42" dur="500"/>
                                            <p:tgtEl>
                                              <p:spTgt spid="145"/>
                                            </p:tgtEl>
                                          </p:cBhvr>
                                        </p:animEffect>
                                      </p:childTnLst>
                                    </p:cTn>
                                  </p:par>
                                  <p:par>
                                    <p:cTn id="43" presetID="10" presetClass="entr" presetSubtype="0" fill="hold" grpId="0" nodeType="withEffect">
                                      <p:stCondLst>
                                        <p:cond delay="0"/>
                                      </p:stCondLst>
                                      <p:childTnLst>
                                        <p:set>
                                          <p:cBhvr>
                                            <p:cTn id="44" dur="1" fill="hold">
                                              <p:stCondLst>
                                                <p:cond delay="0"/>
                                              </p:stCondLst>
                                            </p:cTn>
                                            <p:tgtEl>
                                              <p:spTgt spid="146"/>
                                            </p:tgtEl>
                                            <p:attrNameLst>
                                              <p:attrName>style.visibility</p:attrName>
                                            </p:attrNameLst>
                                          </p:cBhvr>
                                          <p:to>
                                            <p:strVal val="visible"/>
                                          </p:to>
                                        </p:set>
                                        <p:animEffect transition="in" filter="fade">
                                          <p:cBhvr>
                                            <p:cTn id="45" dur="500"/>
                                            <p:tgtEl>
                                              <p:spTgt spid="146"/>
                                            </p:tgtEl>
                                          </p:cBhvr>
                                        </p:animEffect>
                                      </p:childTnLst>
                                    </p:cTn>
                                  </p:par>
                                  <p:par>
                                    <p:cTn id="46" presetID="10" presetClass="entr" presetSubtype="0" fill="hold" grpId="0" nodeType="withEffect">
                                      <p:stCondLst>
                                        <p:cond delay="0"/>
                                      </p:stCondLst>
                                      <p:childTnLst>
                                        <p:set>
                                          <p:cBhvr>
                                            <p:cTn id="47" dur="1" fill="hold">
                                              <p:stCondLst>
                                                <p:cond delay="0"/>
                                              </p:stCondLst>
                                            </p:cTn>
                                            <p:tgtEl>
                                              <p:spTgt spid="147"/>
                                            </p:tgtEl>
                                            <p:attrNameLst>
                                              <p:attrName>style.visibility</p:attrName>
                                            </p:attrNameLst>
                                          </p:cBhvr>
                                          <p:to>
                                            <p:strVal val="visible"/>
                                          </p:to>
                                        </p:set>
                                        <p:animEffect transition="in" filter="fade">
                                          <p:cBhvr>
                                            <p:cTn id="48" dur="500"/>
                                            <p:tgtEl>
                                              <p:spTgt spid="147"/>
                                            </p:tgtEl>
                                          </p:cBhvr>
                                        </p:animEffect>
                                      </p:childTnLst>
                                    </p:cTn>
                                  </p:par>
                                </p:childTnLst>
                              </p:cTn>
                            </p:par>
                            <p:par>
                              <p:cTn id="49" fill="hold">
                                <p:stCondLst>
                                  <p:cond delay="2500"/>
                                </p:stCondLst>
                                <p:childTnLst>
                                  <p:par>
                                    <p:cTn id="50" presetID="12" presetClass="entr" presetSubtype="4" fill="hold" grpId="0" nodeType="afterEffect">
                                      <p:stCondLst>
                                        <p:cond delay="0"/>
                                      </p:stCondLst>
                                      <p:childTnLst>
                                        <p:set>
                                          <p:cBhvr>
                                            <p:cTn id="51" dur="1" fill="hold">
                                              <p:stCondLst>
                                                <p:cond delay="0"/>
                                              </p:stCondLst>
                                            </p:cTn>
                                            <p:tgtEl>
                                              <p:spTgt spid="50"/>
                                            </p:tgtEl>
                                            <p:attrNameLst>
                                              <p:attrName>style.visibility</p:attrName>
                                            </p:attrNameLst>
                                          </p:cBhvr>
                                          <p:to>
                                            <p:strVal val="visible"/>
                                          </p:to>
                                        </p:set>
                                        <p:anim calcmode="lin" valueType="num">
                                          <p:cBhvr additive="base">
                                            <p:cTn id="52" dur="500"/>
                                            <p:tgtEl>
                                              <p:spTgt spid="50"/>
                                            </p:tgtEl>
                                            <p:attrNameLst>
                                              <p:attrName>ppt_y</p:attrName>
                                            </p:attrNameLst>
                                          </p:cBhvr>
                                          <p:tavLst>
                                            <p:tav tm="0">
                                              <p:val>
                                                <p:strVal val="#ppt_y+#ppt_h*1.125000"/>
                                              </p:val>
                                            </p:tav>
                                            <p:tav tm="100000">
                                              <p:val>
                                                <p:strVal val="#ppt_y"/>
                                              </p:val>
                                            </p:tav>
                                          </p:tavLst>
                                        </p:anim>
                                        <p:animEffect transition="in" filter="wipe(up)">
                                          <p:cBhvr>
                                            <p:cTn id="53" dur="500"/>
                                            <p:tgtEl>
                                              <p:spTgt spid="50"/>
                                            </p:tgtEl>
                                          </p:cBhvr>
                                        </p:animEffect>
                                      </p:childTnLst>
                                    </p:cTn>
                                  </p:par>
                                </p:childTnLst>
                              </p:cTn>
                            </p:par>
                            <p:par>
                              <p:cTn id="54" fill="hold">
                                <p:stCondLst>
                                  <p:cond delay="3000"/>
                                </p:stCondLst>
                                <p:childTnLst>
                                  <p:par>
                                    <p:cTn id="55" presetID="12" presetClass="entr" presetSubtype="4" fill="hold" grpId="0" nodeType="afterEffect">
                                      <p:stCondLst>
                                        <p:cond delay="0"/>
                                      </p:stCondLst>
                                      <p:childTnLst>
                                        <p:set>
                                          <p:cBhvr>
                                            <p:cTn id="56" dur="1" fill="hold">
                                              <p:stCondLst>
                                                <p:cond delay="0"/>
                                              </p:stCondLst>
                                            </p:cTn>
                                            <p:tgtEl>
                                              <p:spTgt spid="37"/>
                                            </p:tgtEl>
                                            <p:attrNameLst>
                                              <p:attrName>style.visibility</p:attrName>
                                            </p:attrNameLst>
                                          </p:cBhvr>
                                          <p:to>
                                            <p:strVal val="visible"/>
                                          </p:to>
                                        </p:set>
                                        <p:anim calcmode="lin" valueType="num">
                                          <p:cBhvr additive="base">
                                            <p:cTn id="57" dur="500"/>
                                            <p:tgtEl>
                                              <p:spTgt spid="37"/>
                                            </p:tgtEl>
                                            <p:attrNameLst>
                                              <p:attrName>ppt_y</p:attrName>
                                            </p:attrNameLst>
                                          </p:cBhvr>
                                          <p:tavLst>
                                            <p:tav tm="0">
                                              <p:val>
                                                <p:strVal val="#ppt_y+#ppt_h*1.125000"/>
                                              </p:val>
                                            </p:tav>
                                            <p:tav tm="100000">
                                              <p:val>
                                                <p:strVal val="#ppt_y"/>
                                              </p:val>
                                            </p:tav>
                                          </p:tavLst>
                                        </p:anim>
                                        <p:animEffect transition="in" filter="wipe(up)">
                                          <p:cBhvr>
                                            <p:cTn id="58" dur="500"/>
                                            <p:tgtEl>
                                              <p:spTgt spid="37"/>
                                            </p:tgtEl>
                                          </p:cBhvr>
                                        </p:animEffect>
                                      </p:childTnLst>
                                    </p:cTn>
                                  </p:par>
                                </p:childTnLst>
                              </p:cTn>
                            </p:par>
                            <p:par>
                              <p:cTn id="59" fill="hold">
                                <p:stCondLst>
                                  <p:cond delay="3500"/>
                                </p:stCondLst>
                                <p:childTnLst>
                                  <p:par>
                                    <p:cTn id="60" presetID="12" presetClass="entr" presetSubtype="4" fill="hold" grpId="0" nodeType="afterEffect">
                                      <p:stCondLst>
                                        <p:cond delay="0"/>
                                      </p:stCondLst>
                                      <p:childTnLst>
                                        <p:set>
                                          <p:cBhvr>
                                            <p:cTn id="61" dur="1" fill="hold">
                                              <p:stCondLst>
                                                <p:cond delay="0"/>
                                              </p:stCondLst>
                                            </p:cTn>
                                            <p:tgtEl>
                                              <p:spTgt spid="38"/>
                                            </p:tgtEl>
                                            <p:attrNameLst>
                                              <p:attrName>style.visibility</p:attrName>
                                            </p:attrNameLst>
                                          </p:cBhvr>
                                          <p:to>
                                            <p:strVal val="visible"/>
                                          </p:to>
                                        </p:set>
                                        <p:anim calcmode="lin" valueType="num">
                                          <p:cBhvr additive="base">
                                            <p:cTn id="62" dur="500"/>
                                            <p:tgtEl>
                                              <p:spTgt spid="38"/>
                                            </p:tgtEl>
                                            <p:attrNameLst>
                                              <p:attrName>ppt_y</p:attrName>
                                            </p:attrNameLst>
                                          </p:cBhvr>
                                          <p:tavLst>
                                            <p:tav tm="0">
                                              <p:val>
                                                <p:strVal val="#ppt_y+#ppt_h*1.125000"/>
                                              </p:val>
                                            </p:tav>
                                            <p:tav tm="100000">
                                              <p:val>
                                                <p:strVal val="#ppt_y"/>
                                              </p:val>
                                            </p:tav>
                                          </p:tavLst>
                                        </p:anim>
                                        <p:animEffect transition="in" filter="wipe(up)">
                                          <p:cBhvr>
                                            <p:cTn id="63" dur="500"/>
                                            <p:tgtEl>
                                              <p:spTgt spid="38"/>
                                            </p:tgtEl>
                                          </p:cBhvr>
                                        </p:animEffect>
                                      </p:childTnLst>
                                    </p:cTn>
                                  </p:par>
                                </p:childTnLst>
                              </p:cTn>
                            </p:par>
                            <p:par>
                              <p:cTn id="64" fill="hold">
                                <p:stCondLst>
                                  <p:cond delay="4000"/>
                                </p:stCondLst>
                                <p:childTnLst>
                                  <p:par>
                                    <p:cTn id="65" presetID="12" presetClass="entr" presetSubtype="4" fill="hold" grpId="0" nodeType="afterEffect">
                                      <p:stCondLst>
                                        <p:cond delay="0"/>
                                      </p:stCondLst>
                                      <p:childTnLst>
                                        <p:set>
                                          <p:cBhvr>
                                            <p:cTn id="66" dur="1" fill="hold">
                                              <p:stCondLst>
                                                <p:cond delay="0"/>
                                              </p:stCondLst>
                                            </p:cTn>
                                            <p:tgtEl>
                                              <p:spTgt spid="39"/>
                                            </p:tgtEl>
                                            <p:attrNameLst>
                                              <p:attrName>style.visibility</p:attrName>
                                            </p:attrNameLst>
                                          </p:cBhvr>
                                          <p:to>
                                            <p:strVal val="visible"/>
                                          </p:to>
                                        </p:set>
                                        <p:anim calcmode="lin" valueType="num">
                                          <p:cBhvr additive="base">
                                            <p:cTn id="67" dur="500"/>
                                            <p:tgtEl>
                                              <p:spTgt spid="39"/>
                                            </p:tgtEl>
                                            <p:attrNameLst>
                                              <p:attrName>ppt_y</p:attrName>
                                            </p:attrNameLst>
                                          </p:cBhvr>
                                          <p:tavLst>
                                            <p:tav tm="0">
                                              <p:val>
                                                <p:strVal val="#ppt_y+#ppt_h*1.125000"/>
                                              </p:val>
                                            </p:tav>
                                            <p:tav tm="100000">
                                              <p:val>
                                                <p:strVal val="#ppt_y"/>
                                              </p:val>
                                            </p:tav>
                                          </p:tavLst>
                                        </p:anim>
                                        <p:animEffect transition="in" filter="wipe(up)">
                                          <p:cBhvr>
                                            <p:cTn id="68" dur="500"/>
                                            <p:tgtEl>
                                              <p:spTgt spid="39"/>
                                            </p:tgtEl>
                                          </p:cBhvr>
                                        </p:animEffect>
                                      </p:childTnLst>
                                    </p:cTn>
                                  </p:par>
                                  <p:par>
                                    <p:cTn id="69" presetID="23" presetClass="entr" presetSubtype="16" fill="hold" grpId="0" nodeType="withEffect">
                                      <p:stCondLst>
                                        <p:cond delay="0"/>
                                      </p:stCondLst>
                                      <p:childTnLst>
                                        <p:set>
                                          <p:cBhvr>
                                            <p:cTn id="70" dur="1" fill="hold">
                                              <p:stCondLst>
                                                <p:cond delay="0"/>
                                              </p:stCondLst>
                                            </p:cTn>
                                            <p:tgtEl>
                                              <p:spTgt spid="40"/>
                                            </p:tgtEl>
                                            <p:attrNameLst>
                                              <p:attrName>style.visibility</p:attrName>
                                            </p:attrNameLst>
                                          </p:cBhvr>
                                          <p:to>
                                            <p:strVal val="visible"/>
                                          </p:to>
                                        </p:set>
                                        <p:anim calcmode="lin" valueType="num">
                                          <p:cBhvr>
                                            <p:cTn id="71" dur="500" fill="hold"/>
                                            <p:tgtEl>
                                              <p:spTgt spid="40"/>
                                            </p:tgtEl>
                                            <p:attrNameLst>
                                              <p:attrName>ppt_w</p:attrName>
                                            </p:attrNameLst>
                                          </p:cBhvr>
                                          <p:tavLst>
                                            <p:tav tm="0">
                                              <p:val>
                                                <p:fltVal val="0"/>
                                              </p:val>
                                            </p:tav>
                                            <p:tav tm="100000">
                                              <p:val>
                                                <p:strVal val="#ppt_w"/>
                                              </p:val>
                                            </p:tav>
                                          </p:tavLst>
                                        </p:anim>
                                        <p:anim calcmode="lin" valueType="num">
                                          <p:cBhvr>
                                            <p:cTn id="72" dur="500" fill="hold"/>
                                            <p:tgtEl>
                                              <p:spTgt spid="40"/>
                                            </p:tgtEl>
                                            <p:attrNameLst>
                                              <p:attrName>ppt_h</p:attrName>
                                            </p:attrNameLst>
                                          </p:cBhvr>
                                          <p:tavLst>
                                            <p:tav tm="0">
                                              <p:val>
                                                <p:fltVal val="0"/>
                                              </p:val>
                                            </p:tav>
                                            <p:tav tm="100000">
                                              <p:val>
                                                <p:strVal val="#ppt_h"/>
                                              </p:val>
                                            </p:tav>
                                          </p:tavLst>
                                        </p:anim>
                                      </p:childTnLst>
                                    </p:cTn>
                                  </p:par>
                                  <p:par>
                                    <p:cTn id="73" presetID="23" presetClass="entr" presetSubtype="16" fill="hold" grpId="0" nodeType="withEffect">
                                      <p:stCondLst>
                                        <p:cond delay="300"/>
                                      </p:stCondLst>
                                      <p:childTnLst>
                                        <p:set>
                                          <p:cBhvr>
                                            <p:cTn id="74" dur="1" fill="hold">
                                              <p:stCondLst>
                                                <p:cond delay="0"/>
                                              </p:stCondLst>
                                            </p:cTn>
                                            <p:tgtEl>
                                              <p:spTgt spid="41"/>
                                            </p:tgtEl>
                                            <p:attrNameLst>
                                              <p:attrName>style.visibility</p:attrName>
                                            </p:attrNameLst>
                                          </p:cBhvr>
                                          <p:to>
                                            <p:strVal val="visible"/>
                                          </p:to>
                                        </p:set>
                                        <p:anim calcmode="lin" valueType="num">
                                          <p:cBhvr>
                                            <p:cTn id="75" dur="500" fill="hold"/>
                                            <p:tgtEl>
                                              <p:spTgt spid="41"/>
                                            </p:tgtEl>
                                            <p:attrNameLst>
                                              <p:attrName>ppt_w</p:attrName>
                                            </p:attrNameLst>
                                          </p:cBhvr>
                                          <p:tavLst>
                                            <p:tav tm="0">
                                              <p:val>
                                                <p:fltVal val="0"/>
                                              </p:val>
                                            </p:tav>
                                            <p:tav tm="100000">
                                              <p:val>
                                                <p:strVal val="#ppt_w"/>
                                              </p:val>
                                            </p:tav>
                                          </p:tavLst>
                                        </p:anim>
                                        <p:anim calcmode="lin" valueType="num">
                                          <p:cBhvr>
                                            <p:cTn id="76" dur="500" fill="hold"/>
                                            <p:tgtEl>
                                              <p:spTgt spid="41"/>
                                            </p:tgtEl>
                                            <p:attrNameLst>
                                              <p:attrName>ppt_h</p:attrName>
                                            </p:attrNameLst>
                                          </p:cBhvr>
                                          <p:tavLst>
                                            <p:tav tm="0">
                                              <p:val>
                                                <p:fltVal val="0"/>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4" grpId="0" animBg="1"/>
          <p:bldP spid="135" grpId="0" animBg="1"/>
          <p:bldP spid="136" grpId="0" animBg="1"/>
          <p:bldP spid="137" grpId="0" animBg="1"/>
          <p:bldP spid="144" grpId="0"/>
          <p:bldP spid="145" grpId="0"/>
          <p:bldP spid="146" grpId="0"/>
          <p:bldP spid="147" grpId="0"/>
          <p:bldP spid="50" grpId="0"/>
          <p:bldP spid="37" grpId="0"/>
          <p:bldP spid="38" grpId="0"/>
          <p:bldP spid="39" grpId="0"/>
          <p:bldP spid="40" grpId="0"/>
          <p:bldP spid="41" grpId="0"/>
        </p:bldLst>
      </p:timing>
    </mc:Fallback>
  </mc:AlternateContent>
</p:sld>
</file>

<file path=ppt/slides/slide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 name="矩形 2"/>
          <p:cNvSpPr/>
          <p:nvPr/>
        </p:nvSpPr>
        <p:spPr>
          <a:xfrm>
            <a:off x="0" y="141"/>
            <a:ext cx="9144000" cy="5143218"/>
          </a:xfrm>
          <a:prstGeom prst="rect">
            <a:avLst/>
          </a:prstGeom>
          <a:blipFill dpi="0" rotWithShape="1">
            <a:blip r:embed="rId3">
              <a:extLst>
                <a:ext uri="{28A0092B-C50C-407E-A947-70E740481C1C}">
                  <a14:useLocalDpi xmlns:a14="http://schemas.microsoft.com/office/drawing/2010/main"/>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80"/>
          </a:p>
        </p:txBody>
      </p:sp>
      <p:pic>
        <p:nvPicPr>
          <p:cNvPr id="8" name="Picture 7"/>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4800839" y="881704"/>
            <a:ext cx="4343162" cy="4261655"/>
          </a:xfrm>
          <a:prstGeom prst="rect">
            <a:avLst/>
          </a:prstGeom>
        </p:spPr>
      </p:pic>
      <p:grpSp>
        <p:nvGrpSpPr>
          <p:cNvPr id="12" name="Group 11"/>
          <p:cNvGrpSpPr/>
          <p:nvPr/>
        </p:nvGrpSpPr>
        <p:grpSpPr>
          <a:xfrm>
            <a:off x="5486351" y="2647947"/>
            <a:ext cx="153891" cy="323831"/>
            <a:chOff x="5486400" y="2571750"/>
            <a:chExt cx="285997" cy="400050"/>
          </a:xfrm>
        </p:grpSpPr>
        <p:cxnSp>
          <p:nvCxnSpPr>
            <p:cNvPr id="11" name="Straight Connector 10"/>
            <p:cNvCxnSpPr/>
            <p:nvPr/>
          </p:nvCxnSpPr>
          <p:spPr>
            <a:xfrm flipH="1">
              <a:off x="5486400" y="2571750"/>
              <a:ext cx="152400" cy="381000"/>
            </a:xfrm>
            <a:prstGeom prst="line">
              <a:avLst/>
            </a:prstGeom>
            <a:ln w="38100">
              <a:solidFill>
                <a:srgbClr val="8CC94C"/>
              </a:solidFill>
            </a:ln>
          </p:spPr>
          <p:style>
            <a:lnRef idx="1">
              <a:schemeClr val="accent1"/>
            </a:lnRef>
            <a:fillRef idx="0">
              <a:schemeClr val="accent1"/>
            </a:fillRef>
            <a:effectRef idx="0">
              <a:schemeClr val="accent1"/>
            </a:effectRef>
            <a:fontRef idx="minor">
              <a:schemeClr val="tx1"/>
            </a:fontRef>
          </p:style>
        </p:cxnSp>
        <p:cxnSp>
          <p:nvCxnSpPr>
            <p:cNvPr id="27" name="Straight Connector 26"/>
            <p:cNvCxnSpPr/>
            <p:nvPr/>
          </p:nvCxnSpPr>
          <p:spPr>
            <a:xfrm flipH="1">
              <a:off x="5619997" y="2590800"/>
              <a:ext cx="152400" cy="381000"/>
            </a:xfrm>
            <a:prstGeom prst="line">
              <a:avLst/>
            </a:prstGeom>
            <a:ln w="38100">
              <a:solidFill>
                <a:srgbClr val="8CC94C"/>
              </a:solidFill>
            </a:ln>
          </p:spPr>
          <p:style>
            <a:lnRef idx="1">
              <a:schemeClr val="accent1"/>
            </a:lnRef>
            <a:fillRef idx="0">
              <a:schemeClr val="accent1"/>
            </a:fillRef>
            <a:effectRef idx="0">
              <a:schemeClr val="accent1"/>
            </a:effectRef>
            <a:fontRef idx="minor">
              <a:schemeClr val="tx1"/>
            </a:fontRef>
          </p:style>
        </p:cxnSp>
      </p:grpSp>
      <p:grpSp>
        <p:nvGrpSpPr>
          <p:cNvPr id="36" name="Group 35"/>
          <p:cNvGrpSpPr/>
          <p:nvPr/>
        </p:nvGrpSpPr>
        <p:grpSpPr>
          <a:xfrm>
            <a:off x="8838481" y="3370498"/>
            <a:ext cx="153891" cy="323831"/>
            <a:chOff x="5486400" y="2571750"/>
            <a:chExt cx="285997" cy="400050"/>
          </a:xfrm>
        </p:grpSpPr>
        <p:cxnSp>
          <p:nvCxnSpPr>
            <p:cNvPr id="38" name="Straight Connector 37"/>
            <p:cNvCxnSpPr/>
            <p:nvPr/>
          </p:nvCxnSpPr>
          <p:spPr>
            <a:xfrm flipH="1">
              <a:off x="5486400" y="2571750"/>
              <a:ext cx="152400" cy="381000"/>
            </a:xfrm>
            <a:prstGeom prst="line">
              <a:avLst/>
            </a:prstGeom>
            <a:ln w="38100">
              <a:solidFill>
                <a:srgbClr val="8CC94C"/>
              </a:solidFill>
            </a:ln>
          </p:spPr>
          <p:style>
            <a:lnRef idx="1">
              <a:schemeClr val="accent1"/>
            </a:lnRef>
            <a:fillRef idx="0">
              <a:schemeClr val="accent1"/>
            </a:fillRef>
            <a:effectRef idx="0">
              <a:schemeClr val="accent1"/>
            </a:effectRef>
            <a:fontRef idx="minor">
              <a:schemeClr val="tx1"/>
            </a:fontRef>
          </p:style>
        </p:cxnSp>
        <p:cxnSp>
          <p:nvCxnSpPr>
            <p:cNvPr id="39" name="Straight Connector 38"/>
            <p:cNvCxnSpPr/>
            <p:nvPr/>
          </p:nvCxnSpPr>
          <p:spPr>
            <a:xfrm flipH="1">
              <a:off x="5619997" y="2590800"/>
              <a:ext cx="152400" cy="381000"/>
            </a:xfrm>
            <a:prstGeom prst="line">
              <a:avLst/>
            </a:prstGeom>
            <a:ln w="38100">
              <a:solidFill>
                <a:srgbClr val="8CC94C"/>
              </a:solidFill>
            </a:ln>
          </p:spPr>
          <p:style>
            <a:lnRef idx="1">
              <a:schemeClr val="accent1"/>
            </a:lnRef>
            <a:fillRef idx="0">
              <a:schemeClr val="accent1"/>
            </a:fillRef>
            <a:effectRef idx="0">
              <a:schemeClr val="accent1"/>
            </a:effectRef>
            <a:fontRef idx="minor">
              <a:schemeClr val="tx1"/>
            </a:fontRef>
          </p:style>
        </p:cxnSp>
      </p:grpSp>
      <p:sp>
        <p:nvSpPr>
          <p:cNvPr id="13" name="文本框 13"/>
          <p:cNvSpPr txBox="1">
            <a:spLocks noChangeArrowheads="1"/>
          </p:cNvSpPr>
          <p:nvPr/>
        </p:nvSpPr>
        <p:spPr bwMode="auto">
          <a:xfrm>
            <a:off x="6876256" y="2455149"/>
            <a:ext cx="633103" cy="88024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defPPr>
              <a:defRPr lang="zh-CN"/>
            </a:defPPr>
            <a:lvl1pPr eaLnBrk="1" hangingPunct="1">
              <a:defRPr sz="9600">
                <a:solidFill>
                  <a:schemeClr val="bg1"/>
                </a:solidFill>
                <a:latin typeface="Helvetica-Roman-SemiB" pitchFamily="2" charset="0"/>
                <a:ea typeface="SimSun-ExtB" panose="02010609060101010101" pitchFamily="49" charset="-122"/>
                <a:cs typeface="Arial" panose="020B0604020202020204" pitchFamily="34" charset="0"/>
              </a:defRPr>
            </a:lvl1pPr>
            <a:lvl2pPr marL="742950" indent="-285750"/>
            <a:lvl3pPr marL="1143000" indent="-228600"/>
            <a:lvl4pPr marL="1600200" indent="-228600"/>
            <a:lvl5pPr marL="2057400" indent="-228600"/>
            <a:lvl6pPr marL="2514600" indent="-228600" defTabSz="685800" fontAlgn="base">
              <a:spcBef>
                <a:spcPct val="0"/>
              </a:spcBef>
              <a:spcAft>
                <a:spcPct val="0"/>
              </a:spcAft>
            </a:lvl6pPr>
            <a:lvl7pPr marL="2971800" indent="-228600" defTabSz="685800" fontAlgn="base">
              <a:spcBef>
                <a:spcPct val="0"/>
              </a:spcBef>
              <a:spcAft>
                <a:spcPct val="0"/>
              </a:spcAft>
            </a:lvl7pPr>
            <a:lvl8pPr marL="3429000" indent="-228600" defTabSz="685800" fontAlgn="base">
              <a:spcBef>
                <a:spcPct val="0"/>
              </a:spcBef>
              <a:spcAft>
                <a:spcPct val="0"/>
              </a:spcAft>
            </a:lvl8pPr>
            <a:lvl9pPr marL="3886200" indent="-228600" defTabSz="685800" fontAlgn="base">
              <a:spcBef>
                <a:spcPct val="0"/>
              </a:spcBef>
              <a:spcAft>
                <a:spcPct val="0"/>
              </a:spcAft>
            </a:lvl9pPr>
          </a:lstStyle>
          <a:p>
            <a:pPr algn="ctr">
              <a:defRPr/>
            </a:pPr>
            <a:r>
              <a:rPr lang="en-US" altLang="zh-CN" sz="5120" dirty="0">
                <a:solidFill>
                  <a:srgbClr val="108136"/>
                </a:solidFill>
                <a:latin typeface="Agency FB" panose="020B0503020202020204" pitchFamily="34" charset="0"/>
              </a:rPr>
              <a:t>01</a:t>
            </a:r>
            <a:endParaRPr lang="zh-CN" altLang="en-US" sz="5120" dirty="0">
              <a:solidFill>
                <a:srgbClr val="108136"/>
              </a:solidFill>
              <a:latin typeface="Agency FB" panose="020B0503020202020204" pitchFamily="34" charset="0"/>
            </a:endParaRPr>
          </a:p>
        </p:txBody>
      </p:sp>
      <p:sp>
        <p:nvSpPr>
          <p:cNvPr id="14" name="文本框 66"/>
          <p:cNvSpPr txBox="1">
            <a:spLocks noChangeArrowheads="1"/>
          </p:cNvSpPr>
          <p:nvPr/>
        </p:nvSpPr>
        <p:spPr bwMode="auto">
          <a:xfrm>
            <a:off x="6258178" y="3198296"/>
            <a:ext cx="1935145" cy="4425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defPPr>
              <a:defRPr lang="zh-CN"/>
            </a:defPPr>
            <a:lvl1pPr eaLnBrk="1" hangingPunct="1">
              <a:defRPr sz="4400">
                <a:latin typeface="Simply City Light" panose="020B0303020202080204" pitchFamily="34" charset="0"/>
                <a:ea typeface="SimSun-ExtB" panose="02010609060101010101" pitchFamily="49" charset="-122"/>
                <a:cs typeface="Arial" panose="020B0604020202020204" pitchFamily="34" charset="0"/>
              </a:defRPr>
            </a:lvl1pPr>
            <a:lvl2pPr marL="742950" indent="-285750"/>
            <a:lvl3pPr marL="1143000" indent="-228600"/>
            <a:lvl4pPr marL="1600200" indent="-228600"/>
            <a:lvl5pPr marL="2057400" indent="-228600"/>
            <a:lvl6pPr marL="2514600" indent="-228600" defTabSz="685800" fontAlgn="base">
              <a:spcBef>
                <a:spcPct val="0"/>
              </a:spcBef>
              <a:spcAft>
                <a:spcPct val="0"/>
              </a:spcAft>
            </a:lvl6pPr>
            <a:lvl7pPr marL="2971800" indent="-228600" defTabSz="685800" fontAlgn="base">
              <a:spcBef>
                <a:spcPct val="0"/>
              </a:spcBef>
              <a:spcAft>
                <a:spcPct val="0"/>
              </a:spcAft>
            </a:lvl7pPr>
            <a:lvl8pPr marL="3429000" indent="-228600" defTabSz="685800" fontAlgn="base">
              <a:spcBef>
                <a:spcPct val="0"/>
              </a:spcBef>
              <a:spcAft>
                <a:spcPct val="0"/>
              </a:spcAft>
            </a:lvl8pPr>
            <a:lvl9pPr marL="3886200" indent="-228600" defTabSz="685800" fontAlgn="base">
              <a:spcBef>
                <a:spcPct val="0"/>
              </a:spcBef>
              <a:spcAft>
                <a:spcPct val="0"/>
              </a:spcAft>
            </a:lvl9pPr>
          </a:lstStyle>
          <a:p>
            <a:pPr algn="ctr">
              <a:buNone/>
            </a:pPr>
            <a:r>
              <a:rPr lang="zh-CN" altLang="en-US" sz="2276" dirty="0">
                <a:solidFill>
                  <a:srgbClr val="108136"/>
                </a:solidFill>
                <a:latin typeface="微软雅黑" panose="020B0503020204020204" pitchFamily="34" charset="-122"/>
                <a:ea typeface="微软雅黑" panose="020B0503020204020204" pitchFamily="34" charset="-122"/>
              </a:rPr>
              <a:t>添加您的文字</a:t>
            </a:r>
          </a:p>
        </p:txBody>
      </p:sp>
    </p:spTree>
    <p:extLst>
      <p:ext uri="{BB962C8B-B14F-4D97-AF65-F5344CB8AC3E}">
        <p14:creationId xmlns:p14="http://schemas.microsoft.com/office/powerpoint/2010/main" val="1387202776"/>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advTm="0">
        <p15:prstTrans prst="peelOff"/>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3" presetClass="entr" presetSubtype="32"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p:cTn id="7" dur="500" fill="hold"/>
                                        <p:tgtEl>
                                          <p:spTgt spid="3"/>
                                        </p:tgtEl>
                                        <p:attrNameLst>
                                          <p:attrName>ppt_w</p:attrName>
                                        </p:attrNameLst>
                                      </p:cBhvr>
                                      <p:tavLst>
                                        <p:tav tm="0">
                                          <p:val>
                                            <p:strVal val="4*#ppt_w"/>
                                          </p:val>
                                        </p:tav>
                                        <p:tav tm="100000">
                                          <p:val>
                                            <p:strVal val="#ppt_w"/>
                                          </p:val>
                                        </p:tav>
                                      </p:tavLst>
                                    </p:anim>
                                    <p:anim calcmode="lin" valueType="num">
                                      <p:cBhvr>
                                        <p:cTn id="8" dur="500" fill="hold"/>
                                        <p:tgtEl>
                                          <p:spTgt spid="3"/>
                                        </p:tgtEl>
                                        <p:attrNameLst>
                                          <p:attrName>ppt_h</p:attrName>
                                        </p:attrNameLst>
                                      </p:cBhvr>
                                      <p:tavLst>
                                        <p:tav tm="0">
                                          <p:val>
                                            <p:strVal val="4*#ppt_h"/>
                                          </p:val>
                                        </p:tav>
                                        <p:tav tm="100000">
                                          <p:val>
                                            <p:strVal val="#ppt_h"/>
                                          </p:val>
                                        </p:tav>
                                      </p:tavLst>
                                    </p:anim>
                                  </p:childTnLst>
                                </p:cTn>
                              </p:par>
                            </p:childTnLst>
                          </p:cTn>
                        </p:par>
                        <p:par>
                          <p:cTn id="9" fill="hold">
                            <p:stCondLst>
                              <p:cond delay="500"/>
                            </p:stCondLst>
                            <p:childTnLst>
                              <p:par>
                                <p:cTn id="10" presetID="2" presetClass="entr" presetSubtype="2" fill="hold" nodeType="afterEffect">
                                  <p:stCondLst>
                                    <p:cond delay="0"/>
                                  </p:stCondLst>
                                  <p:childTnLst>
                                    <p:set>
                                      <p:cBhvr>
                                        <p:cTn id="11" dur="1" fill="hold">
                                          <p:stCondLst>
                                            <p:cond delay="0"/>
                                          </p:stCondLst>
                                        </p:cTn>
                                        <p:tgtEl>
                                          <p:spTgt spid="8"/>
                                        </p:tgtEl>
                                        <p:attrNameLst>
                                          <p:attrName>style.visibility</p:attrName>
                                        </p:attrNameLst>
                                      </p:cBhvr>
                                      <p:to>
                                        <p:strVal val="visible"/>
                                      </p:to>
                                    </p:set>
                                    <p:anim calcmode="lin" valueType="num">
                                      <p:cBhvr additive="base">
                                        <p:cTn id="12" dur="500" fill="hold"/>
                                        <p:tgtEl>
                                          <p:spTgt spid="8"/>
                                        </p:tgtEl>
                                        <p:attrNameLst>
                                          <p:attrName>ppt_x</p:attrName>
                                        </p:attrNameLst>
                                      </p:cBhvr>
                                      <p:tavLst>
                                        <p:tav tm="0">
                                          <p:val>
                                            <p:strVal val="1+#ppt_w/2"/>
                                          </p:val>
                                        </p:tav>
                                        <p:tav tm="100000">
                                          <p:val>
                                            <p:strVal val="#ppt_x"/>
                                          </p:val>
                                        </p:tav>
                                      </p:tavLst>
                                    </p:anim>
                                    <p:anim calcmode="lin" valueType="num">
                                      <p:cBhvr additive="base">
                                        <p:cTn id="13" dur="500" fill="hold"/>
                                        <p:tgtEl>
                                          <p:spTgt spid="8"/>
                                        </p:tgtEl>
                                        <p:attrNameLst>
                                          <p:attrName>ppt_y</p:attrName>
                                        </p:attrNameLst>
                                      </p:cBhvr>
                                      <p:tavLst>
                                        <p:tav tm="0">
                                          <p:val>
                                            <p:strVal val="#ppt_y"/>
                                          </p:val>
                                        </p:tav>
                                        <p:tav tm="100000">
                                          <p:val>
                                            <p:strVal val="#ppt_y"/>
                                          </p:val>
                                        </p:tav>
                                      </p:tavLst>
                                    </p:anim>
                                  </p:childTnLst>
                                </p:cTn>
                              </p:par>
                            </p:childTnLst>
                          </p:cTn>
                        </p:par>
                      </p:childTnLst>
                    </p:cTn>
                  </p:par>
                  <p:par>
                    <p:cTn id="14" fill="hold">
                      <p:stCondLst>
                        <p:cond delay="indefinite"/>
                      </p:stCondLst>
                      <p:childTnLst>
                        <p:par>
                          <p:cTn id="15" fill="hold">
                            <p:stCondLst>
                              <p:cond delay="0"/>
                            </p:stCondLst>
                            <p:childTnLst>
                              <p:par>
                                <p:cTn id="16" presetID="22" presetClass="entr" presetSubtype="4" fill="hold" nodeType="clickEffect">
                                  <p:stCondLst>
                                    <p:cond delay="0"/>
                                  </p:stCondLst>
                                  <p:childTnLst>
                                    <p:set>
                                      <p:cBhvr>
                                        <p:cTn id="17" dur="1" fill="hold">
                                          <p:stCondLst>
                                            <p:cond delay="0"/>
                                          </p:stCondLst>
                                        </p:cTn>
                                        <p:tgtEl>
                                          <p:spTgt spid="12"/>
                                        </p:tgtEl>
                                        <p:attrNameLst>
                                          <p:attrName>style.visibility</p:attrName>
                                        </p:attrNameLst>
                                      </p:cBhvr>
                                      <p:to>
                                        <p:strVal val="visible"/>
                                      </p:to>
                                    </p:set>
                                    <p:animEffect transition="in" filter="wipe(down)">
                                      <p:cBhvr>
                                        <p:cTn id="18" dur="500"/>
                                        <p:tgtEl>
                                          <p:spTgt spid="12"/>
                                        </p:tgtEl>
                                      </p:cBhvr>
                                    </p:animEffect>
                                  </p:childTnLst>
                                </p:cTn>
                              </p:par>
                              <p:par>
                                <p:cTn id="19" presetID="22" presetClass="entr" presetSubtype="1" fill="hold" nodeType="withEffect">
                                  <p:stCondLst>
                                    <p:cond delay="0"/>
                                  </p:stCondLst>
                                  <p:childTnLst>
                                    <p:set>
                                      <p:cBhvr>
                                        <p:cTn id="20" dur="1" fill="hold">
                                          <p:stCondLst>
                                            <p:cond delay="0"/>
                                          </p:stCondLst>
                                        </p:cTn>
                                        <p:tgtEl>
                                          <p:spTgt spid="36"/>
                                        </p:tgtEl>
                                        <p:attrNameLst>
                                          <p:attrName>style.visibility</p:attrName>
                                        </p:attrNameLst>
                                      </p:cBhvr>
                                      <p:to>
                                        <p:strVal val="visible"/>
                                      </p:to>
                                    </p:set>
                                    <p:animEffect transition="in" filter="wipe(up)">
                                      <p:cBhvr>
                                        <p:cTn id="21" dur="500"/>
                                        <p:tgtEl>
                                          <p:spTgt spid="36"/>
                                        </p:tgtEl>
                                      </p:cBhvr>
                                    </p:animEffect>
                                  </p:childTnLst>
                                </p:cTn>
                              </p:par>
                            </p:childTnLst>
                          </p:cTn>
                        </p:par>
                        <p:par>
                          <p:cTn id="22" fill="hold">
                            <p:stCondLst>
                              <p:cond delay="500"/>
                            </p:stCondLst>
                            <p:childTnLst>
                              <p:par>
                                <p:cTn id="23" presetID="41" presetClass="entr" presetSubtype="0" fill="hold" grpId="0" nodeType="afterEffect">
                                  <p:stCondLst>
                                    <p:cond delay="0"/>
                                  </p:stCondLst>
                                  <p:iterate type="lt">
                                    <p:tmPct val="10000"/>
                                  </p:iterate>
                                  <p:childTnLst>
                                    <p:set>
                                      <p:cBhvr>
                                        <p:cTn id="24" dur="1" fill="hold">
                                          <p:stCondLst>
                                            <p:cond delay="0"/>
                                          </p:stCondLst>
                                        </p:cTn>
                                        <p:tgtEl>
                                          <p:spTgt spid="13"/>
                                        </p:tgtEl>
                                        <p:attrNameLst>
                                          <p:attrName>style.visibility</p:attrName>
                                        </p:attrNameLst>
                                      </p:cBhvr>
                                      <p:to>
                                        <p:strVal val="visible"/>
                                      </p:to>
                                    </p:set>
                                    <p:anim calcmode="lin" valueType="num">
                                      <p:cBhvr>
                                        <p:cTn id="25" dur="500" fill="hold"/>
                                        <p:tgtEl>
                                          <p:spTgt spid="13"/>
                                        </p:tgtEl>
                                        <p:attrNameLst>
                                          <p:attrName>ppt_x</p:attrName>
                                        </p:attrNameLst>
                                      </p:cBhvr>
                                      <p:tavLst>
                                        <p:tav tm="0">
                                          <p:val>
                                            <p:strVal val="#ppt_x"/>
                                          </p:val>
                                        </p:tav>
                                        <p:tav tm="50000">
                                          <p:val>
                                            <p:strVal val="#ppt_x+.1"/>
                                          </p:val>
                                        </p:tav>
                                        <p:tav tm="100000">
                                          <p:val>
                                            <p:strVal val="#ppt_x"/>
                                          </p:val>
                                        </p:tav>
                                      </p:tavLst>
                                    </p:anim>
                                    <p:anim calcmode="lin" valueType="num">
                                      <p:cBhvr>
                                        <p:cTn id="26" dur="500" fill="hold"/>
                                        <p:tgtEl>
                                          <p:spTgt spid="13"/>
                                        </p:tgtEl>
                                        <p:attrNameLst>
                                          <p:attrName>ppt_y</p:attrName>
                                        </p:attrNameLst>
                                      </p:cBhvr>
                                      <p:tavLst>
                                        <p:tav tm="0">
                                          <p:val>
                                            <p:strVal val="#ppt_y"/>
                                          </p:val>
                                        </p:tav>
                                        <p:tav tm="100000">
                                          <p:val>
                                            <p:strVal val="#ppt_y"/>
                                          </p:val>
                                        </p:tav>
                                      </p:tavLst>
                                    </p:anim>
                                    <p:anim calcmode="lin" valueType="num">
                                      <p:cBhvr>
                                        <p:cTn id="27" dur="500" fill="hold"/>
                                        <p:tgtEl>
                                          <p:spTgt spid="13"/>
                                        </p:tgtEl>
                                        <p:attrNameLst>
                                          <p:attrName>ppt_h</p:attrName>
                                        </p:attrNameLst>
                                      </p:cBhvr>
                                      <p:tavLst>
                                        <p:tav tm="0">
                                          <p:val>
                                            <p:strVal val="#ppt_h/10"/>
                                          </p:val>
                                        </p:tav>
                                        <p:tav tm="50000">
                                          <p:val>
                                            <p:strVal val="#ppt_h+.01"/>
                                          </p:val>
                                        </p:tav>
                                        <p:tav tm="100000">
                                          <p:val>
                                            <p:strVal val="#ppt_h"/>
                                          </p:val>
                                        </p:tav>
                                      </p:tavLst>
                                    </p:anim>
                                    <p:anim calcmode="lin" valueType="num">
                                      <p:cBhvr>
                                        <p:cTn id="28" dur="500" fill="hold"/>
                                        <p:tgtEl>
                                          <p:spTgt spid="13"/>
                                        </p:tgtEl>
                                        <p:attrNameLst>
                                          <p:attrName>ppt_w</p:attrName>
                                        </p:attrNameLst>
                                      </p:cBhvr>
                                      <p:tavLst>
                                        <p:tav tm="0">
                                          <p:val>
                                            <p:strVal val="#ppt_w/10"/>
                                          </p:val>
                                        </p:tav>
                                        <p:tav tm="50000">
                                          <p:val>
                                            <p:strVal val="#ppt_w+.01"/>
                                          </p:val>
                                        </p:tav>
                                        <p:tav tm="100000">
                                          <p:val>
                                            <p:strVal val="#ppt_w"/>
                                          </p:val>
                                        </p:tav>
                                      </p:tavLst>
                                    </p:anim>
                                    <p:animEffect transition="in" filter="fade">
                                      <p:cBhvr>
                                        <p:cTn id="29" dur="500" tmFilter="0,0; .5, 1; 1, 1"/>
                                        <p:tgtEl>
                                          <p:spTgt spid="13"/>
                                        </p:tgtEl>
                                      </p:cBhvr>
                                    </p:animEffect>
                                  </p:childTnLst>
                                </p:cTn>
                              </p:par>
                            </p:childTnLst>
                          </p:cTn>
                        </p:par>
                        <p:par>
                          <p:cTn id="30" fill="hold">
                            <p:stCondLst>
                              <p:cond delay="1050"/>
                            </p:stCondLst>
                            <p:childTnLst>
                              <p:par>
                                <p:cTn id="31" presetID="12" presetClass="entr" presetSubtype="4" fill="hold" grpId="0" nodeType="afterEffect">
                                  <p:stCondLst>
                                    <p:cond delay="0"/>
                                  </p:stCondLst>
                                  <p:childTnLst>
                                    <p:set>
                                      <p:cBhvr>
                                        <p:cTn id="32" dur="1" fill="hold">
                                          <p:stCondLst>
                                            <p:cond delay="0"/>
                                          </p:stCondLst>
                                        </p:cTn>
                                        <p:tgtEl>
                                          <p:spTgt spid="14"/>
                                        </p:tgtEl>
                                        <p:attrNameLst>
                                          <p:attrName>style.visibility</p:attrName>
                                        </p:attrNameLst>
                                      </p:cBhvr>
                                      <p:to>
                                        <p:strVal val="visible"/>
                                      </p:to>
                                    </p:set>
                                    <p:anim calcmode="lin" valueType="num">
                                      <p:cBhvr additive="base">
                                        <p:cTn id="33" dur="500"/>
                                        <p:tgtEl>
                                          <p:spTgt spid="14"/>
                                        </p:tgtEl>
                                        <p:attrNameLst>
                                          <p:attrName>ppt_y</p:attrName>
                                        </p:attrNameLst>
                                      </p:cBhvr>
                                      <p:tavLst>
                                        <p:tav tm="0">
                                          <p:val>
                                            <p:strVal val="#ppt_y+#ppt_h*1.125000"/>
                                          </p:val>
                                        </p:tav>
                                        <p:tav tm="100000">
                                          <p:val>
                                            <p:strVal val="#ppt_y"/>
                                          </p:val>
                                        </p:tav>
                                      </p:tavLst>
                                    </p:anim>
                                    <p:animEffect transition="in" filter="wipe(up)">
                                      <p:cBhvr>
                                        <p:cTn id="34"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13" grpId="0"/>
      <p:bldP spid="14" grpId="0"/>
    </p:bldLst>
  </p:timing>
</p:sld>
</file>

<file path=ppt/slides/slide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3" name="椭圆 1"/>
          <p:cNvSpPr/>
          <p:nvPr/>
        </p:nvSpPr>
        <p:spPr>
          <a:xfrm>
            <a:off x="3382849" y="2296899"/>
            <a:ext cx="540989" cy="1076494"/>
          </a:xfrm>
          <a:custGeom>
            <a:avLst/>
            <a:gdLst/>
            <a:ahLst/>
            <a:cxnLst/>
            <a:rect l="l" t="t" r="r" b="b"/>
            <a:pathLst>
              <a:path w="828092" h="1656184">
                <a:moveTo>
                  <a:pt x="828092" y="0"/>
                </a:moveTo>
                <a:lnTo>
                  <a:pt x="828092" y="180020"/>
                </a:lnTo>
                <a:cubicBezTo>
                  <a:pt x="470172" y="180020"/>
                  <a:pt x="180020" y="470172"/>
                  <a:pt x="180020" y="828092"/>
                </a:cubicBezTo>
                <a:cubicBezTo>
                  <a:pt x="180020" y="1186012"/>
                  <a:pt x="470172" y="1476164"/>
                  <a:pt x="828092" y="1476164"/>
                </a:cubicBezTo>
                <a:lnTo>
                  <a:pt x="828092" y="1656184"/>
                </a:lnTo>
                <a:cubicBezTo>
                  <a:pt x="370749" y="1656184"/>
                  <a:pt x="0" y="1285435"/>
                  <a:pt x="0" y="828092"/>
                </a:cubicBezTo>
                <a:cubicBezTo>
                  <a:pt x="0" y="370749"/>
                  <a:pt x="370749" y="0"/>
                  <a:pt x="828092" y="0"/>
                </a:cubicBezTo>
                <a:close/>
              </a:path>
            </a:pathLst>
          </a:custGeom>
          <a:solidFill>
            <a:schemeClr val="tx1">
              <a:lumMod val="65000"/>
              <a:lumOff val="35000"/>
            </a:schemeClr>
          </a:solidFill>
          <a:ln w="19050">
            <a:solidFill>
              <a:schemeClr val="bg1"/>
            </a:solidFill>
            <a:prstDash val="solid"/>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b="1">
              <a:solidFill>
                <a:schemeClr val="lt1"/>
              </a:solidFill>
              <a:latin typeface="微软雅黑" pitchFamily="34" charset="-122"/>
              <a:ea typeface="微软雅黑" pitchFamily="34" charset="-122"/>
            </a:endParaRPr>
          </a:p>
        </p:txBody>
      </p:sp>
      <p:sp>
        <p:nvSpPr>
          <p:cNvPr id="14" name="椭圆 1"/>
          <p:cNvSpPr/>
          <p:nvPr/>
        </p:nvSpPr>
        <p:spPr>
          <a:xfrm rot="10800000">
            <a:off x="2518123" y="1207481"/>
            <a:ext cx="1076856" cy="1076494"/>
          </a:xfrm>
          <a:custGeom>
            <a:avLst/>
            <a:gdLst/>
            <a:ahLst/>
            <a:cxnLst/>
            <a:rect l="l" t="t" r="r" b="b"/>
            <a:pathLst>
              <a:path w="1648346" h="1656184">
                <a:moveTo>
                  <a:pt x="820254" y="0"/>
                </a:moveTo>
                <a:cubicBezTo>
                  <a:pt x="1277597" y="0"/>
                  <a:pt x="1648346" y="370749"/>
                  <a:pt x="1648346" y="828092"/>
                </a:cubicBezTo>
                <a:cubicBezTo>
                  <a:pt x="1648346" y="1285435"/>
                  <a:pt x="1277597" y="1656184"/>
                  <a:pt x="820254" y="1656184"/>
                </a:cubicBezTo>
                <a:cubicBezTo>
                  <a:pt x="771082" y="1656184"/>
                  <a:pt x="722910" y="1651898"/>
                  <a:pt x="676238" y="1642851"/>
                </a:cubicBezTo>
                <a:lnTo>
                  <a:pt x="676238" y="1458836"/>
                </a:lnTo>
                <a:cubicBezTo>
                  <a:pt x="722365" y="1470593"/>
                  <a:pt x="770659" y="1476164"/>
                  <a:pt x="820254" y="1476164"/>
                </a:cubicBezTo>
                <a:cubicBezTo>
                  <a:pt x="1178174" y="1476164"/>
                  <a:pt x="1468326" y="1186012"/>
                  <a:pt x="1468326" y="828092"/>
                </a:cubicBezTo>
                <a:cubicBezTo>
                  <a:pt x="1468326" y="470172"/>
                  <a:pt x="1178174" y="180020"/>
                  <a:pt x="820254" y="180020"/>
                </a:cubicBezTo>
                <a:cubicBezTo>
                  <a:pt x="499245" y="180020"/>
                  <a:pt x="232748" y="413413"/>
                  <a:pt x="183071" y="720080"/>
                </a:cubicBezTo>
                <a:lnTo>
                  <a:pt x="0" y="720080"/>
                </a:lnTo>
                <a:cubicBezTo>
                  <a:pt x="52132" y="313716"/>
                  <a:pt x="399556" y="0"/>
                  <a:pt x="820254" y="0"/>
                </a:cubicBezTo>
                <a:close/>
              </a:path>
            </a:pathLst>
          </a:custGeom>
          <a:solidFill>
            <a:schemeClr val="tx1">
              <a:lumMod val="65000"/>
              <a:lumOff val="35000"/>
            </a:schemeClr>
          </a:solidFill>
          <a:ln w="19050">
            <a:solidFill>
              <a:schemeClr val="bg1"/>
            </a:solidFill>
            <a:prstDash val="solid"/>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b="1">
              <a:solidFill>
                <a:schemeClr val="lt1"/>
              </a:solidFill>
              <a:latin typeface="微软雅黑" pitchFamily="34" charset="-122"/>
              <a:ea typeface="微软雅黑" pitchFamily="34" charset="-122"/>
            </a:endParaRPr>
          </a:p>
        </p:txBody>
      </p:sp>
      <p:sp>
        <p:nvSpPr>
          <p:cNvPr id="15" name="椭圆 1"/>
          <p:cNvSpPr/>
          <p:nvPr/>
        </p:nvSpPr>
        <p:spPr>
          <a:xfrm rot="6199008">
            <a:off x="2731330" y="2837382"/>
            <a:ext cx="538247" cy="1019382"/>
          </a:xfrm>
          <a:custGeom>
            <a:avLst/>
            <a:gdLst/>
            <a:ahLst/>
            <a:cxnLst/>
            <a:rect l="l" t="t" r="r" b="b"/>
            <a:pathLst>
              <a:path w="828092" h="1560369">
                <a:moveTo>
                  <a:pt x="16824" y="994982"/>
                </a:moveTo>
                <a:cubicBezTo>
                  <a:pt x="5793" y="941075"/>
                  <a:pt x="0" y="885260"/>
                  <a:pt x="0" y="828092"/>
                </a:cubicBezTo>
                <a:cubicBezTo>
                  <a:pt x="0" y="370749"/>
                  <a:pt x="370749" y="0"/>
                  <a:pt x="828092" y="0"/>
                </a:cubicBezTo>
                <a:lnTo>
                  <a:pt x="828092" y="180020"/>
                </a:lnTo>
                <a:cubicBezTo>
                  <a:pt x="470172" y="180020"/>
                  <a:pt x="180020" y="470172"/>
                  <a:pt x="180020" y="828092"/>
                </a:cubicBezTo>
                <a:cubicBezTo>
                  <a:pt x="180020" y="1180557"/>
                  <a:pt x="461395" y="1467304"/>
                  <a:pt x="811810" y="1474523"/>
                </a:cubicBezTo>
                <a:lnTo>
                  <a:pt x="449129" y="1560369"/>
                </a:lnTo>
                <a:cubicBezTo>
                  <a:pt x="229080" y="1450469"/>
                  <a:pt x="67556" y="1242904"/>
                  <a:pt x="16824" y="994982"/>
                </a:cubicBezTo>
                <a:close/>
              </a:path>
            </a:pathLst>
          </a:custGeom>
          <a:solidFill>
            <a:schemeClr val="bg1">
              <a:lumMod val="75000"/>
            </a:schemeClr>
          </a:solidFill>
          <a:ln w="19050">
            <a:solidFill>
              <a:schemeClr val="bg1"/>
            </a:solidFill>
            <a:prstDash val="solid"/>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b="1">
              <a:solidFill>
                <a:schemeClr val="lt1"/>
              </a:solidFill>
              <a:latin typeface="微软雅黑" pitchFamily="34" charset="-122"/>
              <a:ea typeface="微软雅黑" pitchFamily="34" charset="-122"/>
            </a:endParaRPr>
          </a:p>
        </p:txBody>
      </p:sp>
      <p:sp>
        <p:nvSpPr>
          <p:cNvPr id="16" name="圆角矩形 14"/>
          <p:cNvSpPr/>
          <p:nvPr/>
        </p:nvSpPr>
        <p:spPr>
          <a:xfrm>
            <a:off x="4798283" y="1547217"/>
            <a:ext cx="2587338" cy="421237"/>
          </a:xfrm>
          <a:custGeom>
            <a:avLst/>
            <a:gdLst/>
            <a:ahLst/>
            <a:cxnLst/>
            <a:rect l="l" t="t" r="r" b="b"/>
            <a:pathLst>
              <a:path w="3960440" h="648072">
                <a:moveTo>
                  <a:pt x="0" y="0"/>
                </a:moveTo>
                <a:lnTo>
                  <a:pt x="3636404" y="0"/>
                </a:lnTo>
                <a:cubicBezTo>
                  <a:pt x="3815364" y="0"/>
                  <a:pt x="3960440" y="145076"/>
                  <a:pt x="3960440" y="324036"/>
                </a:cubicBezTo>
                <a:cubicBezTo>
                  <a:pt x="3960440" y="502996"/>
                  <a:pt x="3815364" y="648072"/>
                  <a:pt x="3636404" y="648072"/>
                </a:cubicBezTo>
                <a:lnTo>
                  <a:pt x="0" y="648072"/>
                </a:lnTo>
                <a:close/>
              </a:path>
            </a:pathLst>
          </a:custGeom>
          <a:solidFill>
            <a:srgbClr val="00B050"/>
          </a:solidFill>
          <a:ln w="19050">
            <a:solidFill>
              <a:schemeClr val="bg1"/>
            </a:solidFill>
            <a:prstDash val="solid"/>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600" b="1" dirty="0">
                <a:solidFill>
                  <a:schemeClr val="lt1"/>
                </a:solidFill>
                <a:latin typeface="微软雅黑" pitchFamily="34" charset="-122"/>
                <a:ea typeface="微软雅黑" pitchFamily="34" charset="-122"/>
              </a:rPr>
              <a:t>您的标题写在这里</a:t>
            </a:r>
          </a:p>
        </p:txBody>
      </p:sp>
      <p:sp>
        <p:nvSpPr>
          <p:cNvPr id="17" name="圆角矩形 14"/>
          <p:cNvSpPr/>
          <p:nvPr/>
        </p:nvSpPr>
        <p:spPr>
          <a:xfrm>
            <a:off x="4798283" y="3333071"/>
            <a:ext cx="2587338" cy="421237"/>
          </a:xfrm>
          <a:custGeom>
            <a:avLst/>
            <a:gdLst/>
            <a:ahLst/>
            <a:cxnLst/>
            <a:rect l="l" t="t" r="r" b="b"/>
            <a:pathLst>
              <a:path w="3960440" h="648072">
                <a:moveTo>
                  <a:pt x="0" y="0"/>
                </a:moveTo>
                <a:lnTo>
                  <a:pt x="3636404" y="0"/>
                </a:lnTo>
                <a:cubicBezTo>
                  <a:pt x="3815364" y="0"/>
                  <a:pt x="3960440" y="145076"/>
                  <a:pt x="3960440" y="324036"/>
                </a:cubicBezTo>
                <a:cubicBezTo>
                  <a:pt x="3960440" y="502996"/>
                  <a:pt x="3815364" y="648072"/>
                  <a:pt x="3636404" y="648072"/>
                </a:cubicBezTo>
                <a:lnTo>
                  <a:pt x="0" y="648072"/>
                </a:lnTo>
                <a:close/>
              </a:path>
            </a:pathLst>
          </a:custGeom>
          <a:solidFill>
            <a:srgbClr val="7BC143"/>
          </a:solidFill>
          <a:ln w="19050">
            <a:solidFill>
              <a:schemeClr val="bg1"/>
            </a:solidFill>
            <a:prstDash val="solid"/>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600" b="1" dirty="0">
                <a:solidFill>
                  <a:schemeClr val="lt1"/>
                </a:solidFill>
                <a:latin typeface="微软雅黑" pitchFamily="34" charset="-122"/>
                <a:ea typeface="微软雅黑" pitchFamily="34" charset="-122"/>
              </a:rPr>
              <a:t>您的标题写在这里</a:t>
            </a:r>
          </a:p>
        </p:txBody>
      </p:sp>
      <p:sp>
        <p:nvSpPr>
          <p:cNvPr id="18" name="TextBox 17"/>
          <p:cNvSpPr txBox="1"/>
          <p:nvPr/>
        </p:nvSpPr>
        <p:spPr>
          <a:xfrm>
            <a:off x="3780278" y="1485846"/>
            <a:ext cx="395879" cy="697009"/>
          </a:xfrm>
          <a:prstGeom prst="rect">
            <a:avLst/>
          </a:prstGeom>
          <a:noFill/>
        </p:spPr>
        <p:txBody>
          <a:bodyPr wrap="square" lIns="82808" tIns="41403" rIns="82808" bIns="41403" rtlCol="0">
            <a:spAutoFit/>
          </a:bodyPr>
          <a:lstStyle/>
          <a:p>
            <a:pPr>
              <a:defRPr/>
            </a:pPr>
            <a:r>
              <a:rPr lang="en-US" altLang="zh-CN" sz="4000" b="1" kern="0" dirty="0">
                <a:solidFill>
                  <a:schemeClr val="bg1">
                    <a:lumMod val="50000"/>
                  </a:schemeClr>
                </a:solidFill>
                <a:latin typeface="Arial Black" pitchFamily="34" charset="0"/>
                <a:ea typeface="微软雅黑" pitchFamily="34" charset="-122"/>
              </a:rPr>
              <a:t>A</a:t>
            </a:r>
            <a:endParaRPr lang="zh-CN" altLang="en-US" sz="4000" b="1" kern="0" dirty="0">
              <a:solidFill>
                <a:schemeClr val="bg1">
                  <a:lumMod val="50000"/>
                </a:schemeClr>
              </a:solidFill>
              <a:latin typeface="Arial Black" pitchFamily="34" charset="0"/>
              <a:ea typeface="微软雅黑" pitchFamily="34" charset="-122"/>
            </a:endParaRPr>
          </a:p>
        </p:txBody>
      </p:sp>
      <p:sp>
        <p:nvSpPr>
          <p:cNvPr id="19" name="TextBox 18"/>
          <p:cNvSpPr txBox="1"/>
          <p:nvPr/>
        </p:nvSpPr>
        <p:spPr>
          <a:xfrm>
            <a:off x="3590343" y="3458082"/>
            <a:ext cx="395879" cy="697009"/>
          </a:xfrm>
          <a:prstGeom prst="rect">
            <a:avLst/>
          </a:prstGeom>
          <a:noFill/>
        </p:spPr>
        <p:txBody>
          <a:bodyPr wrap="square" lIns="82808" tIns="41403" rIns="82808" bIns="41403" rtlCol="0">
            <a:spAutoFit/>
          </a:bodyPr>
          <a:lstStyle/>
          <a:p>
            <a:pPr>
              <a:defRPr/>
            </a:pPr>
            <a:r>
              <a:rPr lang="en-US" altLang="zh-CN" sz="4000" b="1" kern="0" dirty="0">
                <a:solidFill>
                  <a:schemeClr val="bg1">
                    <a:lumMod val="50000"/>
                  </a:schemeClr>
                </a:solidFill>
                <a:latin typeface="Arial Black" pitchFamily="34" charset="0"/>
                <a:ea typeface="微软雅黑" pitchFamily="34" charset="-122"/>
              </a:rPr>
              <a:t>B</a:t>
            </a:r>
            <a:endParaRPr lang="zh-CN" altLang="en-US" sz="4000" b="1" kern="0" dirty="0">
              <a:solidFill>
                <a:schemeClr val="bg1">
                  <a:lumMod val="50000"/>
                </a:schemeClr>
              </a:solidFill>
              <a:latin typeface="Arial Black" pitchFamily="34" charset="0"/>
              <a:ea typeface="微软雅黑" pitchFamily="34" charset="-122"/>
            </a:endParaRPr>
          </a:p>
        </p:txBody>
      </p:sp>
      <p:sp>
        <p:nvSpPr>
          <p:cNvPr id="20" name="TextBox 19"/>
          <p:cNvSpPr txBox="1"/>
          <p:nvPr/>
        </p:nvSpPr>
        <p:spPr>
          <a:xfrm>
            <a:off x="4998568" y="2138141"/>
            <a:ext cx="2897959" cy="831488"/>
          </a:xfrm>
          <a:prstGeom prst="rect">
            <a:avLst/>
          </a:prstGeom>
          <a:noFill/>
        </p:spPr>
        <p:txBody>
          <a:bodyPr wrap="square" lIns="82808" tIns="41403" rIns="82808" bIns="41403" rtlCol="0">
            <a:spAutoFit/>
          </a:bodyPr>
          <a:lstStyle/>
          <a:p>
            <a:pPr>
              <a:lnSpc>
                <a:spcPct val="130000"/>
              </a:lnSpc>
              <a:defRPr/>
            </a:pPr>
            <a:r>
              <a:rPr lang="zh-CN" altLang="en-US" sz="1200" kern="0" dirty="0">
                <a:solidFill>
                  <a:schemeClr val="tx1">
                    <a:lumMod val="95000"/>
                    <a:lumOff val="5000"/>
                  </a:schemeClr>
                </a:solidFill>
                <a:latin typeface="微软雅黑" pitchFamily="34" charset="-122"/>
                <a:ea typeface="微软雅黑" pitchFamily="34" charset="-122"/>
              </a:rPr>
              <a:t>您的内容打在这里，或通过复制您的文本后在此框中选择粘贴并选择只保留文字您的内容打在这里</a:t>
            </a:r>
            <a:endParaRPr lang="en-US" altLang="zh-CN" sz="1400" kern="0" dirty="0">
              <a:solidFill>
                <a:schemeClr val="tx1">
                  <a:lumMod val="95000"/>
                  <a:lumOff val="5000"/>
                </a:schemeClr>
              </a:solidFill>
              <a:latin typeface="微软雅黑" pitchFamily="34" charset="-122"/>
              <a:ea typeface="微软雅黑" pitchFamily="34" charset="-122"/>
            </a:endParaRPr>
          </a:p>
        </p:txBody>
      </p:sp>
      <p:sp>
        <p:nvSpPr>
          <p:cNvPr id="21" name="TextBox 20"/>
          <p:cNvSpPr txBox="1"/>
          <p:nvPr/>
        </p:nvSpPr>
        <p:spPr>
          <a:xfrm>
            <a:off x="5035297" y="3847646"/>
            <a:ext cx="3114243" cy="332919"/>
          </a:xfrm>
          <a:prstGeom prst="rect">
            <a:avLst/>
          </a:prstGeom>
          <a:noFill/>
        </p:spPr>
        <p:txBody>
          <a:bodyPr wrap="square" lIns="82808" tIns="41403" rIns="82808" bIns="41403" rtlCol="0">
            <a:spAutoFit/>
          </a:bodyPr>
          <a:lstStyle/>
          <a:p>
            <a:pPr>
              <a:lnSpc>
                <a:spcPct val="130000"/>
              </a:lnSpc>
              <a:defRPr/>
            </a:pPr>
            <a:r>
              <a:rPr lang="zh-CN" altLang="en-US" sz="1200" kern="0" dirty="0">
                <a:solidFill>
                  <a:schemeClr val="tx1">
                    <a:lumMod val="95000"/>
                    <a:lumOff val="5000"/>
                  </a:schemeClr>
                </a:solidFill>
                <a:latin typeface="微软雅黑" pitchFamily="34" charset="-122"/>
                <a:ea typeface="微软雅黑" pitchFamily="34" charset="-122"/>
              </a:rPr>
              <a:t>您的内容打在这里，或通过复制您的文本</a:t>
            </a:r>
            <a:endParaRPr lang="en-US" altLang="zh-CN" sz="1200" kern="0" dirty="0">
              <a:solidFill>
                <a:schemeClr val="tx1">
                  <a:lumMod val="95000"/>
                  <a:lumOff val="5000"/>
                </a:schemeClr>
              </a:solidFill>
              <a:latin typeface="微软雅黑" pitchFamily="34" charset="-122"/>
              <a:ea typeface="微软雅黑" pitchFamily="34" charset="-122"/>
            </a:endParaRPr>
          </a:p>
        </p:txBody>
      </p:sp>
      <p:sp>
        <p:nvSpPr>
          <p:cNvPr id="22" name="椭圆 1"/>
          <p:cNvSpPr/>
          <p:nvPr/>
        </p:nvSpPr>
        <p:spPr>
          <a:xfrm rot="5400000">
            <a:off x="3314081" y="3255856"/>
            <a:ext cx="1071399" cy="1081977"/>
          </a:xfrm>
          <a:custGeom>
            <a:avLst/>
            <a:gdLst/>
            <a:ahLst/>
            <a:cxnLst/>
            <a:rect l="l" t="t" r="r" b="b"/>
            <a:pathLst>
              <a:path w="1648346" h="1656184">
                <a:moveTo>
                  <a:pt x="820254" y="0"/>
                </a:moveTo>
                <a:cubicBezTo>
                  <a:pt x="1277597" y="0"/>
                  <a:pt x="1648346" y="370749"/>
                  <a:pt x="1648346" y="828092"/>
                </a:cubicBezTo>
                <a:cubicBezTo>
                  <a:pt x="1648346" y="1285435"/>
                  <a:pt x="1277597" y="1656184"/>
                  <a:pt x="820254" y="1656184"/>
                </a:cubicBezTo>
                <a:cubicBezTo>
                  <a:pt x="771082" y="1656184"/>
                  <a:pt x="722910" y="1651898"/>
                  <a:pt x="676238" y="1642851"/>
                </a:cubicBezTo>
                <a:lnTo>
                  <a:pt x="676238" y="1458836"/>
                </a:lnTo>
                <a:cubicBezTo>
                  <a:pt x="722365" y="1470593"/>
                  <a:pt x="770659" y="1476164"/>
                  <a:pt x="820254" y="1476164"/>
                </a:cubicBezTo>
                <a:cubicBezTo>
                  <a:pt x="1178174" y="1476164"/>
                  <a:pt x="1468326" y="1186012"/>
                  <a:pt x="1468326" y="828092"/>
                </a:cubicBezTo>
                <a:cubicBezTo>
                  <a:pt x="1468326" y="470172"/>
                  <a:pt x="1178174" y="180020"/>
                  <a:pt x="820254" y="180020"/>
                </a:cubicBezTo>
                <a:cubicBezTo>
                  <a:pt x="499245" y="180020"/>
                  <a:pt x="232748" y="413413"/>
                  <a:pt x="183071" y="720080"/>
                </a:cubicBezTo>
                <a:lnTo>
                  <a:pt x="0" y="720080"/>
                </a:lnTo>
                <a:cubicBezTo>
                  <a:pt x="52132" y="313716"/>
                  <a:pt x="399556" y="0"/>
                  <a:pt x="820254" y="0"/>
                </a:cubicBezTo>
                <a:close/>
              </a:path>
            </a:pathLst>
          </a:custGeom>
          <a:solidFill>
            <a:srgbClr val="7BC143"/>
          </a:solidFill>
          <a:ln w="19050">
            <a:solidFill>
              <a:schemeClr val="bg1"/>
            </a:solidFill>
            <a:prstDash val="solid"/>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b="1">
              <a:solidFill>
                <a:schemeClr val="lt1"/>
              </a:solidFill>
              <a:latin typeface="微软雅黑" pitchFamily="34" charset="-122"/>
              <a:ea typeface="微软雅黑" pitchFamily="34" charset="-122"/>
            </a:endParaRPr>
          </a:p>
        </p:txBody>
      </p:sp>
      <p:sp>
        <p:nvSpPr>
          <p:cNvPr id="23" name="椭圆 1"/>
          <p:cNvSpPr/>
          <p:nvPr/>
        </p:nvSpPr>
        <p:spPr>
          <a:xfrm>
            <a:off x="3473696" y="1347066"/>
            <a:ext cx="1076856" cy="1076494"/>
          </a:xfrm>
          <a:custGeom>
            <a:avLst/>
            <a:gdLst/>
            <a:ahLst/>
            <a:cxnLst/>
            <a:rect l="l" t="t" r="r" b="b"/>
            <a:pathLst>
              <a:path w="1648346" h="1656184">
                <a:moveTo>
                  <a:pt x="820254" y="0"/>
                </a:moveTo>
                <a:cubicBezTo>
                  <a:pt x="1277597" y="0"/>
                  <a:pt x="1648346" y="370749"/>
                  <a:pt x="1648346" y="828092"/>
                </a:cubicBezTo>
                <a:cubicBezTo>
                  <a:pt x="1648346" y="1285435"/>
                  <a:pt x="1277597" y="1656184"/>
                  <a:pt x="820254" y="1656184"/>
                </a:cubicBezTo>
                <a:cubicBezTo>
                  <a:pt x="771082" y="1656184"/>
                  <a:pt x="722910" y="1651898"/>
                  <a:pt x="676238" y="1642851"/>
                </a:cubicBezTo>
                <a:lnTo>
                  <a:pt x="676238" y="1458836"/>
                </a:lnTo>
                <a:cubicBezTo>
                  <a:pt x="722365" y="1470593"/>
                  <a:pt x="770659" y="1476164"/>
                  <a:pt x="820254" y="1476164"/>
                </a:cubicBezTo>
                <a:cubicBezTo>
                  <a:pt x="1178174" y="1476164"/>
                  <a:pt x="1468326" y="1186012"/>
                  <a:pt x="1468326" y="828092"/>
                </a:cubicBezTo>
                <a:cubicBezTo>
                  <a:pt x="1468326" y="470172"/>
                  <a:pt x="1178174" y="180020"/>
                  <a:pt x="820254" y="180020"/>
                </a:cubicBezTo>
                <a:cubicBezTo>
                  <a:pt x="499245" y="180020"/>
                  <a:pt x="232748" y="413413"/>
                  <a:pt x="183071" y="720080"/>
                </a:cubicBezTo>
                <a:lnTo>
                  <a:pt x="0" y="720080"/>
                </a:lnTo>
                <a:cubicBezTo>
                  <a:pt x="52132" y="313716"/>
                  <a:pt x="399556" y="0"/>
                  <a:pt x="820254" y="0"/>
                </a:cubicBezTo>
                <a:close/>
              </a:path>
            </a:pathLst>
          </a:custGeom>
          <a:solidFill>
            <a:srgbClr val="00B050"/>
          </a:solidFill>
          <a:ln w="19050">
            <a:solidFill>
              <a:schemeClr val="bg1"/>
            </a:solidFill>
            <a:prstDash val="solid"/>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b="1">
              <a:solidFill>
                <a:schemeClr val="lt1"/>
              </a:solidFill>
              <a:latin typeface="微软雅黑" pitchFamily="34" charset="-122"/>
              <a:ea typeface="微软雅黑" pitchFamily="34" charset="-122"/>
            </a:endParaRPr>
          </a:p>
        </p:txBody>
      </p:sp>
      <p:pic>
        <p:nvPicPr>
          <p:cNvPr id="2050" name="Picture 2" descr="C:\Users\Thinkpad\Desktop\医疗PNG\1_0000_图层-5.png"/>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729403" y="1760749"/>
            <a:ext cx="1430094" cy="2899233"/>
          </a:xfrm>
          <a:prstGeom prst="rect">
            <a:avLst/>
          </a:prstGeom>
          <a:noFill/>
          <a:effectLst>
            <a:outerShdw blurRad="63500" sx="102000" sy="102000" algn="ctr" rotWithShape="0">
              <a:prstClr val="black">
                <a:alpha val="40000"/>
              </a:prstClr>
            </a:outerShdw>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023785332"/>
      </p:ext>
    </p:extLst>
  </p:cSld>
  <p:clrMapOvr>
    <a:masterClrMapping/>
  </p:clrMapOvr>
  <mc:AlternateContent xmlns:mc="http://schemas.openxmlformats.org/markup-compatibility/2006" xmlns:p14="http://schemas.microsoft.com/office/powerpoint/2010/main">
    <mc:Choice Requires="p14">
      <p:transition p14:dur="10" advClick="0" advTm="3000"/>
    </mc:Choice>
    <mc:Fallback xmlns="">
      <p:transition advClick="0" advTm="300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2050"/>
                                        </p:tgtEl>
                                        <p:attrNameLst>
                                          <p:attrName>style.visibility</p:attrName>
                                        </p:attrNameLst>
                                      </p:cBhvr>
                                      <p:to>
                                        <p:strVal val="visible"/>
                                      </p:to>
                                    </p:set>
                                    <p:animEffect transition="in" filter="fade">
                                      <p:cBhvr>
                                        <p:cTn id="7" dur="500"/>
                                        <p:tgtEl>
                                          <p:spTgt spid="2050"/>
                                        </p:tgtEl>
                                      </p:cBhvr>
                                    </p:animEffect>
                                    <p:anim calcmode="lin" valueType="num">
                                      <p:cBhvr>
                                        <p:cTn id="8" dur="500" fill="hold"/>
                                        <p:tgtEl>
                                          <p:spTgt spid="2050"/>
                                        </p:tgtEl>
                                        <p:attrNameLst>
                                          <p:attrName>ppt_x</p:attrName>
                                        </p:attrNameLst>
                                      </p:cBhvr>
                                      <p:tavLst>
                                        <p:tav tm="0">
                                          <p:val>
                                            <p:strVal val="#ppt_x"/>
                                          </p:val>
                                        </p:tav>
                                        <p:tav tm="100000">
                                          <p:val>
                                            <p:strVal val="#ppt_x"/>
                                          </p:val>
                                        </p:tav>
                                      </p:tavLst>
                                    </p:anim>
                                    <p:anim calcmode="lin" valueType="num">
                                      <p:cBhvr>
                                        <p:cTn id="9" dur="500" fill="hold"/>
                                        <p:tgtEl>
                                          <p:spTgt spid="2050"/>
                                        </p:tgtEl>
                                        <p:attrNameLst>
                                          <p:attrName>ppt_y</p:attrName>
                                        </p:attrNameLst>
                                      </p:cBhvr>
                                      <p:tavLst>
                                        <p:tav tm="0">
                                          <p:val>
                                            <p:strVal val="#ppt_y+.1"/>
                                          </p:val>
                                        </p:tav>
                                        <p:tav tm="100000">
                                          <p:val>
                                            <p:strVal val="#ppt_y"/>
                                          </p:val>
                                        </p:tav>
                                      </p:tavLst>
                                    </p:anim>
                                  </p:childTnLst>
                                </p:cTn>
                              </p:par>
                            </p:childTnLst>
                          </p:cTn>
                        </p:par>
                        <p:par>
                          <p:cTn id="10" fill="hold">
                            <p:stCondLst>
                              <p:cond delay="500"/>
                            </p:stCondLst>
                            <p:childTnLst>
                              <p:par>
                                <p:cTn id="11" presetID="22" presetClass="entr" presetSubtype="8" fill="hold" grpId="0" nodeType="afterEffect">
                                  <p:stCondLst>
                                    <p:cond delay="0"/>
                                  </p:stCondLst>
                                  <p:childTnLst>
                                    <p:set>
                                      <p:cBhvr>
                                        <p:cTn id="12" dur="1" fill="hold">
                                          <p:stCondLst>
                                            <p:cond delay="0"/>
                                          </p:stCondLst>
                                        </p:cTn>
                                        <p:tgtEl>
                                          <p:spTgt spid="14"/>
                                        </p:tgtEl>
                                        <p:attrNameLst>
                                          <p:attrName>style.visibility</p:attrName>
                                        </p:attrNameLst>
                                      </p:cBhvr>
                                      <p:to>
                                        <p:strVal val="visible"/>
                                      </p:to>
                                    </p:set>
                                    <p:animEffect transition="in" filter="wipe(left)">
                                      <p:cBhvr>
                                        <p:cTn id="13" dur="250"/>
                                        <p:tgtEl>
                                          <p:spTgt spid="14"/>
                                        </p:tgtEl>
                                      </p:cBhvr>
                                    </p:animEffect>
                                  </p:childTnLst>
                                </p:cTn>
                              </p:par>
                            </p:childTnLst>
                          </p:cTn>
                        </p:par>
                        <p:par>
                          <p:cTn id="14" fill="hold">
                            <p:stCondLst>
                              <p:cond delay="750"/>
                            </p:stCondLst>
                            <p:childTnLst>
                              <p:par>
                                <p:cTn id="15" presetID="22" presetClass="entr" presetSubtype="1" fill="hold" grpId="0" nodeType="afterEffect">
                                  <p:stCondLst>
                                    <p:cond delay="0"/>
                                  </p:stCondLst>
                                  <p:childTnLst>
                                    <p:set>
                                      <p:cBhvr>
                                        <p:cTn id="16" dur="1" fill="hold">
                                          <p:stCondLst>
                                            <p:cond delay="0"/>
                                          </p:stCondLst>
                                        </p:cTn>
                                        <p:tgtEl>
                                          <p:spTgt spid="23"/>
                                        </p:tgtEl>
                                        <p:attrNameLst>
                                          <p:attrName>style.visibility</p:attrName>
                                        </p:attrNameLst>
                                      </p:cBhvr>
                                      <p:to>
                                        <p:strVal val="visible"/>
                                      </p:to>
                                    </p:set>
                                    <p:animEffect transition="in" filter="wipe(up)">
                                      <p:cBhvr>
                                        <p:cTn id="17" dur="250"/>
                                        <p:tgtEl>
                                          <p:spTgt spid="23"/>
                                        </p:tgtEl>
                                      </p:cBhvr>
                                    </p:animEffect>
                                  </p:childTnLst>
                                </p:cTn>
                              </p:par>
                            </p:childTnLst>
                          </p:cTn>
                        </p:par>
                        <p:par>
                          <p:cTn id="18" fill="hold">
                            <p:stCondLst>
                              <p:cond delay="1000"/>
                            </p:stCondLst>
                            <p:childTnLst>
                              <p:par>
                                <p:cTn id="19" presetID="22" presetClass="entr" presetSubtype="1" fill="hold" grpId="0" nodeType="afterEffect">
                                  <p:stCondLst>
                                    <p:cond delay="0"/>
                                  </p:stCondLst>
                                  <p:childTnLst>
                                    <p:set>
                                      <p:cBhvr>
                                        <p:cTn id="20" dur="1" fill="hold">
                                          <p:stCondLst>
                                            <p:cond delay="0"/>
                                          </p:stCondLst>
                                        </p:cTn>
                                        <p:tgtEl>
                                          <p:spTgt spid="13"/>
                                        </p:tgtEl>
                                        <p:attrNameLst>
                                          <p:attrName>style.visibility</p:attrName>
                                        </p:attrNameLst>
                                      </p:cBhvr>
                                      <p:to>
                                        <p:strVal val="visible"/>
                                      </p:to>
                                    </p:set>
                                    <p:animEffect transition="in" filter="wipe(up)">
                                      <p:cBhvr>
                                        <p:cTn id="21" dur="250"/>
                                        <p:tgtEl>
                                          <p:spTgt spid="13"/>
                                        </p:tgtEl>
                                      </p:cBhvr>
                                    </p:animEffect>
                                  </p:childTnLst>
                                </p:cTn>
                              </p:par>
                            </p:childTnLst>
                          </p:cTn>
                        </p:par>
                        <p:par>
                          <p:cTn id="22" fill="hold">
                            <p:stCondLst>
                              <p:cond delay="1250"/>
                            </p:stCondLst>
                            <p:childTnLst>
                              <p:par>
                                <p:cTn id="23" presetID="21" presetClass="entr" presetSubtype="1" fill="hold" grpId="0" nodeType="afterEffect">
                                  <p:stCondLst>
                                    <p:cond delay="0"/>
                                  </p:stCondLst>
                                  <p:childTnLst>
                                    <p:set>
                                      <p:cBhvr>
                                        <p:cTn id="24" dur="1" fill="hold">
                                          <p:stCondLst>
                                            <p:cond delay="0"/>
                                          </p:stCondLst>
                                        </p:cTn>
                                        <p:tgtEl>
                                          <p:spTgt spid="22"/>
                                        </p:tgtEl>
                                        <p:attrNameLst>
                                          <p:attrName>style.visibility</p:attrName>
                                        </p:attrNameLst>
                                      </p:cBhvr>
                                      <p:to>
                                        <p:strVal val="visible"/>
                                      </p:to>
                                    </p:set>
                                    <p:animEffect transition="in" filter="wheel(1)">
                                      <p:cBhvr>
                                        <p:cTn id="25" dur="1000"/>
                                        <p:tgtEl>
                                          <p:spTgt spid="22"/>
                                        </p:tgtEl>
                                      </p:cBhvr>
                                    </p:animEffect>
                                  </p:childTnLst>
                                </p:cTn>
                              </p:par>
                              <p:par>
                                <p:cTn id="26" presetID="22" presetClass="entr" presetSubtype="2" fill="hold" grpId="0" nodeType="withEffect">
                                  <p:stCondLst>
                                    <p:cond delay="750"/>
                                  </p:stCondLst>
                                  <p:childTnLst>
                                    <p:set>
                                      <p:cBhvr>
                                        <p:cTn id="27" dur="1" fill="hold">
                                          <p:stCondLst>
                                            <p:cond delay="0"/>
                                          </p:stCondLst>
                                        </p:cTn>
                                        <p:tgtEl>
                                          <p:spTgt spid="15"/>
                                        </p:tgtEl>
                                        <p:attrNameLst>
                                          <p:attrName>style.visibility</p:attrName>
                                        </p:attrNameLst>
                                      </p:cBhvr>
                                      <p:to>
                                        <p:strVal val="visible"/>
                                      </p:to>
                                    </p:set>
                                    <p:animEffect transition="in" filter="wipe(right)">
                                      <p:cBhvr>
                                        <p:cTn id="28" dur="250"/>
                                        <p:tgtEl>
                                          <p:spTgt spid="15"/>
                                        </p:tgtEl>
                                      </p:cBhvr>
                                    </p:animEffect>
                                  </p:childTnLst>
                                </p:cTn>
                              </p:par>
                            </p:childTnLst>
                          </p:cTn>
                        </p:par>
                        <p:par>
                          <p:cTn id="29" fill="hold">
                            <p:stCondLst>
                              <p:cond delay="2250"/>
                            </p:stCondLst>
                            <p:childTnLst>
                              <p:par>
                                <p:cTn id="30" presetID="42" presetClass="entr" presetSubtype="0" fill="hold" grpId="0" nodeType="afterEffect">
                                  <p:stCondLst>
                                    <p:cond delay="0"/>
                                  </p:stCondLst>
                                  <p:childTnLst>
                                    <p:set>
                                      <p:cBhvr>
                                        <p:cTn id="31" dur="1" fill="hold">
                                          <p:stCondLst>
                                            <p:cond delay="0"/>
                                          </p:stCondLst>
                                        </p:cTn>
                                        <p:tgtEl>
                                          <p:spTgt spid="18"/>
                                        </p:tgtEl>
                                        <p:attrNameLst>
                                          <p:attrName>style.visibility</p:attrName>
                                        </p:attrNameLst>
                                      </p:cBhvr>
                                      <p:to>
                                        <p:strVal val="visible"/>
                                      </p:to>
                                    </p:set>
                                    <p:animEffect transition="in" filter="fade">
                                      <p:cBhvr>
                                        <p:cTn id="32" dur="500"/>
                                        <p:tgtEl>
                                          <p:spTgt spid="18"/>
                                        </p:tgtEl>
                                      </p:cBhvr>
                                    </p:animEffect>
                                    <p:anim calcmode="lin" valueType="num">
                                      <p:cBhvr>
                                        <p:cTn id="33" dur="500" fill="hold"/>
                                        <p:tgtEl>
                                          <p:spTgt spid="18"/>
                                        </p:tgtEl>
                                        <p:attrNameLst>
                                          <p:attrName>ppt_x</p:attrName>
                                        </p:attrNameLst>
                                      </p:cBhvr>
                                      <p:tavLst>
                                        <p:tav tm="0">
                                          <p:val>
                                            <p:strVal val="#ppt_x"/>
                                          </p:val>
                                        </p:tav>
                                        <p:tav tm="100000">
                                          <p:val>
                                            <p:strVal val="#ppt_x"/>
                                          </p:val>
                                        </p:tav>
                                      </p:tavLst>
                                    </p:anim>
                                    <p:anim calcmode="lin" valueType="num">
                                      <p:cBhvr>
                                        <p:cTn id="34" dur="500" fill="hold"/>
                                        <p:tgtEl>
                                          <p:spTgt spid="18"/>
                                        </p:tgtEl>
                                        <p:attrNameLst>
                                          <p:attrName>ppt_y</p:attrName>
                                        </p:attrNameLst>
                                      </p:cBhvr>
                                      <p:tavLst>
                                        <p:tav tm="0">
                                          <p:val>
                                            <p:strVal val="#ppt_y+.1"/>
                                          </p:val>
                                        </p:tav>
                                        <p:tav tm="100000">
                                          <p:val>
                                            <p:strVal val="#ppt_y"/>
                                          </p:val>
                                        </p:tav>
                                      </p:tavLst>
                                    </p:anim>
                                  </p:childTnLst>
                                </p:cTn>
                              </p:par>
                            </p:childTnLst>
                          </p:cTn>
                        </p:par>
                        <p:par>
                          <p:cTn id="35" fill="hold">
                            <p:stCondLst>
                              <p:cond delay="2750"/>
                            </p:stCondLst>
                            <p:childTnLst>
                              <p:par>
                                <p:cTn id="36" presetID="22" presetClass="entr" presetSubtype="8" fill="hold" grpId="0" nodeType="afterEffect">
                                  <p:stCondLst>
                                    <p:cond delay="0"/>
                                  </p:stCondLst>
                                  <p:childTnLst>
                                    <p:set>
                                      <p:cBhvr>
                                        <p:cTn id="37" dur="1" fill="hold">
                                          <p:stCondLst>
                                            <p:cond delay="0"/>
                                          </p:stCondLst>
                                        </p:cTn>
                                        <p:tgtEl>
                                          <p:spTgt spid="16"/>
                                        </p:tgtEl>
                                        <p:attrNameLst>
                                          <p:attrName>style.visibility</p:attrName>
                                        </p:attrNameLst>
                                      </p:cBhvr>
                                      <p:to>
                                        <p:strVal val="visible"/>
                                      </p:to>
                                    </p:set>
                                    <p:animEffect transition="in" filter="wipe(left)">
                                      <p:cBhvr>
                                        <p:cTn id="38" dur="500"/>
                                        <p:tgtEl>
                                          <p:spTgt spid="16"/>
                                        </p:tgtEl>
                                      </p:cBhvr>
                                    </p:animEffect>
                                  </p:childTnLst>
                                </p:cTn>
                              </p:par>
                            </p:childTnLst>
                          </p:cTn>
                        </p:par>
                        <p:par>
                          <p:cTn id="39" fill="hold">
                            <p:stCondLst>
                              <p:cond delay="3250"/>
                            </p:stCondLst>
                            <p:childTnLst>
                              <p:par>
                                <p:cTn id="40" presetID="22" presetClass="entr" presetSubtype="4" fill="hold" grpId="0" nodeType="afterEffect">
                                  <p:stCondLst>
                                    <p:cond delay="0"/>
                                  </p:stCondLst>
                                  <p:childTnLst>
                                    <p:set>
                                      <p:cBhvr>
                                        <p:cTn id="41" dur="1" fill="hold">
                                          <p:stCondLst>
                                            <p:cond delay="0"/>
                                          </p:stCondLst>
                                        </p:cTn>
                                        <p:tgtEl>
                                          <p:spTgt spid="20"/>
                                        </p:tgtEl>
                                        <p:attrNameLst>
                                          <p:attrName>style.visibility</p:attrName>
                                        </p:attrNameLst>
                                      </p:cBhvr>
                                      <p:to>
                                        <p:strVal val="visible"/>
                                      </p:to>
                                    </p:set>
                                    <p:animEffect transition="in" filter="wipe(down)">
                                      <p:cBhvr>
                                        <p:cTn id="42" dur="250"/>
                                        <p:tgtEl>
                                          <p:spTgt spid="20"/>
                                        </p:tgtEl>
                                      </p:cBhvr>
                                    </p:animEffect>
                                  </p:childTnLst>
                                </p:cTn>
                              </p:par>
                            </p:childTnLst>
                          </p:cTn>
                        </p:par>
                        <p:par>
                          <p:cTn id="43" fill="hold">
                            <p:stCondLst>
                              <p:cond delay="3500"/>
                            </p:stCondLst>
                            <p:childTnLst>
                              <p:par>
                                <p:cTn id="44" presetID="42" presetClass="entr" presetSubtype="0" fill="hold" grpId="0" nodeType="afterEffect">
                                  <p:stCondLst>
                                    <p:cond delay="0"/>
                                  </p:stCondLst>
                                  <p:childTnLst>
                                    <p:set>
                                      <p:cBhvr>
                                        <p:cTn id="45" dur="1" fill="hold">
                                          <p:stCondLst>
                                            <p:cond delay="0"/>
                                          </p:stCondLst>
                                        </p:cTn>
                                        <p:tgtEl>
                                          <p:spTgt spid="19"/>
                                        </p:tgtEl>
                                        <p:attrNameLst>
                                          <p:attrName>style.visibility</p:attrName>
                                        </p:attrNameLst>
                                      </p:cBhvr>
                                      <p:to>
                                        <p:strVal val="visible"/>
                                      </p:to>
                                    </p:set>
                                    <p:animEffect transition="in" filter="fade">
                                      <p:cBhvr>
                                        <p:cTn id="46" dur="500"/>
                                        <p:tgtEl>
                                          <p:spTgt spid="19"/>
                                        </p:tgtEl>
                                      </p:cBhvr>
                                    </p:animEffect>
                                    <p:anim calcmode="lin" valueType="num">
                                      <p:cBhvr>
                                        <p:cTn id="47" dur="500" fill="hold"/>
                                        <p:tgtEl>
                                          <p:spTgt spid="19"/>
                                        </p:tgtEl>
                                        <p:attrNameLst>
                                          <p:attrName>ppt_x</p:attrName>
                                        </p:attrNameLst>
                                      </p:cBhvr>
                                      <p:tavLst>
                                        <p:tav tm="0">
                                          <p:val>
                                            <p:strVal val="#ppt_x"/>
                                          </p:val>
                                        </p:tav>
                                        <p:tav tm="100000">
                                          <p:val>
                                            <p:strVal val="#ppt_x"/>
                                          </p:val>
                                        </p:tav>
                                      </p:tavLst>
                                    </p:anim>
                                    <p:anim calcmode="lin" valueType="num">
                                      <p:cBhvr>
                                        <p:cTn id="48" dur="500" fill="hold"/>
                                        <p:tgtEl>
                                          <p:spTgt spid="19"/>
                                        </p:tgtEl>
                                        <p:attrNameLst>
                                          <p:attrName>ppt_y</p:attrName>
                                        </p:attrNameLst>
                                      </p:cBhvr>
                                      <p:tavLst>
                                        <p:tav tm="0">
                                          <p:val>
                                            <p:strVal val="#ppt_y+.1"/>
                                          </p:val>
                                        </p:tav>
                                        <p:tav tm="100000">
                                          <p:val>
                                            <p:strVal val="#ppt_y"/>
                                          </p:val>
                                        </p:tav>
                                      </p:tavLst>
                                    </p:anim>
                                  </p:childTnLst>
                                </p:cTn>
                              </p:par>
                            </p:childTnLst>
                          </p:cTn>
                        </p:par>
                        <p:par>
                          <p:cTn id="49" fill="hold">
                            <p:stCondLst>
                              <p:cond delay="4000"/>
                            </p:stCondLst>
                            <p:childTnLst>
                              <p:par>
                                <p:cTn id="50" presetID="22" presetClass="entr" presetSubtype="8" fill="hold" grpId="0" nodeType="afterEffect">
                                  <p:stCondLst>
                                    <p:cond delay="0"/>
                                  </p:stCondLst>
                                  <p:childTnLst>
                                    <p:set>
                                      <p:cBhvr>
                                        <p:cTn id="51" dur="1" fill="hold">
                                          <p:stCondLst>
                                            <p:cond delay="0"/>
                                          </p:stCondLst>
                                        </p:cTn>
                                        <p:tgtEl>
                                          <p:spTgt spid="17"/>
                                        </p:tgtEl>
                                        <p:attrNameLst>
                                          <p:attrName>style.visibility</p:attrName>
                                        </p:attrNameLst>
                                      </p:cBhvr>
                                      <p:to>
                                        <p:strVal val="visible"/>
                                      </p:to>
                                    </p:set>
                                    <p:animEffect transition="in" filter="wipe(left)">
                                      <p:cBhvr>
                                        <p:cTn id="52" dur="500"/>
                                        <p:tgtEl>
                                          <p:spTgt spid="17"/>
                                        </p:tgtEl>
                                      </p:cBhvr>
                                    </p:animEffect>
                                  </p:childTnLst>
                                </p:cTn>
                              </p:par>
                            </p:childTnLst>
                          </p:cTn>
                        </p:par>
                        <p:par>
                          <p:cTn id="53" fill="hold">
                            <p:stCondLst>
                              <p:cond delay="4500"/>
                            </p:stCondLst>
                            <p:childTnLst>
                              <p:par>
                                <p:cTn id="54" presetID="42" presetClass="entr" presetSubtype="0" fill="hold" grpId="0" nodeType="afterEffect">
                                  <p:stCondLst>
                                    <p:cond delay="0"/>
                                  </p:stCondLst>
                                  <p:childTnLst>
                                    <p:set>
                                      <p:cBhvr>
                                        <p:cTn id="55" dur="1" fill="hold">
                                          <p:stCondLst>
                                            <p:cond delay="0"/>
                                          </p:stCondLst>
                                        </p:cTn>
                                        <p:tgtEl>
                                          <p:spTgt spid="21"/>
                                        </p:tgtEl>
                                        <p:attrNameLst>
                                          <p:attrName>style.visibility</p:attrName>
                                        </p:attrNameLst>
                                      </p:cBhvr>
                                      <p:to>
                                        <p:strVal val="visible"/>
                                      </p:to>
                                    </p:set>
                                    <p:animEffect transition="in" filter="fade">
                                      <p:cBhvr>
                                        <p:cTn id="56" dur="500"/>
                                        <p:tgtEl>
                                          <p:spTgt spid="21"/>
                                        </p:tgtEl>
                                      </p:cBhvr>
                                    </p:animEffect>
                                    <p:anim calcmode="lin" valueType="num">
                                      <p:cBhvr>
                                        <p:cTn id="57" dur="500" fill="hold"/>
                                        <p:tgtEl>
                                          <p:spTgt spid="21"/>
                                        </p:tgtEl>
                                        <p:attrNameLst>
                                          <p:attrName>ppt_x</p:attrName>
                                        </p:attrNameLst>
                                      </p:cBhvr>
                                      <p:tavLst>
                                        <p:tav tm="0">
                                          <p:val>
                                            <p:strVal val="#ppt_x"/>
                                          </p:val>
                                        </p:tav>
                                        <p:tav tm="100000">
                                          <p:val>
                                            <p:strVal val="#ppt_x"/>
                                          </p:val>
                                        </p:tav>
                                      </p:tavLst>
                                    </p:anim>
                                    <p:anim calcmode="lin" valueType="num">
                                      <p:cBhvr>
                                        <p:cTn id="58" dur="500" fill="hold"/>
                                        <p:tgtEl>
                                          <p:spTgt spid="21"/>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animBg="1"/>
      <p:bldP spid="14" grpId="0" animBg="1"/>
      <p:bldP spid="15" grpId="0" animBg="1"/>
      <p:bldP spid="16" grpId="0" animBg="1"/>
      <p:bldP spid="17" grpId="0" animBg="1"/>
      <p:bldP spid="18" grpId="0"/>
      <p:bldP spid="19" grpId="0"/>
      <p:bldP spid="20" grpId="0"/>
      <p:bldP spid="21" grpId="0"/>
      <p:bldP spid="22" grpId="0" animBg="1"/>
      <p:bldP spid="23" grpId="0" animBg="1"/>
    </p:bldLst>
  </p:timing>
</p:sld>
</file>

<file path=ppt/slides/slide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7170" name="Picture 2" descr="C:\Users\Thinkpad\Desktop\医疗PNG\·_0001_图层-35.png"/>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5434116" y="3108817"/>
            <a:ext cx="2012993" cy="1403954"/>
          </a:xfrm>
          <a:prstGeom prst="rect">
            <a:avLst/>
          </a:prstGeom>
          <a:noFill/>
          <a:extLst>
            <a:ext uri="{909E8E84-426E-40DD-AFC4-6F175D3DCCD1}">
              <a14:hiddenFill xmlns:a14="http://schemas.microsoft.com/office/drawing/2010/main">
                <a:solidFill>
                  <a:srgbClr val="FFFFFF"/>
                </a:solidFill>
              </a14:hiddenFill>
            </a:ext>
          </a:extLst>
        </p:spPr>
      </p:pic>
      <p:sp>
        <p:nvSpPr>
          <p:cNvPr id="3" name="Rectangle 7"/>
          <p:cNvSpPr>
            <a:spLocks noChangeArrowheads="1"/>
          </p:cNvSpPr>
          <p:nvPr/>
        </p:nvSpPr>
        <p:spPr bwMode="auto">
          <a:xfrm>
            <a:off x="1122526" y="1246177"/>
            <a:ext cx="2277110" cy="368143"/>
          </a:xfrm>
          <a:prstGeom prst="rect">
            <a:avLst/>
          </a:prstGeom>
          <a:solidFill>
            <a:srgbClr val="7BC143"/>
          </a:solidFill>
          <a:ln w="19050">
            <a:solidFill>
              <a:schemeClr val="bg1"/>
            </a:solidFill>
            <a:prstDash val="solid"/>
          </a:ln>
          <a:effectLst>
            <a:outerShdw blurRad="50800" dist="38100" dir="2700000" algn="tl" rotWithShape="0">
              <a:prstClr val="black">
                <a:alpha val="40000"/>
              </a:prstClr>
            </a:outerShdw>
          </a:effectLs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zh-CN" altLang="en-US" sz="1600" b="1" dirty="0">
                <a:solidFill>
                  <a:schemeClr val="lt1"/>
                </a:solidFill>
                <a:latin typeface="微软雅黑" pitchFamily="34" charset="-122"/>
                <a:ea typeface="微软雅黑" pitchFamily="34" charset="-122"/>
                <a:sym typeface="Bebas Neue" pitchFamily="2" charset="-122"/>
              </a:rPr>
              <a:t>  文本</a:t>
            </a:r>
            <a:endParaRPr lang="zh-CN" altLang="zh-CN" sz="1600" b="1" dirty="0">
              <a:solidFill>
                <a:schemeClr val="lt1"/>
              </a:solidFill>
              <a:latin typeface="微软雅黑" pitchFamily="34" charset="-122"/>
              <a:ea typeface="微软雅黑" pitchFamily="34" charset="-122"/>
              <a:sym typeface="Bebas Neue" pitchFamily="2" charset="-122"/>
            </a:endParaRPr>
          </a:p>
        </p:txBody>
      </p:sp>
      <p:sp>
        <p:nvSpPr>
          <p:cNvPr id="4" name="TextBox 8"/>
          <p:cNvSpPr>
            <a:spLocks noChangeArrowheads="1"/>
          </p:cNvSpPr>
          <p:nvPr/>
        </p:nvSpPr>
        <p:spPr bwMode="auto">
          <a:xfrm>
            <a:off x="3476313" y="1284511"/>
            <a:ext cx="642904" cy="320624"/>
          </a:xfrm>
          <a:prstGeom prst="rect">
            <a:avLst/>
          </a:prstGeom>
          <a:noFill/>
          <a:ln w="9525" cmpd="sng">
            <a:solidFill>
              <a:schemeClr val="tx1">
                <a:lumMod val="95000"/>
                <a:lumOff val="5000"/>
              </a:schemeClr>
            </a:solidFill>
            <a:bevel/>
            <a:headEnd/>
            <a:tailEnd/>
          </a:ln>
          <a:extLst>
            <a:ext uri="{909E8E84-426E-40DD-AFC4-6F175D3DCCD1}">
              <a14:hiddenFill xmlns:a14="http://schemas.microsoft.com/office/drawing/2010/main">
                <a:solidFill>
                  <a:srgbClr val="FFFFFF"/>
                </a:solidFill>
              </a14:hiddenFill>
            </a:ext>
          </a:extLst>
        </p:spPr>
        <p:txBody>
          <a:bodyPr lIns="82808" tIns="41403" rIns="82808" bIns="41403">
            <a:spAutoFit/>
          </a:bodyPr>
          <a:lstStyle>
            <a:defPPr>
              <a:defRPr lang="zh-CN"/>
            </a:defPPr>
            <a:lvl1pPr algn="l" rtl="0" fontAlgn="base">
              <a:spcBef>
                <a:spcPct val="0"/>
              </a:spcBef>
              <a:spcAft>
                <a:spcPct val="0"/>
              </a:spcAft>
              <a:buFont typeface="Arial" pitchFamily="34" charset="0"/>
              <a:defRPr kern="1200">
                <a:solidFill>
                  <a:schemeClr val="tx1"/>
                </a:solidFill>
                <a:latin typeface="Arial" pitchFamily="34" charset="0"/>
                <a:ea typeface="宋体" pitchFamily="2" charset="-122"/>
                <a:cs typeface="+mn-cs"/>
              </a:defRPr>
            </a:lvl1pPr>
            <a:lvl2pPr marL="457200" algn="l" rtl="0" fontAlgn="base">
              <a:spcBef>
                <a:spcPct val="0"/>
              </a:spcBef>
              <a:spcAft>
                <a:spcPct val="0"/>
              </a:spcAft>
              <a:buFont typeface="Arial" pitchFamily="34" charset="0"/>
              <a:defRPr kern="1200">
                <a:solidFill>
                  <a:schemeClr val="tx1"/>
                </a:solidFill>
                <a:latin typeface="Arial" pitchFamily="34" charset="0"/>
                <a:ea typeface="宋体" pitchFamily="2" charset="-122"/>
                <a:cs typeface="+mn-cs"/>
              </a:defRPr>
            </a:lvl2pPr>
            <a:lvl3pPr marL="914400" algn="l" rtl="0" fontAlgn="base">
              <a:spcBef>
                <a:spcPct val="0"/>
              </a:spcBef>
              <a:spcAft>
                <a:spcPct val="0"/>
              </a:spcAft>
              <a:buFont typeface="Arial" pitchFamily="34" charset="0"/>
              <a:defRPr kern="1200">
                <a:solidFill>
                  <a:schemeClr val="tx1"/>
                </a:solidFill>
                <a:latin typeface="Arial" pitchFamily="34" charset="0"/>
                <a:ea typeface="宋体" pitchFamily="2" charset="-122"/>
                <a:cs typeface="+mn-cs"/>
              </a:defRPr>
            </a:lvl3pPr>
            <a:lvl4pPr marL="1371600" algn="l" rtl="0" fontAlgn="base">
              <a:spcBef>
                <a:spcPct val="0"/>
              </a:spcBef>
              <a:spcAft>
                <a:spcPct val="0"/>
              </a:spcAft>
              <a:buFont typeface="Arial" pitchFamily="34" charset="0"/>
              <a:defRPr kern="1200">
                <a:solidFill>
                  <a:schemeClr val="tx1"/>
                </a:solidFill>
                <a:latin typeface="Arial" pitchFamily="34" charset="0"/>
                <a:ea typeface="宋体" pitchFamily="2" charset="-122"/>
                <a:cs typeface="+mn-cs"/>
              </a:defRPr>
            </a:lvl4pPr>
            <a:lvl5pPr marL="1828800" algn="l" rtl="0" fontAlgn="base">
              <a:spcBef>
                <a:spcPct val="0"/>
              </a:spcBef>
              <a:spcAft>
                <a:spcPct val="0"/>
              </a:spcAft>
              <a:buFont typeface="Arial" pitchFamily="34" charset="0"/>
              <a:defRPr kern="1200">
                <a:solidFill>
                  <a:schemeClr val="tx1"/>
                </a:solidFill>
                <a:latin typeface="Arial" pitchFamily="34" charset="0"/>
                <a:ea typeface="宋体" pitchFamily="2" charset="-122"/>
                <a:cs typeface="+mn-cs"/>
              </a:defRPr>
            </a:lvl5pPr>
            <a:lvl6pPr marL="2286000" algn="l" defTabSz="914400" rtl="0" eaLnBrk="1" latinLnBrk="0" hangingPunct="1">
              <a:defRPr kern="1200">
                <a:solidFill>
                  <a:schemeClr val="tx1"/>
                </a:solidFill>
                <a:latin typeface="Arial" pitchFamily="34" charset="0"/>
                <a:ea typeface="宋体" pitchFamily="2" charset="-122"/>
                <a:cs typeface="+mn-cs"/>
              </a:defRPr>
            </a:lvl6pPr>
            <a:lvl7pPr marL="2743200" algn="l" defTabSz="914400" rtl="0" eaLnBrk="1" latinLnBrk="0" hangingPunct="1">
              <a:defRPr kern="1200">
                <a:solidFill>
                  <a:schemeClr val="tx1"/>
                </a:solidFill>
                <a:latin typeface="Arial" pitchFamily="34" charset="0"/>
                <a:ea typeface="宋体" pitchFamily="2" charset="-122"/>
                <a:cs typeface="+mn-cs"/>
              </a:defRPr>
            </a:lvl7pPr>
            <a:lvl8pPr marL="3200400" algn="l" defTabSz="914400" rtl="0" eaLnBrk="1" latinLnBrk="0" hangingPunct="1">
              <a:defRPr kern="1200">
                <a:solidFill>
                  <a:schemeClr val="tx1"/>
                </a:solidFill>
                <a:latin typeface="Arial" pitchFamily="34" charset="0"/>
                <a:ea typeface="宋体" pitchFamily="2" charset="-122"/>
                <a:cs typeface="+mn-cs"/>
              </a:defRPr>
            </a:lvl8pPr>
            <a:lvl9pPr marL="3657600" algn="l" defTabSz="914400" rtl="0" eaLnBrk="1" latinLnBrk="0" hangingPunct="1">
              <a:defRPr kern="1200">
                <a:solidFill>
                  <a:schemeClr val="tx1"/>
                </a:solidFill>
                <a:latin typeface="Arial" pitchFamily="34" charset="0"/>
                <a:ea typeface="宋体" pitchFamily="2" charset="-122"/>
                <a:cs typeface="+mn-cs"/>
              </a:defRPr>
            </a:lvl9pPr>
          </a:lstStyle>
          <a:p>
            <a:pPr algn="ctr"/>
            <a:r>
              <a:rPr lang="en-US" altLang="zh-CN" sz="1500" dirty="0">
                <a:latin typeface="Arial Black" panose="020B0A04020102020204" pitchFamily="34" charset="0"/>
                <a:ea typeface="微软雅黑" panose="020B0503020204020204" pitchFamily="34" charset="-122"/>
                <a:sym typeface="Bebas Neue" pitchFamily="2" charset="-122"/>
              </a:rPr>
              <a:t>6</a:t>
            </a:r>
            <a:r>
              <a:rPr lang="zh-CN" altLang="zh-CN" sz="1500" dirty="0">
                <a:latin typeface="Arial Black" panose="020B0A04020102020204" pitchFamily="34" charset="0"/>
                <a:ea typeface="微软雅黑" panose="020B0503020204020204" pitchFamily="34" charset="-122"/>
                <a:sym typeface="Bebas Neue" pitchFamily="2" charset="-122"/>
              </a:rPr>
              <a:t>0%</a:t>
            </a:r>
          </a:p>
        </p:txBody>
      </p:sp>
      <p:sp>
        <p:nvSpPr>
          <p:cNvPr id="5" name="Rectangle 9"/>
          <p:cNvSpPr>
            <a:spLocks noChangeArrowheads="1"/>
          </p:cNvSpPr>
          <p:nvPr/>
        </p:nvSpPr>
        <p:spPr bwMode="auto">
          <a:xfrm>
            <a:off x="1122527" y="1802979"/>
            <a:ext cx="1138555" cy="368143"/>
          </a:xfrm>
          <a:prstGeom prst="rect">
            <a:avLst/>
          </a:prstGeom>
          <a:solidFill>
            <a:srgbClr val="00B050"/>
          </a:solidFill>
          <a:ln w="19050">
            <a:noFill/>
            <a:prstDash val="solid"/>
          </a:ln>
          <a:effectLst>
            <a:innerShdw blurRad="63500" dist="50800" dir="13500000">
              <a:prstClr val="black">
                <a:alpha val="50000"/>
              </a:prstClr>
            </a:innerShdw>
          </a:effectLs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zh-CN" altLang="en-US" sz="1600" b="1" dirty="0">
                <a:latin typeface="微软雅黑" pitchFamily="34" charset="-122"/>
                <a:ea typeface="微软雅黑" pitchFamily="34" charset="-122"/>
                <a:sym typeface="Bebas Neue" pitchFamily="2" charset="-122"/>
              </a:rPr>
              <a:t>  文本</a:t>
            </a:r>
          </a:p>
        </p:txBody>
      </p:sp>
      <p:sp>
        <p:nvSpPr>
          <p:cNvPr id="6" name="Rectangle 10"/>
          <p:cNvSpPr>
            <a:spLocks noChangeArrowheads="1"/>
          </p:cNvSpPr>
          <p:nvPr/>
        </p:nvSpPr>
        <p:spPr bwMode="auto">
          <a:xfrm>
            <a:off x="1122525" y="2300495"/>
            <a:ext cx="897044" cy="368143"/>
          </a:xfrm>
          <a:prstGeom prst="rect">
            <a:avLst/>
          </a:prstGeom>
          <a:solidFill>
            <a:srgbClr val="7BC143"/>
          </a:solidFill>
          <a:ln w="19050">
            <a:solidFill>
              <a:schemeClr val="bg1"/>
            </a:solidFill>
            <a:prstDash val="solid"/>
          </a:ln>
          <a:effectLst>
            <a:outerShdw blurRad="50800" dist="38100" dir="2700000" algn="tl" rotWithShape="0">
              <a:prstClr val="black">
                <a:alpha val="40000"/>
              </a:prstClr>
            </a:outerShdw>
          </a:effectLs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zh-CN" altLang="en-US" sz="1600" b="1" dirty="0">
                <a:solidFill>
                  <a:schemeClr val="lt1"/>
                </a:solidFill>
                <a:latin typeface="微软雅黑" pitchFamily="34" charset="-122"/>
                <a:ea typeface="微软雅黑" pitchFamily="34" charset="-122"/>
                <a:sym typeface="Bebas Neue" pitchFamily="2" charset="-122"/>
              </a:rPr>
              <a:t>  文本</a:t>
            </a:r>
          </a:p>
        </p:txBody>
      </p:sp>
      <p:sp>
        <p:nvSpPr>
          <p:cNvPr id="7" name="Rectangle 11"/>
          <p:cNvSpPr>
            <a:spLocks noChangeArrowheads="1"/>
          </p:cNvSpPr>
          <p:nvPr/>
        </p:nvSpPr>
        <p:spPr bwMode="auto">
          <a:xfrm>
            <a:off x="1122526" y="2857297"/>
            <a:ext cx="2277110" cy="368143"/>
          </a:xfrm>
          <a:prstGeom prst="rect">
            <a:avLst/>
          </a:prstGeom>
          <a:solidFill>
            <a:srgbClr val="00B050"/>
          </a:solidFill>
          <a:ln w="19050">
            <a:noFill/>
            <a:prstDash val="solid"/>
          </a:ln>
          <a:effectLst>
            <a:innerShdw blurRad="63500" dist="50800" dir="13500000">
              <a:prstClr val="black">
                <a:alpha val="50000"/>
              </a:prstClr>
            </a:innerShdw>
          </a:effectLs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zh-CN" altLang="en-US" sz="1600" b="1" dirty="0">
                <a:latin typeface="微软雅黑" pitchFamily="34" charset="-122"/>
                <a:ea typeface="微软雅黑" pitchFamily="34" charset="-122"/>
                <a:sym typeface="Bebas Neue" pitchFamily="2" charset="-122"/>
              </a:rPr>
              <a:t>  文本</a:t>
            </a:r>
          </a:p>
        </p:txBody>
      </p:sp>
      <p:sp>
        <p:nvSpPr>
          <p:cNvPr id="8" name="Rectangle 12"/>
          <p:cNvSpPr>
            <a:spLocks noChangeArrowheads="1"/>
          </p:cNvSpPr>
          <p:nvPr/>
        </p:nvSpPr>
        <p:spPr bwMode="auto">
          <a:xfrm>
            <a:off x="1122525" y="3354811"/>
            <a:ext cx="3036147" cy="368143"/>
          </a:xfrm>
          <a:prstGeom prst="rect">
            <a:avLst/>
          </a:prstGeom>
          <a:solidFill>
            <a:srgbClr val="7BC143"/>
          </a:solidFill>
          <a:ln w="19050">
            <a:solidFill>
              <a:schemeClr val="bg1"/>
            </a:solidFill>
            <a:prstDash val="solid"/>
          </a:ln>
          <a:effectLst>
            <a:outerShdw blurRad="50800" dist="38100" dir="2700000" algn="tl" rotWithShape="0">
              <a:prstClr val="black">
                <a:alpha val="40000"/>
              </a:prstClr>
            </a:outerShdw>
          </a:effectLs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zh-CN" altLang="en-US" sz="1600" b="1" dirty="0">
                <a:solidFill>
                  <a:schemeClr val="lt1"/>
                </a:solidFill>
                <a:latin typeface="微软雅黑" pitchFamily="34" charset="-122"/>
                <a:ea typeface="微软雅黑" pitchFamily="34" charset="-122"/>
                <a:sym typeface="Bebas Neue" pitchFamily="2" charset="-122"/>
              </a:rPr>
              <a:t>  文本</a:t>
            </a:r>
          </a:p>
        </p:txBody>
      </p:sp>
      <p:sp>
        <p:nvSpPr>
          <p:cNvPr id="9" name="Rectangle 13"/>
          <p:cNvSpPr>
            <a:spLocks noChangeArrowheads="1"/>
          </p:cNvSpPr>
          <p:nvPr/>
        </p:nvSpPr>
        <p:spPr bwMode="auto">
          <a:xfrm>
            <a:off x="1122526" y="3881969"/>
            <a:ext cx="1932093" cy="368143"/>
          </a:xfrm>
          <a:prstGeom prst="rect">
            <a:avLst/>
          </a:prstGeom>
          <a:solidFill>
            <a:srgbClr val="00B050"/>
          </a:solidFill>
          <a:ln w="19050">
            <a:noFill/>
            <a:prstDash val="solid"/>
          </a:ln>
          <a:effectLst>
            <a:innerShdw blurRad="63500" dist="50800" dir="13500000">
              <a:prstClr val="black">
                <a:alpha val="50000"/>
              </a:prstClr>
            </a:innerShdw>
          </a:effectLs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zh-CN" altLang="en-US" sz="1600" b="1" dirty="0">
                <a:latin typeface="微软雅黑" pitchFamily="34" charset="-122"/>
                <a:ea typeface="微软雅黑" pitchFamily="34" charset="-122"/>
                <a:sym typeface="Bebas Neue" pitchFamily="2" charset="-122"/>
              </a:rPr>
              <a:t>  文本</a:t>
            </a:r>
          </a:p>
        </p:txBody>
      </p:sp>
      <p:sp>
        <p:nvSpPr>
          <p:cNvPr id="10" name="TextBox 14"/>
          <p:cNvSpPr>
            <a:spLocks noChangeArrowheads="1"/>
          </p:cNvSpPr>
          <p:nvPr/>
        </p:nvSpPr>
        <p:spPr bwMode="auto">
          <a:xfrm>
            <a:off x="2335978" y="1811669"/>
            <a:ext cx="642904" cy="320624"/>
          </a:xfrm>
          <a:prstGeom prst="rect">
            <a:avLst/>
          </a:prstGeom>
          <a:noFill/>
          <a:ln w="9525" cmpd="sng">
            <a:solidFill>
              <a:schemeClr val="tx1">
                <a:lumMod val="95000"/>
                <a:lumOff val="5000"/>
              </a:schemeClr>
            </a:solidFill>
            <a:bevel/>
            <a:headEnd/>
            <a:tailEnd/>
          </a:ln>
          <a:extLst>
            <a:ext uri="{909E8E84-426E-40DD-AFC4-6F175D3DCCD1}">
              <a14:hiddenFill xmlns:a14="http://schemas.microsoft.com/office/drawing/2010/main">
                <a:solidFill>
                  <a:srgbClr val="FFFFFF"/>
                </a:solidFill>
              </a14:hiddenFill>
            </a:ext>
          </a:extLst>
        </p:spPr>
        <p:txBody>
          <a:bodyPr lIns="82808" tIns="41403" rIns="82808" bIns="41403">
            <a:spAutoFit/>
          </a:bodyPr>
          <a:lstStyle>
            <a:defPPr>
              <a:defRPr lang="zh-CN"/>
            </a:defPPr>
            <a:lvl1pPr algn="l" rtl="0" fontAlgn="base">
              <a:spcBef>
                <a:spcPct val="0"/>
              </a:spcBef>
              <a:spcAft>
                <a:spcPct val="0"/>
              </a:spcAft>
              <a:buFont typeface="Arial" pitchFamily="34" charset="0"/>
              <a:defRPr kern="1200">
                <a:solidFill>
                  <a:schemeClr val="tx1"/>
                </a:solidFill>
                <a:latin typeface="Arial" pitchFamily="34" charset="0"/>
                <a:ea typeface="宋体" pitchFamily="2" charset="-122"/>
                <a:cs typeface="+mn-cs"/>
              </a:defRPr>
            </a:lvl1pPr>
            <a:lvl2pPr marL="457200" algn="l" rtl="0" fontAlgn="base">
              <a:spcBef>
                <a:spcPct val="0"/>
              </a:spcBef>
              <a:spcAft>
                <a:spcPct val="0"/>
              </a:spcAft>
              <a:buFont typeface="Arial" pitchFamily="34" charset="0"/>
              <a:defRPr kern="1200">
                <a:solidFill>
                  <a:schemeClr val="tx1"/>
                </a:solidFill>
                <a:latin typeface="Arial" pitchFamily="34" charset="0"/>
                <a:ea typeface="宋体" pitchFamily="2" charset="-122"/>
                <a:cs typeface="+mn-cs"/>
              </a:defRPr>
            </a:lvl2pPr>
            <a:lvl3pPr marL="914400" algn="l" rtl="0" fontAlgn="base">
              <a:spcBef>
                <a:spcPct val="0"/>
              </a:spcBef>
              <a:spcAft>
                <a:spcPct val="0"/>
              </a:spcAft>
              <a:buFont typeface="Arial" pitchFamily="34" charset="0"/>
              <a:defRPr kern="1200">
                <a:solidFill>
                  <a:schemeClr val="tx1"/>
                </a:solidFill>
                <a:latin typeface="Arial" pitchFamily="34" charset="0"/>
                <a:ea typeface="宋体" pitchFamily="2" charset="-122"/>
                <a:cs typeface="+mn-cs"/>
              </a:defRPr>
            </a:lvl3pPr>
            <a:lvl4pPr marL="1371600" algn="l" rtl="0" fontAlgn="base">
              <a:spcBef>
                <a:spcPct val="0"/>
              </a:spcBef>
              <a:spcAft>
                <a:spcPct val="0"/>
              </a:spcAft>
              <a:buFont typeface="Arial" pitchFamily="34" charset="0"/>
              <a:defRPr kern="1200">
                <a:solidFill>
                  <a:schemeClr val="tx1"/>
                </a:solidFill>
                <a:latin typeface="Arial" pitchFamily="34" charset="0"/>
                <a:ea typeface="宋体" pitchFamily="2" charset="-122"/>
                <a:cs typeface="+mn-cs"/>
              </a:defRPr>
            </a:lvl4pPr>
            <a:lvl5pPr marL="1828800" algn="l" rtl="0" fontAlgn="base">
              <a:spcBef>
                <a:spcPct val="0"/>
              </a:spcBef>
              <a:spcAft>
                <a:spcPct val="0"/>
              </a:spcAft>
              <a:buFont typeface="Arial" pitchFamily="34" charset="0"/>
              <a:defRPr kern="1200">
                <a:solidFill>
                  <a:schemeClr val="tx1"/>
                </a:solidFill>
                <a:latin typeface="Arial" pitchFamily="34" charset="0"/>
                <a:ea typeface="宋体" pitchFamily="2" charset="-122"/>
                <a:cs typeface="+mn-cs"/>
              </a:defRPr>
            </a:lvl5pPr>
            <a:lvl6pPr marL="2286000" algn="l" defTabSz="914400" rtl="0" eaLnBrk="1" latinLnBrk="0" hangingPunct="1">
              <a:defRPr kern="1200">
                <a:solidFill>
                  <a:schemeClr val="tx1"/>
                </a:solidFill>
                <a:latin typeface="Arial" pitchFamily="34" charset="0"/>
                <a:ea typeface="宋体" pitchFamily="2" charset="-122"/>
                <a:cs typeface="+mn-cs"/>
              </a:defRPr>
            </a:lvl6pPr>
            <a:lvl7pPr marL="2743200" algn="l" defTabSz="914400" rtl="0" eaLnBrk="1" latinLnBrk="0" hangingPunct="1">
              <a:defRPr kern="1200">
                <a:solidFill>
                  <a:schemeClr val="tx1"/>
                </a:solidFill>
                <a:latin typeface="Arial" pitchFamily="34" charset="0"/>
                <a:ea typeface="宋体" pitchFamily="2" charset="-122"/>
                <a:cs typeface="+mn-cs"/>
              </a:defRPr>
            </a:lvl7pPr>
            <a:lvl8pPr marL="3200400" algn="l" defTabSz="914400" rtl="0" eaLnBrk="1" latinLnBrk="0" hangingPunct="1">
              <a:defRPr kern="1200">
                <a:solidFill>
                  <a:schemeClr val="tx1"/>
                </a:solidFill>
                <a:latin typeface="Arial" pitchFamily="34" charset="0"/>
                <a:ea typeface="宋体" pitchFamily="2" charset="-122"/>
                <a:cs typeface="+mn-cs"/>
              </a:defRPr>
            </a:lvl8pPr>
            <a:lvl9pPr marL="3657600" algn="l" defTabSz="914400" rtl="0" eaLnBrk="1" latinLnBrk="0" hangingPunct="1">
              <a:defRPr kern="1200">
                <a:solidFill>
                  <a:schemeClr val="tx1"/>
                </a:solidFill>
                <a:latin typeface="Arial" pitchFamily="34" charset="0"/>
                <a:ea typeface="宋体" pitchFamily="2" charset="-122"/>
                <a:cs typeface="+mn-cs"/>
              </a:defRPr>
            </a:lvl9pPr>
          </a:lstStyle>
          <a:p>
            <a:pPr algn="ctr"/>
            <a:r>
              <a:rPr lang="en-US" altLang="zh-CN" sz="1500" dirty="0">
                <a:latin typeface="Arial Black" panose="020B0A04020102020204" pitchFamily="34" charset="0"/>
                <a:ea typeface="微软雅黑" panose="020B0503020204020204" pitchFamily="34" charset="-122"/>
                <a:sym typeface="Bebas Neue" pitchFamily="2" charset="-122"/>
              </a:rPr>
              <a:t>30</a:t>
            </a:r>
            <a:r>
              <a:rPr lang="zh-CN" altLang="zh-CN" sz="1500" dirty="0">
                <a:latin typeface="Arial Black" panose="020B0A04020102020204" pitchFamily="34" charset="0"/>
                <a:ea typeface="微软雅黑" panose="020B0503020204020204" pitchFamily="34" charset="-122"/>
                <a:sym typeface="Bebas Neue" pitchFamily="2" charset="-122"/>
              </a:rPr>
              <a:t>%</a:t>
            </a:r>
          </a:p>
        </p:txBody>
      </p:sp>
      <p:sp>
        <p:nvSpPr>
          <p:cNvPr id="11" name="TextBox 15"/>
          <p:cNvSpPr>
            <a:spLocks noChangeArrowheads="1"/>
          </p:cNvSpPr>
          <p:nvPr/>
        </p:nvSpPr>
        <p:spPr bwMode="auto">
          <a:xfrm>
            <a:off x="2096246" y="2338827"/>
            <a:ext cx="642904" cy="320624"/>
          </a:xfrm>
          <a:prstGeom prst="rect">
            <a:avLst/>
          </a:prstGeom>
          <a:noFill/>
          <a:ln w="9525" cmpd="sng">
            <a:solidFill>
              <a:schemeClr val="tx1">
                <a:lumMod val="95000"/>
                <a:lumOff val="5000"/>
              </a:schemeClr>
            </a:solidFill>
            <a:bevel/>
            <a:headEnd/>
            <a:tailEnd/>
          </a:ln>
          <a:extLst>
            <a:ext uri="{909E8E84-426E-40DD-AFC4-6F175D3DCCD1}">
              <a14:hiddenFill xmlns:a14="http://schemas.microsoft.com/office/drawing/2010/main">
                <a:solidFill>
                  <a:srgbClr val="FFFFFF"/>
                </a:solidFill>
              </a14:hiddenFill>
            </a:ext>
          </a:extLst>
        </p:spPr>
        <p:txBody>
          <a:bodyPr lIns="82808" tIns="41403" rIns="82808" bIns="41403">
            <a:spAutoFit/>
          </a:bodyPr>
          <a:lstStyle>
            <a:defPPr>
              <a:defRPr lang="zh-CN"/>
            </a:defPPr>
            <a:lvl1pPr algn="l" rtl="0" fontAlgn="base">
              <a:spcBef>
                <a:spcPct val="0"/>
              </a:spcBef>
              <a:spcAft>
                <a:spcPct val="0"/>
              </a:spcAft>
              <a:buFont typeface="Arial" pitchFamily="34" charset="0"/>
              <a:defRPr kern="1200">
                <a:solidFill>
                  <a:schemeClr val="tx1"/>
                </a:solidFill>
                <a:latin typeface="Arial" pitchFamily="34" charset="0"/>
                <a:ea typeface="宋体" pitchFamily="2" charset="-122"/>
                <a:cs typeface="+mn-cs"/>
              </a:defRPr>
            </a:lvl1pPr>
            <a:lvl2pPr marL="457200" algn="l" rtl="0" fontAlgn="base">
              <a:spcBef>
                <a:spcPct val="0"/>
              </a:spcBef>
              <a:spcAft>
                <a:spcPct val="0"/>
              </a:spcAft>
              <a:buFont typeface="Arial" pitchFamily="34" charset="0"/>
              <a:defRPr kern="1200">
                <a:solidFill>
                  <a:schemeClr val="tx1"/>
                </a:solidFill>
                <a:latin typeface="Arial" pitchFamily="34" charset="0"/>
                <a:ea typeface="宋体" pitchFamily="2" charset="-122"/>
                <a:cs typeface="+mn-cs"/>
              </a:defRPr>
            </a:lvl2pPr>
            <a:lvl3pPr marL="914400" algn="l" rtl="0" fontAlgn="base">
              <a:spcBef>
                <a:spcPct val="0"/>
              </a:spcBef>
              <a:spcAft>
                <a:spcPct val="0"/>
              </a:spcAft>
              <a:buFont typeface="Arial" pitchFamily="34" charset="0"/>
              <a:defRPr kern="1200">
                <a:solidFill>
                  <a:schemeClr val="tx1"/>
                </a:solidFill>
                <a:latin typeface="Arial" pitchFamily="34" charset="0"/>
                <a:ea typeface="宋体" pitchFamily="2" charset="-122"/>
                <a:cs typeface="+mn-cs"/>
              </a:defRPr>
            </a:lvl3pPr>
            <a:lvl4pPr marL="1371600" algn="l" rtl="0" fontAlgn="base">
              <a:spcBef>
                <a:spcPct val="0"/>
              </a:spcBef>
              <a:spcAft>
                <a:spcPct val="0"/>
              </a:spcAft>
              <a:buFont typeface="Arial" pitchFamily="34" charset="0"/>
              <a:defRPr kern="1200">
                <a:solidFill>
                  <a:schemeClr val="tx1"/>
                </a:solidFill>
                <a:latin typeface="Arial" pitchFamily="34" charset="0"/>
                <a:ea typeface="宋体" pitchFamily="2" charset="-122"/>
                <a:cs typeface="+mn-cs"/>
              </a:defRPr>
            </a:lvl4pPr>
            <a:lvl5pPr marL="1828800" algn="l" rtl="0" fontAlgn="base">
              <a:spcBef>
                <a:spcPct val="0"/>
              </a:spcBef>
              <a:spcAft>
                <a:spcPct val="0"/>
              </a:spcAft>
              <a:buFont typeface="Arial" pitchFamily="34" charset="0"/>
              <a:defRPr kern="1200">
                <a:solidFill>
                  <a:schemeClr val="tx1"/>
                </a:solidFill>
                <a:latin typeface="Arial" pitchFamily="34" charset="0"/>
                <a:ea typeface="宋体" pitchFamily="2" charset="-122"/>
                <a:cs typeface="+mn-cs"/>
              </a:defRPr>
            </a:lvl5pPr>
            <a:lvl6pPr marL="2286000" algn="l" defTabSz="914400" rtl="0" eaLnBrk="1" latinLnBrk="0" hangingPunct="1">
              <a:defRPr kern="1200">
                <a:solidFill>
                  <a:schemeClr val="tx1"/>
                </a:solidFill>
                <a:latin typeface="Arial" pitchFamily="34" charset="0"/>
                <a:ea typeface="宋体" pitchFamily="2" charset="-122"/>
                <a:cs typeface="+mn-cs"/>
              </a:defRPr>
            </a:lvl6pPr>
            <a:lvl7pPr marL="2743200" algn="l" defTabSz="914400" rtl="0" eaLnBrk="1" latinLnBrk="0" hangingPunct="1">
              <a:defRPr kern="1200">
                <a:solidFill>
                  <a:schemeClr val="tx1"/>
                </a:solidFill>
                <a:latin typeface="Arial" pitchFamily="34" charset="0"/>
                <a:ea typeface="宋体" pitchFamily="2" charset="-122"/>
                <a:cs typeface="+mn-cs"/>
              </a:defRPr>
            </a:lvl7pPr>
            <a:lvl8pPr marL="3200400" algn="l" defTabSz="914400" rtl="0" eaLnBrk="1" latinLnBrk="0" hangingPunct="1">
              <a:defRPr kern="1200">
                <a:solidFill>
                  <a:schemeClr val="tx1"/>
                </a:solidFill>
                <a:latin typeface="Arial" pitchFamily="34" charset="0"/>
                <a:ea typeface="宋体" pitchFamily="2" charset="-122"/>
                <a:cs typeface="+mn-cs"/>
              </a:defRPr>
            </a:lvl8pPr>
            <a:lvl9pPr marL="3657600" algn="l" defTabSz="914400" rtl="0" eaLnBrk="1" latinLnBrk="0" hangingPunct="1">
              <a:defRPr kern="1200">
                <a:solidFill>
                  <a:schemeClr val="tx1"/>
                </a:solidFill>
                <a:latin typeface="Arial" pitchFamily="34" charset="0"/>
                <a:ea typeface="宋体" pitchFamily="2" charset="-122"/>
                <a:cs typeface="+mn-cs"/>
              </a:defRPr>
            </a:lvl9pPr>
          </a:lstStyle>
          <a:p>
            <a:pPr algn="ctr"/>
            <a:r>
              <a:rPr lang="en-US" altLang="zh-CN" sz="1500" dirty="0">
                <a:latin typeface="Arial Black" panose="020B0A04020102020204" pitchFamily="34" charset="0"/>
                <a:ea typeface="微软雅黑" panose="020B0503020204020204" pitchFamily="34" charset="-122"/>
                <a:sym typeface="Bebas Neue" pitchFamily="2" charset="-122"/>
              </a:rPr>
              <a:t>20</a:t>
            </a:r>
            <a:r>
              <a:rPr lang="zh-CN" altLang="zh-CN" sz="1500" dirty="0">
                <a:latin typeface="Arial Black" panose="020B0A04020102020204" pitchFamily="34" charset="0"/>
                <a:ea typeface="微软雅黑" panose="020B0503020204020204" pitchFamily="34" charset="-122"/>
                <a:sym typeface="Bebas Neue" pitchFamily="2" charset="-122"/>
              </a:rPr>
              <a:t>%</a:t>
            </a:r>
          </a:p>
        </p:txBody>
      </p:sp>
      <p:sp>
        <p:nvSpPr>
          <p:cNvPr id="12" name="TextBox 16"/>
          <p:cNvSpPr>
            <a:spLocks noChangeArrowheads="1"/>
          </p:cNvSpPr>
          <p:nvPr/>
        </p:nvSpPr>
        <p:spPr bwMode="auto">
          <a:xfrm>
            <a:off x="3504381" y="2865986"/>
            <a:ext cx="642904" cy="320624"/>
          </a:xfrm>
          <a:prstGeom prst="rect">
            <a:avLst/>
          </a:prstGeom>
          <a:noFill/>
          <a:ln w="9525" cmpd="sng">
            <a:solidFill>
              <a:schemeClr val="tx1">
                <a:lumMod val="95000"/>
                <a:lumOff val="5000"/>
              </a:schemeClr>
            </a:solidFill>
            <a:bevel/>
            <a:headEnd/>
            <a:tailEnd/>
          </a:ln>
          <a:extLst>
            <a:ext uri="{909E8E84-426E-40DD-AFC4-6F175D3DCCD1}">
              <a14:hiddenFill xmlns:a14="http://schemas.microsoft.com/office/drawing/2010/main">
                <a:solidFill>
                  <a:srgbClr val="FFFFFF"/>
                </a:solidFill>
              </a14:hiddenFill>
            </a:ext>
          </a:extLst>
        </p:spPr>
        <p:txBody>
          <a:bodyPr lIns="82808" tIns="41403" rIns="82808" bIns="41403">
            <a:spAutoFit/>
          </a:bodyPr>
          <a:lstStyle>
            <a:defPPr>
              <a:defRPr lang="zh-CN"/>
            </a:defPPr>
            <a:lvl1pPr algn="l" rtl="0" fontAlgn="base">
              <a:spcBef>
                <a:spcPct val="0"/>
              </a:spcBef>
              <a:spcAft>
                <a:spcPct val="0"/>
              </a:spcAft>
              <a:buFont typeface="Arial" pitchFamily="34" charset="0"/>
              <a:defRPr kern="1200">
                <a:solidFill>
                  <a:schemeClr val="tx1"/>
                </a:solidFill>
                <a:latin typeface="Arial" pitchFamily="34" charset="0"/>
                <a:ea typeface="宋体" pitchFamily="2" charset="-122"/>
                <a:cs typeface="+mn-cs"/>
              </a:defRPr>
            </a:lvl1pPr>
            <a:lvl2pPr marL="457200" algn="l" rtl="0" fontAlgn="base">
              <a:spcBef>
                <a:spcPct val="0"/>
              </a:spcBef>
              <a:spcAft>
                <a:spcPct val="0"/>
              </a:spcAft>
              <a:buFont typeface="Arial" pitchFamily="34" charset="0"/>
              <a:defRPr kern="1200">
                <a:solidFill>
                  <a:schemeClr val="tx1"/>
                </a:solidFill>
                <a:latin typeface="Arial" pitchFamily="34" charset="0"/>
                <a:ea typeface="宋体" pitchFamily="2" charset="-122"/>
                <a:cs typeface="+mn-cs"/>
              </a:defRPr>
            </a:lvl2pPr>
            <a:lvl3pPr marL="914400" algn="l" rtl="0" fontAlgn="base">
              <a:spcBef>
                <a:spcPct val="0"/>
              </a:spcBef>
              <a:spcAft>
                <a:spcPct val="0"/>
              </a:spcAft>
              <a:buFont typeface="Arial" pitchFamily="34" charset="0"/>
              <a:defRPr kern="1200">
                <a:solidFill>
                  <a:schemeClr val="tx1"/>
                </a:solidFill>
                <a:latin typeface="Arial" pitchFamily="34" charset="0"/>
                <a:ea typeface="宋体" pitchFamily="2" charset="-122"/>
                <a:cs typeface="+mn-cs"/>
              </a:defRPr>
            </a:lvl3pPr>
            <a:lvl4pPr marL="1371600" algn="l" rtl="0" fontAlgn="base">
              <a:spcBef>
                <a:spcPct val="0"/>
              </a:spcBef>
              <a:spcAft>
                <a:spcPct val="0"/>
              </a:spcAft>
              <a:buFont typeface="Arial" pitchFamily="34" charset="0"/>
              <a:defRPr kern="1200">
                <a:solidFill>
                  <a:schemeClr val="tx1"/>
                </a:solidFill>
                <a:latin typeface="Arial" pitchFamily="34" charset="0"/>
                <a:ea typeface="宋体" pitchFamily="2" charset="-122"/>
                <a:cs typeface="+mn-cs"/>
              </a:defRPr>
            </a:lvl4pPr>
            <a:lvl5pPr marL="1828800" algn="l" rtl="0" fontAlgn="base">
              <a:spcBef>
                <a:spcPct val="0"/>
              </a:spcBef>
              <a:spcAft>
                <a:spcPct val="0"/>
              </a:spcAft>
              <a:buFont typeface="Arial" pitchFamily="34" charset="0"/>
              <a:defRPr kern="1200">
                <a:solidFill>
                  <a:schemeClr val="tx1"/>
                </a:solidFill>
                <a:latin typeface="Arial" pitchFamily="34" charset="0"/>
                <a:ea typeface="宋体" pitchFamily="2" charset="-122"/>
                <a:cs typeface="+mn-cs"/>
              </a:defRPr>
            </a:lvl5pPr>
            <a:lvl6pPr marL="2286000" algn="l" defTabSz="914400" rtl="0" eaLnBrk="1" latinLnBrk="0" hangingPunct="1">
              <a:defRPr kern="1200">
                <a:solidFill>
                  <a:schemeClr val="tx1"/>
                </a:solidFill>
                <a:latin typeface="Arial" pitchFamily="34" charset="0"/>
                <a:ea typeface="宋体" pitchFamily="2" charset="-122"/>
                <a:cs typeface="+mn-cs"/>
              </a:defRPr>
            </a:lvl6pPr>
            <a:lvl7pPr marL="2743200" algn="l" defTabSz="914400" rtl="0" eaLnBrk="1" latinLnBrk="0" hangingPunct="1">
              <a:defRPr kern="1200">
                <a:solidFill>
                  <a:schemeClr val="tx1"/>
                </a:solidFill>
                <a:latin typeface="Arial" pitchFamily="34" charset="0"/>
                <a:ea typeface="宋体" pitchFamily="2" charset="-122"/>
                <a:cs typeface="+mn-cs"/>
              </a:defRPr>
            </a:lvl7pPr>
            <a:lvl8pPr marL="3200400" algn="l" defTabSz="914400" rtl="0" eaLnBrk="1" latinLnBrk="0" hangingPunct="1">
              <a:defRPr kern="1200">
                <a:solidFill>
                  <a:schemeClr val="tx1"/>
                </a:solidFill>
                <a:latin typeface="Arial" pitchFamily="34" charset="0"/>
                <a:ea typeface="宋体" pitchFamily="2" charset="-122"/>
                <a:cs typeface="+mn-cs"/>
              </a:defRPr>
            </a:lvl8pPr>
            <a:lvl9pPr marL="3657600" algn="l" defTabSz="914400" rtl="0" eaLnBrk="1" latinLnBrk="0" hangingPunct="1">
              <a:defRPr kern="1200">
                <a:solidFill>
                  <a:schemeClr val="tx1"/>
                </a:solidFill>
                <a:latin typeface="Arial" pitchFamily="34" charset="0"/>
                <a:ea typeface="宋体" pitchFamily="2" charset="-122"/>
                <a:cs typeface="+mn-cs"/>
              </a:defRPr>
            </a:lvl9pPr>
          </a:lstStyle>
          <a:p>
            <a:pPr algn="ctr"/>
            <a:r>
              <a:rPr lang="en-US" altLang="zh-CN" sz="1500" dirty="0">
                <a:latin typeface="Arial Black" panose="020B0A04020102020204" pitchFamily="34" charset="0"/>
                <a:ea typeface="微软雅黑" panose="020B0503020204020204" pitchFamily="34" charset="-122"/>
                <a:sym typeface="Bebas Neue" pitchFamily="2" charset="-122"/>
              </a:rPr>
              <a:t>6</a:t>
            </a:r>
            <a:r>
              <a:rPr lang="zh-CN" altLang="zh-CN" sz="1500" dirty="0">
                <a:latin typeface="Arial Black" panose="020B0A04020102020204" pitchFamily="34" charset="0"/>
                <a:ea typeface="微软雅黑" panose="020B0503020204020204" pitchFamily="34" charset="-122"/>
                <a:sym typeface="Bebas Neue" pitchFamily="2" charset="-122"/>
              </a:rPr>
              <a:t>0%</a:t>
            </a:r>
          </a:p>
        </p:txBody>
      </p:sp>
      <p:sp>
        <p:nvSpPr>
          <p:cNvPr id="13" name="TextBox 17"/>
          <p:cNvSpPr>
            <a:spLocks noChangeArrowheads="1"/>
          </p:cNvSpPr>
          <p:nvPr/>
        </p:nvSpPr>
        <p:spPr bwMode="auto">
          <a:xfrm>
            <a:off x="4247402" y="3393145"/>
            <a:ext cx="642904" cy="320624"/>
          </a:xfrm>
          <a:prstGeom prst="rect">
            <a:avLst/>
          </a:prstGeom>
          <a:noFill/>
          <a:ln w="9525" cmpd="sng">
            <a:solidFill>
              <a:schemeClr val="tx1">
                <a:lumMod val="95000"/>
                <a:lumOff val="5000"/>
              </a:schemeClr>
            </a:solidFill>
            <a:bevel/>
            <a:headEnd/>
            <a:tailEnd/>
          </a:ln>
          <a:extLst>
            <a:ext uri="{909E8E84-426E-40DD-AFC4-6F175D3DCCD1}">
              <a14:hiddenFill xmlns:a14="http://schemas.microsoft.com/office/drawing/2010/main">
                <a:solidFill>
                  <a:srgbClr val="FFFFFF"/>
                </a:solidFill>
              </a14:hiddenFill>
            </a:ext>
          </a:extLst>
        </p:spPr>
        <p:txBody>
          <a:bodyPr lIns="82808" tIns="41403" rIns="82808" bIns="41403">
            <a:spAutoFit/>
          </a:bodyPr>
          <a:lstStyle>
            <a:defPPr>
              <a:defRPr lang="zh-CN"/>
            </a:defPPr>
            <a:lvl1pPr algn="l" rtl="0" fontAlgn="base">
              <a:spcBef>
                <a:spcPct val="0"/>
              </a:spcBef>
              <a:spcAft>
                <a:spcPct val="0"/>
              </a:spcAft>
              <a:buFont typeface="Arial" pitchFamily="34" charset="0"/>
              <a:defRPr kern="1200">
                <a:solidFill>
                  <a:schemeClr val="tx1"/>
                </a:solidFill>
                <a:latin typeface="Arial" pitchFamily="34" charset="0"/>
                <a:ea typeface="宋体" pitchFamily="2" charset="-122"/>
                <a:cs typeface="+mn-cs"/>
              </a:defRPr>
            </a:lvl1pPr>
            <a:lvl2pPr marL="457200" algn="l" rtl="0" fontAlgn="base">
              <a:spcBef>
                <a:spcPct val="0"/>
              </a:spcBef>
              <a:spcAft>
                <a:spcPct val="0"/>
              </a:spcAft>
              <a:buFont typeface="Arial" pitchFamily="34" charset="0"/>
              <a:defRPr kern="1200">
                <a:solidFill>
                  <a:schemeClr val="tx1"/>
                </a:solidFill>
                <a:latin typeface="Arial" pitchFamily="34" charset="0"/>
                <a:ea typeface="宋体" pitchFamily="2" charset="-122"/>
                <a:cs typeface="+mn-cs"/>
              </a:defRPr>
            </a:lvl2pPr>
            <a:lvl3pPr marL="914400" algn="l" rtl="0" fontAlgn="base">
              <a:spcBef>
                <a:spcPct val="0"/>
              </a:spcBef>
              <a:spcAft>
                <a:spcPct val="0"/>
              </a:spcAft>
              <a:buFont typeface="Arial" pitchFamily="34" charset="0"/>
              <a:defRPr kern="1200">
                <a:solidFill>
                  <a:schemeClr val="tx1"/>
                </a:solidFill>
                <a:latin typeface="Arial" pitchFamily="34" charset="0"/>
                <a:ea typeface="宋体" pitchFamily="2" charset="-122"/>
                <a:cs typeface="+mn-cs"/>
              </a:defRPr>
            </a:lvl3pPr>
            <a:lvl4pPr marL="1371600" algn="l" rtl="0" fontAlgn="base">
              <a:spcBef>
                <a:spcPct val="0"/>
              </a:spcBef>
              <a:spcAft>
                <a:spcPct val="0"/>
              </a:spcAft>
              <a:buFont typeface="Arial" pitchFamily="34" charset="0"/>
              <a:defRPr kern="1200">
                <a:solidFill>
                  <a:schemeClr val="tx1"/>
                </a:solidFill>
                <a:latin typeface="Arial" pitchFamily="34" charset="0"/>
                <a:ea typeface="宋体" pitchFamily="2" charset="-122"/>
                <a:cs typeface="+mn-cs"/>
              </a:defRPr>
            </a:lvl4pPr>
            <a:lvl5pPr marL="1828800" algn="l" rtl="0" fontAlgn="base">
              <a:spcBef>
                <a:spcPct val="0"/>
              </a:spcBef>
              <a:spcAft>
                <a:spcPct val="0"/>
              </a:spcAft>
              <a:buFont typeface="Arial" pitchFamily="34" charset="0"/>
              <a:defRPr kern="1200">
                <a:solidFill>
                  <a:schemeClr val="tx1"/>
                </a:solidFill>
                <a:latin typeface="Arial" pitchFamily="34" charset="0"/>
                <a:ea typeface="宋体" pitchFamily="2" charset="-122"/>
                <a:cs typeface="+mn-cs"/>
              </a:defRPr>
            </a:lvl5pPr>
            <a:lvl6pPr marL="2286000" algn="l" defTabSz="914400" rtl="0" eaLnBrk="1" latinLnBrk="0" hangingPunct="1">
              <a:defRPr kern="1200">
                <a:solidFill>
                  <a:schemeClr val="tx1"/>
                </a:solidFill>
                <a:latin typeface="Arial" pitchFamily="34" charset="0"/>
                <a:ea typeface="宋体" pitchFamily="2" charset="-122"/>
                <a:cs typeface="+mn-cs"/>
              </a:defRPr>
            </a:lvl6pPr>
            <a:lvl7pPr marL="2743200" algn="l" defTabSz="914400" rtl="0" eaLnBrk="1" latinLnBrk="0" hangingPunct="1">
              <a:defRPr kern="1200">
                <a:solidFill>
                  <a:schemeClr val="tx1"/>
                </a:solidFill>
                <a:latin typeface="Arial" pitchFamily="34" charset="0"/>
                <a:ea typeface="宋体" pitchFamily="2" charset="-122"/>
                <a:cs typeface="+mn-cs"/>
              </a:defRPr>
            </a:lvl7pPr>
            <a:lvl8pPr marL="3200400" algn="l" defTabSz="914400" rtl="0" eaLnBrk="1" latinLnBrk="0" hangingPunct="1">
              <a:defRPr kern="1200">
                <a:solidFill>
                  <a:schemeClr val="tx1"/>
                </a:solidFill>
                <a:latin typeface="Arial" pitchFamily="34" charset="0"/>
                <a:ea typeface="宋体" pitchFamily="2" charset="-122"/>
                <a:cs typeface="+mn-cs"/>
              </a:defRPr>
            </a:lvl8pPr>
            <a:lvl9pPr marL="3657600" algn="l" defTabSz="914400" rtl="0" eaLnBrk="1" latinLnBrk="0" hangingPunct="1">
              <a:defRPr kern="1200">
                <a:solidFill>
                  <a:schemeClr val="tx1"/>
                </a:solidFill>
                <a:latin typeface="Arial" pitchFamily="34" charset="0"/>
                <a:ea typeface="宋体" pitchFamily="2" charset="-122"/>
                <a:cs typeface="+mn-cs"/>
              </a:defRPr>
            </a:lvl9pPr>
          </a:lstStyle>
          <a:p>
            <a:pPr algn="ctr"/>
            <a:r>
              <a:rPr lang="en-US" altLang="zh-CN" sz="1500" dirty="0">
                <a:latin typeface="Arial Black" panose="020B0A04020102020204" pitchFamily="34" charset="0"/>
                <a:ea typeface="微软雅黑" panose="020B0503020204020204" pitchFamily="34" charset="-122"/>
                <a:sym typeface="Bebas Neue" pitchFamily="2" charset="-122"/>
              </a:rPr>
              <a:t>8</a:t>
            </a:r>
            <a:r>
              <a:rPr lang="zh-CN" altLang="zh-CN" sz="1500" dirty="0">
                <a:latin typeface="Arial Black" panose="020B0A04020102020204" pitchFamily="34" charset="0"/>
                <a:ea typeface="微软雅黑" panose="020B0503020204020204" pitchFamily="34" charset="-122"/>
                <a:sym typeface="Bebas Neue" pitchFamily="2" charset="-122"/>
              </a:rPr>
              <a:t>0%</a:t>
            </a:r>
          </a:p>
        </p:txBody>
      </p:sp>
      <p:sp>
        <p:nvSpPr>
          <p:cNvPr id="14" name="TextBox 18"/>
          <p:cNvSpPr>
            <a:spLocks noChangeArrowheads="1"/>
          </p:cNvSpPr>
          <p:nvPr/>
        </p:nvSpPr>
        <p:spPr bwMode="auto">
          <a:xfrm>
            <a:off x="3172815" y="3920303"/>
            <a:ext cx="642904" cy="320624"/>
          </a:xfrm>
          <a:prstGeom prst="rect">
            <a:avLst/>
          </a:prstGeom>
          <a:noFill/>
          <a:ln w="9525" cmpd="sng">
            <a:solidFill>
              <a:schemeClr val="tx1">
                <a:lumMod val="95000"/>
                <a:lumOff val="5000"/>
              </a:schemeClr>
            </a:solidFill>
            <a:bevel/>
            <a:headEnd/>
            <a:tailEnd/>
          </a:ln>
          <a:extLst>
            <a:ext uri="{909E8E84-426E-40DD-AFC4-6F175D3DCCD1}">
              <a14:hiddenFill xmlns:a14="http://schemas.microsoft.com/office/drawing/2010/main">
                <a:solidFill>
                  <a:srgbClr val="FFFFFF"/>
                </a:solidFill>
              </a14:hiddenFill>
            </a:ext>
          </a:extLst>
        </p:spPr>
        <p:txBody>
          <a:bodyPr lIns="82808" tIns="41403" rIns="82808" bIns="41403">
            <a:spAutoFit/>
          </a:bodyPr>
          <a:lstStyle>
            <a:defPPr>
              <a:defRPr lang="zh-CN"/>
            </a:defPPr>
            <a:lvl1pPr algn="l" rtl="0" fontAlgn="base">
              <a:spcBef>
                <a:spcPct val="0"/>
              </a:spcBef>
              <a:spcAft>
                <a:spcPct val="0"/>
              </a:spcAft>
              <a:buFont typeface="Arial" pitchFamily="34" charset="0"/>
              <a:defRPr kern="1200">
                <a:solidFill>
                  <a:schemeClr val="tx1"/>
                </a:solidFill>
                <a:latin typeface="Arial" pitchFamily="34" charset="0"/>
                <a:ea typeface="宋体" pitchFamily="2" charset="-122"/>
                <a:cs typeface="+mn-cs"/>
              </a:defRPr>
            </a:lvl1pPr>
            <a:lvl2pPr marL="457200" algn="l" rtl="0" fontAlgn="base">
              <a:spcBef>
                <a:spcPct val="0"/>
              </a:spcBef>
              <a:spcAft>
                <a:spcPct val="0"/>
              </a:spcAft>
              <a:buFont typeface="Arial" pitchFamily="34" charset="0"/>
              <a:defRPr kern="1200">
                <a:solidFill>
                  <a:schemeClr val="tx1"/>
                </a:solidFill>
                <a:latin typeface="Arial" pitchFamily="34" charset="0"/>
                <a:ea typeface="宋体" pitchFamily="2" charset="-122"/>
                <a:cs typeface="+mn-cs"/>
              </a:defRPr>
            </a:lvl2pPr>
            <a:lvl3pPr marL="914400" algn="l" rtl="0" fontAlgn="base">
              <a:spcBef>
                <a:spcPct val="0"/>
              </a:spcBef>
              <a:spcAft>
                <a:spcPct val="0"/>
              </a:spcAft>
              <a:buFont typeface="Arial" pitchFamily="34" charset="0"/>
              <a:defRPr kern="1200">
                <a:solidFill>
                  <a:schemeClr val="tx1"/>
                </a:solidFill>
                <a:latin typeface="Arial" pitchFamily="34" charset="0"/>
                <a:ea typeface="宋体" pitchFamily="2" charset="-122"/>
                <a:cs typeface="+mn-cs"/>
              </a:defRPr>
            </a:lvl3pPr>
            <a:lvl4pPr marL="1371600" algn="l" rtl="0" fontAlgn="base">
              <a:spcBef>
                <a:spcPct val="0"/>
              </a:spcBef>
              <a:spcAft>
                <a:spcPct val="0"/>
              </a:spcAft>
              <a:buFont typeface="Arial" pitchFamily="34" charset="0"/>
              <a:defRPr kern="1200">
                <a:solidFill>
                  <a:schemeClr val="tx1"/>
                </a:solidFill>
                <a:latin typeface="Arial" pitchFamily="34" charset="0"/>
                <a:ea typeface="宋体" pitchFamily="2" charset="-122"/>
                <a:cs typeface="+mn-cs"/>
              </a:defRPr>
            </a:lvl4pPr>
            <a:lvl5pPr marL="1828800" algn="l" rtl="0" fontAlgn="base">
              <a:spcBef>
                <a:spcPct val="0"/>
              </a:spcBef>
              <a:spcAft>
                <a:spcPct val="0"/>
              </a:spcAft>
              <a:buFont typeface="Arial" pitchFamily="34" charset="0"/>
              <a:defRPr kern="1200">
                <a:solidFill>
                  <a:schemeClr val="tx1"/>
                </a:solidFill>
                <a:latin typeface="Arial" pitchFamily="34" charset="0"/>
                <a:ea typeface="宋体" pitchFamily="2" charset="-122"/>
                <a:cs typeface="+mn-cs"/>
              </a:defRPr>
            </a:lvl5pPr>
            <a:lvl6pPr marL="2286000" algn="l" defTabSz="914400" rtl="0" eaLnBrk="1" latinLnBrk="0" hangingPunct="1">
              <a:defRPr kern="1200">
                <a:solidFill>
                  <a:schemeClr val="tx1"/>
                </a:solidFill>
                <a:latin typeface="Arial" pitchFamily="34" charset="0"/>
                <a:ea typeface="宋体" pitchFamily="2" charset="-122"/>
                <a:cs typeface="+mn-cs"/>
              </a:defRPr>
            </a:lvl6pPr>
            <a:lvl7pPr marL="2743200" algn="l" defTabSz="914400" rtl="0" eaLnBrk="1" latinLnBrk="0" hangingPunct="1">
              <a:defRPr kern="1200">
                <a:solidFill>
                  <a:schemeClr val="tx1"/>
                </a:solidFill>
                <a:latin typeface="Arial" pitchFamily="34" charset="0"/>
                <a:ea typeface="宋体" pitchFamily="2" charset="-122"/>
                <a:cs typeface="+mn-cs"/>
              </a:defRPr>
            </a:lvl7pPr>
            <a:lvl8pPr marL="3200400" algn="l" defTabSz="914400" rtl="0" eaLnBrk="1" latinLnBrk="0" hangingPunct="1">
              <a:defRPr kern="1200">
                <a:solidFill>
                  <a:schemeClr val="tx1"/>
                </a:solidFill>
                <a:latin typeface="Arial" pitchFamily="34" charset="0"/>
                <a:ea typeface="宋体" pitchFamily="2" charset="-122"/>
                <a:cs typeface="+mn-cs"/>
              </a:defRPr>
            </a:lvl8pPr>
            <a:lvl9pPr marL="3657600" algn="l" defTabSz="914400" rtl="0" eaLnBrk="1" latinLnBrk="0" hangingPunct="1">
              <a:defRPr kern="1200">
                <a:solidFill>
                  <a:schemeClr val="tx1"/>
                </a:solidFill>
                <a:latin typeface="Arial" pitchFamily="34" charset="0"/>
                <a:ea typeface="宋体" pitchFamily="2" charset="-122"/>
                <a:cs typeface="+mn-cs"/>
              </a:defRPr>
            </a:lvl9pPr>
          </a:lstStyle>
          <a:p>
            <a:pPr algn="ctr"/>
            <a:r>
              <a:rPr lang="en-US" altLang="zh-CN" sz="1500" dirty="0">
                <a:latin typeface="Arial Black" panose="020B0A04020102020204" pitchFamily="34" charset="0"/>
                <a:ea typeface="微软雅黑" panose="020B0503020204020204" pitchFamily="34" charset="-122"/>
                <a:sym typeface="Bebas Neue" pitchFamily="2" charset="-122"/>
              </a:rPr>
              <a:t>5</a:t>
            </a:r>
            <a:r>
              <a:rPr lang="zh-CN" altLang="zh-CN" sz="1500" dirty="0">
                <a:latin typeface="Arial Black" panose="020B0A04020102020204" pitchFamily="34" charset="0"/>
                <a:ea typeface="微软雅黑" panose="020B0503020204020204" pitchFamily="34" charset="-122"/>
                <a:sym typeface="Bebas Neue" pitchFamily="2" charset="-122"/>
              </a:rPr>
              <a:t>0%</a:t>
            </a:r>
          </a:p>
        </p:txBody>
      </p:sp>
      <p:sp>
        <p:nvSpPr>
          <p:cNvPr id="15" name="TextBox 14"/>
          <p:cNvSpPr txBox="1"/>
          <p:nvPr/>
        </p:nvSpPr>
        <p:spPr bwMode="auto">
          <a:xfrm>
            <a:off x="5209401" y="1875718"/>
            <a:ext cx="2635903" cy="1191610"/>
          </a:xfrm>
          <a:prstGeom prst="rect">
            <a:avLst/>
          </a:prstGeom>
          <a:noFill/>
        </p:spPr>
        <p:txBody>
          <a:bodyPr wrap="square" lIns="82808" tIns="41403" rIns="82808" bIns="41403">
            <a:spAutoFit/>
          </a:bodyPr>
          <a:lstStyle/>
          <a:p>
            <a:pPr>
              <a:lnSpc>
                <a:spcPct val="120000"/>
              </a:lnSpc>
              <a:defRPr/>
            </a:pPr>
            <a:r>
              <a:rPr lang="zh-CN" altLang="en-US" sz="1000" kern="0" dirty="0">
                <a:solidFill>
                  <a:schemeClr val="tx1">
                    <a:lumMod val="95000"/>
                    <a:lumOff val="5000"/>
                  </a:schemeClr>
                </a:solidFill>
                <a:latin typeface="微软雅黑" pitchFamily="34" charset="-122"/>
                <a:ea typeface="微软雅黑" pitchFamily="34" charset="-122"/>
              </a:rPr>
              <a:t>单击此处添加段落文本单击此处添加段落文本单击此处添加段落文本单击此处添加段落文本单击此处添加段落文本单击此处添加段落文本单击此处添加段落文本单击此处添加段落文本</a:t>
            </a:r>
          </a:p>
          <a:p>
            <a:pPr>
              <a:lnSpc>
                <a:spcPct val="120000"/>
              </a:lnSpc>
              <a:defRPr/>
            </a:pPr>
            <a:endParaRPr lang="zh-CN" altLang="en-US" sz="1000" kern="0" dirty="0">
              <a:solidFill>
                <a:schemeClr val="tx1">
                  <a:lumMod val="95000"/>
                  <a:lumOff val="5000"/>
                </a:schemeClr>
              </a:solidFill>
              <a:latin typeface="微软雅黑" pitchFamily="34" charset="-122"/>
              <a:ea typeface="微软雅黑" pitchFamily="34" charset="-122"/>
            </a:endParaRPr>
          </a:p>
        </p:txBody>
      </p:sp>
      <p:sp>
        <p:nvSpPr>
          <p:cNvPr id="16" name="剪去对角的矩形 15"/>
          <p:cNvSpPr/>
          <p:nvPr/>
        </p:nvSpPr>
        <p:spPr>
          <a:xfrm>
            <a:off x="5317349" y="1340837"/>
            <a:ext cx="2337969" cy="459986"/>
          </a:xfrm>
          <a:prstGeom prst="snip2DiagRect">
            <a:avLst>
              <a:gd name="adj1" fmla="val 0"/>
              <a:gd name="adj2" fmla="val 0"/>
            </a:avLst>
          </a:prstGeom>
          <a:solidFill>
            <a:schemeClr val="tx1">
              <a:lumMod val="75000"/>
              <a:lumOff val="25000"/>
            </a:schemeClr>
          </a:solidFill>
          <a:ln w="9525">
            <a:noFill/>
          </a:ln>
        </p:spPr>
        <p:style>
          <a:lnRef idx="2">
            <a:schemeClr val="accent1">
              <a:shade val="50000"/>
            </a:schemeClr>
          </a:lnRef>
          <a:fillRef idx="1">
            <a:schemeClr val="accent1"/>
          </a:fillRef>
          <a:effectRef idx="0">
            <a:schemeClr val="accent1"/>
          </a:effectRef>
          <a:fontRef idx="minor">
            <a:schemeClr val="lt1"/>
          </a:fontRef>
        </p:style>
        <p:txBody>
          <a:bodyPr lIns="82808" tIns="41403" rIns="82808" bIns="41403" rtlCol="0" anchor="ctr"/>
          <a:lstStyle/>
          <a:p>
            <a:pPr algn="ctr"/>
            <a:r>
              <a:rPr lang="zh-CN" altLang="en-US" b="1" dirty="0">
                <a:solidFill>
                  <a:schemeClr val="bg1"/>
                </a:solidFill>
                <a:latin typeface="微软雅黑" panose="020B0503020204020204" pitchFamily="34" charset="-122"/>
                <a:ea typeface="微软雅黑" panose="020B0503020204020204" pitchFamily="34" charset="-122"/>
              </a:rPr>
              <a:t>请输入您需要的</a:t>
            </a:r>
            <a:r>
              <a:rPr lang="zh-CN" altLang="en-US" b="1" dirty="0" smtClean="0">
                <a:solidFill>
                  <a:schemeClr val="bg1"/>
                </a:solidFill>
                <a:latin typeface="微软雅黑" panose="020B0503020204020204" pitchFamily="34" charset="-122"/>
                <a:ea typeface="微软雅黑" panose="020B0503020204020204" pitchFamily="34" charset="-122"/>
              </a:rPr>
              <a:t>文字</a:t>
            </a:r>
            <a:endParaRPr lang="zh-CN" altLang="en-US" b="1" dirty="0"/>
          </a:p>
        </p:txBody>
      </p:sp>
    </p:spTree>
    <p:extLst>
      <p:ext uri="{BB962C8B-B14F-4D97-AF65-F5344CB8AC3E}">
        <p14:creationId xmlns:p14="http://schemas.microsoft.com/office/powerpoint/2010/main" val="2298340412"/>
      </p:ext>
    </p:extLst>
  </p:cSld>
  <p:clrMapOvr>
    <a:masterClrMapping/>
  </p:clrMapOvr>
  <p:transition spd="slow" advClick="0" advTm="4000">
    <p:push dir="u"/>
  </p:transition>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iterate type="lt">
                                        <p:tmPct val="0"/>
                                      </p:iterate>
                                      <p:childTnLst>
                                        <p:set>
                                          <p:cBhvr>
                                            <p:cTn id="6" dur="1" fill="hold">
                                              <p:stCondLst>
                                                <p:cond delay="0"/>
                                              </p:stCondLst>
                                            </p:cTn>
                                            <p:tgtEl>
                                              <p:spTgt spid="3"/>
                                            </p:tgtEl>
                                            <p:attrNameLst>
                                              <p:attrName>style.visibility</p:attrName>
                                            </p:attrNameLst>
                                          </p:cBhvr>
                                          <p:to>
                                            <p:strVal val="visible"/>
                                          </p:to>
                                        </p:set>
                                        <p:animEffect transition="in" filter="wipe(left)">
                                          <p:cBhvr>
                                            <p:cTn id="7" dur="500"/>
                                            <p:tgtEl>
                                              <p:spTgt spid="3"/>
                                            </p:tgtEl>
                                          </p:cBhvr>
                                        </p:animEffect>
                                      </p:childTnLst>
                                    </p:cTn>
                                  </p:par>
                                  <p:par>
                                    <p:cTn id="8" presetID="22" presetClass="entr" presetSubtype="8" fill="hold" grpId="0" nodeType="withEffect">
                                      <p:stCondLst>
                                        <p:cond delay="0"/>
                                      </p:stCondLst>
                                      <p:iterate type="lt">
                                        <p:tmPct val="0"/>
                                      </p:iterate>
                                      <p:childTnLst>
                                        <p:set>
                                          <p:cBhvr>
                                            <p:cTn id="9" dur="1" fill="hold">
                                              <p:stCondLst>
                                                <p:cond delay="0"/>
                                              </p:stCondLst>
                                            </p:cTn>
                                            <p:tgtEl>
                                              <p:spTgt spid="5"/>
                                            </p:tgtEl>
                                            <p:attrNameLst>
                                              <p:attrName>style.visibility</p:attrName>
                                            </p:attrNameLst>
                                          </p:cBhvr>
                                          <p:to>
                                            <p:strVal val="visible"/>
                                          </p:to>
                                        </p:set>
                                        <p:animEffect transition="in" filter="wipe(left)">
                                          <p:cBhvr>
                                            <p:cTn id="10" dur="500"/>
                                            <p:tgtEl>
                                              <p:spTgt spid="5"/>
                                            </p:tgtEl>
                                          </p:cBhvr>
                                        </p:animEffect>
                                      </p:childTnLst>
                                    </p:cTn>
                                  </p:par>
                                  <p:par>
                                    <p:cTn id="11" presetID="22" presetClass="entr" presetSubtype="8" fill="hold" grpId="0" nodeType="withEffect">
                                      <p:stCondLst>
                                        <p:cond delay="0"/>
                                      </p:stCondLst>
                                      <p:iterate type="lt">
                                        <p:tmPct val="0"/>
                                      </p:iterate>
                                      <p:childTnLst>
                                        <p:set>
                                          <p:cBhvr>
                                            <p:cTn id="12" dur="1" fill="hold">
                                              <p:stCondLst>
                                                <p:cond delay="0"/>
                                              </p:stCondLst>
                                            </p:cTn>
                                            <p:tgtEl>
                                              <p:spTgt spid="6"/>
                                            </p:tgtEl>
                                            <p:attrNameLst>
                                              <p:attrName>style.visibility</p:attrName>
                                            </p:attrNameLst>
                                          </p:cBhvr>
                                          <p:to>
                                            <p:strVal val="visible"/>
                                          </p:to>
                                        </p:set>
                                        <p:animEffect transition="in" filter="wipe(left)">
                                          <p:cBhvr>
                                            <p:cTn id="13" dur="500"/>
                                            <p:tgtEl>
                                              <p:spTgt spid="6"/>
                                            </p:tgtEl>
                                          </p:cBhvr>
                                        </p:animEffect>
                                      </p:childTnLst>
                                    </p:cTn>
                                  </p:par>
                                  <p:par>
                                    <p:cTn id="14" presetID="22" presetClass="entr" presetSubtype="8" fill="hold" grpId="0" nodeType="withEffect">
                                      <p:stCondLst>
                                        <p:cond delay="0"/>
                                      </p:stCondLst>
                                      <p:iterate type="lt">
                                        <p:tmPct val="0"/>
                                      </p:iterate>
                                      <p:childTnLst>
                                        <p:set>
                                          <p:cBhvr>
                                            <p:cTn id="15" dur="1" fill="hold">
                                              <p:stCondLst>
                                                <p:cond delay="0"/>
                                              </p:stCondLst>
                                            </p:cTn>
                                            <p:tgtEl>
                                              <p:spTgt spid="7"/>
                                            </p:tgtEl>
                                            <p:attrNameLst>
                                              <p:attrName>style.visibility</p:attrName>
                                            </p:attrNameLst>
                                          </p:cBhvr>
                                          <p:to>
                                            <p:strVal val="visible"/>
                                          </p:to>
                                        </p:set>
                                        <p:animEffect transition="in" filter="wipe(left)">
                                          <p:cBhvr>
                                            <p:cTn id="16" dur="500"/>
                                            <p:tgtEl>
                                              <p:spTgt spid="7"/>
                                            </p:tgtEl>
                                          </p:cBhvr>
                                        </p:animEffect>
                                      </p:childTnLst>
                                    </p:cTn>
                                  </p:par>
                                  <p:par>
                                    <p:cTn id="17" presetID="22" presetClass="entr" presetSubtype="8" fill="hold" grpId="0" nodeType="withEffect">
                                      <p:stCondLst>
                                        <p:cond delay="0"/>
                                      </p:stCondLst>
                                      <p:iterate type="lt">
                                        <p:tmPct val="0"/>
                                      </p:iterate>
                                      <p:childTnLst>
                                        <p:set>
                                          <p:cBhvr>
                                            <p:cTn id="18" dur="1" fill="hold">
                                              <p:stCondLst>
                                                <p:cond delay="0"/>
                                              </p:stCondLst>
                                            </p:cTn>
                                            <p:tgtEl>
                                              <p:spTgt spid="8"/>
                                            </p:tgtEl>
                                            <p:attrNameLst>
                                              <p:attrName>style.visibility</p:attrName>
                                            </p:attrNameLst>
                                          </p:cBhvr>
                                          <p:to>
                                            <p:strVal val="visible"/>
                                          </p:to>
                                        </p:set>
                                        <p:animEffect transition="in" filter="wipe(left)">
                                          <p:cBhvr>
                                            <p:cTn id="19" dur="500"/>
                                            <p:tgtEl>
                                              <p:spTgt spid="8"/>
                                            </p:tgtEl>
                                          </p:cBhvr>
                                        </p:animEffect>
                                      </p:childTnLst>
                                    </p:cTn>
                                  </p:par>
                                  <p:par>
                                    <p:cTn id="20" presetID="22" presetClass="entr" presetSubtype="8" fill="hold" grpId="0" nodeType="withEffect">
                                      <p:stCondLst>
                                        <p:cond delay="0"/>
                                      </p:stCondLst>
                                      <p:iterate type="lt">
                                        <p:tmPct val="0"/>
                                      </p:iterate>
                                      <p:childTnLst>
                                        <p:set>
                                          <p:cBhvr>
                                            <p:cTn id="21" dur="1" fill="hold">
                                              <p:stCondLst>
                                                <p:cond delay="0"/>
                                              </p:stCondLst>
                                            </p:cTn>
                                            <p:tgtEl>
                                              <p:spTgt spid="9"/>
                                            </p:tgtEl>
                                            <p:attrNameLst>
                                              <p:attrName>style.visibility</p:attrName>
                                            </p:attrNameLst>
                                          </p:cBhvr>
                                          <p:to>
                                            <p:strVal val="visible"/>
                                          </p:to>
                                        </p:set>
                                        <p:animEffect transition="in" filter="wipe(left)">
                                          <p:cBhvr>
                                            <p:cTn id="22" dur="500"/>
                                            <p:tgtEl>
                                              <p:spTgt spid="9"/>
                                            </p:tgtEl>
                                          </p:cBhvr>
                                        </p:animEffect>
                                      </p:childTnLst>
                                    </p:cTn>
                                  </p:par>
                                </p:childTnLst>
                              </p:cTn>
                            </p:par>
                            <p:par>
                              <p:cTn id="23" fill="hold">
                                <p:stCondLst>
                                  <p:cond delay="500"/>
                                </p:stCondLst>
                                <p:childTnLst>
                                  <p:par>
                                    <p:cTn id="24" presetID="2" presetClass="entr" presetSubtype="2" fill="hold" grpId="0" nodeType="afterEffect" p14:presetBounceEnd="30000">
                                      <p:stCondLst>
                                        <p:cond delay="0"/>
                                      </p:stCondLst>
                                      <p:childTnLst>
                                        <p:set>
                                          <p:cBhvr>
                                            <p:cTn id="25" dur="1" fill="hold">
                                              <p:stCondLst>
                                                <p:cond delay="0"/>
                                              </p:stCondLst>
                                            </p:cTn>
                                            <p:tgtEl>
                                              <p:spTgt spid="4"/>
                                            </p:tgtEl>
                                            <p:attrNameLst>
                                              <p:attrName>style.visibility</p:attrName>
                                            </p:attrNameLst>
                                          </p:cBhvr>
                                          <p:to>
                                            <p:strVal val="visible"/>
                                          </p:to>
                                        </p:set>
                                        <p:anim calcmode="lin" valueType="num" p14:bounceEnd="30000">
                                          <p:cBhvr additive="base">
                                            <p:cTn id="26" dur="500" fill="hold"/>
                                            <p:tgtEl>
                                              <p:spTgt spid="4"/>
                                            </p:tgtEl>
                                            <p:attrNameLst>
                                              <p:attrName>ppt_x</p:attrName>
                                            </p:attrNameLst>
                                          </p:cBhvr>
                                          <p:tavLst>
                                            <p:tav tm="0">
                                              <p:val>
                                                <p:strVal val="1+#ppt_w/2"/>
                                              </p:val>
                                            </p:tav>
                                            <p:tav tm="100000">
                                              <p:val>
                                                <p:strVal val="#ppt_x"/>
                                              </p:val>
                                            </p:tav>
                                          </p:tavLst>
                                        </p:anim>
                                        <p:anim calcmode="lin" valueType="num" p14:bounceEnd="30000">
                                          <p:cBhvr additive="base">
                                            <p:cTn id="27" dur="500" fill="hold"/>
                                            <p:tgtEl>
                                              <p:spTgt spid="4"/>
                                            </p:tgtEl>
                                            <p:attrNameLst>
                                              <p:attrName>ppt_y</p:attrName>
                                            </p:attrNameLst>
                                          </p:cBhvr>
                                          <p:tavLst>
                                            <p:tav tm="0">
                                              <p:val>
                                                <p:strVal val="#ppt_y"/>
                                              </p:val>
                                            </p:tav>
                                            <p:tav tm="100000">
                                              <p:val>
                                                <p:strVal val="#ppt_y"/>
                                              </p:val>
                                            </p:tav>
                                          </p:tavLst>
                                        </p:anim>
                                      </p:childTnLst>
                                    </p:cTn>
                                  </p:par>
                                  <p:par>
                                    <p:cTn id="28" presetID="2" presetClass="entr" presetSubtype="2" fill="hold" grpId="0" nodeType="withEffect" p14:presetBounceEnd="30000">
                                      <p:stCondLst>
                                        <p:cond delay="0"/>
                                      </p:stCondLst>
                                      <p:childTnLst>
                                        <p:set>
                                          <p:cBhvr>
                                            <p:cTn id="29" dur="1" fill="hold">
                                              <p:stCondLst>
                                                <p:cond delay="0"/>
                                              </p:stCondLst>
                                            </p:cTn>
                                            <p:tgtEl>
                                              <p:spTgt spid="10"/>
                                            </p:tgtEl>
                                            <p:attrNameLst>
                                              <p:attrName>style.visibility</p:attrName>
                                            </p:attrNameLst>
                                          </p:cBhvr>
                                          <p:to>
                                            <p:strVal val="visible"/>
                                          </p:to>
                                        </p:set>
                                        <p:anim calcmode="lin" valueType="num" p14:bounceEnd="30000">
                                          <p:cBhvr additive="base">
                                            <p:cTn id="30" dur="500" fill="hold"/>
                                            <p:tgtEl>
                                              <p:spTgt spid="10"/>
                                            </p:tgtEl>
                                            <p:attrNameLst>
                                              <p:attrName>ppt_x</p:attrName>
                                            </p:attrNameLst>
                                          </p:cBhvr>
                                          <p:tavLst>
                                            <p:tav tm="0">
                                              <p:val>
                                                <p:strVal val="1+#ppt_w/2"/>
                                              </p:val>
                                            </p:tav>
                                            <p:tav tm="100000">
                                              <p:val>
                                                <p:strVal val="#ppt_x"/>
                                              </p:val>
                                            </p:tav>
                                          </p:tavLst>
                                        </p:anim>
                                        <p:anim calcmode="lin" valueType="num" p14:bounceEnd="30000">
                                          <p:cBhvr additive="base">
                                            <p:cTn id="31" dur="500" fill="hold"/>
                                            <p:tgtEl>
                                              <p:spTgt spid="10"/>
                                            </p:tgtEl>
                                            <p:attrNameLst>
                                              <p:attrName>ppt_y</p:attrName>
                                            </p:attrNameLst>
                                          </p:cBhvr>
                                          <p:tavLst>
                                            <p:tav tm="0">
                                              <p:val>
                                                <p:strVal val="#ppt_y"/>
                                              </p:val>
                                            </p:tav>
                                            <p:tav tm="100000">
                                              <p:val>
                                                <p:strVal val="#ppt_y"/>
                                              </p:val>
                                            </p:tav>
                                          </p:tavLst>
                                        </p:anim>
                                      </p:childTnLst>
                                    </p:cTn>
                                  </p:par>
                                  <p:par>
                                    <p:cTn id="32" presetID="2" presetClass="entr" presetSubtype="2" fill="hold" grpId="0" nodeType="withEffect" p14:presetBounceEnd="30000">
                                      <p:stCondLst>
                                        <p:cond delay="0"/>
                                      </p:stCondLst>
                                      <p:childTnLst>
                                        <p:set>
                                          <p:cBhvr>
                                            <p:cTn id="33" dur="1" fill="hold">
                                              <p:stCondLst>
                                                <p:cond delay="0"/>
                                              </p:stCondLst>
                                            </p:cTn>
                                            <p:tgtEl>
                                              <p:spTgt spid="11"/>
                                            </p:tgtEl>
                                            <p:attrNameLst>
                                              <p:attrName>style.visibility</p:attrName>
                                            </p:attrNameLst>
                                          </p:cBhvr>
                                          <p:to>
                                            <p:strVal val="visible"/>
                                          </p:to>
                                        </p:set>
                                        <p:anim calcmode="lin" valueType="num" p14:bounceEnd="30000">
                                          <p:cBhvr additive="base">
                                            <p:cTn id="34" dur="500" fill="hold"/>
                                            <p:tgtEl>
                                              <p:spTgt spid="11"/>
                                            </p:tgtEl>
                                            <p:attrNameLst>
                                              <p:attrName>ppt_x</p:attrName>
                                            </p:attrNameLst>
                                          </p:cBhvr>
                                          <p:tavLst>
                                            <p:tav tm="0">
                                              <p:val>
                                                <p:strVal val="1+#ppt_w/2"/>
                                              </p:val>
                                            </p:tav>
                                            <p:tav tm="100000">
                                              <p:val>
                                                <p:strVal val="#ppt_x"/>
                                              </p:val>
                                            </p:tav>
                                          </p:tavLst>
                                        </p:anim>
                                        <p:anim calcmode="lin" valueType="num" p14:bounceEnd="30000">
                                          <p:cBhvr additive="base">
                                            <p:cTn id="35" dur="500" fill="hold"/>
                                            <p:tgtEl>
                                              <p:spTgt spid="11"/>
                                            </p:tgtEl>
                                            <p:attrNameLst>
                                              <p:attrName>ppt_y</p:attrName>
                                            </p:attrNameLst>
                                          </p:cBhvr>
                                          <p:tavLst>
                                            <p:tav tm="0">
                                              <p:val>
                                                <p:strVal val="#ppt_y"/>
                                              </p:val>
                                            </p:tav>
                                            <p:tav tm="100000">
                                              <p:val>
                                                <p:strVal val="#ppt_y"/>
                                              </p:val>
                                            </p:tav>
                                          </p:tavLst>
                                        </p:anim>
                                      </p:childTnLst>
                                    </p:cTn>
                                  </p:par>
                                  <p:par>
                                    <p:cTn id="36" presetID="2" presetClass="entr" presetSubtype="2" fill="hold" grpId="0" nodeType="withEffect" p14:presetBounceEnd="30000">
                                      <p:stCondLst>
                                        <p:cond delay="0"/>
                                      </p:stCondLst>
                                      <p:childTnLst>
                                        <p:set>
                                          <p:cBhvr>
                                            <p:cTn id="37" dur="1" fill="hold">
                                              <p:stCondLst>
                                                <p:cond delay="0"/>
                                              </p:stCondLst>
                                            </p:cTn>
                                            <p:tgtEl>
                                              <p:spTgt spid="12"/>
                                            </p:tgtEl>
                                            <p:attrNameLst>
                                              <p:attrName>style.visibility</p:attrName>
                                            </p:attrNameLst>
                                          </p:cBhvr>
                                          <p:to>
                                            <p:strVal val="visible"/>
                                          </p:to>
                                        </p:set>
                                        <p:anim calcmode="lin" valueType="num" p14:bounceEnd="30000">
                                          <p:cBhvr additive="base">
                                            <p:cTn id="38" dur="500" fill="hold"/>
                                            <p:tgtEl>
                                              <p:spTgt spid="12"/>
                                            </p:tgtEl>
                                            <p:attrNameLst>
                                              <p:attrName>ppt_x</p:attrName>
                                            </p:attrNameLst>
                                          </p:cBhvr>
                                          <p:tavLst>
                                            <p:tav tm="0">
                                              <p:val>
                                                <p:strVal val="1+#ppt_w/2"/>
                                              </p:val>
                                            </p:tav>
                                            <p:tav tm="100000">
                                              <p:val>
                                                <p:strVal val="#ppt_x"/>
                                              </p:val>
                                            </p:tav>
                                          </p:tavLst>
                                        </p:anim>
                                        <p:anim calcmode="lin" valueType="num" p14:bounceEnd="30000">
                                          <p:cBhvr additive="base">
                                            <p:cTn id="39" dur="500" fill="hold"/>
                                            <p:tgtEl>
                                              <p:spTgt spid="12"/>
                                            </p:tgtEl>
                                            <p:attrNameLst>
                                              <p:attrName>ppt_y</p:attrName>
                                            </p:attrNameLst>
                                          </p:cBhvr>
                                          <p:tavLst>
                                            <p:tav tm="0">
                                              <p:val>
                                                <p:strVal val="#ppt_y"/>
                                              </p:val>
                                            </p:tav>
                                            <p:tav tm="100000">
                                              <p:val>
                                                <p:strVal val="#ppt_y"/>
                                              </p:val>
                                            </p:tav>
                                          </p:tavLst>
                                        </p:anim>
                                      </p:childTnLst>
                                    </p:cTn>
                                  </p:par>
                                  <p:par>
                                    <p:cTn id="40" presetID="2" presetClass="entr" presetSubtype="2" fill="hold" grpId="0" nodeType="withEffect" p14:presetBounceEnd="30000">
                                      <p:stCondLst>
                                        <p:cond delay="0"/>
                                      </p:stCondLst>
                                      <p:childTnLst>
                                        <p:set>
                                          <p:cBhvr>
                                            <p:cTn id="41" dur="1" fill="hold">
                                              <p:stCondLst>
                                                <p:cond delay="0"/>
                                              </p:stCondLst>
                                            </p:cTn>
                                            <p:tgtEl>
                                              <p:spTgt spid="13"/>
                                            </p:tgtEl>
                                            <p:attrNameLst>
                                              <p:attrName>style.visibility</p:attrName>
                                            </p:attrNameLst>
                                          </p:cBhvr>
                                          <p:to>
                                            <p:strVal val="visible"/>
                                          </p:to>
                                        </p:set>
                                        <p:anim calcmode="lin" valueType="num" p14:bounceEnd="30000">
                                          <p:cBhvr additive="base">
                                            <p:cTn id="42" dur="500" fill="hold"/>
                                            <p:tgtEl>
                                              <p:spTgt spid="13"/>
                                            </p:tgtEl>
                                            <p:attrNameLst>
                                              <p:attrName>ppt_x</p:attrName>
                                            </p:attrNameLst>
                                          </p:cBhvr>
                                          <p:tavLst>
                                            <p:tav tm="0">
                                              <p:val>
                                                <p:strVal val="1+#ppt_w/2"/>
                                              </p:val>
                                            </p:tav>
                                            <p:tav tm="100000">
                                              <p:val>
                                                <p:strVal val="#ppt_x"/>
                                              </p:val>
                                            </p:tav>
                                          </p:tavLst>
                                        </p:anim>
                                        <p:anim calcmode="lin" valueType="num" p14:bounceEnd="30000">
                                          <p:cBhvr additive="base">
                                            <p:cTn id="43" dur="500" fill="hold"/>
                                            <p:tgtEl>
                                              <p:spTgt spid="13"/>
                                            </p:tgtEl>
                                            <p:attrNameLst>
                                              <p:attrName>ppt_y</p:attrName>
                                            </p:attrNameLst>
                                          </p:cBhvr>
                                          <p:tavLst>
                                            <p:tav tm="0">
                                              <p:val>
                                                <p:strVal val="#ppt_y"/>
                                              </p:val>
                                            </p:tav>
                                            <p:tav tm="100000">
                                              <p:val>
                                                <p:strVal val="#ppt_y"/>
                                              </p:val>
                                            </p:tav>
                                          </p:tavLst>
                                        </p:anim>
                                      </p:childTnLst>
                                    </p:cTn>
                                  </p:par>
                                  <p:par>
                                    <p:cTn id="44" presetID="2" presetClass="entr" presetSubtype="2" fill="hold" grpId="0" nodeType="withEffect" p14:presetBounceEnd="30000">
                                      <p:stCondLst>
                                        <p:cond delay="0"/>
                                      </p:stCondLst>
                                      <p:childTnLst>
                                        <p:set>
                                          <p:cBhvr>
                                            <p:cTn id="45" dur="1" fill="hold">
                                              <p:stCondLst>
                                                <p:cond delay="0"/>
                                              </p:stCondLst>
                                            </p:cTn>
                                            <p:tgtEl>
                                              <p:spTgt spid="14"/>
                                            </p:tgtEl>
                                            <p:attrNameLst>
                                              <p:attrName>style.visibility</p:attrName>
                                            </p:attrNameLst>
                                          </p:cBhvr>
                                          <p:to>
                                            <p:strVal val="visible"/>
                                          </p:to>
                                        </p:set>
                                        <p:anim calcmode="lin" valueType="num" p14:bounceEnd="30000">
                                          <p:cBhvr additive="base">
                                            <p:cTn id="46" dur="500" fill="hold"/>
                                            <p:tgtEl>
                                              <p:spTgt spid="14"/>
                                            </p:tgtEl>
                                            <p:attrNameLst>
                                              <p:attrName>ppt_x</p:attrName>
                                            </p:attrNameLst>
                                          </p:cBhvr>
                                          <p:tavLst>
                                            <p:tav tm="0">
                                              <p:val>
                                                <p:strVal val="1+#ppt_w/2"/>
                                              </p:val>
                                            </p:tav>
                                            <p:tav tm="100000">
                                              <p:val>
                                                <p:strVal val="#ppt_x"/>
                                              </p:val>
                                            </p:tav>
                                          </p:tavLst>
                                        </p:anim>
                                        <p:anim calcmode="lin" valueType="num" p14:bounceEnd="30000">
                                          <p:cBhvr additive="base">
                                            <p:cTn id="47" dur="500" fill="hold"/>
                                            <p:tgtEl>
                                              <p:spTgt spid="14"/>
                                            </p:tgtEl>
                                            <p:attrNameLst>
                                              <p:attrName>ppt_y</p:attrName>
                                            </p:attrNameLst>
                                          </p:cBhvr>
                                          <p:tavLst>
                                            <p:tav tm="0">
                                              <p:val>
                                                <p:strVal val="#ppt_y"/>
                                              </p:val>
                                            </p:tav>
                                            <p:tav tm="100000">
                                              <p:val>
                                                <p:strVal val="#ppt_y"/>
                                              </p:val>
                                            </p:tav>
                                          </p:tavLst>
                                        </p:anim>
                                      </p:childTnLst>
                                    </p:cTn>
                                  </p:par>
                                </p:childTnLst>
                              </p:cTn>
                            </p:par>
                            <p:par>
                              <p:cTn id="48" fill="hold">
                                <p:stCondLst>
                                  <p:cond delay="1000"/>
                                </p:stCondLst>
                                <p:childTnLst>
                                  <p:par>
                                    <p:cTn id="49" presetID="16" presetClass="entr" presetSubtype="21" fill="hold" grpId="0" nodeType="afterEffect">
                                      <p:stCondLst>
                                        <p:cond delay="0"/>
                                      </p:stCondLst>
                                      <p:childTnLst>
                                        <p:set>
                                          <p:cBhvr>
                                            <p:cTn id="50" dur="1" fill="hold">
                                              <p:stCondLst>
                                                <p:cond delay="0"/>
                                              </p:stCondLst>
                                            </p:cTn>
                                            <p:tgtEl>
                                              <p:spTgt spid="16"/>
                                            </p:tgtEl>
                                            <p:attrNameLst>
                                              <p:attrName>style.visibility</p:attrName>
                                            </p:attrNameLst>
                                          </p:cBhvr>
                                          <p:to>
                                            <p:strVal val="visible"/>
                                          </p:to>
                                        </p:set>
                                        <p:animEffect transition="in" filter="barn(inVertical)">
                                          <p:cBhvr>
                                            <p:cTn id="51" dur="500"/>
                                            <p:tgtEl>
                                              <p:spTgt spid="16"/>
                                            </p:tgtEl>
                                          </p:cBhvr>
                                        </p:animEffect>
                                      </p:childTnLst>
                                    </p:cTn>
                                  </p:par>
                                  <p:par>
                                    <p:cTn id="52" presetID="16" presetClass="entr" presetSubtype="21" fill="hold" grpId="0" nodeType="withEffect">
                                      <p:stCondLst>
                                        <p:cond delay="0"/>
                                      </p:stCondLst>
                                      <p:childTnLst>
                                        <p:set>
                                          <p:cBhvr>
                                            <p:cTn id="53" dur="1" fill="hold">
                                              <p:stCondLst>
                                                <p:cond delay="0"/>
                                              </p:stCondLst>
                                            </p:cTn>
                                            <p:tgtEl>
                                              <p:spTgt spid="15"/>
                                            </p:tgtEl>
                                            <p:attrNameLst>
                                              <p:attrName>style.visibility</p:attrName>
                                            </p:attrNameLst>
                                          </p:cBhvr>
                                          <p:to>
                                            <p:strVal val="visible"/>
                                          </p:to>
                                        </p:set>
                                        <p:animEffect transition="in" filter="barn(inVertical)">
                                          <p:cBhvr>
                                            <p:cTn id="54" dur="500"/>
                                            <p:tgtEl>
                                              <p:spTgt spid="15"/>
                                            </p:tgtEl>
                                          </p:cBhvr>
                                        </p:animEffect>
                                      </p:childTnLst>
                                    </p:cTn>
                                  </p:par>
                                </p:childTnLst>
                              </p:cTn>
                            </p:par>
                            <p:par>
                              <p:cTn id="55" fill="hold">
                                <p:stCondLst>
                                  <p:cond delay="1500"/>
                                </p:stCondLst>
                                <p:childTnLst>
                                  <p:par>
                                    <p:cTn id="56" presetID="47" presetClass="entr" presetSubtype="0" fill="hold" nodeType="afterEffect">
                                      <p:stCondLst>
                                        <p:cond delay="0"/>
                                      </p:stCondLst>
                                      <p:childTnLst>
                                        <p:set>
                                          <p:cBhvr>
                                            <p:cTn id="57" dur="1" fill="hold">
                                              <p:stCondLst>
                                                <p:cond delay="0"/>
                                              </p:stCondLst>
                                            </p:cTn>
                                            <p:tgtEl>
                                              <p:spTgt spid="7170"/>
                                            </p:tgtEl>
                                            <p:attrNameLst>
                                              <p:attrName>style.visibility</p:attrName>
                                            </p:attrNameLst>
                                          </p:cBhvr>
                                          <p:to>
                                            <p:strVal val="visible"/>
                                          </p:to>
                                        </p:set>
                                        <p:animEffect transition="in" filter="fade">
                                          <p:cBhvr>
                                            <p:cTn id="58" dur="1000"/>
                                            <p:tgtEl>
                                              <p:spTgt spid="7170"/>
                                            </p:tgtEl>
                                          </p:cBhvr>
                                        </p:animEffect>
                                        <p:anim calcmode="lin" valueType="num">
                                          <p:cBhvr>
                                            <p:cTn id="59" dur="1000" fill="hold"/>
                                            <p:tgtEl>
                                              <p:spTgt spid="7170"/>
                                            </p:tgtEl>
                                            <p:attrNameLst>
                                              <p:attrName>ppt_x</p:attrName>
                                            </p:attrNameLst>
                                          </p:cBhvr>
                                          <p:tavLst>
                                            <p:tav tm="0">
                                              <p:val>
                                                <p:strVal val="#ppt_x"/>
                                              </p:val>
                                            </p:tav>
                                            <p:tav tm="100000">
                                              <p:val>
                                                <p:strVal val="#ppt_x"/>
                                              </p:val>
                                            </p:tav>
                                          </p:tavLst>
                                        </p:anim>
                                        <p:anim calcmode="lin" valueType="num">
                                          <p:cBhvr>
                                            <p:cTn id="60" dur="1000" fill="hold"/>
                                            <p:tgtEl>
                                              <p:spTgt spid="7170"/>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4" grpId="0" animBg="1"/>
          <p:bldP spid="5" grpId="0" animBg="1"/>
          <p:bldP spid="6" grpId="0" animBg="1"/>
          <p:bldP spid="7" grpId="0" animBg="1"/>
          <p:bldP spid="8" grpId="0" animBg="1"/>
          <p:bldP spid="9" grpId="0" animBg="1"/>
          <p:bldP spid="10" grpId="0" animBg="1"/>
          <p:bldP spid="11" grpId="0" animBg="1"/>
          <p:bldP spid="12" grpId="0" animBg="1"/>
          <p:bldP spid="13" grpId="0" animBg="1"/>
          <p:bldP spid="14" grpId="0" animBg="1"/>
          <p:bldP spid="15" grpId="0"/>
          <p:bldP spid="16" grpId="0" animBg="1"/>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iterate type="lt">
                                        <p:tmPct val="0"/>
                                      </p:iterate>
                                      <p:childTnLst>
                                        <p:set>
                                          <p:cBhvr>
                                            <p:cTn id="6" dur="1" fill="hold">
                                              <p:stCondLst>
                                                <p:cond delay="0"/>
                                              </p:stCondLst>
                                            </p:cTn>
                                            <p:tgtEl>
                                              <p:spTgt spid="3"/>
                                            </p:tgtEl>
                                            <p:attrNameLst>
                                              <p:attrName>style.visibility</p:attrName>
                                            </p:attrNameLst>
                                          </p:cBhvr>
                                          <p:to>
                                            <p:strVal val="visible"/>
                                          </p:to>
                                        </p:set>
                                        <p:animEffect transition="in" filter="wipe(left)">
                                          <p:cBhvr>
                                            <p:cTn id="7" dur="500"/>
                                            <p:tgtEl>
                                              <p:spTgt spid="3"/>
                                            </p:tgtEl>
                                          </p:cBhvr>
                                        </p:animEffect>
                                      </p:childTnLst>
                                    </p:cTn>
                                  </p:par>
                                  <p:par>
                                    <p:cTn id="8" presetID="22" presetClass="entr" presetSubtype="8" fill="hold" grpId="0" nodeType="withEffect">
                                      <p:stCondLst>
                                        <p:cond delay="0"/>
                                      </p:stCondLst>
                                      <p:iterate type="lt">
                                        <p:tmPct val="0"/>
                                      </p:iterate>
                                      <p:childTnLst>
                                        <p:set>
                                          <p:cBhvr>
                                            <p:cTn id="9" dur="1" fill="hold">
                                              <p:stCondLst>
                                                <p:cond delay="0"/>
                                              </p:stCondLst>
                                            </p:cTn>
                                            <p:tgtEl>
                                              <p:spTgt spid="5"/>
                                            </p:tgtEl>
                                            <p:attrNameLst>
                                              <p:attrName>style.visibility</p:attrName>
                                            </p:attrNameLst>
                                          </p:cBhvr>
                                          <p:to>
                                            <p:strVal val="visible"/>
                                          </p:to>
                                        </p:set>
                                        <p:animEffect transition="in" filter="wipe(left)">
                                          <p:cBhvr>
                                            <p:cTn id="10" dur="500"/>
                                            <p:tgtEl>
                                              <p:spTgt spid="5"/>
                                            </p:tgtEl>
                                          </p:cBhvr>
                                        </p:animEffect>
                                      </p:childTnLst>
                                    </p:cTn>
                                  </p:par>
                                  <p:par>
                                    <p:cTn id="11" presetID="22" presetClass="entr" presetSubtype="8" fill="hold" grpId="0" nodeType="withEffect">
                                      <p:stCondLst>
                                        <p:cond delay="0"/>
                                      </p:stCondLst>
                                      <p:iterate type="lt">
                                        <p:tmPct val="0"/>
                                      </p:iterate>
                                      <p:childTnLst>
                                        <p:set>
                                          <p:cBhvr>
                                            <p:cTn id="12" dur="1" fill="hold">
                                              <p:stCondLst>
                                                <p:cond delay="0"/>
                                              </p:stCondLst>
                                            </p:cTn>
                                            <p:tgtEl>
                                              <p:spTgt spid="6"/>
                                            </p:tgtEl>
                                            <p:attrNameLst>
                                              <p:attrName>style.visibility</p:attrName>
                                            </p:attrNameLst>
                                          </p:cBhvr>
                                          <p:to>
                                            <p:strVal val="visible"/>
                                          </p:to>
                                        </p:set>
                                        <p:animEffect transition="in" filter="wipe(left)">
                                          <p:cBhvr>
                                            <p:cTn id="13" dur="500"/>
                                            <p:tgtEl>
                                              <p:spTgt spid="6"/>
                                            </p:tgtEl>
                                          </p:cBhvr>
                                        </p:animEffect>
                                      </p:childTnLst>
                                    </p:cTn>
                                  </p:par>
                                  <p:par>
                                    <p:cTn id="14" presetID="22" presetClass="entr" presetSubtype="8" fill="hold" grpId="0" nodeType="withEffect">
                                      <p:stCondLst>
                                        <p:cond delay="0"/>
                                      </p:stCondLst>
                                      <p:iterate type="lt">
                                        <p:tmPct val="0"/>
                                      </p:iterate>
                                      <p:childTnLst>
                                        <p:set>
                                          <p:cBhvr>
                                            <p:cTn id="15" dur="1" fill="hold">
                                              <p:stCondLst>
                                                <p:cond delay="0"/>
                                              </p:stCondLst>
                                            </p:cTn>
                                            <p:tgtEl>
                                              <p:spTgt spid="7"/>
                                            </p:tgtEl>
                                            <p:attrNameLst>
                                              <p:attrName>style.visibility</p:attrName>
                                            </p:attrNameLst>
                                          </p:cBhvr>
                                          <p:to>
                                            <p:strVal val="visible"/>
                                          </p:to>
                                        </p:set>
                                        <p:animEffect transition="in" filter="wipe(left)">
                                          <p:cBhvr>
                                            <p:cTn id="16" dur="500"/>
                                            <p:tgtEl>
                                              <p:spTgt spid="7"/>
                                            </p:tgtEl>
                                          </p:cBhvr>
                                        </p:animEffect>
                                      </p:childTnLst>
                                    </p:cTn>
                                  </p:par>
                                  <p:par>
                                    <p:cTn id="17" presetID="22" presetClass="entr" presetSubtype="8" fill="hold" grpId="0" nodeType="withEffect">
                                      <p:stCondLst>
                                        <p:cond delay="0"/>
                                      </p:stCondLst>
                                      <p:iterate type="lt">
                                        <p:tmPct val="0"/>
                                      </p:iterate>
                                      <p:childTnLst>
                                        <p:set>
                                          <p:cBhvr>
                                            <p:cTn id="18" dur="1" fill="hold">
                                              <p:stCondLst>
                                                <p:cond delay="0"/>
                                              </p:stCondLst>
                                            </p:cTn>
                                            <p:tgtEl>
                                              <p:spTgt spid="8"/>
                                            </p:tgtEl>
                                            <p:attrNameLst>
                                              <p:attrName>style.visibility</p:attrName>
                                            </p:attrNameLst>
                                          </p:cBhvr>
                                          <p:to>
                                            <p:strVal val="visible"/>
                                          </p:to>
                                        </p:set>
                                        <p:animEffect transition="in" filter="wipe(left)">
                                          <p:cBhvr>
                                            <p:cTn id="19" dur="500"/>
                                            <p:tgtEl>
                                              <p:spTgt spid="8"/>
                                            </p:tgtEl>
                                          </p:cBhvr>
                                        </p:animEffect>
                                      </p:childTnLst>
                                    </p:cTn>
                                  </p:par>
                                  <p:par>
                                    <p:cTn id="20" presetID="22" presetClass="entr" presetSubtype="8" fill="hold" grpId="0" nodeType="withEffect">
                                      <p:stCondLst>
                                        <p:cond delay="0"/>
                                      </p:stCondLst>
                                      <p:iterate type="lt">
                                        <p:tmPct val="0"/>
                                      </p:iterate>
                                      <p:childTnLst>
                                        <p:set>
                                          <p:cBhvr>
                                            <p:cTn id="21" dur="1" fill="hold">
                                              <p:stCondLst>
                                                <p:cond delay="0"/>
                                              </p:stCondLst>
                                            </p:cTn>
                                            <p:tgtEl>
                                              <p:spTgt spid="9"/>
                                            </p:tgtEl>
                                            <p:attrNameLst>
                                              <p:attrName>style.visibility</p:attrName>
                                            </p:attrNameLst>
                                          </p:cBhvr>
                                          <p:to>
                                            <p:strVal val="visible"/>
                                          </p:to>
                                        </p:set>
                                        <p:animEffect transition="in" filter="wipe(left)">
                                          <p:cBhvr>
                                            <p:cTn id="22" dur="500"/>
                                            <p:tgtEl>
                                              <p:spTgt spid="9"/>
                                            </p:tgtEl>
                                          </p:cBhvr>
                                        </p:animEffect>
                                      </p:childTnLst>
                                    </p:cTn>
                                  </p:par>
                                </p:childTnLst>
                              </p:cTn>
                            </p:par>
                            <p:par>
                              <p:cTn id="23" fill="hold">
                                <p:stCondLst>
                                  <p:cond delay="500"/>
                                </p:stCondLst>
                                <p:childTnLst>
                                  <p:par>
                                    <p:cTn id="24" presetID="2" presetClass="entr" presetSubtype="2" fill="hold" grpId="0" nodeType="afterEffect">
                                      <p:stCondLst>
                                        <p:cond delay="0"/>
                                      </p:stCondLst>
                                      <p:childTnLst>
                                        <p:set>
                                          <p:cBhvr>
                                            <p:cTn id="25" dur="1" fill="hold">
                                              <p:stCondLst>
                                                <p:cond delay="0"/>
                                              </p:stCondLst>
                                            </p:cTn>
                                            <p:tgtEl>
                                              <p:spTgt spid="4"/>
                                            </p:tgtEl>
                                            <p:attrNameLst>
                                              <p:attrName>style.visibility</p:attrName>
                                            </p:attrNameLst>
                                          </p:cBhvr>
                                          <p:to>
                                            <p:strVal val="visible"/>
                                          </p:to>
                                        </p:set>
                                        <p:anim calcmode="lin" valueType="num">
                                          <p:cBhvr additive="base">
                                            <p:cTn id="26" dur="500" fill="hold"/>
                                            <p:tgtEl>
                                              <p:spTgt spid="4"/>
                                            </p:tgtEl>
                                            <p:attrNameLst>
                                              <p:attrName>ppt_x</p:attrName>
                                            </p:attrNameLst>
                                          </p:cBhvr>
                                          <p:tavLst>
                                            <p:tav tm="0">
                                              <p:val>
                                                <p:strVal val="1+#ppt_w/2"/>
                                              </p:val>
                                            </p:tav>
                                            <p:tav tm="100000">
                                              <p:val>
                                                <p:strVal val="#ppt_x"/>
                                              </p:val>
                                            </p:tav>
                                          </p:tavLst>
                                        </p:anim>
                                        <p:anim calcmode="lin" valueType="num">
                                          <p:cBhvr additive="base">
                                            <p:cTn id="27" dur="500" fill="hold"/>
                                            <p:tgtEl>
                                              <p:spTgt spid="4"/>
                                            </p:tgtEl>
                                            <p:attrNameLst>
                                              <p:attrName>ppt_y</p:attrName>
                                            </p:attrNameLst>
                                          </p:cBhvr>
                                          <p:tavLst>
                                            <p:tav tm="0">
                                              <p:val>
                                                <p:strVal val="#ppt_y"/>
                                              </p:val>
                                            </p:tav>
                                            <p:tav tm="100000">
                                              <p:val>
                                                <p:strVal val="#ppt_y"/>
                                              </p:val>
                                            </p:tav>
                                          </p:tavLst>
                                        </p:anim>
                                      </p:childTnLst>
                                    </p:cTn>
                                  </p:par>
                                  <p:par>
                                    <p:cTn id="28" presetID="2" presetClass="entr" presetSubtype="2" fill="hold" grpId="0" nodeType="withEffect">
                                      <p:stCondLst>
                                        <p:cond delay="0"/>
                                      </p:stCondLst>
                                      <p:childTnLst>
                                        <p:set>
                                          <p:cBhvr>
                                            <p:cTn id="29" dur="1" fill="hold">
                                              <p:stCondLst>
                                                <p:cond delay="0"/>
                                              </p:stCondLst>
                                            </p:cTn>
                                            <p:tgtEl>
                                              <p:spTgt spid="10"/>
                                            </p:tgtEl>
                                            <p:attrNameLst>
                                              <p:attrName>style.visibility</p:attrName>
                                            </p:attrNameLst>
                                          </p:cBhvr>
                                          <p:to>
                                            <p:strVal val="visible"/>
                                          </p:to>
                                        </p:set>
                                        <p:anim calcmode="lin" valueType="num">
                                          <p:cBhvr additive="base">
                                            <p:cTn id="30" dur="500" fill="hold"/>
                                            <p:tgtEl>
                                              <p:spTgt spid="10"/>
                                            </p:tgtEl>
                                            <p:attrNameLst>
                                              <p:attrName>ppt_x</p:attrName>
                                            </p:attrNameLst>
                                          </p:cBhvr>
                                          <p:tavLst>
                                            <p:tav tm="0">
                                              <p:val>
                                                <p:strVal val="1+#ppt_w/2"/>
                                              </p:val>
                                            </p:tav>
                                            <p:tav tm="100000">
                                              <p:val>
                                                <p:strVal val="#ppt_x"/>
                                              </p:val>
                                            </p:tav>
                                          </p:tavLst>
                                        </p:anim>
                                        <p:anim calcmode="lin" valueType="num">
                                          <p:cBhvr additive="base">
                                            <p:cTn id="31" dur="500" fill="hold"/>
                                            <p:tgtEl>
                                              <p:spTgt spid="10"/>
                                            </p:tgtEl>
                                            <p:attrNameLst>
                                              <p:attrName>ppt_y</p:attrName>
                                            </p:attrNameLst>
                                          </p:cBhvr>
                                          <p:tavLst>
                                            <p:tav tm="0">
                                              <p:val>
                                                <p:strVal val="#ppt_y"/>
                                              </p:val>
                                            </p:tav>
                                            <p:tav tm="100000">
                                              <p:val>
                                                <p:strVal val="#ppt_y"/>
                                              </p:val>
                                            </p:tav>
                                          </p:tavLst>
                                        </p:anim>
                                      </p:childTnLst>
                                    </p:cTn>
                                  </p:par>
                                  <p:par>
                                    <p:cTn id="32" presetID="2" presetClass="entr" presetSubtype="2" fill="hold" grpId="0" nodeType="withEffect">
                                      <p:stCondLst>
                                        <p:cond delay="0"/>
                                      </p:stCondLst>
                                      <p:childTnLst>
                                        <p:set>
                                          <p:cBhvr>
                                            <p:cTn id="33" dur="1" fill="hold">
                                              <p:stCondLst>
                                                <p:cond delay="0"/>
                                              </p:stCondLst>
                                            </p:cTn>
                                            <p:tgtEl>
                                              <p:spTgt spid="11"/>
                                            </p:tgtEl>
                                            <p:attrNameLst>
                                              <p:attrName>style.visibility</p:attrName>
                                            </p:attrNameLst>
                                          </p:cBhvr>
                                          <p:to>
                                            <p:strVal val="visible"/>
                                          </p:to>
                                        </p:set>
                                        <p:anim calcmode="lin" valueType="num">
                                          <p:cBhvr additive="base">
                                            <p:cTn id="34" dur="500" fill="hold"/>
                                            <p:tgtEl>
                                              <p:spTgt spid="11"/>
                                            </p:tgtEl>
                                            <p:attrNameLst>
                                              <p:attrName>ppt_x</p:attrName>
                                            </p:attrNameLst>
                                          </p:cBhvr>
                                          <p:tavLst>
                                            <p:tav tm="0">
                                              <p:val>
                                                <p:strVal val="1+#ppt_w/2"/>
                                              </p:val>
                                            </p:tav>
                                            <p:tav tm="100000">
                                              <p:val>
                                                <p:strVal val="#ppt_x"/>
                                              </p:val>
                                            </p:tav>
                                          </p:tavLst>
                                        </p:anim>
                                        <p:anim calcmode="lin" valueType="num">
                                          <p:cBhvr additive="base">
                                            <p:cTn id="35" dur="500" fill="hold"/>
                                            <p:tgtEl>
                                              <p:spTgt spid="11"/>
                                            </p:tgtEl>
                                            <p:attrNameLst>
                                              <p:attrName>ppt_y</p:attrName>
                                            </p:attrNameLst>
                                          </p:cBhvr>
                                          <p:tavLst>
                                            <p:tav tm="0">
                                              <p:val>
                                                <p:strVal val="#ppt_y"/>
                                              </p:val>
                                            </p:tav>
                                            <p:tav tm="100000">
                                              <p:val>
                                                <p:strVal val="#ppt_y"/>
                                              </p:val>
                                            </p:tav>
                                          </p:tavLst>
                                        </p:anim>
                                      </p:childTnLst>
                                    </p:cTn>
                                  </p:par>
                                  <p:par>
                                    <p:cTn id="36" presetID="2" presetClass="entr" presetSubtype="2" fill="hold" grpId="0" nodeType="withEffect">
                                      <p:stCondLst>
                                        <p:cond delay="0"/>
                                      </p:stCondLst>
                                      <p:childTnLst>
                                        <p:set>
                                          <p:cBhvr>
                                            <p:cTn id="37" dur="1" fill="hold">
                                              <p:stCondLst>
                                                <p:cond delay="0"/>
                                              </p:stCondLst>
                                            </p:cTn>
                                            <p:tgtEl>
                                              <p:spTgt spid="12"/>
                                            </p:tgtEl>
                                            <p:attrNameLst>
                                              <p:attrName>style.visibility</p:attrName>
                                            </p:attrNameLst>
                                          </p:cBhvr>
                                          <p:to>
                                            <p:strVal val="visible"/>
                                          </p:to>
                                        </p:set>
                                        <p:anim calcmode="lin" valueType="num">
                                          <p:cBhvr additive="base">
                                            <p:cTn id="38" dur="500" fill="hold"/>
                                            <p:tgtEl>
                                              <p:spTgt spid="12"/>
                                            </p:tgtEl>
                                            <p:attrNameLst>
                                              <p:attrName>ppt_x</p:attrName>
                                            </p:attrNameLst>
                                          </p:cBhvr>
                                          <p:tavLst>
                                            <p:tav tm="0">
                                              <p:val>
                                                <p:strVal val="1+#ppt_w/2"/>
                                              </p:val>
                                            </p:tav>
                                            <p:tav tm="100000">
                                              <p:val>
                                                <p:strVal val="#ppt_x"/>
                                              </p:val>
                                            </p:tav>
                                          </p:tavLst>
                                        </p:anim>
                                        <p:anim calcmode="lin" valueType="num">
                                          <p:cBhvr additive="base">
                                            <p:cTn id="39" dur="500" fill="hold"/>
                                            <p:tgtEl>
                                              <p:spTgt spid="12"/>
                                            </p:tgtEl>
                                            <p:attrNameLst>
                                              <p:attrName>ppt_y</p:attrName>
                                            </p:attrNameLst>
                                          </p:cBhvr>
                                          <p:tavLst>
                                            <p:tav tm="0">
                                              <p:val>
                                                <p:strVal val="#ppt_y"/>
                                              </p:val>
                                            </p:tav>
                                            <p:tav tm="100000">
                                              <p:val>
                                                <p:strVal val="#ppt_y"/>
                                              </p:val>
                                            </p:tav>
                                          </p:tavLst>
                                        </p:anim>
                                      </p:childTnLst>
                                    </p:cTn>
                                  </p:par>
                                  <p:par>
                                    <p:cTn id="40" presetID="2" presetClass="entr" presetSubtype="2" fill="hold" grpId="0" nodeType="withEffect">
                                      <p:stCondLst>
                                        <p:cond delay="0"/>
                                      </p:stCondLst>
                                      <p:childTnLst>
                                        <p:set>
                                          <p:cBhvr>
                                            <p:cTn id="41" dur="1" fill="hold">
                                              <p:stCondLst>
                                                <p:cond delay="0"/>
                                              </p:stCondLst>
                                            </p:cTn>
                                            <p:tgtEl>
                                              <p:spTgt spid="13"/>
                                            </p:tgtEl>
                                            <p:attrNameLst>
                                              <p:attrName>style.visibility</p:attrName>
                                            </p:attrNameLst>
                                          </p:cBhvr>
                                          <p:to>
                                            <p:strVal val="visible"/>
                                          </p:to>
                                        </p:set>
                                        <p:anim calcmode="lin" valueType="num">
                                          <p:cBhvr additive="base">
                                            <p:cTn id="42" dur="500" fill="hold"/>
                                            <p:tgtEl>
                                              <p:spTgt spid="13"/>
                                            </p:tgtEl>
                                            <p:attrNameLst>
                                              <p:attrName>ppt_x</p:attrName>
                                            </p:attrNameLst>
                                          </p:cBhvr>
                                          <p:tavLst>
                                            <p:tav tm="0">
                                              <p:val>
                                                <p:strVal val="1+#ppt_w/2"/>
                                              </p:val>
                                            </p:tav>
                                            <p:tav tm="100000">
                                              <p:val>
                                                <p:strVal val="#ppt_x"/>
                                              </p:val>
                                            </p:tav>
                                          </p:tavLst>
                                        </p:anim>
                                        <p:anim calcmode="lin" valueType="num">
                                          <p:cBhvr additive="base">
                                            <p:cTn id="43" dur="500" fill="hold"/>
                                            <p:tgtEl>
                                              <p:spTgt spid="13"/>
                                            </p:tgtEl>
                                            <p:attrNameLst>
                                              <p:attrName>ppt_y</p:attrName>
                                            </p:attrNameLst>
                                          </p:cBhvr>
                                          <p:tavLst>
                                            <p:tav tm="0">
                                              <p:val>
                                                <p:strVal val="#ppt_y"/>
                                              </p:val>
                                            </p:tav>
                                            <p:tav tm="100000">
                                              <p:val>
                                                <p:strVal val="#ppt_y"/>
                                              </p:val>
                                            </p:tav>
                                          </p:tavLst>
                                        </p:anim>
                                      </p:childTnLst>
                                    </p:cTn>
                                  </p:par>
                                  <p:par>
                                    <p:cTn id="44" presetID="2" presetClass="entr" presetSubtype="2" fill="hold" grpId="0" nodeType="withEffect">
                                      <p:stCondLst>
                                        <p:cond delay="0"/>
                                      </p:stCondLst>
                                      <p:childTnLst>
                                        <p:set>
                                          <p:cBhvr>
                                            <p:cTn id="45" dur="1" fill="hold">
                                              <p:stCondLst>
                                                <p:cond delay="0"/>
                                              </p:stCondLst>
                                            </p:cTn>
                                            <p:tgtEl>
                                              <p:spTgt spid="14"/>
                                            </p:tgtEl>
                                            <p:attrNameLst>
                                              <p:attrName>style.visibility</p:attrName>
                                            </p:attrNameLst>
                                          </p:cBhvr>
                                          <p:to>
                                            <p:strVal val="visible"/>
                                          </p:to>
                                        </p:set>
                                        <p:anim calcmode="lin" valueType="num">
                                          <p:cBhvr additive="base">
                                            <p:cTn id="46" dur="500" fill="hold"/>
                                            <p:tgtEl>
                                              <p:spTgt spid="14"/>
                                            </p:tgtEl>
                                            <p:attrNameLst>
                                              <p:attrName>ppt_x</p:attrName>
                                            </p:attrNameLst>
                                          </p:cBhvr>
                                          <p:tavLst>
                                            <p:tav tm="0">
                                              <p:val>
                                                <p:strVal val="1+#ppt_w/2"/>
                                              </p:val>
                                            </p:tav>
                                            <p:tav tm="100000">
                                              <p:val>
                                                <p:strVal val="#ppt_x"/>
                                              </p:val>
                                            </p:tav>
                                          </p:tavLst>
                                        </p:anim>
                                        <p:anim calcmode="lin" valueType="num">
                                          <p:cBhvr additive="base">
                                            <p:cTn id="47" dur="500" fill="hold"/>
                                            <p:tgtEl>
                                              <p:spTgt spid="14"/>
                                            </p:tgtEl>
                                            <p:attrNameLst>
                                              <p:attrName>ppt_y</p:attrName>
                                            </p:attrNameLst>
                                          </p:cBhvr>
                                          <p:tavLst>
                                            <p:tav tm="0">
                                              <p:val>
                                                <p:strVal val="#ppt_y"/>
                                              </p:val>
                                            </p:tav>
                                            <p:tav tm="100000">
                                              <p:val>
                                                <p:strVal val="#ppt_y"/>
                                              </p:val>
                                            </p:tav>
                                          </p:tavLst>
                                        </p:anim>
                                      </p:childTnLst>
                                    </p:cTn>
                                  </p:par>
                                </p:childTnLst>
                              </p:cTn>
                            </p:par>
                            <p:par>
                              <p:cTn id="48" fill="hold">
                                <p:stCondLst>
                                  <p:cond delay="1000"/>
                                </p:stCondLst>
                                <p:childTnLst>
                                  <p:par>
                                    <p:cTn id="49" presetID="16" presetClass="entr" presetSubtype="21" fill="hold" grpId="0" nodeType="afterEffect">
                                      <p:stCondLst>
                                        <p:cond delay="0"/>
                                      </p:stCondLst>
                                      <p:childTnLst>
                                        <p:set>
                                          <p:cBhvr>
                                            <p:cTn id="50" dur="1" fill="hold">
                                              <p:stCondLst>
                                                <p:cond delay="0"/>
                                              </p:stCondLst>
                                            </p:cTn>
                                            <p:tgtEl>
                                              <p:spTgt spid="16"/>
                                            </p:tgtEl>
                                            <p:attrNameLst>
                                              <p:attrName>style.visibility</p:attrName>
                                            </p:attrNameLst>
                                          </p:cBhvr>
                                          <p:to>
                                            <p:strVal val="visible"/>
                                          </p:to>
                                        </p:set>
                                        <p:animEffect transition="in" filter="barn(inVertical)">
                                          <p:cBhvr>
                                            <p:cTn id="51" dur="500"/>
                                            <p:tgtEl>
                                              <p:spTgt spid="16"/>
                                            </p:tgtEl>
                                          </p:cBhvr>
                                        </p:animEffect>
                                      </p:childTnLst>
                                    </p:cTn>
                                  </p:par>
                                  <p:par>
                                    <p:cTn id="52" presetID="16" presetClass="entr" presetSubtype="21" fill="hold" grpId="0" nodeType="withEffect">
                                      <p:stCondLst>
                                        <p:cond delay="0"/>
                                      </p:stCondLst>
                                      <p:childTnLst>
                                        <p:set>
                                          <p:cBhvr>
                                            <p:cTn id="53" dur="1" fill="hold">
                                              <p:stCondLst>
                                                <p:cond delay="0"/>
                                              </p:stCondLst>
                                            </p:cTn>
                                            <p:tgtEl>
                                              <p:spTgt spid="15"/>
                                            </p:tgtEl>
                                            <p:attrNameLst>
                                              <p:attrName>style.visibility</p:attrName>
                                            </p:attrNameLst>
                                          </p:cBhvr>
                                          <p:to>
                                            <p:strVal val="visible"/>
                                          </p:to>
                                        </p:set>
                                        <p:animEffect transition="in" filter="barn(inVertical)">
                                          <p:cBhvr>
                                            <p:cTn id="54" dur="500"/>
                                            <p:tgtEl>
                                              <p:spTgt spid="15"/>
                                            </p:tgtEl>
                                          </p:cBhvr>
                                        </p:animEffect>
                                      </p:childTnLst>
                                    </p:cTn>
                                  </p:par>
                                </p:childTnLst>
                              </p:cTn>
                            </p:par>
                            <p:par>
                              <p:cTn id="55" fill="hold">
                                <p:stCondLst>
                                  <p:cond delay="1500"/>
                                </p:stCondLst>
                                <p:childTnLst>
                                  <p:par>
                                    <p:cTn id="56" presetID="47" presetClass="entr" presetSubtype="0" fill="hold" nodeType="afterEffect">
                                      <p:stCondLst>
                                        <p:cond delay="0"/>
                                      </p:stCondLst>
                                      <p:childTnLst>
                                        <p:set>
                                          <p:cBhvr>
                                            <p:cTn id="57" dur="1" fill="hold">
                                              <p:stCondLst>
                                                <p:cond delay="0"/>
                                              </p:stCondLst>
                                            </p:cTn>
                                            <p:tgtEl>
                                              <p:spTgt spid="7170"/>
                                            </p:tgtEl>
                                            <p:attrNameLst>
                                              <p:attrName>style.visibility</p:attrName>
                                            </p:attrNameLst>
                                          </p:cBhvr>
                                          <p:to>
                                            <p:strVal val="visible"/>
                                          </p:to>
                                        </p:set>
                                        <p:animEffect transition="in" filter="fade">
                                          <p:cBhvr>
                                            <p:cTn id="58" dur="1000"/>
                                            <p:tgtEl>
                                              <p:spTgt spid="7170"/>
                                            </p:tgtEl>
                                          </p:cBhvr>
                                        </p:animEffect>
                                        <p:anim calcmode="lin" valueType="num">
                                          <p:cBhvr>
                                            <p:cTn id="59" dur="1000" fill="hold"/>
                                            <p:tgtEl>
                                              <p:spTgt spid="7170"/>
                                            </p:tgtEl>
                                            <p:attrNameLst>
                                              <p:attrName>ppt_x</p:attrName>
                                            </p:attrNameLst>
                                          </p:cBhvr>
                                          <p:tavLst>
                                            <p:tav tm="0">
                                              <p:val>
                                                <p:strVal val="#ppt_x"/>
                                              </p:val>
                                            </p:tav>
                                            <p:tav tm="100000">
                                              <p:val>
                                                <p:strVal val="#ppt_x"/>
                                              </p:val>
                                            </p:tav>
                                          </p:tavLst>
                                        </p:anim>
                                        <p:anim calcmode="lin" valueType="num">
                                          <p:cBhvr>
                                            <p:cTn id="60" dur="1000" fill="hold"/>
                                            <p:tgtEl>
                                              <p:spTgt spid="7170"/>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4" grpId="0" animBg="1"/>
          <p:bldP spid="5" grpId="0" animBg="1"/>
          <p:bldP spid="6" grpId="0" animBg="1"/>
          <p:bldP spid="7" grpId="0" animBg="1"/>
          <p:bldP spid="8" grpId="0" animBg="1"/>
          <p:bldP spid="9" grpId="0" animBg="1"/>
          <p:bldP spid="10" grpId="0" animBg="1"/>
          <p:bldP spid="11" grpId="0" animBg="1"/>
          <p:bldP spid="12" grpId="0" animBg="1"/>
          <p:bldP spid="13" grpId="0" animBg="1"/>
          <p:bldP spid="14" grpId="0" animBg="1"/>
          <p:bldP spid="15" grpId="0"/>
          <p:bldP spid="16" grpId="0" animBg="1"/>
        </p:bldLst>
      </p:timing>
    </mc:Fallback>
  </mc:AlternateContent>
</p:sld>
</file>

<file path=ppt/slides/slide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98" name="任意多边形 97"/>
          <p:cNvSpPr/>
          <p:nvPr/>
        </p:nvSpPr>
        <p:spPr>
          <a:xfrm>
            <a:off x="4143076" y="1518980"/>
            <a:ext cx="1374344" cy="1409196"/>
          </a:xfrm>
          <a:custGeom>
            <a:avLst/>
            <a:gdLst>
              <a:gd name="connsiteX0" fmla="*/ 0 w 1768701"/>
              <a:gd name="connsiteY0" fmla="*/ 0 h 1819275"/>
              <a:gd name="connsiteX1" fmla="*/ 1239837 w 1768701"/>
              <a:gd name="connsiteY1" fmla="*/ 0 h 1819275"/>
              <a:gd name="connsiteX2" fmla="*/ 1425575 w 1768701"/>
              <a:gd name="connsiteY2" fmla="*/ 1819275 h 1819275"/>
              <a:gd name="connsiteX3" fmla="*/ 1217011 w 1768701"/>
              <a:gd name="connsiteY3" fmla="*/ 1151279 h 1819275"/>
              <a:gd name="connsiteX4" fmla="*/ 1120532 w 1768701"/>
              <a:gd name="connsiteY4" fmla="*/ 960656 h 1819275"/>
              <a:gd name="connsiteX5" fmla="*/ 1125218 w 1768701"/>
              <a:gd name="connsiteY5" fmla="*/ 962449 h 1819275"/>
              <a:gd name="connsiteX6" fmla="*/ 1087312 w 1768701"/>
              <a:gd name="connsiteY6" fmla="*/ 895020 h 1819275"/>
              <a:gd name="connsiteX7" fmla="*/ 1067594 w 1768701"/>
              <a:gd name="connsiteY7" fmla="*/ 856060 h 1819275"/>
              <a:gd name="connsiteX8" fmla="*/ 1044723 w 1768701"/>
              <a:gd name="connsiteY8" fmla="*/ 819259 h 1819275"/>
              <a:gd name="connsiteX9" fmla="*/ 1032247 w 1768701"/>
              <a:gd name="connsiteY9" fmla="*/ 797066 h 1819275"/>
              <a:gd name="connsiteX10" fmla="*/ 1011074 w 1768701"/>
              <a:gd name="connsiteY10" fmla="*/ 765115 h 1819275"/>
              <a:gd name="connsiteX11" fmla="*/ 976419 w 1768701"/>
              <a:gd name="connsiteY11" fmla="*/ 709350 h 1819275"/>
              <a:gd name="connsiteX12" fmla="*/ 949071 w 1768701"/>
              <a:gd name="connsiteY12" fmla="*/ 671548 h 1819275"/>
              <a:gd name="connsiteX13" fmla="*/ 932625 w 1768701"/>
              <a:gd name="connsiteY13" fmla="*/ 646730 h 1819275"/>
              <a:gd name="connsiteX14" fmla="*/ 911183 w 1768701"/>
              <a:gd name="connsiteY14" fmla="*/ 619176 h 1819275"/>
              <a:gd name="connsiteX15" fmla="*/ 873826 w 1768701"/>
              <a:gd name="connsiteY15" fmla="*/ 567538 h 1819275"/>
              <a:gd name="connsiteX16" fmla="*/ 842456 w 1768701"/>
              <a:gd name="connsiteY16" fmla="*/ 530859 h 1819275"/>
              <a:gd name="connsiteX17" fmla="*/ 827460 w 1768701"/>
              <a:gd name="connsiteY17" fmla="*/ 511589 h 1819275"/>
              <a:gd name="connsiteX18" fmla="*/ 804660 w 1768701"/>
              <a:gd name="connsiteY18" fmla="*/ 486667 h 1819275"/>
              <a:gd name="connsiteX19" fmla="*/ 759485 w 1768701"/>
              <a:gd name="connsiteY19" fmla="*/ 433846 h 1819275"/>
              <a:gd name="connsiteX20" fmla="*/ 732019 w 1768701"/>
              <a:gd name="connsiteY20" fmla="*/ 407265 h 1819275"/>
              <a:gd name="connsiteX21" fmla="*/ 717863 w 1768701"/>
              <a:gd name="connsiteY21" fmla="*/ 391791 h 1819275"/>
              <a:gd name="connsiteX22" fmla="*/ 677622 w 1768701"/>
              <a:gd name="connsiteY22" fmla="*/ 354620 h 1819275"/>
              <a:gd name="connsiteX23" fmla="*/ 633065 w 1768701"/>
              <a:gd name="connsiteY23" fmla="*/ 311498 h 1819275"/>
              <a:gd name="connsiteX24" fmla="*/ 619739 w 1768701"/>
              <a:gd name="connsiteY24" fmla="*/ 301151 h 1819275"/>
              <a:gd name="connsiteX25" fmla="*/ 604942 w 1768701"/>
              <a:gd name="connsiteY25" fmla="*/ 287483 h 1819275"/>
              <a:gd name="connsiteX26" fmla="*/ 29334 w 1768701"/>
              <a:gd name="connsiteY26" fmla="*/ 3471 h 1819275"/>
              <a:gd name="connsiteX27" fmla="*/ 7152 w 1768701"/>
              <a:gd name="connsiteY27" fmla="*/ 1798 h 1819275"/>
              <a:gd name="connsiteX0" fmla="*/ 0 w 1768701"/>
              <a:gd name="connsiteY0" fmla="*/ 0 h 1819275"/>
              <a:gd name="connsiteX1" fmla="*/ 1239837 w 1768701"/>
              <a:gd name="connsiteY1" fmla="*/ 0 h 1819275"/>
              <a:gd name="connsiteX2" fmla="*/ 1425575 w 1768701"/>
              <a:gd name="connsiteY2" fmla="*/ 1819275 h 1819275"/>
              <a:gd name="connsiteX3" fmla="*/ 1217011 w 1768701"/>
              <a:gd name="connsiteY3" fmla="*/ 1151279 h 1819275"/>
              <a:gd name="connsiteX4" fmla="*/ 1120532 w 1768701"/>
              <a:gd name="connsiteY4" fmla="*/ 960656 h 1819275"/>
              <a:gd name="connsiteX5" fmla="*/ 1125218 w 1768701"/>
              <a:gd name="connsiteY5" fmla="*/ 962449 h 1819275"/>
              <a:gd name="connsiteX6" fmla="*/ 1087312 w 1768701"/>
              <a:gd name="connsiteY6" fmla="*/ 895020 h 1819275"/>
              <a:gd name="connsiteX7" fmla="*/ 1067594 w 1768701"/>
              <a:gd name="connsiteY7" fmla="*/ 856060 h 1819275"/>
              <a:gd name="connsiteX8" fmla="*/ 1044723 w 1768701"/>
              <a:gd name="connsiteY8" fmla="*/ 819259 h 1819275"/>
              <a:gd name="connsiteX9" fmla="*/ 1032247 w 1768701"/>
              <a:gd name="connsiteY9" fmla="*/ 797066 h 1819275"/>
              <a:gd name="connsiteX10" fmla="*/ 1011074 w 1768701"/>
              <a:gd name="connsiteY10" fmla="*/ 765115 h 1819275"/>
              <a:gd name="connsiteX11" fmla="*/ 976419 w 1768701"/>
              <a:gd name="connsiteY11" fmla="*/ 709350 h 1819275"/>
              <a:gd name="connsiteX12" fmla="*/ 949071 w 1768701"/>
              <a:gd name="connsiteY12" fmla="*/ 671548 h 1819275"/>
              <a:gd name="connsiteX13" fmla="*/ 932625 w 1768701"/>
              <a:gd name="connsiteY13" fmla="*/ 646730 h 1819275"/>
              <a:gd name="connsiteX14" fmla="*/ 911183 w 1768701"/>
              <a:gd name="connsiteY14" fmla="*/ 619176 h 1819275"/>
              <a:gd name="connsiteX15" fmla="*/ 873826 w 1768701"/>
              <a:gd name="connsiteY15" fmla="*/ 567538 h 1819275"/>
              <a:gd name="connsiteX16" fmla="*/ 842456 w 1768701"/>
              <a:gd name="connsiteY16" fmla="*/ 530859 h 1819275"/>
              <a:gd name="connsiteX17" fmla="*/ 827460 w 1768701"/>
              <a:gd name="connsiteY17" fmla="*/ 511589 h 1819275"/>
              <a:gd name="connsiteX18" fmla="*/ 804660 w 1768701"/>
              <a:gd name="connsiteY18" fmla="*/ 486667 h 1819275"/>
              <a:gd name="connsiteX19" fmla="*/ 759485 w 1768701"/>
              <a:gd name="connsiteY19" fmla="*/ 433846 h 1819275"/>
              <a:gd name="connsiteX20" fmla="*/ 732019 w 1768701"/>
              <a:gd name="connsiteY20" fmla="*/ 407265 h 1819275"/>
              <a:gd name="connsiteX21" fmla="*/ 717863 w 1768701"/>
              <a:gd name="connsiteY21" fmla="*/ 391791 h 1819275"/>
              <a:gd name="connsiteX22" fmla="*/ 677622 w 1768701"/>
              <a:gd name="connsiteY22" fmla="*/ 354620 h 1819275"/>
              <a:gd name="connsiteX23" fmla="*/ 633065 w 1768701"/>
              <a:gd name="connsiteY23" fmla="*/ 311498 h 1819275"/>
              <a:gd name="connsiteX24" fmla="*/ 619739 w 1768701"/>
              <a:gd name="connsiteY24" fmla="*/ 301151 h 1819275"/>
              <a:gd name="connsiteX25" fmla="*/ 604942 w 1768701"/>
              <a:gd name="connsiteY25" fmla="*/ 287483 h 1819275"/>
              <a:gd name="connsiteX26" fmla="*/ 29334 w 1768701"/>
              <a:gd name="connsiteY26" fmla="*/ 3471 h 1819275"/>
              <a:gd name="connsiteX27" fmla="*/ 7152 w 1768701"/>
              <a:gd name="connsiteY27" fmla="*/ 1798 h 1819275"/>
              <a:gd name="connsiteX28" fmla="*/ 0 w 1768701"/>
              <a:gd name="connsiteY28" fmla="*/ 0 h 1819275"/>
              <a:gd name="connsiteX0" fmla="*/ 0 w 1774058"/>
              <a:gd name="connsiteY0" fmla="*/ 0 h 1819275"/>
              <a:gd name="connsiteX1" fmla="*/ 1239837 w 1774058"/>
              <a:gd name="connsiteY1" fmla="*/ 0 h 1819275"/>
              <a:gd name="connsiteX2" fmla="*/ 1425575 w 1774058"/>
              <a:gd name="connsiteY2" fmla="*/ 1819275 h 1819275"/>
              <a:gd name="connsiteX3" fmla="*/ 1217011 w 1774058"/>
              <a:gd name="connsiteY3" fmla="*/ 1151279 h 1819275"/>
              <a:gd name="connsiteX4" fmla="*/ 1120532 w 1774058"/>
              <a:gd name="connsiteY4" fmla="*/ 960656 h 1819275"/>
              <a:gd name="connsiteX5" fmla="*/ 1125218 w 1774058"/>
              <a:gd name="connsiteY5" fmla="*/ 962449 h 1819275"/>
              <a:gd name="connsiteX6" fmla="*/ 1087312 w 1774058"/>
              <a:gd name="connsiteY6" fmla="*/ 895020 h 1819275"/>
              <a:gd name="connsiteX7" fmla="*/ 1067594 w 1774058"/>
              <a:gd name="connsiteY7" fmla="*/ 856060 h 1819275"/>
              <a:gd name="connsiteX8" fmla="*/ 1044723 w 1774058"/>
              <a:gd name="connsiteY8" fmla="*/ 819259 h 1819275"/>
              <a:gd name="connsiteX9" fmla="*/ 1032247 w 1774058"/>
              <a:gd name="connsiteY9" fmla="*/ 797066 h 1819275"/>
              <a:gd name="connsiteX10" fmla="*/ 1011074 w 1774058"/>
              <a:gd name="connsiteY10" fmla="*/ 765115 h 1819275"/>
              <a:gd name="connsiteX11" fmla="*/ 976419 w 1774058"/>
              <a:gd name="connsiteY11" fmla="*/ 709350 h 1819275"/>
              <a:gd name="connsiteX12" fmla="*/ 949071 w 1774058"/>
              <a:gd name="connsiteY12" fmla="*/ 671548 h 1819275"/>
              <a:gd name="connsiteX13" fmla="*/ 932625 w 1774058"/>
              <a:gd name="connsiteY13" fmla="*/ 646730 h 1819275"/>
              <a:gd name="connsiteX14" fmla="*/ 911183 w 1774058"/>
              <a:gd name="connsiteY14" fmla="*/ 619176 h 1819275"/>
              <a:gd name="connsiteX15" fmla="*/ 873826 w 1774058"/>
              <a:gd name="connsiteY15" fmla="*/ 567538 h 1819275"/>
              <a:gd name="connsiteX16" fmla="*/ 842456 w 1774058"/>
              <a:gd name="connsiteY16" fmla="*/ 530859 h 1819275"/>
              <a:gd name="connsiteX17" fmla="*/ 827460 w 1774058"/>
              <a:gd name="connsiteY17" fmla="*/ 511589 h 1819275"/>
              <a:gd name="connsiteX18" fmla="*/ 804660 w 1774058"/>
              <a:gd name="connsiteY18" fmla="*/ 486667 h 1819275"/>
              <a:gd name="connsiteX19" fmla="*/ 759485 w 1774058"/>
              <a:gd name="connsiteY19" fmla="*/ 433846 h 1819275"/>
              <a:gd name="connsiteX20" fmla="*/ 732019 w 1774058"/>
              <a:gd name="connsiteY20" fmla="*/ 407265 h 1819275"/>
              <a:gd name="connsiteX21" fmla="*/ 717863 w 1774058"/>
              <a:gd name="connsiteY21" fmla="*/ 391791 h 1819275"/>
              <a:gd name="connsiteX22" fmla="*/ 677622 w 1774058"/>
              <a:gd name="connsiteY22" fmla="*/ 354620 h 1819275"/>
              <a:gd name="connsiteX23" fmla="*/ 633065 w 1774058"/>
              <a:gd name="connsiteY23" fmla="*/ 311498 h 1819275"/>
              <a:gd name="connsiteX24" fmla="*/ 619739 w 1774058"/>
              <a:gd name="connsiteY24" fmla="*/ 301151 h 1819275"/>
              <a:gd name="connsiteX25" fmla="*/ 604942 w 1774058"/>
              <a:gd name="connsiteY25" fmla="*/ 287483 h 1819275"/>
              <a:gd name="connsiteX26" fmla="*/ 29334 w 1774058"/>
              <a:gd name="connsiteY26" fmla="*/ 3471 h 1819275"/>
              <a:gd name="connsiteX27" fmla="*/ 7152 w 1774058"/>
              <a:gd name="connsiteY27" fmla="*/ 1798 h 1819275"/>
              <a:gd name="connsiteX28" fmla="*/ 0 w 1774058"/>
              <a:gd name="connsiteY28" fmla="*/ 0 h 1819275"/>
              <a:gd name="connsiteX0" fmla="*/ 0 w 1775399"/>
              <a:gd name="connsiteY0" fmla="*/ 0 h 1819275"/>
              <a:gd name="connsiteX1" fmla="*/ 1239837 w 1775399"/>
              <a:gd name="connsiteY1" fmla="*/ 0 h 1819275"/>
              <a:gd name="connsiteX2" fmla="*/ 1425575 w 1775399"/>
              <a:gd name="connsiteY2" fmla="*/ 1819275 h 1819275"/>
              <a:gd name="connsiteX3" fmla="*/ 1217011 w 1775399"/>
              <a:gd name="connsiteY3" fmla="*/ 1151279 h 1819275"/>
              <a:gd name="connsiteX4" fmla="*/ 1120532 w 1775399"/>
              <a:gd name="connsiteY4" fmla="*/ 960656 h 1819275"/>
              <a:gd name="connsiteX5" fmla="*/ 1125218 w 1775399"/>
              <a:gd name="connsiteY5" fmla="*/ 962449 h 1819275"/>
              <a:gd name="connsiteX6" fmla="*/ 1087312 w 1775399"/>
              <a:gd name="connsiteY6" fmla="*/ 895020 h 1819275"/>
              <a:gd name="connsiteX7" fmla="*/ 1067594 w 1775399"/>
              <a:gd name="connsiteY7" fmla="*/ 856060 h 1819275"/>
              <a:gd name="connsiteX8" fmla="*/ 1044723 w 1775399"/>
              <a:gd name="connsiteY8" fmla="*/ 819259 h 1819275"/>
              <a:gd name="connsiteX9" fmla="*/ 1032247 w 1775399"/>
              <a:gd name="connsiteY9" fmla="*/ 797066 h 1819275"/>
              <a:gd name="connsiteX10" fmla="*/ 1011074 w 1775399"/>
              <a:gd name="connsiteY10" fmla="*/ 765115 h 1819275"/>
              <a:gd name="connsiteX11" fmla="*/ 976419 w 1775399"/>
              <a:gd name="connsiteY11" fmla="*/ 709350 h 1819275"/>
              <a:gd name="connsiteX12" fmla="*/ 949071 w 1775399"/>
              <a:gd name="connsiteY12" fmla="*/ 671548 h 1819275"/>
              <a:gd name="connsiteX13" fmla="*/ 932625 w 1775399"/>
              <a:gd name="connsiteY13" fmla="*/ 646730 h 1819275"/>
              <a:gd name="connsiteX14" fmla="*/ 911183 w 1775399"/>
              <a:gd name="connsiteY14" fmla="*/ 619176 h 1819275"/>
              <a:gd name="connsiteX15" fmla="*/ 873826 w 1775399"/>
              <a:gd name="connsiteY15" fmla="*/ 567538 h 1819275"/>
              <a:gd name="connsiteX16" fmla="*/ 842456 w 1775399"/>
              <a:gd name="connsiteY16" fmla="*/ 530859 h 1819275"/>
              <a:gd name="connsiteX17" fmla="*/ 827460 w 1775399"/>
              <a:gd name="connsiteY17" fmla="*/ 511589 h 1819275"/>
              <a:gd name="connsiteX18" fmla="*/ 804660 w 1775399"/>
              <a:gd name="connsiteY18" fmla="*/ 486667 h 1819275"/>
              <a:gd name="connsiteX19" fmla="*/ 759485 w 1775399"/>
              <a:gd name="connsiteY19" fmla="*/ 433846 h 1819275"/>
              <a:gd name="connsiteX20" fmla="*/ 732019 w 1775399"/>
              <a:gd name="connsiteY20" fmla="*/ 407265 h 1819275"/>
              <a:gd name="connsiteX21" fmla="*/ 717863 w 1775399"/>
              <a:gd name="connsiteY21" fmla="*/ 391791 h 1819275"/>
              <a:gd name="connsiteX22" fmla="*/ 677622 w 1775399"/>
              <a:gd name="connsiteY22" fmla="*/ 354620 h 1819275"/>
              <a:gd name="connsiteX23" fmla="*/ 633065 w 1775399"/>
              <a:gd name="connsiteY23" fmla="*/ 311498 h 1819275"/>
              <a:gd name="connsiteX24" fmla="*/ 619739 w 1775399"/>
              <a:gd name="connsiteY24" fmla="*/ 301151 h 1819275"/>
              <a:gd name="connsiteX25" fmla="*/ 604942 w 1775399"/>
              <a:gd name="connsiteY25" fmla="*/ 287483 h 1819275"/>
              <a:gd name="connsiteX26" fmla="*/ 29334 w 1775399"/>
              <a:gd name="connsiteY26" fmla="*/ 3471 h 1819275"/>
              <a:gd name="connsiteX27" fmla="*/ 7152 w 1775399"/>
              <a:gd name="connsiteY27" fmla="*/ 1798 h 1819275"/>
              <a:gd name="connsiteX28" fmla="*/ 0 w 1775399"/>
              <a:gd name="connsiteY28" fmla="*/ 0 h 18192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1775399" h="1819275">
                <a:moveTo>
                  <a:pt x="0" y="0"/>
                </a:moveTo>
                <a:lnTo>
                  <a:pt x="1239837" y="0"/>
                </a:lnTo>
                <a:cubicBezTo>
                  <a:pt x="1820863" y="101600"/>
                  <a:pt x="1997075" y="942975"/>
                  <a:pt x="1425575" y="1819275"/>
                </a:cubicBezTo>
                <a:cubicBezTo>
                  <a:pt x="1410692" y="1702594"/>
                  <a:pt x="1345133" y="1441252"/>
                  <a:pt x="1217011" y="1151279"/>
                </a:cubicBezTo>
                <a:lnTo>
                  <a:pt x="1120532" y="960656"/>
                </a:lnTo>
                <a:lnTo>
                  <a:pt x="1125218" y="962449"/>
                </a:lnTo>
                <a:lnTo>
                  <a:pt x="1087312" y="895020"/>
                </a:lnTo>
                <a:lnTo>
                  <a:pt x="1067594" y="856060"/>
                </a:lnTo>
                <a:lnTo>
                  <a:pt x="1044723" y="819259"/>
                </a:lnTo>
                <a:lnTo>
                  <a:pt x="1032247" y="797066"/>
                </a:lnTo>
                <a:lnTo>
                  <a:pt x="1011074" y="765115"/>
                </a:lnTo>
                <a:lnTo>
                  <a:pt x="976419" y="709350"/>
                </a:lnTo>
                <a:lnTo>
                  <a:pt x="949071" y="671548"/>
                </a:lnTo>
                <a:lnTo>
                  <a:pt x="932625" y="646730"/>
                </a:lnTo>
                <a:lnTo>
                  <a:pt x="911183" y="619176"/>
                </a:lnTo>
                <a:lnTo>
                  <a:pt x="873826" y="567538"/>
                </a:lnTo>
                <a:lnTo>
                  <a:pt x="842456" y="530859"/>
                </a:lnTo>
                <a:lnTo>
                  <a:pt x="827460" y="511589"/>
                </a:lnTo>
                <a:lnTo>
                  <a:pt x="804660" y="486667"/>
                </a:lnTo>
                <a:lnTo>
                  <a:pt x="759485" y="433846"/>
                </a:lnTo>
                <a:lnTo>
                  <a:pt x="732019" y="407265"/>
                </a:lnTo>
                <a:lnTo>
                  <a:pt x="717863" y="391791"/>
                </a:lnTo>
                <a:lnTo>
                  <a:pt x="677622" y="354620"/>
                </a:lnTo>
                <a:lnTo>
                  <a:pt x="633065" y="311498"/>
                </a:lnTo>
                <a:lnTo>
                  <a:pt x="619739" y="301151"/>
                </a:lnTo>
                <a:lnTo>
                  <a:pt x="604942" y="287483"/>
                </a:lnTo>
                <a:cubicBezTo>
                  <a:pt x="414589" y="126628"/>
                  <a:pt x="215013" y="30932"/>
                  <a:pt x="29334" y="3471"/>
                </a:cubicBezTo>
                <a:lnTo>
                  <a:pt x="7152" y="1798"/>
                </a:lnTo>
                <a:lnTo>
                  <a:pt x="0" y="0"/>
                </a:lnTo>
                <a:close/>
              </a:path>
            </a:pathLst>
          </a:custGeom>
          <a:solidFill>
            <a:srgbClr val="108136"/>
          </a:solidFill>
          <a:ln w="3175">
            <a:noFill/>
          </a:ln>
          <a:effectLst>
            <a:outerShdw blurRad="57785" dist="33020" dir="3180000" algn="ctr">
              <a:srgbClr val="000000">
                <a:alpha val="30000"/>
              </a:srgbClr>
            </a:outerShdw>
          </a:effectLst>
          <a:scene3d>
            <a:camera prst="orthographicFront">
              <a:rot lat="0" lon="0" rev="0"/>
            </a:camera>
            <a:lightRig rig="brightRoom" dir="t">
              <a:rot lat="0" lon="0" rev="600000"/>
            </a:lightRig>
          </a:scene3d>
          <a:sp3d prstMaterial="metal">
            <a:bevelT w="38100" h="57150" prst="angle"/>
          </a:sp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1200">
              <a:solidFill>
                <a:schemeClr val="tx1"/>
              </a:solidFill>
              <a:latin typeface="微软雅黑" pitchFamily="34" charset="-122"/>
              <a:ea typeface="微软雅黑" pitchFamily="34" charset="-122"/>
            </a:endParaRPr>
          </a:p>
        </p:txBody>
      </p:sp>
      <p:sp>
        <p:nvSpPr>
          <p:cNvPr id="99" name="任意多边形 98"/>
          <p:cNvSpPr/>
          <p:nvPr/>
        </p:nvSpPr>
        <p:spPr>
          <a:xfrm rot="18018922">
            <a:off x="3512725" y="1568985"/>
            <a:ext cx="1368283" cy="1407681"/>
          </a:xfrm>
          <a:custGeom>
            <a:avLst/>
            <a:gdLst>
              <a:gd name="connsiteX0" fmla="*/ 0 w 1768701"/>
              <a:gd name="connsiteY0" fmla="*/ 0 h 1819275"/>
              <a:gd name="connsiteX1" fmla="*/ 1239837 w 1768701"/>
              <a:gd name="connsiteY1" fmla="*/ 0 h 1819275"/>
              <a:gd name="connsiteX2" fmla="*/ 1425575 w 1768701"/>
              <a:gd name="connsiteY2" fmla="*/ 1819275 h 1819275"/>
              <a:gd name="connsiteX3" fmla="*/ 1217011 w 1768701"/>
              <a:gd name="connsiteY3" fmla="*/ 1151279 h 1819275"/>
              <a:gd name="connsiteX4" fmla="*/ 1120532 w 1768701"/>
              <a:gd name="connsiteY4" fmla="*/ 960656 h 1819275"/>
              <a:gd name="connsiteX5" fmla="*/ 1125218 w 1768701"/>
              <a:gd name="connsiteY5" fmla="*/ 962449 h 1819275"/>
              <a:gd name="connsiteX6" fmla="*/ 1087312 w 1768701"/>
              <a:gd name="connsiteY6" fmla="*/ 895020 h 1819275"/>
              <a:gd name="connsiteX7" fmla="*/ 1067594 w 1768701"/>
              <a:gd name="connsiteY7" fmla="*/ 856060 h 1819275"/>
              <a:gd name="connsiteX8" fmla="*/ 1044723 w 1768701"/>
              <a:gd name="connsiteY8" fmla="*/ 819259 h 1819275"/>
              <a:gd name="connsiteX9" fmla="*/ 1032247 w 1768701"/>
              <a:gd name="connsiteY9" fmla="*/ 797066 h 1819275"/>
              <a:gd name="connsiteX10" fmla="*/ 1011074 w 1768701"/>
              <a:gd name="connsiteY10" fmla="*/ 765115 h 1819275"/>
              <a:gd name="connsiteX11" fmla="*/ 976419 w 1768701"/>
              <a:gd name="connsiteY11" fmla="*/ 709350 h 1819275"/>
              <a:gd name="connsiteX12" fmla="*/ 949071 w 1768701"/>
              <a:gd name="connsiteY12" fmla="*/ 671548 h 1819275"/>
              <a:gd name="connsiteX13" fmla="*/ 932625 w 1768701"/>
              <a:gd name="connsiteY13" fmla="*/ 646730 h 1819275"/>
              <a:gd name="connsiteX14" fmla="*/ 911183 w 1768701"/>
              <a:gd name="connsiteY14" fmla="*/ 619176 h 1819275"/>
              <a:gd name="connsiteX15" fmla="*/ 873826 w 1768701"/>
              <a:gd name="connsiteY15" fmla="*/ 567538 h 1819275"/>
              <a:gd name="connsiteX16" fmla="*/ 842456 w 1768701"/>
              <a:gd name="connsiteY16" fmla="*/ 530859 h 1819275"/>
              <a:gd name="connsiteX17" fmla="*/ 827460 w 1768701"/>
              <a:gd name="connsiteY17" fmla="*/ 511589 h 1819275"/>
              <a:gd name="connsiteX18" fmla="*/ 804660 w 1768701"/>
              <a:gd name="connsiteY18" fmla="*/ 486667 h 1819275"/>
              <a:gd name="connsiteX19" fmla="*/ 759485 w 1768701"/>
              <a:gd name="connsiteY19" fmla="*/ 433846 h 1819275"/>
              <a:gd name="connsiteX20" fmla="*/ 732019 w 1768701"/>
              <a:gd name="connsiteY20" fmla="*/ 407265 h 1819275"/>
              <a:gd name="connsiteX21" fmla="*/ 717863 w 1768701"/>
              <a:gd name="connsiteY21" fmla="*/ 391791 h 1819275"/>
              <a:gd name="connsiteX22" fmla="*/ 677622 w 1768701"/>
              <a:gd name="connsiteY22" fmla="*/ 354620 h 1819275"/>
              <a:gd name="connsiteX23" fmla="*/ 633065 w 1768701"/>
              <a:gd name="connsiteY23" fmla="*/ 311498 h 1819275"/>
              <a:gd name="connsiteX24" fmla="*/ 619739 w 1768701"/>
              <a:gd name="connsiteY24" fmla="*/ 301151 h 1819275"/>
              <a:gd name="connsiteX25" fmla="*/ 604942 w 1768701"/>
              <a:gd name="connsiteY25" fmla="*/ 287483 h 1819275"/>
              <a:gd name="connsiteX26" fmla="*/ 29334 w 1768701"/>
              <a:gd name="connsiteY26" fmla="*/ 3471 h 1819275"/>
              <a:gd name="connsiteX27" fmla="*/ 7152 w 1768701"/>
              <a:gd name="connsiteY27" fmla="*/ 1798 h 18192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Lst>
            <a:rect l="l" t="t" r="r" b="b"/>
            <a:pathLst>
              <a:path w="1768701" h="1819275">
                <a:moveTo>
                  <a:pt x="0" y="0"/>
                </a:moveTo>
                <a:lnTo>
                  <a:pt x="1239837" y="0"/>
                </a:lnTo>
                <a:cubicBezTo>
                  <a:pt x="1820863" y="101600"/>
                  <a:pt x="1981200" y="942975"/>
                  <a:pt x="1425575" y="1819275"/>
                </a:cubicBezTo>
                <a:cubicBezTo>
                  <a:pt x="1410692" y="1702594"/>
                  <a:pt x="1345133" y="1441252"/>
                  <a:pt x="1217011" y="1151279"/>
                </a:cubicBezTo>
                <a:lnTo>
                  <a:pt x="1120532" y="960656"/>
                </a:lnTo>
                <a:lnTo>
                  <a:pt x="1125218" y="962449"/>
                </a:lnTo>
                <a:lnTo>
                  <a:pt x="1087312" y="895020"/>
                </a:lnTo>
                <a:lnTo>
                  <a:pt x="1067594" y="856060"/>
                </a:lnTo>
                <a:lnTo>
                  <a:pt x="1044723" y="819259"/>
                </a:lnTo>
                <a:lnTo>
                  <a:pt x="1032247" y="797066"/>
                </a:lnTo>
                <a:lnTo>
                  <a:pt x="1011074" y="765115"/>
                </a:lnTo>
                <a:lnTo>
                  <a:pt x="976419" y="709350"/>
                </a:lnTo>
                <a:lnTo>
                  <a:pt x="949071" y="671548"/>
                </a:lnTo>
                <a:lnTo>
                  <a:pt x="932625" y="646730"/>
                </a:lnTo>
                <a:lnTo>
                  <a:pt x="911183" y="619176"/>
                </a:lnTo>
                <a:lnTo>
                  <a:pt x="873826" y="567538"/>
                </a:lnTo>
                <a:lnTo>
                  <a:pt x="842456" y="530859"/>
                </a:lnTo>
                <a:lnTo>
                  <a:pt x="827460" y="511589"/>
                </a:lnTo>
                <a:lnTo>
                  <a:pt x="804660" y="486667"/>
                </a:lnTo>
                <a:lnTo>
                  <a:pt x="759485" y="433846"/>
                </a:lnTo>
                <a:lnTo>
                  <a:pt x="732019" y="407265"/>
                </a:lnTo>
                <a:lnTo>
                  <a:pt x="717863" y="391791"/>
                </a:lnTo>
                <a:lnTo>
                  <a:pt x="677622" y="354620"/>
                </a:lnTo>
                <a:lnTo>
                  <a:pt x="633065" y="311498"/>
                </a:lnTo>
                <a:lnTo>
                  <a:pt x="619739" y="301151"/>
                </a:lnTo>
                <a:lnTo>
                  <a:pt x="604942" y="287483"/>
                </a:lnTo>
                <a:cubicBezTo>
                  <a:pt x="414589" y="126628"/>
                  <a:pt x="215013" y="30932"/>
                  <a:pt x="29334" y="3471"/>
                </a:cubicBezTo>
                <a:lnTo>
                  <a:pt x="7152" y="1798"/>
                </a:lnTo>
                <a:close/>
              </a:path>
            </a:pathLst>
          </a:custGeom>
          <a:solidFill>
            <a:srgbClr val="8CC94C"/>
          </a:solidFill>
          <a:ln w="3175">
            <a:noFill/>
          </a:ln>
          <a:effectLst>
            <a:outerShdw blurRad="57785" dist="33020" dir="3180000" algn="ctr">
              <a:srgbClr val="000000">
                <a:alpha val="30000"/>
              </a:srgbClr>
            </a:outerShdw>
          </a:effectLst>
          <a:scene3d>
            <a:camera prst="orthographicFront">
              <a:rot lat="0" lon="0" rev="0"/>
            </a:camera>
            <a:lightRig rig="brightRoom" dir="t">
              <a:rot lat="0" lon="0" rev="600000"/>
            </a:lightRig>
          </a:scene3d>
          <a:sp3d prstMaterial="metal">
            <a:bevelT w="38100" h="57150" prst="angle"/>
          </a:sp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1200">
              <a:solidFill>
                <a:schemeClr val="tx1"/>
              </a:solidFill>
              <a:latin typeface="微软雅黑" pitchFamily="34" charset="-122"/>
              <a:ea typeface="微软雅黑" pitchFamily="34" charset="-122"/>
            </a:endParaRPr>
          </a:p>
        </p:txBody>
      </p:sp>
      <p:sp>
        <p:nvSpPr>
          <p:cNvPr id="141" name="任意多边形 140"/>
          <p:cNvSpPr/>
          <p:nvPr/>
        </p:nvSpPr>
        <p:spPr>
          <a:xfrm rot="14427225">
            <a:off x="3233160" y="2134937"/>
            <a:ext cx="1368283" cy="1409195"/>
          </a:xfrm>
          <a:custGeom>
            <a:avLst/>
            <a:gdLst>
              <a:gd name="connsiteX0" fmla="*/ 0 w 1768701"/>
              <a:gd name="connsiteY0" fmla="*/ 0 h 1819275"/>
              <a:gd name="connsiteX1" fmla="*/ 1239837 w 1768701"/>
              <a:gd name="connsiteY1" fmla="*/ 0 h 1819275"/>
              <a:gd name="connsiteX2" fmla="*/ 1425575 w 1768701"/>
              <a:gd name="connsiteY2" fmla="*/ 1819275 h 1819275"/>
              <a:gd name="connsiteX3" fmla="*/ 1217011 w 1768701"/>
              <a:gd name="connsiteY3" fmla="*/ 1151279 h 1819275"/>
              <a:gd name="connsiteX4" fmla="*/ 1120532 w 1768701"/>
              <a:gd name="connsiteY4" fmla="*/ 960656 h 1819275"/>
              <a:gd name="connsiteX5" fmla="*/ 1125218 w 1768701"/>
              <a:gd name="connsiteY5" fmla="*/ 962449 h 1819275"/>
              <a:gd name="connsiteX6" fmla="*/ 1087312 w 1768701"/>
              <a:gd name="connsiteY6" fmla="*/ 895020 h 1819275"/>
              <a:gd name="connsiteX7" fmla="*/ 1067594 w 1768701"/>
              <a:gd name="connsiteY7" fmla="*/ 856060 h 1819275"/>
              <a:gd name="connsiteX8" fmla="*/ 1044723 w 1768701"/>
              <a:gd name="connsiteY8" fmla="*/ 819259 h 1819275"/>
              <a:gd name="connsiteX9" fmla="*/ 1032247 w 1768701"/>
              <a:gd name="connsiteY9" fmla="*/ 797066 h 1819275"/>
              <a:gd name="connsiteX10" fmla="*/ 1011074 w 1768701"/>
              <a:gd name="connsiteY10" fmla="*/ 765115 h 1819275"/>
              <a:gd name="connsiteX11" fmla="*/ 976419 w 1768701"/>
              <a:gd name="connsiteY11" fmla="*/ 709350 h 1819275"/>
              <a:gd name="connsiteX12" fmla="*/ 949071 w 1768701"/>
              <a:gd name="connsiteY12" fmla="*/ 671548 h 1819275"/>
              <a:gd name="connsiteX13" fmla="*/ 932625 w 1768701"/>
              <a:gd name="connsiteY13" fmla="*/ 646730 h 1819275"/>
              <a:gd name="connsiteX14" fmla="*/ 911183 w 1768701"/>
              <a:gd name="connsiteY14" fmla="*/ 619176 h 1819275"/>
              <a:gd name="connsiteX15" fmla="*/ 873826 w 1768701"/>
              <a:gd name="connsiteY15" fmla="*/ 567538 h 1819275"/>
              <a:gd name="connsiteX16" fmla="*/ 842456 w 1768701"/>
              <a:gd name="connsiteY16" fmla="*/ 530859 h 1819275"/>
              <a:gd name="connsiteX17" fmla="*/ 827460 w 1768701"/>
              <a:gd name="connsiteY17" fmla="*/ 511589 h 1819275"/>
              <a:gd name="connsiteX18" fmla="*/ 804660 w 1768701"/>
              <a:gd name="connsiteY18" fmla="*/ 486667 h 1819275"/>
              <a:gd name="connsiteX19" fmla="*/ 759485 w 1768701"/>
              <a:gd name="connsiteY19" fmla="*/ 433846 h 1819275"/>
              <a:gd name="connsiteX20" fmla="*/ 732019 w 1768701"/>
              <a:gd name="connsiteY20" fmla="*/ 407265 h 1819275"/>
              <a:gd name="connsiteX21" fmla="*/ 717863 w 1768701"/>
              <a:gd name="connsiteY21" fmla="*/ 391791 h 1819275"/>
              <a:gd name="connsiteX22" fmla="*/ 677622 w 1768701"/>
              <a:gd name="connsiteY22" fmla="*/ 354620 h 1819275"/>
              <a:gd name="connsiteX23" fmla="*/ 633065 w 1768701"/>
              <a:gd name="connsiteY23" fmla="*/ 311498 h 1819275"/>
              <a:gd name="connsiteX24" fmla="*/ 619739 w 1768701"/>
              <a:gd name="connsiteY24" fmla="*/ 301151 h 1819275"/>
              <a:gd name="connsiteX25" fmla="*/ 604942 w 1768701"/>
              <a:gd name="connsiteY25" fmla="*/ 287483 h 1819275"/>
              <a:gd name="connsiteX26" fmla="*/ 29334 w 1768701"/>
              <a:gd name="connsiteY26" fmla="*/ 3471 h 1819275"/>
              <a:gd name="connsiteX27" fmla="*/ 7152 w 1768701"/>
              <a:gd name="connsiteY27" fmla="*/ 1798 h 18192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Lst>
            <a:rect l="l" t="t" r="r" b="b"/>
            <a:pathLst>
              <a:path w="1768701" h="1819275">
                <a:moveTo>
                  <a:pt x="0" y="0"/>
                </a:moveTo>
                <a:lnTo>
                  <a:pt x="1239837" y="0"/>
                </a:lnTo>
                <a:cubicBezTo>
                  <a:pt x="1820863" y="101600"/>
                  <a:pt x="1981200" y="942975"/>
                  <a:pt x="1425575" y="1819275"/>
                </a:cubicBezTo>
                <a:cubicBezTo>
                  <a:pt x="1410692" y="1702594"/>
                  <a:pt x="1345133" y="1441252"/>
                  <a:pt x="1217011" y="1151279"/>
                </a:cubicBezTo>
                <a:lnTo>
                  <a:pt x="1120532" y="960656"/>
                </a:lnTo>
                <a:lnTo>
                  <a:pt x="1125218" y="962449"/>
                </a:lnTo>
                <a:lnTo>
                  <a:pt x="1087312" y="895020"/>
                </a:lnTo>
                <a:lnTo>
                  <a:pt x="1067594" y="856060"/>
                </a:lnTo>
                <a:lnTo>
                  <a:pt x="1044723" y="819259"/>
                </a:lnTo>
                <a:lnTo>
                  <a:pt x="1032247" y="797066"/>
                </a:lnTo>
                <a:lnTo>
                  <a:pt x="1011074" y="765115"/>
                </a:lnTo>
                <a:lnTo>
                  <a:pt x="976419" y="709350"/>
                </a:lnTo>
                <a:lnTo>
                  <a:pt x="949071" y="671548"/>
                </a:lnTo>
                <a:lnTo>
                  <a:pt x="932625" y="646730"/>
                </a:lnTo>
                <a:lnTo>
                  <a:pt x="911183" y="619176"/>
                </a:lnTo>
                <a:lnTo>
                  <a:pt x="873826" y="567538"/>
                </a:lnTo>
                <a:lnTo>
                  <a:pt x="842456" y="530859"/>
                </a:lnTo>
                <a:lnTo>
                  <a:pt x="827460" y="511589"/>
                </a:lnTo>
                <a:lnTo>
                  <a:pt x="804660" y="486667"/>
                </a:lnTo>
                <a:lnTo>
                  <a:pt x="759485" y="433846"/>
                </a:lnTo>
                <a:lnTo>
                  <a:pt x="732019" y="407265"/>
                </a:lnTo>
                <a:lnTo>
                  <a:pt x="717863" y="391791"/>
                </a:lnTo>
                <a:lnTo>
                  <a:pt x="677622" y="354620"/>
                </a:lnTo>
                <a:lnTo>
                  <a:pt x="633065" y="311498"/>
                </a:lnTo>
                <a:lnTo>
                  <a:pt x="619739" y="301151"/>
                </a:lnTo>
                <a:lnTo>
                  <a:pt x="604942" y="287483"/>
                </a:lnTo>
                <a:cubicBezTo>
                  <a:pt x="414589" y="126628"/>
                  <a:pt x="215013" y="30932"/>
                  <a:pt x="29334" y="3471"/>
                </a:cubicBezTo>
                <a:lnTo>
                  <a:pt x="7152" y="1798"/>
                </a:lnTo>
                <a:close/>
              </a:path>
            </a:pathLst>
          </a:custGeom>
          <a:solidFill>
            <a:srgbClr val="108136"/>
          </a:solidFill>
          <a:ln w="3175">
            <a:noFill/>
          </a:ln>
          <a:effectLst>
            <a:outerShdw blurRad="57785" dist="33020" dir="3180000" algn="ctr">
              <a:srgbClr val="000000">
                <a:alpha val="30000"/>
              </a:srgbClr>
            </a:outerShdw>
          </a:effectLst>
          <a:scene3d>
            <a:camera prst="orthographicFront">
              <a:rot lat="0" lon="0" rev="0"/>
            </a:camera>
            <a:lightRig rig="brightRoom" dir="t">
              <a:rot lat="0" lon="0" rev="600000"/>
            </a:lightRig>
          </a:scene3d>
          <a:sp3d prstMaterial="metal">
            <a:bevelT w="38100" h="57150" prst="angle"/>
          </a:sp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1200">
              <a:solidFill>
                <a:schemeClr val="tx1"/>
              </a:solidFill>
              <a:latin typeface="微软雅黑" pitchFamily="34" charset="-122"/>
              <a:ea typeface="微软雅黑" pitchFamily="34" charset="-122"/>
            </a:endParaRPr>
          </a:p>
        </p:txBody>
      </p:sp>
      <p:sp>
        <p:nvSpPr>
          <p:cNvPr id="142" name="任意多边形 141"/>
          <p:cNvSpPr/>
          <p:nvPr/>
        </p:nvSpPr>
        <p:spPr>
          <a:xfrm rot="10859581">
            <a:off x="3583943" y="2666035"/>
            <a:ext cx="1369798" cy="1409196"/>
          </a:xfrm>
          <a:custGeom>
            <a:avLst/>
            <a:gdLst>
              <a:gd name="connsiteX0" fmla="*/ 0 w 1768701"/>
              <a:gd name="connsiteY0" fmla="*/ 0 h 1819275"/>
              <a:gd name="connsiteX1" fmla="*/ 1239837 w 1768701"/>
              <a:gd name="connsiteY1" fmla="*/ 0 h 1819275"/>
              <a:gd name="connsiteX2" fmla="*/ 1425575 w 1768701"/>
              <a:gd name="connsiteY2" fmla="*/ 1819275 h 1819275"/>
              <a:gd name="connsiteX3" fmla="*/ 1217011 w 1768701"/>
              <a:gd name="connsiteY3" fmla="*/ 1151279 h 1819275"/>
              <a:gd name="connsiteX4" fmla="*/ 1120532 w 1768701"/>
              <a:gd name="connsiteY4" fmla="*/ 960656 h 1819275"/>
              <a:gd name="connsiteX5" fmla="*/ 1125218 w 1768701"/>
              <a:gd name="connsiteY5" fmla="*/ 962449 h 1819275"/>
              <a:gd name="connsiteX6" fmla="*/ 1087312 w 1768701"/>
              <a:gd name="connsiteY6" fmla="*/ 895020 h 1819275"/>
              <a:gd name="connsiteX7" fmla="*/ 1067594 w 1768701"/>
              <a:gd name="connsiteY7" fmla="*/ 856060 h 1819275"/>
              <a:gd name="connsiteX8" fmla="*/ 1044723 w 1768701"/>
              <a:gd name="connsiteY8" fmla="*/ 819259 h 1819275"/>
              <a:gd name="connsiteX9" fmla="*/ 1032247 w 1768701"/>
              <a:gd name="connsiteY9" fmla="*/ 797066 h 1819275"/>
              <a:gd name="connsiteX10" fmla="*/ 1011074 w 1768701"/>
              <a:gd name="connsiteY10" fmla="*/ 765115 h 1819275"/>
              <a:gd name="connsiteX11" fmla="*/ 976419 w 1768701"/>
              <a:gd name="connsiteY11" fmla="*/ 709350 h 1819275"/>
              <a:gd name="connsiteX12" fmla="*/ 949071 w 1768701"/>
              <a:gd name="connsiteY12" fmla="*/ 671548 h 1819275"/>
              <a:gd name="connsiteX13" fmla="*/ 932625 w 1768701"/>
              <a:gd name="connsiteY13" fmla="*/ 646730 h 1819275"/>
              <a:gd name="connsiteX14" fmla="*/ 911183 w 1768701"/>
              <a:gd name="connsiteY14" fmla="*/ 619176 h 1819275"/>
              <a:gd name="connsiteX15" fmla="*/ 873826 w 1768701"/>
              <a:gd name="connsiteY15" fmla="*/ 567538 h 1819275"/>
              <a:gd name="connsiteX16" fmla="*/ 842456 w 1768701"/>
              <a:gd name="connsiteY16" fmla="*/ 530859 h 1819275"/>
              <a:gd name="connsiteX17" fmla="*/ 827460 w 1768701"/>
              <a:gd name="connsiteY17" fmla="*/ 511589 h 1819275"/>
              <a:gd name="connsiteX18" fmla="*/ 804660 w 1768701"/>
              <a:gd name="connsiteY18" fmla="*/ 486667 h 1819275"/>
              <a:gd name="connsiteX19" fmla="*/ 759485 w 1768701"/>
              <a:gd name="connsiteY19" fmla="*/ 433846 h 1819275"/>
              <a:gd name="connsiteX20" fmla="*/ 732019 w 1768701"/>
              <a:gd name="connsiteY20" fmla="*/ 407265 h 1819275"/>
              <a:gd name="connsiteX21" fmla="*/ 717863 w 1768701"/>
              <a:gd name="connsiteY21" fmla="*/ 391791 h 1819275"/>
              <a:gd name="connsiteX22" fmla="*/ 677622 w 1768701"/>
              <a:gd name="connsiteY22" fmla="*/ 354620 h 1819275"/>
              <a:gd name="connsiteX23" fmla="*/ 633065 w 1768701"/>
              <a:gd name="connsiteY23" fmla="*/ 311498 h 1819275"/>
              <a:gd name="connsiteX24" fmla="*/ 619739 w 1768701"/>
              <a:gd name="connsiteY24" fmla="*/ 301151 h 1819275"/>
              <a:gd name="connsiteX25" fmla="*/ 604942 w 1768701"/>
              <a:gd name="connsiteY25" fmla="*/ 287483 h 1819275"/>
              <a:gd name="connsiteX26" fmla="*/ 29334 w 1768701"/>
              <a:gd name="connsiteY26" fmla="*/ 3471 h 1819275"/>
              <a:gd name="connsiteX27" fmla="*/ 7152 w 1768701"/>
              <a:gd name="connsiteY27" fmla="*/ 1798 h 18192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Lst>
            <a:rect l="l" t="t" r="r" b="b"/>
            <a:pathLst>
              <a:path w="1768701" h="1819275">
                <a:moveTo>
                  <a:pt x="0" y="0"/>
                </a:moveTo>
                <a:lnTo>
                  <a:pt x="1239837" y="0"/>
                </a:lnTo>
                <a:cubicBezTo>
                  <a:pt x="1820863" y="101600"/>
                  <a:pt x="1981200" y="942975"/>
                  <a:pt x="1425575" y="1819275"/>
                </a:cubicBezTo>
                <a:cubicBezTo>
                  <a:pt x="1410692" y="1702594"/>
                  <a:pt x="1345133" y="1441252"/>
                  <a:pt x="1217011" y="1151279"/>
                </a:cubicBezTo>
                <a:lnTo>
                  <a:pt x="1120532" y="960656"/>
                </a:lnTo>
                <a:lnTo>
                  <a:pt x="1125218" y="962449"/>
                </a:lnTo>
                <a:lnTo>
                  <a:pt x="1087312" y="895020"/>
                </a:lnTo>
                <a:lnTo>
                  <a:pt x="1067594" y="856060"/>
                </a:lnTo>
                <a:lnTo>
                  <a:pt x="1044723" y="819259"/>
                </a:lnTo>
                <a:lnTo>
                  <a:pt x="1032247" y="797066"/>
                </a:lnTo>
                <a:lnTo>
                  <a:pt x="1011074" y="765115"/>
                </a:lnTo>
                <a:lnTo>
                  <a:pt x="976419" y="709350"/>
                </a:lnTo>
                <a:lnTo>
                  <a:pt x="949071" y="671548"/>
                </a:lnTo>
                <a:lnTo>
                  <a:pt x="932625" y="646730"/>
                </a:lnTo>
                <a:lnTo>
                  <a:pt x="911183" y="619176"/>
                </a:lnTo>
                <a:lnTo>
                  <a:pt x="873826" y="567538"/>
                </a:lnTo>
                <a:lnTo>
                  <a:pt x="842456" y="530859"/>
                </a:lnTo>
                <a:lnTo>
                  <a:pt x="827460" y="511589"/>
                </a:lnTo>
                <a:lnTo>
                  <a:pt x="804660" y="486667"/>
                </a:lnTo>
                <a:lnTo>
                  <a:pt x="759485" y="433846"/>
                </a:lnTo>
                <a:lnTo>
                  <a:pt x="732019" y="407265"/>
                </a:lnTo>
                <a:lnTo>
                  <a:pt x="717863" y="391791"/>
                </a:lnTo>
                <a:lnTo>
                  <a:pt x="677622" y="354620"/>
                </a:lnTo>
                <a:lnTo>
                  <a:pt x="633065" y="311498"/>
                </a:lnTo>
                <a:lnTo>
                  <a:pt x="619739" y="301151"/>
                </a:lnTo>
                <a:lnTo>
                  <a:pt x="604942" y="287483"/>
                </a:lnTo>
                <a:cubicBezTo>
                  <a:pt x="414589" y="126628"/>
                  <a:pt x="215013" y="30932"/>
                  <a:pt x="29334" y="3471"/>
                </a:cubicBezTo>
                <a:lnTo>
                  <a:pt x="7152" y="1798"/>
                </a:lnTo>
                <a:close/>
              </a:path>
            </a:pathLst>
          </a:custGeom>
          <a:solidFill>
            <a:srgbClr val="8CC94C"/>
          </a:solidFill>
          <a:ln w="3175">
            <a:noFill/>
          </a:ln>
          <a:effectLst>
            <a:outerShdw blurRad="57785" dist="33020" dir="3180000" algn="ctr">
              <a:srgbClr val="000000">
                <a:alpha val="30000"/>
              </a:srgbClr>
            </a:outerShdw>
          </a:effectLst>
          <a:scene3d>
            <a:camera prst="orthographicFront">
              <a:rot lat="0" lon="0" rev="0"/>
            </a:camera>
            <a:lightRig rig="brightRoom" dir="t">
              <a:rot lat="0" lon="0" rev="600000"/>
            </a:lightRig>
          </a:scene3d>
          <a:sp3d prstMaterial="metal">
            <a:bevelT w="38100" h="57150" prst="angle"/>
          </a:sp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1200">
              <a:solidFill>
                <a:schemeClr val="tx1"/>
              </a:solidFill>
              <a:latin typeface="微软雅黑" pitchFamily="34" charset="-122"/>
              <a:ea typeface="微软雅黑" pitchFamily="34" charset="-122"/>
            </a:endParaRPr>
          </a:p>
        </p:txBody>
      </p:sp>
      <p:sp>
        <p:nvSpPr>
          <p:cNvPr id="143" name="任意多边形 142"/>
          <p:cNvSpPr/>
          <p:nvPr/>
        </p:nvSpPr>
        <p:spPr>
          <a:xfrm rot="7267884">
            <a:off x="4212019" y="2625881"/>
            <a:ext cx="1369799" cy="1407681"/>
          </a:xfrm>
          <a:custGeom>
            <a:avLst/>
            <a:gdLst>
              <a:gd name="connsiteX0" fmla="*/ 0 w 1768701"/>
              <a:gd name="connsiteY0" fmla="*/ 0 h 1819275"/>
              <a:gd name="connsiteX1" fmla="*/ 1239837 w 1768701"/>
              <a:gd name="connsiteY1" fmla="*/ 0 h 1819275"/>
              <a:gd name="connsiteX2" fmla="*/ 1425575 w 1768701"/>
              <a:gd name="connsiteY2" fmla="*/ 1819275 h 1819275"/>
              <a:gd name="connsiteX3" fmla="*/ 1217011 w 1768701"/>
              <a:gd name="connsiteY3" fmla="*/ 1151279 h 1819275"/>
              <a:gd name="connsiteX4" fmla="*/ 1120532 w 1768701"/>
              <a:gd name="connsiteY4" fmla="*/ 960656 h 1819275"/>
              <a:gd name="connsiteX5" fmla="*/ 1125218 w 1768701"/>
              <a:gd name="connsiteY5" fmla="*/ 962449 h 1819275"/>
              <a:gd name="connsiteX6" fmla="*/ 1087312 w 1768701"/>
              <a:gd name="connsiteY6" fmla="*/ 895020 h 1819275"/>
              <a:gd name="connsiteX7" fmla="*/ 1067594 w 1768701"/>
              <a:gd name="connsiteY7" fmla="*/ 856060 h 1819275"/>
              <a:gd name="connsiteX8" fmla="*/ 1044723 w 1768701"/>
              <a:gd name="connsiteY8" fmla="*/ 819259 h 1819275"/>
              <a:gd name="connsiteX9" fmla="*/ 1032247 w 1768701"/>
              <a:gd name="connsiteY9" fmla="*/ 797066 h 1819275"/>
              <a:gd name="connsiteX10" fmla="*/ 1011074 w 1768701"/>
              <a:gd name="connsiteY10" fmla="*/ 765115 h 1819275"/>
              <a:gd name="connsiteX11" fmla="*/ 976419 w 1768701"/>
              <a:gd name="connsiteY11" fmla="*/ 709350 h 1819275"/>
              <a:gd name="connsiteX12" fmla="*/ 949071 w 1768701"/>
              <a:gd name="connsiteY12" fmla="*/ 671548 h 1819275"/>
              <a:gd name="connsiteX13" fmla="*/ 932625 w 1768701"/>
              <a:gd name="connsiteY13" fmla="*/ 646730 h 1819275"/>
              <a:gd name="connsiteX14" fmla="*/ 911183 w 1768701"/>
              <a:gd name="connsiteY14" fmla="*/ 619176 h 1819275"/>
              <a:gd name="connsiteX15" fmla="*/ 873826 w 1768701"/>
              <a:gd name="connsiteY15" fmla="*/ 567538 h 1819275"/>
              <a:gd name="connsiteX16" fmla="*/ 842456 w 1768701"/>
              <a:gd name="connsiteY16" fmla="*/ 530859 h 1819275"/>
              <a:gd name="connsiteX17" fmla="*/ 827460 w 1768701"/>
              <a:gd name="connsiteY17" fmla="*/ 511589 h 1819275"/>
              <a:gd name="connsiteX18" fmla="*/ 804660 w 1768701"/>
              <a:gd name="connsiteY18" fmla="*/ 486667 h 1819275"/>
              <a:gd name="connsiteX19" fmla="*/ 759485 w 1768701"/>
              <a:gd name="connsiteY19" fmla="*/ 433846 h 1819275"/>
              <a:gd name="connsiteX20" fmla="*/ 732019 w 1768701"/>
              <a:gd name="connsiteY20" fmla="*/ 407265 h 1819275"/>
              <a:gd name="connsiteX21" fmla="*/ 717863 w 1768701"/>
              <a:gd name="connsiteY21" fmla="*/ 391791 h 1819275"/>
              <a:gd name="connsiteX22" fmla="*/ 677622 w 1768701"/>
              <a:gd name="connsiteY22" fmla="*/ 354620 h 1819275"/>
              <a:gd name="connsiteX23" fmla="*/ 633065 w 1768701"/>
              <a:gd name="connsiteY23" fmla="*/ 311498 h 1819275"/>
              <a:gd name="connsiteX24" fmla="*/ 619739 w 1768701"/>
              <a:gd name="connsiteY24" fmla="*/ 301151 h 1819275"/>
              <a:gd name="connsiteX25" fmla="*/ 604942 w 1768701"/>
              <a:gd name="connsiteY25" fmla="*/ 287483 h 1819275"/>
              <a:gd name="connsiteX26" fmla="*/ 29334 w 1768701"/>
              <a:gd name="connsiteY26" fmla="*/ 3471 h 1819275"/>
              <a:gd name="connsiteX27" fmla="*/ 7152 w 1768701"/>
              <a:gd name="connsiteY27" fmla="*/ 1798 h 18192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Lst>
            <a:rect l="l" t="t" r="r" b="b"/>
            <a:pathLst>
              <a:path w="1768701" h="1819275">
                <a:moveTo>
                  <a:pt x="0" y="0"/>
                </a:moveTo>
                <a:lnTo>
                  <a:pt x="1239837" y="0"/>
                </a:lnTo>
                <a:cubicBezTo>
                  <a:pt x="1820863" y="101600"/>
                  <a:pt x="1981200" y="942975"/>
                  <a:pt x="1425575" y="1819275"/>
                </a:cubicBezTo>
                <a:cubicBezTo>
                  <a:pt x="1410692" y="1702594"/>
                  <a:pt x="1345133" y="1441252"/>
                  <a:pt x="1217011" y="1151279"/>
                </a:cubicBezTo>
                <a:lnTo>
                  <a:pt x="1120532" y="960656"/>
                </a:lnTo>
                <a:lnTo>
                  <a:pt x="1125218" y="962449"/>
                </a:lnTo>
                <a:lnTo>
                  <a:pt x="1087312" y="895020"/>
                </a:lnTo>
                <a:lnTo>
                  <a:pt x="1067594" y="856060"/>
                </a:lnTo>
                <a:lnTo>
                  <a:pt x="1044723" y="819259"/>
                </a:lnTo>
                <a:lnTo>
                  <a:pt x="1032247" y="797066"/>
                </a:lnTo>
                <a:lnTo>
                  <a:pt x="1011074" y="765115"/>
                </a:lnTo>
                <a:lnTo>
                  <a:pt x="976419" y="709350"/>
                </a:lnTo>
                <a:lnTo>
                  <a:pt x="949071" y="671548"/>
                </a:lnTo>
                <a:lnTo>
                  <a:pt x="932625" y="646730"/>
                </a:lnTo>
                <a:lnTo>
                  <a:pt x="911183" y="619176"/>
                </a:lnTo>
                <a:lnTo>
                  <a:pt x="873826" y="567538"/>
                </a:lnTo>
                <a:lnTo>
                  <a:pt x="842456" y="530859"/>
                </a:lnTo>
                <a:lnTo>
                  <a:pt x="827460" y="511589"/>
                </a:lnTo>
                <a:lnTo>
                  <a:pt x="804660" y="486667"/>
                </a:lnTo>
                <a:lnTo>
                  <a:pt x="759485" y="433846"/>
                </a:lnTo>
                <a:lnTo>
                  <a:pt x="732019" y="407265"/>
                </a:lnTo>
                <a:lnTo>
                  <a:pt x="717863" y="391791"/>
                </a:lnTo>
                <a:lnTo>
                  <a:pt x="677622" y="354620"/>
                </a:lnTo>
                <a:lnTo>
                  <a:pt x="633065" y="311498"/>
                </a:lnTo>
                <a:lnTo>
                  <a:pt x="619739" y="301151"/>
                </a:lnTo>
                <a:lnTo>
                  <a:pt x="604942" y="287483"/>
                </a:lnTo>
                <a:cubicBezTo>
                  <a:pt x="414589" y="126628"/>
                  <a:pt x="215013" y="30932"/>
                  <a:pt x="29334" y="3471"/>
                </a:cubicBezTo>
                <a:lnTo>
                  <a:pt x="7152" y="1798"/>
                </a:lnTo>
                <a:close/>
              </a:path>
            </a:pathLst>
          </a:custGeom>
          <a:solidFill>
            <a:srgbClr val="108136"/>
          </a:solidFill>
          <a:ln w="3175">
            <a:noFill/>
          </a:ln>
          <a:effectLst>
            <a:outerShdw blurRad="57785" dist="33020" dir="3180000" algn="ctr">
              <a:srgbClr val="000000">
                <a:alpha val="30000"/>
              </a:srgbClr>
            </a:outerShdw>
          </a:effectLst>
          <a:scene3d>
            <a:camera prst="orthographicFront">
              <a:rot lat="0" lon="0" rev="0"/>
            </a:camera>
            <a:lightRig rig="brightRoom" dir="t">
              <a:rot lat="0" lon="0" rev="600000"/>
            </a:lightRig>
          </a:scene3d>
          <a:sp3d prstMaterial="metal">
            <a:bevelT w="38100" h="57150" prst="angle"/>
          </a:sp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1200">
              <a:solidFill>
                <a:schemeClr val="tx1"/>
              </a:solidFill>
              <a:latin typeface="微软雅黑" pitchFamily="34" charset="-122"/>
              <a:ea typeface="微软雅黑" pitchFamily="34" charset="-122"/>
            </a:endParaRPr>
          </a:p>
        </p:txBody>
      </p:sp>
      <p:sp>
        <p:nvSpPr>
          <p:cNvPr id="144" name="任意多边形 143"/>
          <p:cNvSpPr/>
          <p:nvPr/>
        </p:nvSpPr>
        <p:spPr>
          <a:xfrm rot="3662163">
            <a:off x="4493860" y="2062204"/>
            <a:ext cx="1368283" cy="1409195"/>
          </a:xfrm>
          <a:custGeom>
            <a:avLst/>
            <a:gdLst>
              <a:gd name="connsiteX0" fmla="*/ 0 w 1768701"/>
              <a:gd name="connsiteY0" fmla="*/ 0 h 1819275"/>
              <a:gd name="connsiteX1" fmla="*/ 1239837 w 1768701"/>
              <a:gd name="connsiteY1" fmla="*/ 0 h 1819275"/>
              <a:gd name="connsiteX2" fmla="*/ 1425575 w 1768701"/>
              <a:gd name="connsiteY2" fmla="*/ 1819275 h 1819275"/>
              <a:gd name="connsiteX3" fmla="*/ 1217011 w 1768701"/>
              <a:gd name="connsiteY3" fmla="*/ 1151279 h 1819275"/>
              <a:gd name="connsiteX4" fmla="*/ 1120532 w 1768701"/>
              <a:gd name="connsiteY4" fmla="*/ 960656 h 1819275"/>
              <a:gd name="connsiteX5" fmla="*/ 1125218 w 1768701"/>
              <a:gd name="connsiteY5" fmla="*/ 962449 h 1819275"/>
              <a:gd name="connsiteX6" fmla="*/ 1087312 w 1768701"/>
              <a:gd name="connsiteY6" fmla="*/ 895020 h 1819275"/>
              <a:gd name="connsiteX7" fmla="*/ 1067594 w 1768701"/>
              <a:gd name="connsiteY7" fmla="*/ 856060 h 1819275"/>
              <a:gd name="connsiteX8" fmla="*/ 1044723 w 1768701"/>
              <a:gd name="connsiteY8" fmla="*/ 819259 h 1819275"/>
              <a:gd name="connsiteX9" fmla="*/ 1032247 w 1768701"/>
              <a:gd name="connsiteY9" fmla="*/ 797066 h 1819275"/>
              <a:gd name="connsiteX10" fmla="*/ 1011074 w 1768701"/>
              <a:gd name="connsiteY10" fmla="*/ 765115 h 1819275"/>
              <a:gd name="connsiteX11" fmla="*/ 976419 w 1768701"/>
              <a:gd name="connsiteY11" fmla="*/ 709350 h 1819275"/>
              <a:gd name="connsiteX12" fmla="*/ 949071 w 1768701"/>
              <a:gd name="connsiteY12" fmla="*/ 671548 h 1819275"/>
              <a:gd name="connsiteX13" fmla="*/ 932625 w 1768701"/>
              <a:gd name="connsiteY13" fmla="*/ 646730 h 1819275"/>
              <a:gd name="connsiteX14" fmla="*/ 911183 w 1768701"/>
              <a:gd name="connsiteY14" fmla="*/ 619176 h 1819275"/>
              <a:gd name="connsiteX15" fmla="*/ 873826 w 1768701"/>
              <a:gd name="connsiteY15" fmla="*/ 567538 h 1819275"/>
              <a:gd name="connsiteX16" fmla="*/ 842456 w 1768701"/>
              <a:gd name="connsiteY16" fmla="*/ 530859 h 1819275"/>
              <a:gd name="connsiteX17" fmla="*/ 827460 w 1768701"/>
              <a:gd name="connsiteY17" fmla="*/ 511589 h 1819275"/>
              <a:gd name="connsiteX18" fmla="*/ 804660 w 1768701"/>
              <a:gd name="connsiteY18" fmla="*/ 486667 h 1819275"/>
              <a:gd name="connsiteX19" fmla="*/ 759485 w 1768701"/>
              <a:gd name="connsiteY19" fmla="*/ 433846 h 1819275"/>
              <a:gd name="connsiteX20" fmla="*/ 732019 w 1768701"/>
              <a:gd name="connsiteY20" fmla="*/ 407265 h 1819275"/>
              <a:gd name="connsiteX21" fmla="*/ 717863 w 1768701"/>
              <a:gd name="connsiteY21" fmla="*/ 391791 h 1819275"/>
              <a:gd name="connsiteX22" fmla="*/ 677622 w 1768701"/>
              <a:gd name="connsiteY22" fmla="*/ 354620 h 1819275"/>
              <a:gd name="connsiteX23" fmla="*/ 633065 w 1768701"/>
              <a:gd name="connsiteY23" fmla="*/ 311498 h 1819275"/>
              <a:gd name="connsiteX24" fmla="*/ 619739 w 1768701"/>
              <a:gd name="connsiteY24" fmla="*/ 301151 h 1819275"/>
              <a:gd name="connsiteX25" fmla="*/ 604942 w 1768701"/>
              <a:gd name="connsiteY25" fmla="*/ 287483 h 1819275"/>
              <a:gd name="connsiteX26" fmla="*/ 29334 w 1768701"/>
              <a:gd name="connsiteY26" fmla="*/ 3471 h 1819275"/>
              <a:gd name="connsiteX27" fmla="*/ 7152 w 1768701"/>
              <a:gd name="connsiteY27" fmla="*/ 1798 h 18192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Lst>
            <a:rect l="l" t="t" r="r" b="b"/>
            <a:pathLst>
              <a:path w="1768701" h="1819275">
                <a:moveTo>
                  <a:pt x="0" y="0"/>
                </a:moveTo>
                <a:lnTo>
                  <a:pt x="1239837" y="0"/>
                </a:lnTo>
                <a:cubicBezTo>
                  <a:pt x="1820863" y="101600"/>
                  <a:pt x="1981200" y="942975"/>
                  <a:pt x="1425575" y="1819275"/>
                </a:cubicBezTo>
                <a:cubicBezTo>
                  <a:pt x="1410692" y="1702594"/>
                  <a:pt x="1345133" y="1441252"/>
                  <a:pt x="1217011" y="1151279"/>
                </a:cubicBezTo>
                <a:lnTo>
                  <a:pt x="1120532" y="960656"/>
                </a:lnTo>
                <a:lnTo>
                  <a:pt x="1125218" y="962449"/>
                </a:lnTo>
                <a:lnTo>
                  <a:pt x="1087312" y="895020"/>
                </a:lnTo>
                <a:lnTo>
                  <a:pt x="1067594" y="856060"/>
                </a:lnTo>
                <a:lnTo>
                  <a:pt x="1044723" y="819259"/>
                </a:lnTo>
                <a:lnTo>
                  <a:pt x="1032247" y="797066"/>
                </a:lnTo>
                <a:lnTo>
                  <a:pt x="1011074" y="765115"/>
                </a:lnTo>
                <a:lnTo>
                  <a:pt x="976419" y="709350"/>
                </a:lnTo>
                <a:lnTo>
                  <a:pt x="949071" y="671548"/>
                </a:lnTo>
                <a:lnTo>
                  <a:pt x="932625" y="646730"/>
                </a:lnTo>
                <a:lnTo>
                  <a:pt x="911183" y="619176"/>
                </a:lnTo>
                <a:lnTo>
                  <a:pt x="873826" y="567538"/>
                </a:lnTo>
                <a:lnTo>
                  <a:pt x="842456" y="530859"/>
                </a:lnTo>
                <a:lnTo>
                  <a:pt x="827460" y="511589"/>
                </a:lnTo>
                <a:lnTo>
                  <a:pt x="804660" y="486667"/>
                </a:lnTo>
                <a:lnTo>
                  <a:pt x="759485" y="433846"/>
                </a:lnTo>
                <a:lnTo>
                  <a:pt x="732019" y="407265"/>
                </a:lnTo>
                <a:lnTo>
                  <a:pt x="717863" y="391791"/>
                </a:lnTo>
                <a:lnTo>
                  <a:pt x="677622" y="354620"/>
                </a:lnTo>
                <a:lnTo>
                  <a:pt x="633065" y="311498"/>
                </a:lnTo>
                <a:lnTo>
                  <a:pt x="619739" y="301151"/>
                </a:lnTo>
                <a:lnTo>
                  <a:pt x="604942" y="287483"/>
                </a:lnTo>
                <a:cubicBezTo>
                  <a:pt x="414589" y="126628"/>
                  <a:pt x="215013" y="30932"/>
                  <a:pt x="29334" y="3471"/>
                </a:cubicBezTo>
                <a:lnTo>
                  <a:pt x="7152" y="1798"/>
                </a:lnTo>
                <a:close/>
              </a:path>
            </a:pathLst>
          </a:custGeom>
          <a:solidFill>
            <a:srgbClr val="8CC94C"/>
          </a:solidFill>
          <a:ln w="3175">
            <a:noFill/>
          </a:ln>
          <a:effectLst>
            <a:outerShdw blurRad="57785" dist="33020" dir="3180000" algn="ctr">
              <a:srgbClr val="000000">
                <a:alpha val="30000"/>
              </a:srgbClr>
            </a:outerShdw>
          </a:effectLst>
          <a:scene3d>
            <a:camera prst="orthographicFront">
              <a:rot lat="0" lon="0" rev="0"/>
            </a:camera>
            <a:lightRig rig="brightRoom" dir="t">
              <a:rot lat="0" lon="0" rev="600000"/>
            </a:lightRig>
          </a:scene3d>
          <a:sp3d prstMaterial="metal">
            <a:bevelT w="38100" h="57150" prst="angle"/>
          </a:sp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1200">
              <a:solidFill>
                <a:schemeClr val="tx1"/>
              </a:solidFill>
              <a:latin typeface="微软雅黑" pitchFamily="34" charset="-122"/>
              <a:ea typeface="微软雅黑" pitchFamily="34" charset="-122"/>
            </a:endParaRPr>
          </a:p>
        </p:txBody>
      </p:sp>
      <p:sp>
        <p:nvSpPr>
          <p:cNvPr id="145" name="任意多边形 144"/>
          <p:cNvSpPr/>
          <p:nvPr/>
        </p:nvSpPr>
        <p:spPr>
          <a:xfrm flipH="1">
            <a:off x="2516865" y="1450793"/>
            <a:ext cx="1098566" cy="393968"/>
          </a:xfrm>
          <a:custGeom>
            <a:avLst/>
            <a:gdLst>
              <a:gd name="connsiteX0" fmla="*/ 0 w 2286000"/>
              <a:gd name="connsiteY0" fmla="*/ 472440 h 472440"/>
              <a:gd name="connsiteX1" fmla="*/ 472440 w 2286000"/>
              <a:gd name="connsiteY1" fmla="*/ 0 h 472440"/>
              <a:gd name="connsiteX2" fmla="*/ 2286000 w 2286000"/>
              <a:gd name="connsiteY2" fmla="*/ 0 h 472440"/>
            </a:gdLst>
            <a:ahLst/>
            <a:cxnLst>
              <a:cxn ang="0">
                <a:pos x="connsiteX0" y="connsiteY0"/>
              </a:cxn>
              <a:cxn ang="0">
                <a:pos x="connsiteX1" y="connsiteY1"/>
              </a:cxn>
              <a:cxn ang="0">
                <a:pos x="connsiteX2" y="connsiteY2"/>
              </a:cxn>
            </a:cxnLst>
            <a:rect l="l" t="t" r="r" b="b"/>
            <a:pathLst>
              <a:path w="2286000" h="472440">
                <a:moveTo>
                  <a:pt x="0" y="472440"/>
                </a:moveTo>
                <a:lnTo>
                  <a:pt x="472440" y="0"/>
                </a:lnTo>
                <a:lnTo>
                  <a:pt x="2286000" y="0"/>
                </a:lnTo>
              </a:path>
            </a:pathLst>
          </a:custGeom>
          <a:noFill/>
          <a:ln w="6350" cap="flat" cmpd="sng" algn="ctr">
            <a:solidFill>
              <a:srgbClr val="108036"/>
            </a:solidFill>
            <a:prstDash val="sysDot"/>
            <a:miter lim="800000"/>
            <a:headEnd type="oval" w="sm" len="sm"/>
            <a:tailEnd type="oval" w="sm" len="sm"/>
          </a:ln>
          <a:effectLst/>
        </p:spPr>
        <p:txBody>
          <a:bodyPr anchor="ctr"/>
          <a:lstStyle/>
          <a:p>
            <a:pPr algn="ctr">
              <a:defRPr/>
            </a:pPr>
            <a:endParaRPr lang="zh-CN" altLang="en-US" sz="1200" kern="0">
              <a:latin typeface="微软雅黑" pitchFamily="34" charset="-122"/>
              <a:ea typeface="微软雅黑" pitchFamily="34" charset="-122"/>
            </a:endParaRPr>
          </a:p>
        </p:txBody>
      </p:sp>
      <p:sp>
        <p:nvSpPr>
          <p:cNvPr id="146" name="任意多边形 145"/>
          <p:cNvSpPr/>
          <p:nvPr/>
        </p:nvSpPr>
        <p:spPr>
          <a:xfrm>
            <a:off x="5472201" y="1450793"/>
            <a:ext cx="1098567" cy="393968"/>
          </a:xfrm>
          <a:custGeom>
            <a:avLst/>
            <a:gdLst>
              <a:gd name="connsiteX0" fmla="*/ 0 w 2286000"/>
              <a:gd name="connsiteY0" fmla="*/ 472440 h 472440"/>
              <a:gd name="connsiteX1" fmla="*/ 472440 w 2286000"/>
              <a:gd name="connsiteY1" fmla="*/ 0 h 472440"/>
              <a:gd name="connsiteX2" fmla="*/ 2286000 w 2286000"/>
              <a:gd name="connsiteY2" fmla="*/ 0 h 472440"/>
            </a:gdLst>
            <a:ahLst/>
            <a:cxnLst>
              <a:cxn ang="0">
                <a:pos x="connsiteX0" y="connsiteY0"/>
              </a:cxn>
              <a:cxn ang="0">
                <a:pos x="connsiteX1" y="connsiteY1"/>
              </a:cxn>
              <a:cxn ang="0">
                <a:pos x="connsiteX2" y="connsiteY2"/>
              </a:cxn>
            </a:cxnLst>
            <a:rect l="l" t="t" r="r" b="b"/>
            <a:pathLst>
              <a:path w="2286000" h="472440">
                <a:moveTo>
                  <a:pt x="0" y="472440"/>
                </a:moveTo>
                <a:lnTo>
                  <a:pt x="472440" y="0"/>
                </a:lnTo>
                <a:lnTo>
                  <a:pt x="2286000" y="0"/>
                </a:lnTo>
              </a:path>
            </a:pathLst>
          </a:custGeom>
          <a:noFill/>
          <a:ln w="6350" cap="flat" cmpd="sng" algn="ctr">
            <a:solidFill>
              <a:srgbClr val="108036"/>
            </a:solidFill>
            <a:prstDash val="sysDot"/>
            <a:miter lim="800000"/>
            <a:headEnd type="oval" w="sm" len="sm"/>
            <a:tailEnd type="oval" w="sm" len="sm"/>
          </a:ln>
          <a:effectLst/>
        </p:spPr>
        <p:txBody>
          <a:bodyPr anchor="ctr"/>
          <a:lstStyle/>
          <a:p>
            <a:pPr algn="ctr">
              <a:defRPr/>
            </a:pPr>
            <a:endParaRPr lang="zh-CN" altLang="en-US" sz="1200" kern="0">
              <a:latin typeface="微软雅黑" pitchFamily="34" charset="-122"/>
              <a:ea typeface="微软雅黑" pitchFamily="34" charset="-122"/>
            </a:endParaRPr>
          </a:p>
        </p:txBody>
      </p:sp>
      <p:sp>
        <p:nvSpPr>
          <p:cNvPr id="147" name="任意多边形 146"/>
          <p:cNvSpPr/>
          <p:nvPr/>
        </p:nvSpPr>
        <p:spPr>
          <a:xfrm flipH="1" flipV="1">
            <a:off x="2516865" y="3787330"/>
            <a:ext cx="1098566" cy="393968"/>
          </a:xfrm>
          <a:custGeom>
            <a:avLst/>
            <a:gdLst>
              <a:gd name="connsiteX0" fmla="*/ 0 w 2286000"/>
              <a:gd name="connsiteY0" fmla="*/ 472440 h 472440"/>
              <a:gd name="connsiteX1" fmla="*/ 472440 w 2286000"/>
              <a:gd name="connsiteY1" fmla="*/ 0 h 472440"/>
              <a:gd name="connsiteX2" fmla="*/ 2286000 w 2286000"/>
              <a:gd name="connsiteY2" fmla="*/ 0 h 472440"/>
            </a:gdLst>
            <a:ahLst/>
            <a:cxnLst>
              <a:cxn ang="0">
                <a:pos x="connsiteX0" y="connsiteY0"/>
              </a:cxn>
              <a:cxn ang="0">
                <a:pos x="connsiteX1" y="connsiteY1"/>
              </a:cxn>
              <a:cxn ang="0">
                <a:pos x="connsiteX2" y="connsiteY2"/>
              </a:cxn>
            </a:cxnLst>
            <a:rect l="l" t="t" r="r" b="b"/>
            <a:pathLst>
              <a:path w="2286000" h="472440">
                <a:moveTo>
                  <a:pt x="0" y="472440"/>
                </a:moveTo>
                <a:lnTo>
                  <a:pt x="472440" y="0"/>
                </a:lnTo>
                <a:lnTo>
                  <a:pt x="2286000" y="0"/>
                </a:lnTo>
              </a:path>
            </a:pathLst>
          </a:custGeom>
          <a:noFill/>
          <a:ln w="6350" cap="flat" cmpd="sng" algn="ctr">
            <a:solidFill>
              <a:srgbClr val="108036"/>
            </a:solidFill>
            <a:prstDash val="sysDot"/>
            <a:miter lim="800000"/>
            <a:headEnd type="oval" w="sm" len="sm"/>
            <a:tailEnd type="oval" w="sm" len="sm"/>
          </a:ln>
          <a:effectLst/>
        </p:spPr>
        <p:txBody>
          <a:bodyPr anchor="ctr"/>
          <a:lstStyle/>
          <a:p>
            <a:pPr algn="ctr">
              <a:defRPr/>
            </a:pPr>
            <a:endParaRPr lang="zh-CN" altLang="en-US" sz="1200" kern="0">
              <a:latin typeface="微软雅黑" pitchFamily="34" charset="-122"/>
              <a:ea typeface="微软雅黑" pitchFamily="34" charset="-122"/>
            </a:endParaRPr>
          </a:p>
        </p:txBody>
      </p:sp>
      <p:sp>
        <p:nvSpPr>
          <p:cNvPr id="148" name="任意多边形 147"/>
          <p:cNvSpPr/>
          <p:nvPr/>
        </p:nvSpPr>
        <p:spPr>
          <a:xfrm flipV="1">
            <a:off x="5472201" y="3787330"/>
            <a:ext cx="1098567" cy="393968"/>
          </a:xfrm>
          <a:custGeom>
            <a:avLst/>
            <a:gdLst>
              <a:gd name="connsiteX0" fmla="*/ 0 w 2286000"/>
              <a:gd name="connsiteY0" fmla="*/ 472440 h 472440"/>
              <a:gd name="connsiteX1" fmla="*/ 472440 w 2286000"/>
              <a:gd name="connsiteY1" fmla="*/ 0 h 472440"/>
              <a:gd name="connsiteX2" fmla="*/ 2286000 w 2286000"/>
              <a:gd name="connsiteY2" fmla="*/ 0 h 472440"/>
            </a:gdLst>
            <a:ahLst/>
            <a:cxnLst>
              <a:cxn ang="0">
                <a:pos x="connsiteX0" y="connsiteY0"/>
              </a:cxn>
              <a:cxn ang="0">
                <a:pos x="connsiteX1" y="connsiteY1"/>
              </a:cxn>
              <a:cxn ang="0">
                <a:pos x="connsiteX2" y="connsiteY2"/>
              </a:cxn>
            </a:cxnLst>
            <a:rect l="l" t="t" r="r" b="b"/>
            <a:pathLst>
              <a:path w="2286000" h="472440">
                <a:moveTo>
                  <a:pt x="0" y="472440"/>
                </a:moveTo>
                <a:lnTo>
                  <a:pt x="472440" y="0"/>
                </a:lnTo>
                <a:lnTo>
                  <a:pt x="2286000" y="0"/>
                </a:lnTo>
              </a:path>
            </a:pathLst>
          </a:custGeom>
          <a:noFill/>
          <a:ln w="6350" cap="flat" cmpd="sng" algn="ctr">
            <a:solidFill>
              <a:srgbClr val="108036"/>
            </a:solidFill>
            <a:prstDash val="sysDot"/>
            <a:miter lim="800000"/>
            <a:headEnd type="oval" w="sm" len="sm"/>
            <a:tailEnd type="oval" w="sm" len="sm"/>
          </a:ln>
          <a:effectLst/>
        </p:spPr>
        <p:txBody>
          <a:bodyPr anchor="ctr"/>
          <a:lstStyle/>
          <a:p>
            <a:pPr algn="ctr">
              <a:defRPr/>
            </a:pPr>
            <a:endParaRPr lang="zh-CN" altLang="en-US" sz="1200" kern="0">
              <a:latin typeface="微软雅黑" pitchFamily="34" charset="-122"/>
              <a:ea typeface="微软雅黑" pitchFamily="34" charset="-122"/>
            </a:endParaRPr>
          </a:p>
        </p:txBody>
      </p:sp>
      <p:cxnSp>
        <p:nvCxnSpPr>
          <p:cNvPr id="149" name="直接箭头连接符 148"/>
          <p:cNvCxnSpPr/>
          <p:nvPr/>
        </p:nvCxnSpPr>
        <p:spPr>
          <a:xfrm flipH="1">
            <a:off x="5952541" y="2840290"/>
            <a:ext cx="618228" cy="10607"/>
          </a:xfrm>
          <a:prstGeom prst="straightConnector1">
            <a:avLst/>
          </a:prstGeom>
          <a:noFill/>
          <a:ln w="6350" cap="flat" cmpd="sng" algn="ctr">
            <a:solidFill>
              <a:srgbClr val="108036"/>
            </a:solidFill>
            <a:prstDash val="sysDot"/>
            <a:miter lim="800000"/>
            <a:headEnd type="oval" w="sm" len="sm"/>
            <a:tailEnd type="oval" w="sm" len="sm"/>
          </a:ln>
          <a:effectLst/>
        </p:spPr>
      </p:cxnSp>
      <p:cxnSp>
        <p:nvCxnSpPr>
          <p:cNvPr id="150" name="直接箭头连接符 149"/>
          <p:cNvCxnSpPr/>
          <p:nvPr/>
        </p:nvCxnSpPr>
        <p:spPr>
          <a:xfrm flipH="1">
            <a:off x="2516864" y="2856960"/>
            <a:ext cx="464109" cy="1"/>
          </a:xfrm>
          <a:prstGeom prst="straightConnector1">
            <a:avLst/>
          </a:prstGeom>
          <a:noFill/>
          <a:ln w="19050" cap="flat" cmpd="sng" algn="ctr">
            <a:noFill/>
            <a:prstDash val="sysDot"/>
            <a:miter lim="800000"/>
            <a:headEnd type="oval" w="sm" len="sm"/>
            <a:tailEnd type="oval" w="sm" len="sm"/>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cxnSp>
      <p:sp>
        <p:nvSpPr>
          <p:cNvPr id="151" name="文本框 75"/>
          <p:cNvSpPr txBox="1"/>
          <p:nvPr/>
        </p:nvSpPr>
        <p:spPr>
          <a:xfrm>
            <a:off x="6670535" y="1178160"/>
            <a:ext cx="1682428" cy="540725"/>
          </a:xfrm>
          <a:prstGeom prst="rect">
            <a:avLst/>
          </a:prstGeom>
          <a:noFill/>
        </p:spPr>
        <p:txBody>
          <a:bodyPr wrap="square" anchor="ctr">
            <a:spAutoFit/>
          </a:bodyPr>
          <a:lstStyle/>
          <a:p>
            <a:pPr>
              <a:lnSpc>
                <a:spcPct val="130000"/>
              </a:lnSpc>
            </a:pPr>
            <a:r>
              <a:rPr lang="zh-CN" altLang="en-US" sz="747" dirty="0">
                <a:solidFill>
                  <a:schemeClr val="tx1">
                    <a:lumMod val="65000"/>
                    <a:lumOff val="35000"/>
                  </a:schemeClr>
                </a:solidFill>
                <a:latin typeface="微软雅黑" panose="020B0503020204020204" pitchFamily="34" charset="-122"/>
                <a:ea typeface="微软雅黑" panose="020B0503020204020204" pitchFamily="34" charset="-122"/>
                <a:cs typeface="+mn-ea"/>
                <a:sym typeface="+mn-lt"/>
              </a:rPr>
              <a:t>点击添加相关标题文字，点击添加相关标题文字，点击添加相关标题文字，点击添加相关标题文字。</a:t>
            </a:r>
            <a:endParaRPr lang="en-GB" altLang="zh-CN" sz="747" dirty="0">
              <a:solidFill>
                <a:schemeClr val="tx1">
                  <a:lumMod val="65000"/>
                  <a:lumOff val="35000"/>
                </a:schemeClr>
              </a:solidFill>
              <a:latin typeface="微软雅黑" panose="020B0503020204020204" pitchFamily="34" charset="-122"/>
              <a:ea typeface="微软雅黑" panose="020B0503020204020204" pitchFamily="34" charset="-122"/>
              <a:cs typeface="+mn-ea"/>
              <a:sym typeface="+mn-lt"/>
            </a:endParaRPr>
          </a:p>
        </p:txBody>
      </p:sp>
      <p:sp>
        <p:nvSpPr>
          <p:cNvPr id="152" name="文本框 76"/>
          <p:cNvSpPr txBox="1"/>
          <p:nvPr/>
        </p:nvSpPr>
        <p:spPr>
          <a:xfrm>
            <a:off x="6670535" y="2576751"/>
            <a:ext cx="1682428" cy="540725"/>
          </a:xfrm>
          <a:prstGeom prst="rect">
            <a:avLst/>
          </a:prstGeom>
          <a:noFill/>
        </p:spPr>
        <p:txBody>
          <a:bodyPr wrap="square" anchor="ctr">
            <a:spAutoFit/>
          </a:bodyPr>
          <a:lstStyle/>
          <a:p>
            <a:pPr>
              <a:lnSpc>
                <a:spcPct val="130000"/>
              </a:lnSpc>
            </a:pPr>
            <a:r>
              <a:rPr lang="zh-CN" altLang="en-US" sz="747" dirty="0">
                <a:solidFill>
                  <a:schemeClr val="tx1">
                    <a:lumMod val="65000"/>
                    <a:lumOff val="35000"/>
                  </a:schemeClr>
                </a:solidFill>
                <a:latin typeface="微软雅黑" panose="020B0503020204020204" pitchFamily="34" charset="-122"/>
                <a:ea typeface="微软雅黑" panose="020B0503020204020204" pitchFamily="34" charset="-122"/>
                <a:cs typeface="+mn-ea"/>
                <a:sym typeface="+mn-lt"/>
              </a:rPr>
              <a:t>点击添加相关标题文字，点击添加相关标题文字，点击添加相关标题文字，点击添加相关标题文字。</a:t>
            </a:r>
            <a:endParaRPr lang="en-GB" altLang="zh-CN" sz="747" dirty="0">
              <a:solidFill>
                <a:schemeClr val="tx1">
                  <a:lumMod val="65000"/>
                  <a:lumOff val="35000"/>
                </a:schemeClr>
              </a:solidFill>
              <a:latin typeface="微软雅黑" panose="020B0503020204020204" pitchFamily="34" charset="-122"/>
              <a:ea typeface="微软雅黑" panose="020B0503020204020204" pitchFamily="34" charset="-122"/>
              <a:cs typeface="+mn-ea"/>
              <a:sym typeface="+mn-lt"/>
            </a:endParaRPr>
          </a:p>
        </p:txBody>
      </p:sp>
      <p:sp>
        <p:nvSpPr>
          <p:cNvPr id="153" name="文本框 77"/>
          <p:cNvSpPr txBox="1"/>
          <p:nvPr/>
        </p:nvSpPr>
        <p:spPr>
          <a:xfrm>
            <a:off x="6670535" y="3908666"/>
            <a:ext cx="1682428" cy="540725"/>
          </a:xfrm>
          <a:prstGeom prst="rect">
            <a:avLst/>
          </a:prstGeom>
          <a:noFill/>
        </p:spPr>
        <p:txBody>
          <a:bodyPr wrap="square" anchor="ctr">
            <a:spAutoFit/>
          </a:bodyPr>
          <a:lstStyle/>
          <a:p>
            <a:pPr>
              <a:lnSpc>
                <a:spcPct val="130000"/>
              </a:lnSpc>
            </a:pPr>
            <a:r>
              <a:rPr lang="zh-CN" altLang="en-US" sz="747" dirty="0">
                <a:solidFill>
                  <a:schemeClr val="tx1">
                    <a:lumMod val="65000"/>
                    <a:lumOff val="35000"/>
                  </a:schemeClr>
                </a:solidFill>
                <a:latin typeface="微软雅黑" panose="020B0503020204020204" pitchFamily="34" charset="-122"/>
                <a:ea typeface="微软雅黑" panose="020B0503020204020204" pitchFamily="34" charset="-122"/>
                <a:cs typeface="+mn-ea"/>
                <a:sym typeface="+mn-lt"/>
              </a:rPr>
              <a:t>点击添加相关标题文字，点击添加相关标题文字，点击添加相关标题文字，点击添加相关标题文字。</a:t>
            </a:r>
            <a:endParaRPr lang="en-GB" altLang="zh-CN" sz="747" dirty="0">
              <a:solidFill>
                <a:schemeClr val="tx1">
                  <a:lumMod val="65000"/>
                  <a:lumOff val="35000"/>
                </a:schemeClr>
              </a:solidFill>
              <a:latin typeface="微软雅黑" panose="020B0503020204020204" pitchFamily="34" charset="-122"/>
              <a:ea typeface="微软雅黑" panose="020B0503020204020204" pitchFamily="34" charset="-122"/>
              <a:cs typeface="+mn-ea"/>
              <a:sym typeface="+mn-lt"/>
            </a:endParaRPr>
          </a:p>
        </p:txBody>
      </p:sp>
      <p:sp>
        <p:nvSpPr>
          <p:cNvPr id="154" name="文本框 78"/>
          <p:cNvSpPr txBox="1"/>
          <p:nvPr/>
        </p:nvSpPr>
        <p:spPr>
          <a:xfrm>
            <a:off x="718093" y="1178160"/>
            <a:ext cx="1691383" cy="540725"/>
          </a:xfrm>
          <a:prstGeom prst="rect">
            <a:avLst/>
          </a:prstGeom>
          <a:noFill/>
        </p:spPr>
        <p:txBody>
          <a:bodyPr wrap="square" anchor="ctr">
            <a:spAutoFit/>
          </a:bodyPr>
          <a:lstStyle>
            <a:defPPr>
              <a:defRPr lang="zh-CN"/>
            </a:defPPr>
            <a:lvl1pPr>
              <a:lnSpc>
                <a:spcPct val="130000"/>
              </a:lnSpc>
              <a:defRPr sz="2400">
                <a:solidFill>
                  <a:schemeClr val="bg1"/>
                </a:solidFill>
                <a:latin typeface="时尚中黑简体" panose="01010104010101010101" pitchFamily="2" charset="-122"/>
                <a:ea typeface="时尚中黑简体" panose="01010104010101010101" pitchFamily="2" charset="-122"/>
              </a:defRPr>
            </a:lvl1pPr>
          </a:lstStyle>
          <a:p>
            <a:pPr algn="r"/>
            <a:r>
              <a:rPr lang="zh-CN" altLang="en-US" sz="747" dirty="0">
                <a:solidFill>
                  <a:schemeClr val="tx1">
                    <a:lumMod val="65000"/>
                    <a:lumOff val="35000"/>
                  </a:schemeClr>
                </a:solidFill>
                <a:latin typeface="微软雅黑" panose="020B0503020204020204" pitchFamily="34" charset="-122"/>
                <a:ea typeface="微软雅黑" panose="020B0503020204020204" pitchFamily="34" charset="-122"/>
                <a:cs typeface="+mn-ea"/>
                <a:sym typeface="+mn-lt"/>
              </a:rPr>
              <a:t>点击添加相关标题文字，点击添加相关标题文字，点击添加相关标题文字，点击添加相关标题文字。</a:t>
            </a:r>
            <a:endParaRPr lang="en-GB" altLang="zh-CN" sz="747" dirty="0">
              <a:solidFill>
                <a:schemeClr val="tx1">
                  <a:lumMod val="65000"/>
                  <a:lumOff val="35000"/>
                </a:schemeClr>
              </a:solidFill>
              <a:latin typeface="微软雅黑" panose="020B0503020204020204" pitchFamily="34" charset="-122"/>
              <a:ea typeface="微软雅黑" panose="020B0503020204020204" pitchFamily="34" charset="-122"/>
              <a:cs typeface="+mn-ea"/>
              <a:sym typeface="+mn-lt"/>
            </a:endParaRPr>
          </a:p>
        </p:txBody>
      </p:sp>
      <p:sp>
        <p:nvSpPr>
          <p:cNvPr id="155" name="文本框 79"/>
          <p:cNvSpPr txBox="1"/>
          <p:nvPr/>
        </p:nvSpPr>
        <p:spPr>
          <a:xfrm>
            <a:off x="704003" y="2576751"/>
            <a:ext cx="1705473" cy="540725"/>
          </a:xfrm>
          <a:prstGeom prst="rect">
            <a:avLst/>
          </a:prstGeom>
          <a:noFill/>
        </p:spPr>
        <p:txBody>
          <a:bodyPr wrap="square" anchor="ctr">
            <a:spAutoFit/>
          </a:bodyPr>
          <a:lstStyle/>
          <a:p>
            <a:pPr algn="r">
              <a:lnSpc>
                <a:spcPct val="130000"/>
              </a:lnSpc>
            </a:pPr>
            <a:r>
              <a:rPr lang="zh-CN" altLang="en-US" sz="747" dirty="0">
                <a:solidFill>
                  <a:schemeClr val="tx1">
                    <a:lumMod val="65000"/>
                    <a:lumOff val="35000"/>
                  </a:schemeClr>
                </a:solidFill>
                <a:latin typeface="微软雅黑" panose="020B0503020204020204" pitchFamily="34" charset="-122"/>
                <a:ea typeface="微软雅黑" panose="020B0503020204020204" pitchFamily="34" charset="-122"/>
                <a:cs typeface="+mn-ea"/>
                <a:sym typeface="+mn-lt"/>
              </a:rPr>
              <a:t>点击添加相关标题文字，点击添加相关标题文字，点击添加相关标题文字，点击添加相关标题文字。</a:t>
            </a:r>
            <a:endParaRPr lang="en-GB" altLang="zh-CN" sz="747" dirty="0">
              <a:solidFill>
                <a:schemeClr val="tx1">
                  <a:lumMod val="65000"/>
                  <a:lumOff val="35000"/>
                </a:schemeClr>
              </a:solidFill>
              <a:latin typeface="微软雅黑" panose="020B0503020204020204" pitchFamily="34" charset="-122"/>
              <a:ea typeface="微软雅黑" panose="020B0503020204020204" pitchFamily="34" charset="-122"/>
              <a:cs typeface="+mn-ea"/>
              <a:sym typeface="+mn-lt"/>
            </a:endParaRPr>
          </a:p>
        </p:txBody>
      </p:sp>
      <p:sp>
        <p:nvSpPr>
          <p:cNvPr id="156" name="文本框 80"/>
          <p:cNvSpPr txBox="1"/>
          <p:nvPr/>
        </p:nvSpPr>
        <p:spPr>
          <a:xfrm>
            <a:off x="704004" y="3908666"/>
            <a:ext cx="1705473" cy="540725"/>
          </a:xfrm>
          <a:prstGeom prst="rect">
            <a:avLst/>
          </a:prstGeom>
          <a:noFill/>
        </p:spPr>
        <p:txBody>
          <a:bodyPr wrap="square" anchor="ctr">
            <a:spAutoFit/>
          </a:bodyPr>
          <a:lstStyle/>
          <a:p>
            <a:pPr algn="r">
              <a:lnSpc>
                <a:spcPct val="130000"/>
              </a:lnSpc>
            </a:pPr>
            <a:r>
              <a:rPr lang="zh-CN" altLang="en-US" sz="747" dirty="0">
                <a:solidFill>
                  <a:schemeClr val="tx1">
                    <a:lumMod val="65000"/>
                    <a:lumOff val="35000"/>
                  </a:schemeClr>
                </a:solidFill>
                <a:latin typeface="微软雅黑" panose="020B0503020204020204" pitchFamily="34" charset="-122"/>
                <a:ea typeface="微软雅黑" panose="020B0503020204020204" pitchFamily="34" charset="-122"/>
                <a:cs typeface="+mn-ea"/>
                <a:sym typeface="+mn-lt"/>
              </a:rPr>
              <a:t>点击添加相关标题文字，点击添加相关标题文字，点击添加相关标题文字，点击添加相关标题文字。</a:t>
            </a:r>
            <a:endParaRPr lang="en-GB" altLang="zh-CN" sz="747" dirty="0">
              <a:solidFill>
                <a:schemeClr val="tx1">
                  <a:lumMod val="65000"/>
                  <a:lumOff val="35000"/>
                </a:schemeClr>
              </a:solidFill>
              <a:latin typeface="微软雅黑" panose="020B0503020204020204" pitchFamily="34" charset="-122"/>
              <a:ea typeface="微软雅黑" panose="020B0503020204020204" pitchFamily="34" charset="-122"/>
              <a:cs typeface="+mn-ea"/>
              <a:sym typeface="+mn-lt"/>
            </a:endParaRPr>
          </a:p>
        </p:txBody>
      </p:sp>
      <p:sp>
        <p:nvSpPr>
          <p:cNvPr id="157" name="文本框 3"/>
          <p:cNvSpPr txBox="1"/>
          <p:nvPr/>
        </p:nvSpPr>
        <p:spPr>
          <a:xfrm>
            <a:off x="4085805" y="2458857"/>
            <a:ext cx="914033" cy="792781"/>
          </a:xfrm>
          <a:prstGeom prst="rect">
            <a:avLst/>
          </a:prstGeom>
          <a:noFill/>
        </p:spPr>
        <p:txBody>
          <a:bodyPr wrap="none" rtlCol="0">
            <a:spAutoFit/>
          </a:bodyPr>
          <a:lstStyle/>
          <a:p>
            <a:pPr algn="ctr">
              <a:defRPr/>
            </a:pPr>
            <a:r>
              <a:rPr lang="en-US" altLang="zh-CN" sz="2276" dirty="0">
                <a:solidFill>
                  <a:schemeClr val="tx1">
                    <a:lumMod val="65000"/>
                    <a:lumOff val="35000"/>
                  </a:schemeClr>
                </a:solidFill>
                <a:latin typeface="+mj-lt"/>
                <a:ea typeface="Segoe UI Emoji" panose="020B0502040204020203" pitchFamily="34" charset="0"/>
              </a:rPr>
              <a:t>YOUR </a:t>
            </a:r>
          </a:p>
          <a:p>
            <a:pPr algn="ctr">
              <a:defRPr/>
            </a:pPr>
            <a:r>
              <a:rPr lang="en-US" altLang="zh-CN" sz="2276" dirty="0">
                <a:solidFill>
                  <a:schemeClr val="tx1">
                    <a:lumMod val="65000"/>
                    <a:lumOff val="35000"/>
                  </a:schemeClr>
                </a:solidFill>
                <a:latin typeface="+mj-lt"/>
                <a:ea typeface="Segoe UI Emoji" panose="020B0502040204020203" pitchFamily="34" charset="0"/>
              </a:rPr>
              <a:t>TITLE</a:t>
            </a:r>
            <a:endParaRPr lang="zh-CN" altLang="en-US" sz="2276" dirty="0">
              <a:solidFill>
                <a:schemeClr val="tx1">
                  <a:lumMod val="65000"/>
                  <a:lumOff val="35000"/>
                </a:schemeClr>
              </a:solidFill>
              <a:latin typeface="+mj-lt"/>
            </a:endParaRPr>
          </a:p>
        </p:txBody>
      </p:sp>
      <p:cxnSp>
        <p:nvCxnSpPr>
          <p:cNvPr id="158" name="直接箭头连接符 157"/>
          <p:cNvCxnSpPr/>
          <p:nvPr/>
        </p:nvCxnSpPr>
        <p:spPr>
          <a:xfrm flipH="1">
            <a:off x="2518673" y="2840290"/>
            <a:ext cx="618228" cy="10607"/>
          </a:xfrm>
          <a:prstGeom prst="straightConnector1">
            <a:avLst/>
          </a:prstGeom>
          <a:noFill/>
          <a:ln w="6350" cap="flat" cmpd="sng" algn="ctr">
            <a:solidFill>
              <a:srgbClr val="108036"/>
            </a:solidFill>
            <a:prstDash val="sysDot"/>
            <a:miter lim="800000"/>
            <a:headEnd type="oval" w="sm" len="sm"/>
            <a:tailEnd type="oval" w="sm" len="sm"/>
          </a:ln>
          <a:effectLst/>
        </p:spPr>
      </p:cxnSp>
      <p:sp>
        <p:nvSpPr>
          <p:cNvPr id="23" name="TextBox 19"/>
          <p:cNvSpPr txBox="1">
            <a:spLocks noChangeArrowheads="1"/>
          </p:cNvSpPr>
          <p:nvPr/>
        </p:nvSpPr>
        <p:spPr bwMode="auto">
          <a:xfrm>
            <a:off x="718093" y="869734"/>
            <a:ext cx="1691384" cy="35689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3284" tIns="46642" rIns="93284" bIns="46642" numCol="1" anchor="t" anchorCtr="0" compatLnSpc="1">
            <a:prstTxWarp prst="textNoShape">
              <a:avLst/>
            </a:prstTxWarp>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defRPr/>
            </a:pPr>
            <a:r>
              <a:rPr lang="en-US" altLang="zh-CN" sz="1707" dirty="0">
                <a:solidFill>
                  <a:schemeClr val="tx1">
                    <a:lumMod val="65000"/>
                    <a:lumOff val="35000"/>
                  </a:schemeClr>
                </a:solidFill>
                <a:latin typeface="Franklin Gothic Book" panose="020B0503020102020204" pitchFamily="34" charset="0"/>
                <a:ea typeface="Segoe UI Emoji" panose="020B0502040204020203" pitchFamily="34" charset="0"/>
              </a:rPr>
              <a:t>YOUR TITLE</a:t>
            </a:r>
            <a:endParaRPr lang="zh-CN" altLang="en-US" sz="1707" dirty="0">
              <a:solidFill>
                <a:schemeClr val="tx1">
                  <a:lumMod val="65000"/>
                  <a:lumOff val="35000"/>
                </a:schemeClr>
              </a:solidFill>
              <a:latin typeface="Franklin Gothic Book" panose="020B0503020102020204" pitchFamily="34" charset="0"/>
            </a:endParaRPr>
          </a:p>
        </p:txBody>
      </p:sp>
      <p:sp>
        <p:nvSpPr>
          <p:cNvPr id="24" name="TextBox 19"/>
          <p:cNvSpPr txBox="1">
            <a:spLocks noChangeArrowheads="1"/>
          </p:cNvSpPr>
          <p:nvPr/>
        </p:nvSpPr>
        <p:spPr bwMode="auto">
          <a:xfrm>
            <a:off x="718093" y="2273976"/>
            <a:ext cx="1691384" cy="35689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3284" tIns="46642" rIns="93284" bIns="46642" numCol="1" anchor="t" anchorCtr="0" compatLnSpc="1">
            <a:prstTxWarp prst="textNoShape">
              <a:avLst/>
            </a:prstTxWarp>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defRPr/>
            </a:pPr>
            <a:r>
              <a:rPr lang="en-US" altLang="zh-CN" sz="1707" dirty="0">
                <a:solidFill>
                  <a:schemeClr val="tx1">
                    <a:lumMod val="65000"/>
                    <a:lumOff val="35000"/>
                  </a:schemeClr>
                </a:solidFill>
                <a:latin typeface="Franklin Gothic Book" panose="020B0503020102020204" pitchFamily="34" charset="0"/>
                <a:ea typeface="Segoe UI Emoji" panose="020B0502040204020203" pitchFamily="34" charset="0"/>
              </a:rPr>
              <a:t>YOUR TITLE</a:t>
            </a:r>
            <a:endParaRPr lang="zh-CN" altLang="en-US" sz="1707" dirty="0">
              <a:solidFill>
                <a:schemeClr val="tx1">
                  <a:lumMod val="65000"/>
                  <a:lumOff val="35000"/>
                </a:schemeClr>
              </a:solidFill>
              <a:latin typeface="Franklin Gothic Book" panose="020B0503020102020204" pitchFamily="34" charset="0"/>
            </a:endParaRPr>
          </a:p>
        </p:txBody>
      </p:sp>
      <p:sp>
        <p:nvSpPr>
          <p:cNvPr id="25" name="TextBox 19"/>
          <p:cNvSpPr txBox="1">
            <a:spLocks noChangeArrowheads="1"/>
          </p:cNvSpPr>
          <p:nvPr/>
        </p:nvSpPr>
        <p:spPr bwMode="auto">
          <a:xfrm>
            <a:off x="718093" y="3615961"/>
            <a:ext cx="1691384" cy="35689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3284" tIns="46642" rIns="93284" bIns="46642" numCol="1" anchor="t" anchorCtr="0" compatLnSpc="1">
            <a:prstTxWarp prst="textNoShape">
              <a:avLst/>
            </a:prstTxWarp>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defRPr/>
            </a:pPr>
            <a:r>
              <a:rPr lang="en-US" altLang="zh-CN" sz="1707" dirty="0">
                <a:solidFill>
                  <a:schemeClr val="tx1">
                    <a:lumMod val="65000"/>
                    <a:lumOff val="35000"/>
                  </a:schemeClr>
                </a:solidFill>
                <a:latin typeface="Franklin Gothic Book" panose="020B0503020102020204" pitchFamily="34" charset="0"/>
                <a:ea typeface="Segoe UI Emoji" panose="020B0502040204020203" pitchFamily="34" charset="0"/>
              </a:rPr>
              <a:t>YOUR TITLE</a:t>
            </a:r>
            <a:endParaRPr lang="zh-CN" altLang="en-US" sz="1707" dirty="0">
              <a:solidFill>
                <a:schemeClr val="tx1">
                  <a:lumMod val="65000"/>
                  <a:lumOff val="35000"/>
                </a:schemeClr>
              </a:solidFill>
              <a:latin typeface="Franklin Gothic Book" panose="020B0503020102020204" pitchFamily="34" charset="0"/>
            </a:endParaRPr>
          </a:p>
        </p:txBody>
      </p:sp>
      <p:sp>
        <p:nvSpPr>
          <p:cNvPr id="26" name="TextBox 19"/>
          <p:cNvSpPr txBox="1">
            <a:spLocks noChangeArrowheads="1"/>
          </p:cNvSpPr>
          <p:nvPr/>
        </p:nvSpPr>
        <p:spPr bwMode="auto">
          <a:xfrm>
            <a:off x="6670535" y="869734"/>
            <a:ext cx="1429618" cy="35689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3284" tIns="46642" rIns="93284" bIns="46642" numCol="1" anchor="t" anchorCtr="0" compatLnSpc="1">
            <a:prstTxWarp prst="textNoShape">
              <a:avLst/>
            </a:prstTxWarp>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r>
              <a:rPr lang="en-US" altLang="zh-CN" sz="1707" dirty="0">
                <a:solidFill>
                  <a:schemeClr val="tx1">
                    <a:lumMod val="65000"/>
                    <a:lumOff val="35000"/>
                  </a:schemeClr>
                </a:solidFill>
                <a:latin typeface="Franklin Gothic Book" panose="020B0503020102020204" pitchFamily="34" charset="0"/>
                <a:ea typeface="Segoe UI Emoji" panose="020B0502040204020203" pitchFamily="34" charset="0"/>
              </a:rPr>
              <a:t>YOUR TITLE</a:t>
            </a:r>
            <a:endParaRPr lang="zh-CN" altLang="en-US" sz="1707" dirty="0">
              <a:solidFill>
                <a:schemeClr val="tx1">
                  <a:lumMod val="65000"/>
                  <a:lumOff val="35000"/>
                </a:schemeClr>
              </a:solidFill>
              <a:latin typeface="Franklin Gothic Book" panose="020B0503020102020204" pitchFamily="34" charset="0"/>
            </a:endParaRPr>
          </a:p>
        </p:txBody>
      </p:sp>
      <p:sp>
        <p:nvSpPr>
          <p:cNvPr id="27" name="TextBox 19"/>
          <p:cNvSpPr txBox="1">
            <a:spLocks noChangeArrowheads="1"/>
          </p:cNvSpPr>
          <p:nvPr/>
        </p:nvSpPr>
        <p:spPr bwMode="auto">
          <a:xfrm>
            <a:off x="6670535" y="2273976"/>
            <a:ext cx="1429618" cy="35689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3284" tIns="46642" rIns="93284" bIns="46642" numCol="1" anchor="t" anchorCtr="0" compatLnSpc="1">
            <a:prstTxWarp prst="textNoShape">
              <a:avLst/>
            </a:prstTxWarp>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r>
              <a:rPr lang="en-US" altLang="zh-CN" sz="1707" dirty="0">
                <a:solidFill>
                  <a:schemeClr val="tx1">
                    <a:lumMod val="65000"/>
                    <a:lumOff val="35000"/>
                  </a:schemeClr>
                </a:solidFill>
                <a:latin typeface="Franklin Gothic Book" panose="020B0503020102020204" pitchFamily="34" charset="0"/>
                <a:ea typeface="Segoe UI Emoji" panose="020B0502040204020203" pitchFamily="34" charset="0"/>
              </a:rPr>
              <a:t>YOUR TITLE</a:t>
            </a:r>
            <a:endParaRPr lang="zh-CN" altLang="en-US" sz="1707" dirty="0">
              <a:solidFill>
                <a:schemeClr val="tx1">
                  <a:lumMod val="65000"/>
                  <a:lumOff val="35000"/>
                </a:schemeClr>
              </a:solidFill>
              <a:latin typeface="Franklin Gothic Book" panose="020B0503020102020204" pitchFamily="34" charset="0"/>
            </a:endParaRPr>
          </a:p>
        </p:txBody>
      </p:sp>
      <p:sp>
        <p:nvSpPr>
          <p:cNvPr id="28" name="TextBox 19"/>
          <p:cNvSpPr txBox="1">
            <a:spLocks noChangeArrowheads="1"/>
          </p:cNvSpPr>
          <p:nvPr/>
        </p:nvSpPr>
        <p:spPr bwMode="auto">
          <a:xfrm>
            <a:off x="6670535" y="3615961"/>
            <a:ext cx="1429618" cy="35689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3284" tIns="46642" rIns="93284" bIns="46642" numCol="1" anchor="t" anchorCtr="0" compatLnSpc="1">
            <a:prstTxWarp prst="textNoShape">
              <a:avLst/>
            </a:prstTxWarp>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r>
              <a:rPr lang="en-US" altLang="zh-CN" sz="1707" dirty="0">
                <a:solidFill>
                  <a:schemeClr val="tx1">
                    <a:lumMod val="65000"/>
                    <a:lumOff val="35000"/>
                  </a:schemeClr>
                </a:solidFill>
                <a:latin typeface="Franklin Gothic Book" panose="020B0503020102020204" pitchFamily="34" charset="0"/>
                <a:ea typeface="Segoe UI Emoji" panose="020B0502040204020203" pitchFamily="34" charset="0"/>
              </a:rPr>
              <a:t>YOUR TITLE</a:t>
            </a:r>
            <a:endParaRPr lang="zh-CN" altLang="en-US" sz="1707" dirty="0">
              <a:solidFill>
                <a:schemeClr val="tx1">
                  <a:lumMod val="65000"/>
                  <a:lumOff val="35000"/>
                </a:schemeClr>
              </a:solidFill>
              <a:latin typeface="Franklin Gothic Book" panose="020B0503020102020204" pitchFamily="34" charset="0"/>
            </a:endParaRPr>
          </a:p>
        </p:txBody>
      </p:sp>
    </p:spTree>
    <p:extLst>
      <p:ext uri="{BB962C8B-B14F-4D97-AF65-F5344CB8AC3E}">
        <p14:creationId xmlns:p14="http://schemas.microsoft.com/office/powerpoint/2010/main" val="3713244157"/>
      </p:ext>
    </p:extLst>
  </p:cSld>
  <p:clrMapOvr>
    <a:masterClrMapping/>
  </p:clrMapOvr>
  <mc:AlternateContent xmlns:mc="http://schemas.openxmlformats.org/markup-compatibility/2006" xmlns:p14="http://schemas.microsoft.com/office/powerpoint/2010/main">
    <mc:Choice Requires="p14">
      <p:transition spd="slow" p14:dur="1200" advTm="0">
        <p14:prism/>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5" presetClass="entr" presetSubtype="0" fill="hold" grpId="0" nodeType="afterEffect">
                                  <p:stCondLst>
                                    <p:cond delay="0"/>
                                  </p:stCondLst>
                                  <p:childTnLst>
                                    <p:set>
                                      <p:cBhvr>
                                        <p:cTn id="6" dur="1" fill="hold">
                                          <p:stCondLst>
                                            <p:cond delay="0"/>
                                          </p:stCondLst>
                                        </p:cTn>
                                        <p:tgtEl>
                                          <p:spTgt spid="99"/>
                                        </p:tgtEl>
                                        <p:attrNameLst>
                                          <p:attrName>style.visibility</p:attrName>
                                        </p:attrNameLst>
                                      </p:cBhvr>
                                      <p:to>
                                        <p:strVal val="visible"/>
                                      </p:to>
                                    </p:set>
                                    <p:animEffect transition="in" filter="fade">
                                      <p:cBhvr>
                                        <p:cTn id="7" dur="2000"/>
                                        <p:tgtEl>
                                          <p:spTgt spid="99"/>
                                        </p:tgtEl>
                                      </p:cBhvr>
                                    </p:animEffect>
                                    <p:anim calcmode="lin" valueType="num">
                                      <p:cBhvr>
                                        <p:cTn id="8" dur="2000" fill="hold"/>
                                        <p:tgtEl>
                                          <p:spTgt spid="99"/>
                                        </p:tgtEl>
                                        <p:attrNameLst>
                                          <p:attrName>style.rotation</p:attrName>
                                        </p:attrNameLst>
                                      </p:cBhvr>
                                      <p:tavLst>
                                        <p:tav tm="0">
                                          <p:val>
                                            <p:fltVal val="720"/>
                                          </p:val>
                                        </p:tav>
                                        <p:tav tm="100000">
                                          <p:val>
                                            <p:fltVal val="0"/>
                                          </p:val>
                                        </p:tav>
                                      </p:tavLst>
                                    </p:anim>
                                    <p:anim calcmode="lin" valueType="num">
                                      <p:cBhvr>
                                        <p:cTn id="9" dur="2000" fill="hold"/>
                                        <p:tgtEl>
                                          <p:spTgt spid="99"/>
                                        </p:tgtEl>
                                        <p:attrNameLst>
                                          <p:attrName>ppt_h</p:attrName>
                                        </p:attrNameLst>
                                      </p:cBhvr>
                                      <p:tavLst>
                                        <p:tav tm="0">
                                          <p:val>
                                            <p:fltVal val="0"/>
                                          </p:val>
                                        </p:tav>
                                        <p:tav tm="100000">
                                          <p:val>
                                            <p:strVal val="#ppt_h"/>
                                          </p:val>
                                        </p:tav>
                                      </p:tavLst>
                                    </p:anim>
                                    <p:anim calcmode="lin" valueType="num">
                                      <p:cBhvr>
                                        <p:cTn id="10" dur="2000" fill="hold"/>
                                        <p:tgtEl>
                                          <p:spTgt spid="99"/>
                                        </p:tgtEl>
                                        <p:attrNameLst>
                                          <p:attrName>ppt_w</p:attrName>
                                        </p:attrNameLst>
                                      </p:cBhvr>
                                      <p:tavLst>
                                        <p:tav tm="0">
                                          <p:val>
                                            <p:fltVal val="0"/>
                                          </p:val>
                                        </p:tav>
                                        <p:tav tm="100000">
                                          <p:val>
                                            <p:strVal val="#ppt_w"/>
                                          </p:val>
                                        </p:tav>
                                      </p:tavLst>
                                    </p:anim>
                                  </p:childTnLst>
                                </p:cTn>
                              </p:par>
                              <p:par>
                                <p:cTn id="11" presetID="35" presetClass="entr" presetSubtype="0" fill="hold" grpId="0" nodeType="withEffect">
                                  <p:stCondLst>
                                    <p:cond delay="0"/>
                                  </p:stCondLst>
                                  <p:childTnLst>
                                    <p:set>
                                      <p:cBhvr>
                                        <p:cTn id="12" dur="1" fill="hold">
                                          <p:stCondLst>
                                            <p:cond delay="0"/>
                                          </p:stCondLst>
                                        </p:cTn>
                                        <p:tgtEl>
                                          <p:spTgt spid="98"/>
                                        </p:tgtEl>
                                        <p:attrNameLst>
                                          <p:attrName>style.visibility</p:attrName>
                                        </p:attrNameLst>
                                      </p:cBhvr>
                                      <p:to>
                                        <p:strVal val="visible"/>
                                      </p:to>
                                    </p:set>
                                    <p:animEffect transition="in" filter="fade">
                                      <p:cBhvr>
                                        <p:cTn id="13" dur="2000"/>
                                        <p:tgtEl>
                                          <p:spTgt spid="98"/>
                                        </p:tgtEl>
                                      </p:cBhvr>
                                    </p:animEffect>
                                    <p:anim calcmode="lin" valueType="num">
                                      <p:cBhvr>
                                        <p:cTn id="14" dur="2000" fill="hold"/>
                                        <p:tgtEl>
                                          <p:spTgt spid="98"/>
                                        </p:tgtEl>
                                        <p:attrNameLst>
                                          <p:attrName>style.rotation</p:attrName>
                                        </p:attrNameLst>
                                      </p:cBhvr>
                                      <p:tavLst>
                                        <p:tav tm="0">
                                          <p:val>
                                            <p:fltVal val="720"/>
                                          </p:val>
                                        </p:tav>
                                        <p:tav tm="100000">
                                          <p:val>
                                            <p:fltVal val="0"/>
                                          </p:val>
                                        </p:tav>
                                      </p:tavLst>
                                    </p:anim>
                                    <p:anim calcmode="lin" valueType="num">
                                      <p:cBhvr>
                                        <p:cTn id="15" dur="2000" fill="hold"/>
                                        <p:tgtEl>
                                          <p:spTgt spid="98"/>
                                        </p:tgtEl>
                                        <p:attrNameLst>
                                          <p:attrName>ppt_h</p:attrName>
                                        </p:attrNameLst>
                                      </p:cBhvr>
                                      <p:tavLst>
                                        <p:tav tm="0">
                                          <p:val>
                                            <p:fltVal val="0"/>
                                          </p:val>
                                        </p:tav>
                                        <p:tav tm="100000">
                                          <p:val>
                                            <p:strVal val="#ppt_h"/>
                                          </p:val>
                                        </p:tav>
                                      </p:tavLst>
                                    </p:anim>
                                    <p:anim calcmode="lin" valueType="num">
                                      <p:cBhvr>
                                        <p:cTn id="16" dur="2000" fill="hold"/>
                                        <p:tgtEl>
                                          <p:spTgt spid="98"/>
                                        </p:tgtEl>
                                        <p:attrNameLst>
                                          <p:attrName>ppt_w</p:attrName>
                                        </p:attrNameLst>
                                      </p:cBhvr>
                                      <p:tavLst>
                                        <p:tav tm="0">
                                          <p:val>
                                            <p:fltVal val="0"/>
                                          </p:val>
                                        </p:tav>
                                        <p:tav tm="100000">
                                          <p:val>
                                            <p:strVal val="#ppt_w"/>
                                          </p:val>
                                        </p:tav>
                                      </p:tavLst>
                                    </p:anim>
                                  </p:childTnLst>
                                </p:cTn>
                              </p:par>
                              <p:par>
                                <p:cTn id="17" presetID="35" presetClass="entr" presetSubtype="0" fill="hold" grpId="0" nodeType="withEffect">
                                  <p:stCondLst>
                                    <p:cond delay="0"/>
                                  </p:stCondLst>
                                  <p:childTnLst>
                                    <p:set>
                                      <p:cBhvr>
                                        <p:cTn id="18" dur="1" fill="hold">
                                          <p:stCondLst>
                                            <p:cond delay="0"/>
                                          </p:stCondLst>
                                        </p:cTn>
                                        <p:tgtEl>
                                          <p:spTgt spid="144"/>
                                        </p:tgtEl>
                                        <p:attrNameLst>
                                          <p:attrName>style.visibility</p:attrName>
                                        </p:attrNameLst>
                                      </p:cBhvr>
                                      <p:to>
                                        <p:strVal val="visible"/>
                                      </p:to>
                                    </p:set>
                                    <p:animEffect transition="in" filter="fade">
                                      <p:cBhvr>
                                        <p:cTn id="19" dur="2000"/>
                                        <p:tgtEl>
                                          <p:spTgt spid="144"/>
                                        </p:tgtEl>
                                      </p:cBhvr>
                                    </p:animEffect>
                                    <p:anim calcmode="lin" valueType="num">
                                      <p:cBhvr>
                                        <p:cTn id="20" dur="2000" fill="hold"/>
                                        <p:tgtEl>
                                          <p:spTgt spid="144"/>
                                        </p:tgtEl>
                                        <p:attrNameLst>
                                          <p:attrName>style.rotation</p:attrName>
                                        </p:attrNameLst>
                                      </p:cBhvr>
                                      <p:tavLst>
                                        <p:tav tm="0">
                                          <p:val>
                                            <p:fltVal val="720"/>
                                          </p:val>
                                        </p:tav>
                                        <p:tav tm="100000">
                                          <p:val>
                                            <p:fltVal val="0"/>
                                          </p:val>
                                        </p:tav>
                                      </p:tavLst>
                                    </p:anim>
                                    <p:anim calcmode="lin" valueType="num">
                                      <p:cBhvr>
                                        <p:cTn id="21" dur="2000" fill="hold"/>
                                        <p:tgtEl>
                                          <p:spTgt spid="144"/>
                                        </p:tgtEl>
                                        <p:attrNameLst>
                                          <p:attrName>ppt_h</p:attrName>
                                        </p:attrNameLst>
                                      </p:cBhvr>
                                      <p:tavLst>
                                        <p:tav tm="0">
                                          <p:val>
                                            <p:fltVal val="0"/>
                                          </p:val>
                                        </p:tav>
                                        <p:tav tm="100000">
                                          <p:val>
                                            <p:strVal val="#ppt_h"/>
                                          </p:val>
                                        </p:tav>
                                      </p:tavLst>
                                    </p:anim>
                                    <p:anim calcmode="lin" valueType="num">
                                      <p:cBhvr>
                                        <p:cTn id="22" dur="2000" fill="hold"/>
                                        <p:tgtEl>
                                          <p:spTgt spid="144"/>
                                        </p:tgtEl>
                                        <p:attrNameLst>
                                          <p:attrName>ppt_w</p:attrName>
                                        </p:attrNameLst>
                                      </p:cBhvr>
                                      <p:tavLst>
                                        <p:tav tm="0">
                                          <p:val>
                                            <p:fltVal val="0"/>
                                          </p:val>
                                        </p:tav>
                                        <p:tav tm="100000">
                                          <p:val>
                                            <p:strVal val="#ppt_w"/>
                                          </p:val>
                                        </p:tav>
                                      </p:tavLst>
                                    </p:anim>
                                  </p:childTnLst>
                                </p:cTn>
                              </p:par>
                              <p:par>
                                <p:cTn id="23" presetID="35" presetClass="entr" presetSubtype="0" fill="hold" grpId="0" nodeType="withEffect">
                                  <p:stCondLst>
                                    <p:cond delay="0"/>
                                  </p:stCondLst>
                                  <p:childTnLst>
                                    <p:set>
                                      <p:cBhvr>
                                        <p:cTn id="24" dur="1" fill="hold">
                                          <p:stCondLst>
                                            <p:cond delay="0"/>
                                          </p:stCondLst>
                                        </p:cTn>
                                        <p:tgtEl>
                                          <p:spTgt spid="143"/>
                                        </p:tgtEl>
                                        <p:attrNameLst>
                                          <p:attrName>style.visibility</p:attrName>
                                        </p:attrNameLst>
                                      </p:cBhvr>
                                      <p:to>
                                        <p:strVal val="visible"/>
                                      </p:to>
                                    </p:set>
                                    <p:animEffect transition="in" filter="fade">
                                      <p:cBhvr>
                                        <p:cTn id="25" dur="2000"/>
                                        <p:tgtEl>
                                          <p:spTgt spid="143"/>
                                        </p:tgtEl>
                                      </p:cBhvr>
                                    </p:animEffect>
                                    <p:anim calcmode="lin" valueType="num">
                                      <p:cBhvr>
                                        <p:cTn id="26" dur="2000" fill="hold"/>
                                        <p:tgtEl>
                                          <p:spTgt spid="143"/>
                                        </p:tgtEl>
                                        <p:attrNameLst>
                                          <p:attrName>style.rotation</p:attrName>
                                        </p:attrNameLst>
                                      </p:cBhvr>
                                      <p:tavLst>
                                        <p:tav tm="0">
                                          <p:val>
                                            <p:fltVal val="720"/>
                                          </p:val>
                                        </p:tav>
                                        <p:tav tm="100000">
                                          <p:val>
                                            <p:fltVal val="0"/>
                                          </p:val>
                                        </p:tav>
                                      </p:tavLst>
                                    </p:anim>
                                    <p:anim calcmode="lin" valueType="num">
                                      <p:cBhvr>
                                        <p:cTn id="27" dur="2000" fill="hold"/>
                                        <p:tgtEl>
                                          <p:spTgt spid="143"/>
                                        </p:tgtEl>
                                        <p:attrNameLst>
                                          <p:attrName>ppt_h</p:attrName>
                                        </p:attrNameLst>
                                      </p:cBhvr>
                                      <p:tavLst>
                                        <p:tav tm="0">
                                          <p:val>
                                            <p:fltVal val="0"/>
                                          </p:val>
                                        </p:tav>
                                        <p:tav tm="100000">
                                          <p:val>
                                            <p:strVal val="#ppt_h"/>
                                          </p:val>
                                        </p:tav>
                                      </p:tavLst>
                                    </p:anim>
                                    <p:anim calcmode="lin" valueType="num">
                                      <p:cBhvr>
                                        <p:cTn id="28" dur="2000" fill="hold"/>
                                        <p:tgtEl>
                                          <p:spTgt spid="143"/>
                                        </p:tgtEl>
                                        <p:attrNameLst>
                                          <p:attrName>ppt_w</p:attrName>
                                        </p:attrNameLst>
                                      </p:cBhvr>
                                      <p:tavLst>
                                        <p:tav tm="0">
                                          <p:val>
                                            <p:fltVal val="0"/>
                                          </p:val>
                                        </p:tav>
                                        <p:tav tm="100000">
                                          <p:val>
                                            <p:strVal val="#ppt_w"/>
                                          </p:val>
                                        </p:tav>
                                      </p:tavLst>
                                    </p:anim>
                                  </p:childTnLst>
                                </p:cTn>
                              </p:par>
                              <p:par>
                                <p:cTn id="29" presetID="35" presetClass="entr" presetSubtype="0" fill="hold" grpId="0" nodeType="withEffect">
                                  <p:stCondLst>
                                    <p:cond delay="0"/>
                                  </p:stCondLst>
                                  <p:childTnLst>
                                    <p:set>
                                      <p:cBhvr>
                                        <p:cTn id="30" dur="1" fill="hold">
                                          <p:stCondLst>
                                            <p:cond delay="0"/>
                                          </p:stCondLst>
                                        </p:cTn>
                                        <p:tgtEl>
                                          <p:spTgt spid="142"/>
                                        </p:tgtEl>
                                        <p:attrNameLst>
                                          <p:attrName>style.visibility</p:attrName>
                                        </p:attrNameLst>
                                      </p:cBhvr>
                                      <p:to>
                                        <p:strVal val="visible"/>
                                      </p:to>
                                    </p:set>
                                    <p:animEffect transition="in" filter="fade">
                                      <p:cBhvr>
                                        <p:cTn id="31" dur="2000"/>
                                        <p:tgtEl>
                                          <p:spTgt spid="142"/>
                                        </p:tgtEl>
                                      </p:cBhvr>
                                    </p:animEffect>
                                    <p:anim calcmode="lin" valueType="num">
                                      <p:cBhvr>
                                        <p:cTn id="32" dur="2000" fill="hold"/>
                                        <p:tgtEl>
                                          <p:spTgt spid="142"/>
                                        </p:tgtEl>
                                        <p:attrNameLst>
                                          <p:attrName>style.rotation</p:attrName>
                                        </p:attrNameLst>
                                      </p:cBhvr>
                                      <p:tavLst>
                                        <p:tav tm="0">
                                          <p:val>
                                            <p:fltVal val="720"/>
                                          </p:val>
                                        </p:tav>
                                        <p:tav tm="100000">
                                          <p:val>
                                            <p:fltVal val="0"/>
                                          </p:val>
                                        </p:tav>
                                      </p:tavLst>
                                    </p:anim>
                                    <p:anim calcmode="lin" valueType="num">
                                      <p:cBhvr>
                                        <p:cTn id="33" dur="2000" fill="hold"/>
                                        <p:tgtEl>
                                          <p:spTgt spid="142"/>
                                        </p:tgtEl>
                                        <p:attrNameLst>
                                          <p:attrName>ppt_h</p:attrName>
                                        </p:attrNameLst>
                                      </p:cBhvr>
                                      <p:tavLst>
                                        <p:tav tm="0">
                                          <p:val>
                                            <p:fltVal val="0"/>
                                          </p:val>
                                        </p:tav>
                                        <p:tav tm="100000">
                                          <p:val>
                                            <p:strVal val="#ppt_h"/>
                                          </p:val>
                                        </p:tav>
                                      </p:tavLst>
                                    </p:anim>
                                    <p:anim calcmode="lin" valueType="num">
                                      <p:cBhvr>
                                        <p:cTn id="34" dur="2000" fill="hold"/>
                                        <p:tgtEl>
                                          <p:spTgt spid="142"/>
                                        </p:tgtEl>
                                        <p:attrNameLst>
                                          <p:attrName>ppt_w</p:attrName>
                                        </p:attrNameLst>
                                      </p:cBhvr>
                                      <p:tavLst>
                                        <p:tav tm="0">
                                          <p:val>
                                            <p:fltVal val="0"/>
                                          </p:val>
                                        </p:tav>
                                        <p:tav tm="100000">
                                          <p:val>
                                            <p:strVal val="#ppt_w"/>
                                          </p:val>
                                        </p:tav>
                                      </p:tavLst>
                                    </p:anim>
                                  </p:childTnLst>
                                </p:cTn>
                              </p:par>
                              <p:par>
                                <p:cTn id="35" presetID="35" presetClass="entr" presetSubtype="0" fill="hold" grpId="0" nodeType="withEffect">
                                  <p:stCondLst>
                                    <p:cond delay="0"/>
                                  </p:stCondLst>
                                  <p:childTnLst>
                                    <p:set>
                                      <p:cBhvr>
                                        <p:cTn id="36" dur="1" fill="hold">
                                          <p:stCondLst>
                                            <p:cond delay="0"/>
                                          </p:stCondLst>
                                        </p:cTn>
                                        <p:tgtEl>
                                          <p:spTgt spid="141"/>
                                        </p:tgtEl>
                                        <p:attrNameLst>
                                          <p:attrName>style.visibility</p:attrName>
                                        </p:attrNameLst>
                                      </p:cBhvr>
                                      <p:to>
                                        <p:strVal val="visible"/>
                                      </p:to>
                                    </p:set>
                                    <p:animEffect transition="in" filter="fade">
                                      <p:cBhvr>
                                        <p:cTn id="37" dur="2000"/>
                                        <p:tgtEl>
                                          <p:spTgt spid="141"/>
                                        </p:tgtEl>
                                      </p:cBhvr>
                                    </p:animEffect>
                                    <p:anim calcmode="lin" valueType="num">
                                      <p:cBhvr>
                                        <p:cTn id="38" dur="2000" fill="hold"/>
                                        <p:tgtEl>
                                          <p:spTgt spid="141"/>
                                        </p:tgtEl>
                                        <p:attrNameLst>
                                          <p:attrName>style.rotation</p:attrName>
                                        </p:attrNameLst>
                                      </p:cBhvr>
                                      <p:tavLst>
                                        <p:tav tm="0">
                                          <p:val>
                                            <p:fltVal val="720"/>
                                          </p:val>
                                        </p:tav>
                                        <p:tav tm="100000">
                                          <p:val>
                                            <p:fltVal val="0"/>
                                          </p:val>
                                        </p:tav>
                                      </p:tavLst>
                                    </p:anim>
                                    <p:anim calcmode="lin" valueType="num">
                                      <p:cBhvr>
                                        <p:cTn id="39" dur="2000" fill="hold"/>
                                        <p:tgtEl>
                                          <p:spTgt spid="141"/>
                                        </p:tgtEl>
                                        <p:attrNameLst>
                                          <p:attrName>ppt_h</p:attrName>
                                        </p:attrNameLst>
                                      </p:cBhvr>
                                      <p:tavLst>
                                        <p:tav tm="0">
                                          <p:val>
                                            <p:fltVal val="0"/>
                                          </p:val>
                                        </p:tav>
                                        <p:tav tm="100000">
                                          <p:val>
                                            <p:strVal val="#ppt_h"/>
                                          </p:val>
                                        </p:tav>
                                      </p:tavLst>
                                    </p:anim>
                                    <p:anim calcmode="lin" valueType="num">
                                      <p:cBhvr>
                                        <p:cTn id="40" dur="2000" fill="hold"/>
                                        <p:tgtEl>
                                          <p:spTgt spid="141"/>
                                        </p:tgtEl>
                                        <p:attrNameLst>
                                          <p:attrName>ppt_w</p:attrName>
                                        </p:attrNameLst>
                                      </p:cBhvr>
                                      <p:tavLst>
                                        <p:tav tm="0">
                                          <p:val>
                                            <p:fltVal val="0"/>
                                          </p:val>
                                        </p:tav>
                                        <p:tav tm="100000">
                                          <p:val>
                                            <p:strVal val="#ppt_w"/>
                                          </p:val>
                                        </p:tav>
                                      </p:tavLst>
                                    </p:anim>
                                  </p:childTnLst>
                                </p:cTn>
                              </p:par>
                            </p:childTnLst>
                          </p:cTn>
                        </p:par>
                        <p:par>
                          <p:cTn id="41" fill="hold">
                            <p:stCondLst>
                              <p:cond delay="2000"/>
                            </p:stCondLst>
                            <p:childTnLst>
                              <p:par>
                                <p:cTn id="42" presetID="14" presetClass="entr" presetSubtype="10" fill="hold" grpId="0" nodeType="afterEffect">
                                  <p:stCondLst>
                                    <p:cond delay="0"/>
                                  </p:stCondLst>
                                  <p:childTnLst>
                                    <p:set>
                                      <p:cBhvr>
                                        <p:cTn id="43" dur="1" fill="hold">
                                          <p:stCondLst>
                                            <p:cond delay="0"/>
                                          </p:stCondLst>
                                        </p:cTn>
                                        <p:tgtEl>
                                          <p:spTgt spid="157"/>
                                        </p:tgtEl>
                                        <p:attrNameLst>
                                          <p:attrName>style.visibility</p:attrName>
                                        </p:attrNameLst>
                                      </p:cBhvr>
                                      <p:to>
                                        <p:strVal val="visible"/>
                                      </p:to>
                                    </p:set>
                                    <p:animEffect transition="in" filter="randombar(horizontal)">
                                      <p:cBhvr>
                                        <p:cTn id="44" dur="500"/>
                                        <p:tgtEl>
                                          <p:spTgt spid="157"/>
                                        </p:tgtEl>
                                      </p:cBhvr>
                                    </p:animEffect>
                                  </p:childTnLst>
                                </p:cTn>
                              </p:par>
                            </p:childTnLst>
                          </p:cTn>
                        </p:par>
                        <p:par>
                          <p:cTn id="45" fill="hold">
                            <p:stCondLst>
                              <p:cond delay="2500"/>
                            </p:stCondLst>
                            <p:childTnLst>
                              <p:par>
                                <p:cTn id="46" presetID="22" presetClass="entr" presetSubtype="2" fill="hold" grpId="0" nodeType="afterEffect">
                                  <p:stCondLst>
                                    <p:cond delay="0"/>
                                  </p:stCondLst>
                                  <p:childTnLst>
                                    <p:set>
                                      <p:cBhvr>
                                        <p:cTn id="47" dur="1" fill="hold">
                                          <p:stCondLst>
                                            <p:cond delay="0"/>
                                          </p:stCondLst>
                                        </p:cTn>
                                        <p:tgtEl>
                                          <p:spTgt spid="145"/>
                                        </p:tgtEl>
                                        <p:attrNameLst>
                                          <p:attrName>style.visibility</p:attrName>
                                        </p:attrNameLst>
                                      </p:cBhvr>
                                      <p:to>
                                        <p:strVal val="visible"/>
                                      </p:to>
                                    </p:set>
                                    <p:animEffect transition="in" filter="wipe(right)">
                                      <p:cBhvr>
                                        <p:cTn id="48" dur="500"/>
                                        <p:tgtEl>
                                          <p:spTgt spid="145"/>
                                        </p:tgtEl>
                                      </p:cBhvr>
                                    </p:animEffect>
                                  </p:childTnLst>
                                </p:cTn>
                              </p:par>
                            </p:childTnLst>
                          </p:cTn>
                        </p:par>
                        <p:par>
                          <p:cTn id="49" fill="hold">
                            <p:stCondLst>
                              <p:cond delay="3000"/>
                            </p:stCondLst>
                            <p:childTnLst>
                              <p:par>
                                <p:cTn id="50" presetID="47" presetClass="entr" presetSubtype="0" fill="hold" grpId="0" nodeType="afterEffect">
                                  <p:stCondLst>
                                    <p:cond delay="0"/>
                                  </p:stCondLst>
                                  <p:childTnLst>
                                    <p:set>
                                      <p:cBhvr>
                                        <p:cTn id="51" dur="1" fill="hold">
                                          <p:stCondLst>
                                            <p:cond delay="0"/>
                                          </p:stCondLst>
                                        </p:cTn>
                                        <p:tgtEl>
                                          <p:spTgt spid="23"/>
                                        </p:tgtEl>
                                        <p:attrNameLst>
                                          <p:attrName>style.visibility</p:attrName>
                                        </p:attrNameLst>
                                      </p:cBhvr>
                                      <p:to>
                                        <p:strVal val="visible"/>
                                      </p:to>
                                    </p:set>
                                    <p:animEffect transition="in" filter="fade">
                                      <p:cBhvr>
                                        <p:cTn id="52" dur="500"/>
                                        <p:tgtEl>
                                          <p:spTgt spid="23"/>
                                        </p:tgtEl>
                                      </p:cBhvr>
                                    </p:animEffect>
                                    <p:anim calcmode="lin" valueType="num">
                                      <p:cBhvr>
                                        <p:cTn id="53" dur="500" fill="hold"/>
                                        <p:tgtEl>
                                          <p:spTgt spid="23"/>
                                        </p:tgtEl>
                                        <p:attrNameLst>
                                          <p:attrName>ppt_x</p:attrName>
                                        </p:attrNameLst>
                                      </p:cBhvr>
                                      <p:tavLst>
                                        <p:tav tm="0">
                                          <p:val>
                                            <p:strVal val="#ppt_x"/>
                                          </p:val>
                                        </p:tav>
                                        <p:tav tm="100000">
                                          <p:val>
                                            <p:strVal val="#ppt_x"/>
                                          </p:val>
                                        </p:tav>
                                      </p:tavLst>
                                    </p:anim>
                                    <p:anim calcmode="lin" valueType="num">
                                      <p:cBhvr>
                                        <p:cTn id="54" dur="500" fill="hold"/>
                                        <p:tgtEl>
                                          <p:spTgt spid="23"/>
                                        </p:tgtEl>
                                        <p:attrNameLst>
                                          <p:attrName>ppt_y</p:attrName>
                                        </p:attrNameLst>
                                      </p:cBhvr>
                                      <p:tavLst>
                                        <p:tav tm="0">
                                          <p:val>
                                            <p:strVal val="#ppt_y-.1"/>
                                          </p:val>
                                        </p:tav>
                                        <p:tav tm="100000">
                                          <p:val>
                                            <p:strVal val="#ppt_y"/>
                                          </p:val>
                                        </p:tav>
                                      </p:tavLst>
                                    </p:anim>
                                  </p:childTnLst>
                                </p:cTn>
                              </p:par>
                              <p:par>
                                <p:cTn id="55" presetID="22" presetClass="entr" presetSubtype="4" fill="hold" grpId="0" nodeType="withEffect">
                                  <p:stCondLst>
                                    <p:cond delay="0"/>
                                  </p:stCondLst>
                                  <p:childTnLst>
                                    <p:set>
                                      <p:cBhvr>
                                        <p:cTn id="56" dur="1" fill="hold">
                                          <p:stCondLst>
                                            <p:cond delay="0"/>
                                          </p:stCondLst>
                                        </p:cTn>
                                        <p:tgtEl>
                                          <p:spTgt spid="154"/>
                                        </p:tgtEl>
                                        <p:attrNameLst>
                                          <p:attrName>style.visibility</p:attrName>
                                        </p:attrNameLst>
                                      </p:cBhvr>
                                      <p:to>
                                        <p:strVal val="visible"/>
                                      </p:to>
                                    </p:set>
                                    <p:animEffect transition="in" filter="wipe(down)">
                                      <p:cBhvr>
                                        <p:cTn id="57" dur="500"/>
                                        <p:tgtEl>
                                          <p:spTgt spid="154"/>
                                        </p:tgtEl>
                                      </p:cBhvr>
                                    </p:animEffect>
                                  </p:childTnLst>
                                </p:cTn>
                              </p:par>
                            </p:childTnLst>
                          </p:cTn>
                        </p:par>
                        <p:par>
                          <p:cTn id="58" fill="hold">
                            <p:stCondLst>
                              <p:cond delay="3500"/>
                            </p:stCondLst>
                            <p:childTnLst>
                              <p:par>
                                <p:cTn id="59" presetID="22" presetClass="entr" presetSubtype="8" fill="hold" grpId="0" nodeType="afterEffect">
                                  <p:stCondLst>
                                    <p:cond delay="0"/>
                                  </p:stCondLst>
                                  <p:childTnLst>
                                    <p:set>
                                      <p:cBhvr>
                                        <p:cTn id="60" dur="1" fill="hold">
                                          <p:stCondLst>
                                            <p:cond delay="0"/>
                                          </p:stCondLst>
                                        </p:cTn>
                                        <p:tgtEl>
                                          <p:spTgt spid="146"/>
                                        </p:tgtEl>
                                        <p:attrNameLst>
                                          <p:attrName>style.visibility</p:attrName>
                                        </p:attrNameLst>
                                      </p:cBhvr>
                                      <p:to>
                                        <p:strVal val="visible"/>
                                      </p:to>
                                    </p:set>
                                    <p:animEffect transition="in" filter="wipe(left)">
                                      <p:cBhvr>
                                        <p:cTn id="61" dur="500"/>
                                        <p:tgtEl>
                                          <p:spTgt spid="146"/>
                                        </p:tgtEl>
                                      </p:cBhvr>
                                    </p:animEffect>
                                  </p:childTnLst>
                                </p:cTn>
                              </p:par>
                            </p:childTnLst>
                          </p:cTn>
                        </p:par>
                        <p:par>
                          <p:cTn id="62" fill="hold">
                            <p:stCondLst>
                              <p:cond delay="4000"/>
                            </p:stCondLst>
                            <p:childTnLst>
                              <p:par>
                                <p:cTn id="63" presetID="47" presetClass="entr" presetSubtype="0" fill="hold" grpId="0" nodeType="afterEffect">
                                  <p:stCondLst>
                                    <p:cond delay="0"/>
                                  </p:stCondLst>
                                  <p:childTnLst>
                                    <p:set>
                                      <p:cBhvr>
                                        <p:cTn id="64" dur="1" fill="hold">
                                          <p:stCondLst>
                                            <p:cond delay="0"/>
                                          </p:stCondLst>
                                        </p:cTn>
                                        <p:tgtEl>
                                          <p:spTgt spid="26"/>
                                        </p:tgtEl>
                                        <p:attrNameLst>
                                          <p:attrName>style.visibility</p:attrName>
                                        </p:attrNameLst>
                                      </p:cBhvr>
                                      <p:to>
                                        <p:strVal val="visible"/>
                                      </p:to>
                                    </p:set>
                                    <p:animEffect transition="in" filter="fade">
                                      <p:cBhvr>
                                        <p:cTn id="65" dur="500"/>
                                        <p:tgtEl>
                                          <p:spTgt spid="26"/>
                                        </p:tgtEl>
                                      </p:cBhvr>
                                    </p:animEffect>
                                    <p:anim calcmode="lin" valueType="num">
                                      <p:cBhvr>
                                        <p:cTn id="66" dur="500" fill="hold"/>
                                        <p:tgtEl>
                                          <p:spTgt spid="26"/>
                                        </p:tgtEl>
                                        <p:attrNameLst>
                                          <p:attrName>ppt_x</p:attrName>
                                        </p:attrNameLst>
                                      </p:cBhvr>
                                      <p:tavLst>
                                        <p:tav tm="0">
                                          <p:val>
                                            <p:strVal val="#ppt_x"/>
                                          </p:val>
                                        </p:tav>
                                        <p:tav tm="100000">
                                          <p:val>
                                            <p:strVal val="#ppt_x"/>
                                          </p:val>
                                        </p:tav>
                                      </p:tavLst>
                                    </p:anim>
                                    <p:anim calcmode="lin" valueType="num">
                                      <p:cBhvr>
                                        <p:cTn id="67" dur="500" fill="hold"/>
                                        <p:tgtEl>
                                          <p:spTgt spid="26"/>
                                        </p:tgtEl>
                                        <p:attrNameLst>
                                          <p:attrName>ppt_y</p:attrName>
                                        </p:attrNameLst>
                                      </p:cBhvr>
                                      <p:tavLst>
                                        <p:tav tm="0">
                                          <p:val>
                                            <p:strVal val="#ppt_y-.1"/>
                                          </p:val>
                                        </p:tav>
                                        <p:tav tm="100000">
                                          <p:val>
                                            <p:strVal val="#ppt_y"/>
                                          </p:val>
                                        </p:tav>
                                      </p:tavLst>
                                    </p:anim>
                                  </p:childTnLst>
                                </p:cTn>
                              </p:par>
                              <p:par>
                                <p:cTn id="68" presetID="22" presetClass="entr" presetSubtype="4" fill="hold" grpId="0" nodeType="withEffect">
                                  <p:stCondLst>
                                    <p:cond delay="0"/>
                                  </p:stCondLst>
                                  <p:childTnLst>
                                    <p:set>
                                      <p:cBhvr>
                                        <p:cTn id="69" dur="1" fill="hold">
                                          <p:stCondLst>
                                            <p:cond delay="0"/>
                                          </p:stCondLst>
                                        </p:cTn>
                                        <p:tgtEl>
                                          <p:spTgt spid="151"/>
                                        </p:tgtEl>
                                        <p:attrNameLst>
                                          <p:attrName>style.visibility</p:attrName>
                                        </p:attrNameLst>
                                      </p:cBhvr>
                                      <p:to>
                                        <p:strVal val="visible"/>
                                      </p:to>
                                    </p:set>
                                    <p:animEffect transition="in" filter="wipe(down)">
                                      <p:cBhvr>
                                        <p:cTn id="70" dur="500"/>
                                        <p:tgtEl>
                                          <p:spTgt spid="151"/>
                                        </p:tgtEl>
                                      </p:cBhvr>
                                    </p:animEffect>
                                  </p:childTnLst>
                                </p:cTn>
                              </p:par>
                            </p:childTnLst>
                          </p:cTn>
                        </p:par>
                        <p:par>
                          <p:cTn id="71" fill="hold">
                            <p:stCondLst>
                              <p:cond delay="4500"/>
                            </p:stCondLst>
                            <p:childTnLst>
                              <p:par>
                                <p:cTn id="72" presetID="22" presetClass="entr" presetSubtype="2" fill="hold" nodeType="afterEffect">
                                  <p:stCondLst>
                                    <p:cond delay="0"/>
                                  </p:stCondLst>
                                  <p:childTnLst>
                                    <p:set>
                                      <p:cBhvr>
                                        <p:cTn id="73" dur="1" fill="hold">
                                          <p:stCondLst>
                                            <p:cond delay="0"/>
                                          </p:stCondLst>
                                        </p:cTn>
                                        <p:tgtEl>
                                          <p:spTgt spid="158"/>
                                        </p:tgtEl>
                                        <p:attrNameLst>
                                          <p:attrName>style.visibility</p:attrName>
                                        </p:attrNameLst>
                                      </p:cBhvr>
                                      <p:to>
                                        <p:strVal val="visible"/>
                                      </p:to>
                                    </p:set>
                                    <p:animEffect transition="in" filter="wipe(right)">
                                      <p:cBhvr>
                                        <p:cTn id="74" dur="500"/>
                                        <p:tgtEl>
                                          <p:spTgt spid="158"/>
                                        </p:tgtEl>
                                      </p:cBhvr>
                                    </p:animEffect>
                                  </p:childTnLst>
                                </p:cTn>
                              </p:par>
                            </p:childTnLst>
                          </p:cTn>
                        </p:par>
                        <p:par>
                          <p:cTn id="75" fill="hold">
                            <p:stCondLst>
                              <p:cond delay="5000"/>
                            </p:stCondLst>
                            <p:childTnLst>
                              <p:par>
                                <p:cTn id="76" presetID="47" presetClass="entr" presetSubtype="0" fill="hold" grpId="0" nodeType="afterEffect">
                                  <p:stCondLst>
                                    <p:cond delay="0"/>
                                  </p:stCondLst>
                                  <p:childTnLst>
                                    <p:set>
                                      <p:cBhvr>
                                        <p:cTn id="77" dur="1" fill="hold">
                                          <p:stCondLst>
                                            <p:cond delay="0"/>
                                          </p:stCondLst>
                                        </p:cTn>
                                        <p:tgtEl>
                                          <p:spTgt spid="24"/>
                                        </p:tgtEl>
                                        <p:attrNameLst>
                                          <p:attrName>style.visibility</p:attrName>
                                        </p:attrNameLst>
                                      </p:cBhvr>
                                      <p:to>
                                        <p:strVal val="visible"/>
                                      </p:to>
                                    </p:set>
                                    <p:animEffect transition="in" filter="fade">
                                      <p:cBhvr>
                                        <p:cTn id="78" dur="500"/>
                                        <p:tgtEl>
                                          <p:spTgt spid="24"/>
                                        </p:tgtEl>
                                      </p:cBhvr>
                                    </p:animEffect>
                                    <p:anim calcmode="lin" valueType="num">
                                      <p:cBhvr>
                                        <p:cTn id="79" dur="500" fill="hold"/>
                                        <p:tgtEl>
                                          <p:spTgt spid="24"/>
                                        </p:tgtEl>
                                        <p:attrNameLst>
                                          <p:attrName>ppt_x</p:attrName>
                                        </p:attrNameLst>
                                      </p:cBhvr>
                                      <p:tavLst>
                                        <p:tav tm="0">
                                          <p:val>
                                            <p:strVal val="#ppt_x"/>
                                          </p:val>
                                        </p:tav>
                                        <p:tav tm="100000">
                                          <p:val>
                                            <p:strVal val="#ppt_x"/>
                                          </p:val>
                                        </p:tav>
                                      </p:tavLst>
                                    </p:anim>
                                    <p:anim calcmode="lin" valueType="num">
                                      <p:cBhvr>
                                        <p:cTn id="80" dur="500" fill="hold"/>
                                        <p:tgtEl>
                                          <p:spTgt spid="24"/>
                                        </p:tgtEl>
                                        <p:attrNameLst>
                                          <p:attrName>ppt_y</p:attrName>
                                        </p:attrNameLst>
                                      </p:cBhvr>
                                      <p:tavLst>
                                        <p:tav tm="0">
                                          <p:val>
                                            <p:strVal val="#ppt_y-.1"/>
                                          </p:val>
                                        </p:tav>
                                        <p:tav tm="100000">
                                          <p:val>
                                            <p:strVal val="#ppt_y"/>
                                          </p:val>
                                        </p:tav>
                                      </p:tavLst>
                                    </p:anim>
                                  </p:childTnLst>
                                </p:cTn>
                              </p:par>
                              <p:par>
                                <p:cTn id="81" presetID="22" presetClass="entr" presetSubtype="4" fill="hold" grpId="0" nodeType="withEffect">
                                  <p:stCondLst>
                                    <p:cond delay="0"/>
                                  </p:stCondLst>
                                  <p:childTnLst>
                                    <p:set>
                                      <p:cBhvr>
                                        <p:cTn id="82" dur="1" fill="hold">
                                          <p:stCondLst>
                                            <p:cond delay="0"/>
                                          </p:stCondLst>
                                        </p:cTn>
                                        <p:tgtEl>
                                          <p:spTgt spid="155"/>
                                        </p:tgtEl>
                                        <p:attrNameLst>
                                          <p:attrName>style.visibility</p:attrName>
                                        </p:attrNameLst>
                                      </p:cBhvr>
                                      <p:to>
                                        <p:strVal val="visible"/>
                                      </p:to>
                                    </p:set>
                                    <p:animEffect transition="in" filter="wipe(down)">
                                      <p:cBhvr>
                                        <p:cTn id="83" dur="500"/>
                                        <p:tgtEl>
                                          <p:spTgt spid="155"/>
                                        </p:tgtEl>
                                      </p:cBhvr>
                                    </p:animEffect>
                                  </p:childTnLst>
                                </p:cTn>
                              </p:par>
                              <p:par>
                                <p:cTn id="84" presetID="22" presetClass="entr" presetSubtype="8" fill="hold" nodeType="withEffect">
                                  <p:stCondLst>
                                    <p:cond delay="0"/>
                                  </p:stCondLst>
                                  <p:childTnLst>
                                    <p:set>
                                      <p:cBhvr>
                                        <p:cTn id="85" dur="1" fill="hold">
                                          <p:stCondLst>
                                            <p:cond delay="0"/>
                                          </p:stCondLst>
                                        </p:cTn>
                                        <p:tgtEl>
                                          <p:spTgt spid="149"/>
                                        </p:tgtEl>
                                        <p:attrNameLst>
                                          <p:attrName>style.visibility</p:attrName>
                                        </p:attrNameLst>
                                      </p:cBhvr>
                                      <p:to>
                                        <p:strVal val="visible"/>
                                      </p:to>
                                    </p:set>
                                    <p:animEffect transition="in" filter="wipe(left)">
                                      <p:cBhvr>
                                        <p:cTn id="86" dur="500"/>
                                        <p:tgtEl>
                                          <p:spTgt spid="149"/>
                                        </p:tgtEl>
                                      </p:cBhvr>
                                    </p:animEffect>
                                  </p:childTnLst>
                                </p:cTn>
                              </p:par>
                            </p:childTnLst>
                          </p:cTn>
                        </p:par>
                        <p:par>
                          <p:cTn id="87" fill="hold">
                            <p:stCondLst>
                              <p:cond delay="5500"/>
                            </p:stCondLst>
                            <p:childTnLst>
                              <p:par>
                                <p:cTn id="88" presetID="47" presetClass="entr" presetSubtype="0" fill="hold" grpId="0" nodeType="afterEffect">
                                  <p:stCondLst>
                                    <p:cond delay="0"/>
                                  </p:stCondLst>
                                  <p:childTnLst>
                                    <p:set>
                                      <p:cBhvr>
                                        <p:cTn id="89" dur="1" fill="hold">
                                          <p:stCondLst>
                                            <p:cond delay="0"/>
                                          </p:stCondLst>
                                        </p:cTn>
                                        <p:tgtEl>
                                          <p:spTgt spid="27"/>
                                        </p:tgtEl>
                                        <p:attrNameLst>
                                          <p:attrName>style.visibility</p:attrName>
                                        </p:attrNameLst>
                                      </p:cBhvr>
                                      <p:to>
                                        <p:strVal val="visible"/>
                                      </p:to>
                                    </p:set>
                                    <p:animEffect transition="in" filter="fade">
                                      <p:cBhvr>
                                        <p:cTn id="90" dur="500"/>
                                        <p:tgtEl>
                                          <p:spTgt spid="27"/>
                                        </p:tgtEl>
                                      </p:cBhvr>
                                    </p:animEffect>
                                    <p:anim calcmode="lin" valueType="num">
                                      <p:cBhvr>
                                        <p:cTn id="91" dur="500" fill="hold"/>
                                        <p:tgtEl>
                                          <p:spTgt spid="27"/>
                                        </p:tgtEl>
                                        <p:attrNameLst>
                                          <p:attrName>ppt_x</p:attrName>
                                        </p:attrNameLst>
                                      </p:cBhvr>
                                      <p:tavLst>
                                        <p:tav tm="0">
                                          <p:val>
                                            <p:strVal val="#ppt_x"/>
                                          </p:val>
                                        </p:tav>
                                        <p:tav tm="100000">
                                          <p:val>
                                            <p:strVal val="#ppt_x"/>
                                          </p:val>
                                        </p:tav>
                                      </p:tavLst>
                                    </p:anim>
                                    <p:anim calcmode="lin" valueType="num">
                                      <p:cBhvr>
                                        <p:cTn id="92" dur="500" fill="hold"/>
                                        <p:tgtEl>
                                          <p:spTgt spid="27"/>
                                        </p:tgtEl>
                                        <p:attrNameLst>
                                          <p:attrName>ppt_y</p:attrName>
                                        </p:attrNameLst>
                                      </p:cBhvr>
                                      <p:tavLst>
                                        <p:tav tm="0">
                                          <p:val>
                                            <p:strVal val="#ppt_y-.1"/>
                                          </p:val>
                                        </p:tav>
                                        <p:tav tm="100000">
                                          <p:val>
                                            <p:strVal val="#ppt_y"/>
                                          </p:val>
                                        </p:tav>
                                      </p:tavLst>
                                    </p:anim>
                                  </p:childTnLst>
                                </p:cTn>
                              </p:par>
                              <p:par>
                                <p:cTn id="93" presetID="22" presetClass="entr" presetSubtype="4" fill="hold" grpId="0" nodeType="withEffect">
                                  <p:stCondLst>
                                    <p:cond delay="0"/>
                                  </p:stCondLst>
                                  <p:childTnLst>
                                    <p:set>
                                      <p:cBhvr>
                                        <p:cTn id="94" dur="1" fill="hold">
                                          <p:stCondLst>
                                            <p:cond delay="0"/>
                                          </p:stCondLst>
                                        </p:cTn>
                                        <p:tgtEl>
                                          <p:spTgt spid="152"/>
                                        </p:tgtEl>
                                        <p:attrNameLst>
                                          <p:attrName>style.visibility</p:attrName>
                                        </p:attrNameLst>
                                      </p:cBhvr>
                                      <p:to>
                                        <p:strVal val="visible"/>
                                      </p:to>
                                    </p:set>
                                    <p:animEffect transition="in" filter="wipe(down)">
                                      <p:cBhvr>
                                        <p:cTn id="95" dur="500"/>
                                        <p:tgtEl>
                                          <p:spTgt spid="152"/>
                                        </p:tgtEl>
                                      </p:cBhvr>
                                    </p:animEffect>
                                  </p:childTnLst>
                                </p:cTn>
                              </p:par>
                            </p:childTnLst>
                          </p:cTn>
                        </p:par>
                        <p:par>
                          <p:cTn id="96" fill="hold">
                            <p:stCondLst>
                              <p:cond delay="6000"/>
                            </p:stCondLst>
                            <p:childTnLst>
                              <p:par>
                                <p:cTn id="97" presetID="22" presetClass="entr" presetSubtype="2" fill="hold" grpId="0" nodeType="afterEffect">
                                  <p:stCondLst>
                                    <p:cond delay="0"/>
                                  </p:stCondLst>
                                  <p:childTnLst>
                                    <p:set>
                                      <p:cBhvr>
                                        <p:cTn id="98" dur="1" fill="hold">
                                          <p:stCondLst>
                                            <p:cond delay="0"/>
                                          </p:stCondLst>
                                        </p:cTn>
                                        <p:tgtEl>
                                          <p:spTgt spid="147"/>
                                        </p:tgtEl>
                                        <p:attrNameLst>
                                          <p:attrName>style.visibility</p:attrName>
                                        </p:attrNameLst>
                                      </p:cBhvr>
                                      <p:to>
                                        <p:strVal val="visible"/>
                                      </p:to>
                                    </p:set>
                                    <p:animEffect transition="in" filter="wipe(right)">
                                      <p:cBhvr>
                                        <p:cTn id="99" dur="500"/>
                                        <p:tgtEl>
                                          <p:spTgt spid="147"/>
                                        </p:tgtEl>
                                      </p:cBhvr>
                                    </p:animEffect>
                                  </p:childTnLst>
                                </p:cTn>
                              </p:par>
                            </p:childTnLst>
                          </p:cTn>
                        </p:par>
                        <p:par>
                          <p:cTn id="100" fill="hold">
                            <p:stCondLst>
                              <p:cond delay="6500"/>
                            </p:stCondLst>
                            <p:childTnLst>
                              <p:par>
                                <p:cTn id="101" presetID="47" presetClass="entr" presetSubtype="0" fill="hold" grpId="0" nodeType="afterEffect">
                                  <p:stCondLst>
                                    <p:cond delay="0"/>
                                  </p:stCondLst>
                                  <p:childTnLst>
                                    <p:set>
                                      <p:cBhvr>
                                        <p:cTn id="102" dur="1" fill="hold">
                                          <p:stCondLst>
                                            <p:cond delay="0"/>
                                          </p:stCondLst>
                                        </p:cTn>
                                        <p:tgtEl>
                                          <p:spTgt spid="25"/>
                                        </p:tgtEl>
                                        <p:attrNameLst>
                                          <p:attrName>style.visibility</p:attrName>
                                        </p:attrNameLst>
                                      </p:cBhvr>
                                      <p:to>
                                        <p:strVal val="visible"/>
                                      </p:to>
                                    </p:set>
                                    <p:animEffect transition="in" filter="fade">
                                      <p:cBhvr>
                                        <p:cTn id="103" dur="500"/>
                                        <p:tgtEl>
                                          <p:spTgt spid="25"/>
                                        </p:tgtEl>
                                      </p:cBhvr>
                                    </p:animEffect>
                                    <p:anim calcmode="lin" valueType="num">
                                      <p:cBhvr>
                                        <p:cTn id="104" dur="500" fill="hold"/>
                                        <p:tgtEl>
                                          <p:spTgt spid="25"/>
                                        </p:tgtEl>
                                        <p:attrNameLst>
                                          <p:attrName>ppt_x</p:attrName>
                                        </p:attrNameLst>
                                      </p:cBhvr>
                                      <p:tavLst>
                                        <p:tav tm="0">
                                          <p:val>
                                            <p:strVal val="#ppt_x"/>
                                          </p:val>
                                        </p:tav>
                                        <p:tav tm="100000">
                                          <p:val>
                                            <p:strVal val="#ppt_x"/>
                                          </p:val>
                                        </p:tav>
                                      </p:tavLst>
                                    </p:anim>
                                    <p:anim calcmode="lin" valueType="num">
                                      <p:cBhvr>
                                        <p:cTn id="105" dur="500" fill="hold"/>
                                        <p:tgtEl>
                                          <p:spTgt spid="25"/>
                                        </p:tgtEl>
                                        <p:attrNameLst>
                                          <p:attrName>ppt_y</p:attrName>
                                        </p:attrNameLst>
                                      </p:cBhvr>
                                      <p:tavLst>
                                        <p:tav tm="0">
                                          <p:val>
                                            <p:strVal val="#ppt_y-.1"/>
                                          </p:val>
                                        </p:tav>
                                        <p:tav tm="100000">
                                          <p:val>
                                            <p:strVal val="#ppt_y"/>
                                          </p:val>
                                        </p:tav>
                                      </p:tavLst>
                                    </p:anim>
                                  </p:childTnLst>
                                </p:cTn>
                              </p:par>
                              <p:par>
                                <p:cTn id="106" presetID="22" presetClass="entr" presetSubtype="4" fill="hold" grpId="0" nodeType="withEffect">
                                  <p:stCondLst>
                                    <p:cond delay="0"/>
                                  </p:stCondLst>
                                  <p:childTnLst>
                                    <p:set>
                                      <p:cBhvr>
                                        <p:cTn id="107" dur="1" fill="hold">
                                          <p:stCondLst>
                                            <p:cond delay="0"/>
                                          </p:stCondLst>
                                        </p:cTn>
                                        <p:tgtEl>
                                          <p:spTgt spid="156"/>
                                        </p:tgtEl>
                                        <p:attrNameLst>
                                          <p:attrName>style.visibility</p:attrName>
                                        </p:attrNameLst>
                                      </p:cBhvr>
                                      <p:to>
                                        <p:strVal val="visible"/>
                                      </p:to>
                                    </p:set>
                                    <p:animEffect transition="in" filter="wipe(down)">
                                      <p:cBhvr>
                                        <p:cTn id="108" dur="500"/>
                                        <p:tgtEl>
                                          <p:spTgt spid="156"/>
                                        </p:tgtEl>
                                      </p:cBhvr>
                                    </p:animEffect>
                                  </p:childTnLst>
                                </p:cTn>
                              </p:par>
                            </p:childTnLst>
                          </p:cTn>
                        </p:par>
                        <p:par>
                          <p:cTn id="109" fill="hold">
                            <p:stCondLst>
                              <p:cond delay="7000"/>
                            </p:stCondLst>
                            <p:childTnLst>
                              <p:par>
                                <p:cTn id="110" presetID="22" presetClass="entr" presetSubtype="8" fill="hold" grpId="0" nodeType="afterEffect">
                                  <p:stCondLst>
                                    <p:cond delay="0"/>
                                  </p:stCondLst>
                                  <p:childTnLst>
                                    <p:set>
                                      <p:cBhvr>
                                        <p:cTn id="111" dur="1" fill="hold">
                                          <p:stCondLst>
                                            <p:cond delay="0"/>
                                          </p:stCondLst>
                                        </p:cTn>
                                        <p:tgtEl>
                                          <p:spTgt spid="148"/>
                                        </p:tgtEl>
                                        <p:attrNameLst>
                                          <p:attrName>style.visibility</p:attrName>
                                        </p:attrNameLst>
                                      </p:cBhvr>
                                      <p:to>
                                        <p:strVal val="visible"/>
                                      </p:to>
                                    </p:set>
                                    <p:animEffect transition="in" filter="wipe(left)">
                                      <p:cBhvr>
                                        <p:cTn id="112" dur="500"/>
                                        <p:tgtEl>
                                          <p:spTgt spid="148"/>
                                        </p:tgtEl>
                                      </p:cBhvr>
                                    </p:animEffect>
                                  </p:childTnLst>
                                </p:cTn>
                              </p:par>
                            </p:childTnLst>
                          </p:cTn>
                        </p:par>
                        <p:par>
                          <p:cTn id="113" fill="hold">
                            <p:stCondLst>
                              <p:cond delay="7500"/>
                            </p:stCondLst>
                            <p:childTnLst>
                              <p:par>
                                <p:cTn id="114" presetID="47" presetClass="entr" presetSubtype="0" fill="hold" grpId="0" nodeType="afterEffect">
                                  <p:stCondLst>
                                    <p:cond delay="0"/>
                                  </p:stCondLst>
                                  <p:childTnLst>
                                    <p:set>
                                      <p:cBhvr>
                                        <p:cTn id="115" dur="1" fill="hold">
                                          <p:stCondLst>
                                            <p:cond delay="0"/>
                                          </p:stCondLst>
                                        </p:cTn>
                                        <p:tgtEl>
                                          <p:spTgt spid="28"/>
                                        </p:tgtEl>
                                        <p:attrNameLst>
                                          <p:attrName>style.visibility</p:attrName>
                                        </p:attrNameLst>
                                      </p:cBhvr>
                                      <p:to>
                                        <p:strVal val="visible"/>
                                      </p:to>
                                    </p:set>
                                    <p:animEffect transition="in" filter="fade">
                                      <p:cBhvr>
                                        <p:cTn id="116" dur="500"/>
                                        <p:tgtEl>
                                          <p:spTgt spid="28"/>
                                        </p:tgtEl>
                                      </p:cBhvr>
                                    </p:animEffect>
                                    <p:anim calcmode="lin" valueType="num">
                                      <p:cBhvr>
                                        <p:cTn id="117" dur="500" fill="hold"/>
                                        <p:tgtEl>
                                          <p:spTgt spid="28"/>
                                        </p:tgtEl>
                                        <p:attrNameLst>
                                          <p:attrName>ppt_x</p:attrName>
                                        </p:attrNameLst>
                                      </p:cBhvr>
                                      <p:tavLst>
                                        <p:tav tm="0">
                                          <p:val>
                                            <p:strVal val="#ppt_x"/>
                                          </p:val>
                                        </p:tav>
                                        <p:tav tm="100000">
                                          <p:val>
                                            <p:strVal val="#ppt_x"/>
                                          </p:val>
                                        </p:tav>
                                      </p:tavLst>
                                    </p:anim>
                                    <p:anim calcmode="lin" valueType="num">
                                      <p:cBhvr>
                                        <p:cTn id="118" dur="500" fill="hold"/>
                                        <p:tgtEl>
                                          <p:spTgt spid="28"/>
                                        </p:tgtEl>
                                        <p:attrNameLst>
                                          <p:attrName>ppt_y</p:attrName>
                                        </p:attrNameLst>
                                      </p:cBhvr>
                                      <p:tavLst>
                                        <p:tav tm="0">
                                          <p:val>
                                            <p:strVal val="#ppt_y-.1"/>
                                          </p:val>
                                        </p:tav>
                                        <p:tav tm="100000">
                                          <p:val>
                                            <p:strVal val="#ppt_y"/>
                                          </p:val>
                                        </p:tav>
                                      </p:tavLst>
                                    </p:anim>
                                  </p:childTnLst>
                                </p:cTn>
                              </p:par>
                              <p:par>
                                <p:cTn id="119" presetID="22" presetClass="entr" presetSubtype="4" fill="hold" grpId="0" nodeType="withEffect">
                                  <p:stCondLst>
                                    <p:cond delay="0"/>
                                  </p:stCondLst>
                                  <p:childTnLst>
                                    <p:set>
                                      <p:cBhvr>
                                        <p:cTn id="120" dur="1" fill="hold">
                                          <p:stCondLst>
                                            <p:cond delay="0"/>
                                          </p:stCondLst>
                                        </p:cTn>
                                        <p:tgtEl>
                                          <p:spTgt spid="153"/>
                                        </p:tgtEl>
                                        <p:attrNameLst>
                                          <p:attrName>style.visibility</p:attrName>
                                        </p:attrNameLst>
                                      </p:cBhvr>
                                      <p:to>
                                        <p:strVal val="visible"/>
                                      </p:to>
                                    </p:set>
                                    <p:animEffect transition="in" filter="wipe(down)">
                                      <p:cBhvr>
                                        <p:cTn id="121" dur="500"/>
                                        <p:tgtEl>
                                          <p:spTgt spid="15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8" grpId="0" animBg="1"/>
      <p:bldP spid="99" grpId="0" animBg="1"/>
      <p:bldP spid="141" grpId="0" animBg="1"/>
      <p:bldP spid="142" grpId="0" animBg="1"/>
      <p:bldP spid="143" grpId="0" animBg="1"/>
      <p:bldP spid="144" grpId="0" animBg="1"/>
      <p:bldP spid="145" grpId="0" animBg="1"/>
      <p:bldP spid="146" grpId="0" animBg="1"/>
      <p:bldP spid="147" grpId="0" animBg="1"/>
      <p:bldP spid="148" grpId="0" animBg="1"/>
      <p:bldP spid="151" grpId="0"/>
      <p:bldP spid="152" grpId="0"/>
      <p:bldP spid="153" grpId="0"/>
      <p:bldP spid="154" grpId="0"/>
      <p:bldP spid="155" grpId="0"/>
      <p:bldP spid="156" grpId="0"/>
      <p:bldP spid="157" grpId="0"/>
      <p:bldP spid="23" grpId="0"/>
      <p:bldP spid="24" grpId="0"/>
      <p:bldP spid="25" grpId="0"/>
      <p:bldP spid="26" grpId="0"/>
      <p:bldP spid="27" grpId="0"/>
      <p:bldP spid="28" grpId="0"/>
    </p:bldLst>
  </p:timing>
</p:sld>
</file>

<file path=ppt/slides/slide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 name="Freeform 7"/>
          <p:cNvSpPr>
            <a:spLocks/>
          </p:cNvSpPr>
          <p:nvPr/>
        </p:nvSpPr>
        <p:spPr bwMode="auto">
          <a:xfrm>
            <a:off x="3794319" y="1493632"/>
            <a:ext cx="664999" cy="649126"/>
          </a:xfrm>
          <a:custGeom>
            <a:avLst/>
            <a:gdLst>
              <a:gd name="T0" fmla="*/ 158 w 524"/>
              <a:gd name="T1" fmla="*/ 0 h 423"/>
              <a:gd name="T2" fmla="*/ 365 w 524"/>
              <a:gd name="T3" fmla="*/ 0 h 423"/>
              <a:gd name="T4" fmla="*/ 366 w 524"/>
              <a:gd name="T5" fmla="*/ 0 h 423"/>
              <a:gd name="T6" fmla="*/ 366 w 524"/>
              <a:gd name="T7" fmla="*/ 0 h 423"/>
              <a:gd name="T8" fmla="*/ 523 w 524"/>
              <a:gd name="T9" fmla="*/ 157 h 423"/>
              <a:gd name="T10" fmla="*/ 524 w 524"/>
              <a:gd name="T11" fmla="*/ 423 h 423"/>
              <a:gd name="T12" fmla="*/ 388 w 524"/>
              <a:gd name="T13" fmla="*/ 321 h 423"/>
              <a:gd name="T14" fmla="*/ 158 w 524"/>
              <a:gd name="T15" fmla="*/ 316 h 423"/>
              <a:gd name="T16" fmla="*/ 0 w 524"/>
              <a:gd name="T17" fmla="*/ 158 h 423"/>
              <a:gd name="T18" fmla="*/ 158 w 524"/>
              <a:gd name="T19" fmla="*/ 0 h 4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524" h="423">
                <a:moveTo>
                  <a:pt x="158" y="0"/>
                </a:moveTo>
                <a:cubicBezTo>
                  <a:pt x="365" y="0"/>
                  <a:pt x="365" y="0"/>
                  <a:pt x="365" y="0"/>
                </a:cubicBezTo>
                <a:cubicBezTo>
                  <a:pt x="365" y="0"/>
                  <a:pt x="365" y="0"/>
                  <a:pt x="366" y="0"/>
                </a:cubicBezTo>
                <a:cubicBezTo>
                  <a:pt x="366" y="0"/>
                  <a:pt x="366" y="0"/>
                  <a:pt x="366" y="0"/>
                </a:cubicBezTo>
                <a:cubicBezTo>
                  <a:pt x="453" y="0"/>
                  <a:pt x="523" y="71"/>
                  <a:pt x="523" y="157"/>
                </a:cubicBezTo>
                <a:cubicBezTo>
                  <a:pt x="523" y="244"/>
                  <a:pt x="524" y="423"/>
                  <a:pt x="524" y="423"/>
                </a:cubicBezTo>
                <a:cubicBezTo>
                  <a:pt x="524" y="423"/>
                  <a:pt x="484" y="335"/>
                  <a:pt x="388" y="321"/>
                </a:cubicBezTo>
                <a:cubicBezTo>
                  <a:pt x="376" y="319"/>
                  <a:pt x="158" y="316"/>
                  <a:pt x="158" y="316"/>
                </a:cubicBezTo>
                <a:cubicBezTo>
                  <a:pt x="70" y="316"/>
                  <a:pt x="0" y="246"/>
                  <a:pt x="0" y="158"/>
                </a:cubicBezTo>
                <a:cubicBezTo>
                  <a:pt x="0" y="71"/>
                  <a:pt x="70" y="0"/>
                  <a:pt x="158" y="0"/>
                </a:cubicBezTo>
              </a:path>
            </a:pathLst>
          </a:custGeom>
          <a:solidFill>
            <a:srgbClr val="8CC94C"/>
          </a:solidFill>
          <a:ln>
            <a:noFill/>
          </a:ln>
          <a:effectLst/>
        </p:spPr>
        <p:txBody>
          <a:bodyPr lIns="68563" tIns="34281" rIns="68563" bIns="34281" anchor="ctr"/>
          <a:lstStyle/>
          <a:p>
            <a:pPr algn="ctr" defTabSz="914197">
              <a:defRPr/>
            </a:pPr>
            <a:endParaRPr lang="en-AU" sz="1100" kern="0" dirty="0">
              <a:solidFill>
                <a:schemeClr val="bg1"/>
              </a:solidFill>
              <a:latin typeface="Roboto Bold" charset="0"/>
            </a:endParaRPr>
          </a:p>
        </p:txBody>
      </p:sp>
      <p:sp>
        <p:nvSpPr>
          <p:cNvPr id="4" name="Freeform 8"/>
          <p:cNvSpPr>
            <a:spLocks/>
          </p:cNvSpPr>
          <p:nvPr/>
        </p:nvSpPr>
        <p:spPr bwMode="auto">
          <a:xfrm>
            <a:off x="3300728" y="2061818"/>
            <a:ext cx="1158589" cy="1128433"/>
          </a:xfrm>
          <a:custGeom>
            <a:avLst/>
            <a:gdLst>
              <a:gd name="T0" fmla="*/ 275 w 913"/>
              <a:gd name="T1" fmla="*/ 0 h 735"/>
              <a:gd name="T2" fmla="*/ 636 w 913"/>
              <a:gd name="T3" fmla="*/ 0 h 735"/>
              <a:gd name="T4" fmla="*/ 637 w 913"/>
              <a:gd name="T5" fmla="*/ 0 h 735"/>
              <a:gd name="T6" fmla="*/ 638 w 913"/>
              <a:gd name="T7" fmla="*/ 0 h 735"/>
              <a:gd name="T8" fmla="*/ 911 w 913"/>
              <a:gd name="T9" fmla="*/ 273 h 735"/>
              <a:gd name="T10" fmla="*/ 913 w 913"/>
              <a:gd name="T11" fmla="*/ 735 h 735"/>
              <a:gd name="T12" fmla="*/ 677 w 913"/>
              <a:gd name="T13" fmla="*/ 557 h 735"/>
              <a:gd name="T14" fmla="*/ 275 w 913"/>
              <a:gd name="T15" fmla="*/ 550 h 735"/>
              <a:gd name="T16" fmla="*/ 0 w 913"/>
              <a:gd name="T17" fmla="*/ 275 h 735"/>
              <a:gd name="T18" fmla="*/ 275 w 913"/>
              <a:gd name="T19" fmla="*/ 0 h 7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913" h="735">
                <a:moveTo>
                  <a:pt x="275" y="0"/>
                </a:moveTo>
                <a:cubicBezTo>
                  <a:pt x="636" y="0"/>
                  <a:pt x="636" y="0"/>
                  <a:pt x="636" y="0"/>
                </a:cubicBezTo>
                <a:cubicBezTo>
                  <a:pt x="636" y="0"/>
                  <a:pt x="637" y="0"/>
                  <a:pt x="637" y="0"/>
                </a:cubicBezTo>
                <a:cubicBezTo>
                  <a:pt x="637" y="0"/>
                  <a:pt x="638" y="0"/>
                  <a:pt x="638" y="0"/>
                </a:cubicBezTo>
                <a:cubicBezTo>
                  <a:pt x="789" y="0"/>
                  <a:pt x="911" y="122"/>
                  <a:pt x="911" y="273"/>
                </a:cubicBezTo>
                <a:cubicBezTo>
                  <a:pt x="911" y="424"/>
                  <a:pt x="913" y="735"/>
                  <a:pt x="913" y="735"/>
                </a:cubicBezTo>
                <a:cubicBezTo>
                  <a:pt x="913" y="735"/>
                  <a:pt x="844" y="582"/>
                  <a:pt x="677" y="557"/>
                </a:cubicBezTo>
                <a:cubicBezTo>
                  <a:pt x="656" y="554"/>
                  <a:pt x="275" y="550"/>
                  <a:pt x="275" y="550"/>
                </a:cubicBezTo>
                <a:cubicBezTo>
                  <a:pt x="123" y="550"/>
                  <a:pt x="0" y="427"/>
                  <a:pt x="0" y="275"/>
                </a:cubicBezTo>
                <a:cubicBezTo>
                  <a:pt x="0" y="123"/>
                  <a:pt x="123" y="0"/>
                  <a:pt x="275" y="0"/>
                </a:cubicBezTo>
              </a:path>
            </a:pathLst>
          </a:custGeom>
          <a:solidFill>
            <a:srgbClr val="8CC94C"/>
          </a:solidFill>
          <a:ln>
            <a:noFill/>
          </a:ln>
          <a:effectLst/>
        </p:spPr>
        <p:txBody>
          <a:bodyPr lIns="68563" tIns="34281" rIns="68563" bIns="34281" anchor="ctr"/>
          <a:lstStyle/>
          <a:p>
            <a:pPr algn="ctr" defTabSz="914197">
              <a:defRPr/>
            </a:pPr>
            <a:endParaRPr lang="en-AU" sz="2199" kern="0" dirty="0">
              <a:solidFill>
                <a:schemeClr val="bg1"/>
              </a:solidFill>
              <a:latin typeface="Roboto Bold" charset="0"/>
            </a:endParaRPr>
          </a:p>
        </p:txBody>
      </p:sp>
      <p:sp>
        <p:nvSpPr>
          <p:cNvPr id="5" name="Freeform 9"/>
          <p:cNvSpPr>
            <a:spLocks/>
          </p:cNvSpPr>
          <p:nvPr/>
        </p:nvSpPr>
        <p:spPr bwMode="auto">
          <a:xfrm>
            <a:off x="3300728" y="3018843"/>
            <a:ext cx="1158589" cy="1128434"/>
          </a:xfrm>
          <a:custGeom>
            <a:avLst/>
            <a:gdLst>
              <a:gd name="T0" fmla="*/ 275 w 913"/>
              <a:gd name="T1" fmla="*/ 0 h 735"/>
              <a:gd name="T2" fmla="*/ 636 w 913"/>
              <a:gd name="T3" fmla="*/ 0 h 735"/>
              <a:gd name="T4" fmla="*/ 637 w 913"/>
              <a:gd name="T5" fmla="*/ 0 h 735"/>
              <a:gd name="T6" fmla="*/ 638 w 913"/>
              <a:gd name="T7" fmla="*/ 0 h 735"/>
              <a:gd name="T8" fmla="*/ 911 w 913"/>
              <a:gd name="T9" fmla="*/ 273 h 735"/>
              <a:gd name="T10" fmla="*/ 913 w 913"/>
              <a:gd name="T11" fmla="*/ 735 h 735"/>
              <a:gd name="T12" fmla="*/ 677 w 913"/>
              <a:gd name="T13" fmla="*/ 557 h 735"/>
              <a:gd name="T14" fmla="*/ 275 w 913"/>
              <a:gd name="T15" fmla="*/ 550 h 735"/>
              <a:gd name="T16" fmla="*/ 0 w 913"/>
              <a:gd name="T17" fmla="*/ 275 h 735"/>
              <a:gd name="T18" fmla="*/ 275 w 913"/>
              <a:gd name="T19" fmla="*/ 0 h 7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913" h="735">
                <a:moveTo>
                  <a:pt x="275" y="0"/>
                </a:moveTo>
                <a:cubicBezTo>
                  <a:pt x="636" y="0"/>
                  <a:pt x="636" y="0"/>
                  <a:pt x="636" y="0"/>
                </a:cubicBezTo>
                <a:cubicBezTo>
                  <a:pt x="636" y="0"/>
                  <a:pt x="637" y="0"/>
                  <a:pt x="637" y="0"/>
                </a:cubicBezTo>
                <a:cubicBezTo>
                  <a:pt x="637" y="0"/>
                  <a:pt x="638" y="0"/>
                  <a:pt x="638" y="0"/>
                </a:cubicBezTo>
                <a:cubicBezTo>
                  <a:pt x="789" y="0"/>
                  <a:pt x="911" y="122"/>
                  <a:pt x="911" y="273"/>
                </a:cubicBezTo>
                <a:cubicBezTo>
                  <a:pt x="911" y="424"/>
                  <a:pt x="913" y="735"/>
                  <a:pt x="913" y="735"/>
                </a:cubicBezTo>
                <a:cubicBezTo>
                  <a:pt x="913" y="735"/>
                  <a:pt x="844" y="582"/>
                  <a:pt x="677" y="557"/>
                </a:cubicBezTo>
                <a:cubicBezTo>
                  <a:pt x="656" y="554"/>
                  <a:pt x="275" y="550"/>
                  <a:pt x="275" y="550"/>
                </a:cubicBezTo>
                <a:cubicBezTo>
                  <a:pt x="123" y="550"/>
                  <a:pt x="0" y="427"/>
                  <a:pt x="0" y="275"/>
                </a:cubicBezTo>
                <a:cubicBezTo>
                  <a:pt x="0" y="123"/>
                  <a:pt x="123" y="0"/>
                  <a:pt x="275" y="0"/>
                </a:cubicBezTo>
              </a:path>
            </a:pathLst>
          </a:custGeom>
          <a:solidFill>
            <a:srgbClr val="8CC94C"/>
          </a:solidFill>
          <a:ln>
            <a:noFill/>
          </a:ln>
          <a:effectLst/>
        </p:spPr>
        <p:txBody>
          <a:bodyPr lIns="68563" tIns="34281" rIns="68563" bIns="34281" anchor="ctr"/>
          <a:lstStyle/>
          <a:p>
            <a:pPr algn="ctr" defTabSz="914197">
              <a:defRPr/>
            </a:pPr>
            <a:endParaRPr lang="en-AU" sz="2600" kern="0" dirty="0">
              <a:solidFill>
                <a:schemeClr val="bg1"/>
              </a:solidFill>
              <a:latin typeface="Roboto Bold" charset="0"/>
            </a:endParaRPr>
          </a:p>
        </p:txBody>
      </p:sp>
      <p:sp>
        <p:nvSpPr>
          <p:cNvPr id="6" name="Freeform 10"/>
          <p:cNvSpPr>
            <a:spLocks/>
          </p:cNvSpPr>
          <p:nvPr/>
        </p:nvSpPr>
        <p:spPr bwMode="auto">
          <a:xfrm>
            <a:off x="4481537" y="3020429"/>
            <a:ext cx="1460139" cy="1420461"/>
          </a:xfrm>
          <a:custGeom>
            <a:avLst/>
            <a:gdLst>
              <a:gd name="T0" fmla="*/ 1020384 w 1151"/>
              <a:gd name="T1" fmla="*/ 0 h 926"/>
              <a:gd name="T2" fmla="*/ 442928 w 1151"/>
              <a:gd name="T3" fmla="*/ 0 h 926"/>
              <a:gd name="T4" fmla="*/ 441659 w 1151"/>
              <a:gd name="T5" fmla="*/ 0 h 926"/>
              <a:gd name="T6" fmla="*/ 440390 w 1151"/>
              <a:gd name="T7" fmla="*/ 0 h 926"/>
              <a:gd name="T8" fmla="*/ 3807 w 1151"/>
              <a:gd name="T9" fmla="*/ 529890 h 926"/>
              <a:gd name="T10" fmla="*/ 0 w 1151"/>
              <a:gd name="T11" fmla="*/ 1422256 h 926"/>
              <a:gd name="T12" fmla="*/ 378202 w 1151"/>
              <a:gd name="T13" fmla="*/ 1079747 h 926"/>
              <a:gd name="T14" fmla="*/ 1020384 w 1151"/>
              <a:gd name="T15" fmla="*/ 1064388 h 926"/>
              <a:gd name="T16" fmla="*/ 1460774 w 1151"/>
              <a:gd name="T17" fmla="*/ 532962 h 926"/>
              <a:gd name="T18" fmla="*/ 1020384 w 1151"/>
              <a:gd name="T19" fmla="*/ 0 h 926"/>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1151"/>
              <a:gd name="T31" fmla="*/ 0 h 926"/>
              <a:gd name="T32" fmla="*/ 1151 w 1151"/>
              <a:gd name="T33" fmla="*/ 926 h 92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1151" h="926">
                <a:moveTo>
                  <a:pt x="804" y="0"/>
                </a:moveTo>
                <a:cubicBezTo>
                  <a:pt x="349" y="0"/>
                  <a:pt x="349" y="0"/>
                  <a:pt x="349" y="0"/>
                </a:cubicBezTo>
                <a:cubicBezTo>
                  <a:pt x="349" y="0"/>
                  <a:pt x="348" y="0"/>
                  <a:pt x="348" y="0"/>
                </a:cubicBezTo>
                <a:cubicBezTo>
                  <a:pt x="348" y="0"/>
                  <a:pt x="347" y="0"/>
                  <a:pt x="347" y="0"/>
                </a:cubicBezTo>
                <a:cubicBezTo>
                  <a:pt x="157" y="0"/>
                  <a:pt x="3" y="154"/>
                  <a:pt x="3" y="345"/>
                </a:cubicBezTo>
                <a:cubicBezTo>
                  <a:pt x="3" y="535"/>
                  <a:pt x="0" y="926"/>
                  <a:pt x="0" y="926"/>
                </a:cubicBezTo>
                <a:cubicBezTo>
                  <a:pt x="0" y="926"/>
                  <a:pt x="88" y="734"/>
                  <a:pt x="298" y="703"/>
                </a:cubicBezTo>
                <a:cubicBezTo>
                  <a:pt x="325" y="699"/>
                  <a:pt x="804" y="693"/>
                  <a:pt x="804" y="693"/>
                </a:cubicBezTo>
                <a:cubicBezTo>
                  <a:pt x="996" y="693"/>
                  <a:pt x="1151" y="538"/>
                  <a:pt x="1151" y="347"/>
                </a:cubicBezTo>
                <a:cubicBezTo>
                  <a:pt x="1151" y="155"/>
                  <a:pt x="996" y="0"/>
                  <a:pt x="804" y="0"/>
                </a:cubicBezTo>
              </a:path>
            </a:pathLst>
          </a:custGeom>
          <a:solidFill>
            <a:srgbClr val="108036"/>
          </a:solidFill>
          <a:ln>
            <a:noFill/>
          </a:ln>
          <a:effectLst/>
          <a:extLst/>
        </p:spPr>
        <p:txBody>
          <a:bodyPr lIns="68563" tIns="34281" rIns="68563" bIns="34281" anchor="ctr"/>
          <a:lstStyle/>
          <a:p>
            <a:pPr algn="ctr" defTabSz="914197">
              <a:defRPr/>
            </a:pPr>
            <a:endParaRPr lang="en-AU" sz="2999" kern="0" dirty="0">
              <a:solidFill>
                <a:schemeClr val="bg1"/>
              </a:solidFill>
              <a:latin typeface="Roboto Bold" charset="0"/>
            </a:endParaRPr>
          </a:p>
        </p:txBody>
      </p:sp>
      <p:sp>
        <p:nvSpPr>
          <p:cNvPr id="7" name="Freeform 6"/>
          <p:cNvSpPr>
            <a:spLocks/>
          </p:cNvSpPr>
          <p:nvPr/>
        </p:nvSpPr>
        <p:spPr bwMode="auto">
          <a:xfrm>
            <a:off x="4481537" y="1250803"/>
            <a:ext cx="969723" cy="944330"/>
          </a:xfrm>
          <a:custGeom>
            <a:avLst/>
            <a:gdLst>
              <a:gd name="T0" fmla="*/ 534 w 764"/>
              <a:gd name="T1" fmla="*/ 0 h 615"/>
              <a:gd name="T2" fmla="*/ 232 w 764"/>
              <a:gd name="T3" fmla="*/ 0 h 615"/>
              <a:gd name="T4" fmla="*/ 231 w 764"/>
              <a:gd name="T5" fmla="*/ 0 h 615"/>
              <a:gd name="T6" fmla="*/ 230 w 764"/>
              <a:gd name="T7" fmla="*/ 0 h 615"/>
              <a:gd name="T8" fmla="*/ 2 w 764"/>
              <a:gd name="T9" fmla="*/ 229 h 615"/>
              <a:gd name="T10" fmla="*/ 0 w 764"/>
              <a:gd name="T11" fmla="*/ 615 h 615"/>
              <a:gd name="T12" fmla="*/ 198 w 764"/>
              <a:gd name="T13" fmla="*/ 466 h 615"/>
              <a:gd name="T14" fmla="*/ 534 w 764"/>
              <a:gd name="T15" fmla="*/ 460 h 615"/>
              <a:gd name="T16" fmla="*/ 764 w 764"/>
              <a:gd name="T17" fmla="*/ 230 h 615"/>
              <a:gd name="T18" fmla="*/ 534 w 764"/>
              <a:gd name="T19" fmla="*/ 0 h 6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764" h="615">
                <a:moveTo>
                  <a:pt x="534" y="0"/>
                </a:moveTo>
                <a:cubicBezTo>
                  <a:pt x="232" y="0"/>
                  <a:pt x="232" y="0"/>
                  <a:pt x="232" y="0"/>
                </a:cubicBezTo>
                <a:cubicBezTo>
                  <a:pt x="232" y="0"/>
                  <a:pt x="231" y="0"/>
                  <a:pt x="231" y="0"/>
                </a:cubicBezTo>
                <a:cubicBezTo>
                  <a:pt x="231" y="0"/>
                  <a:pt x="231" y="0"/>
                  <a:pt x="230" y="0"/>
                </a:cubicBezTo>
                <a:cubicBezTo>
                  <a:pt x="104" y="0"/>
                  <a:pt x="2" y="102"/>
                  <a:pt x="2" y="229"/>
                </a:cubicBezTo>
                <a:cubicBezTo>
                  <a:pt x="2" y="355"/>
                  <a:pt x="0" y="615"/>
                  <a:pt x="0" y="615"/>
                </a:cubicBezTo>
                <a:cubicBezTo>
                  <a:pt x="0" y="615"/>
                  <a:pt x="58" y="487"/>
                  <a:pt x="198" y="466"/>
                </a:cubicBezTo>
                <a:cubicBezTo>
                  <a:pt x="216" y="464"/>
                  <a:pt x="534" y="460"/>
                  <a:pt x="534" y="460"/>
                </a:cubicBezTo>
                <a:cubicBezTo>
                  <a:pt x="661" y="460"/>
                  <a:pt x="764" y="357"/>
                  <a:pt x="764" y="230"/>
                </a:cubicBezTo>
                <a:cubicBezTo>
                  <a:pt x="764" y="103"/>
                  <a:pt x="661" y="0"/>
                  <a:pt x="534" y="0"/>
                </a:cubicBezTo>
              </a:path>
            </a:pathLst>
          </a:custGeom>
          <a:solidFill>
            <a:srgbClr val="108036"/>
          </a:solidFill>
          <a:ln>
            <a:noFill/>
          </a:ln>
          <a:effectLst/>
        </p:spPr>
        <p:txBody>
          <a:bodyPr lIns="68563" tIns="34281" rIns="68563" bIns="34281" anchor="ctr"/>
          <a:lstStyle/>
          <a:p>
            <a:pPr algn="ctr" defTabSz="914197">
              <a:defRPr/>
            </a:pPr>
            <a:endParaRPr lang="en-AU" sz="1500" kern="0" dirty="0">
              <a:solidFill>
                <a:schemeClr val="bg1"/>
              </a:solidFill>
              <a:latin typeface="Roboto Bold" charset="0"/>
            </a:endParaRPr>
          </a:p>
        </p:txBody>
      </p:sp>
      <p:sp>
        <p:nvSpPr>
          <p:cNvPr id="8" name="Freeform 5"/>
          <p:cNvSpPr>
            <a:spLocks/>
          </p:cNvSpPr>
          <p:nvPr/>
        </p:nvSpPr>
        <p:spPr bwMode="auto">
          <a:xfrm>
            <a:off x="4481535" y="2061818"/>
            <a:ext cx="1160176" cy="1128433"/>
          </a:xfrm>
          <a:custGeom>
            <a:avLst/>
            <a:gdLst>
              <a:gd name="T0" fmla="*/ 639 w 914"/>
              <a:gd name="T1" fmla="*/ 0 h 735"/>
              <a:gd name="T2" fmla="*/ 277 w 914"/>
              <a:gd name="T3" fmla="*/ 0 h 735"/>
              <a:gd name="T4" fmla="*/ 276 w 914"/>
              <a:gd name="T5" fmla="*/ 0 h 735"/>
              <a:gd name="T6" fmla="*/ 275 w 914"/>
              <a:gd name="T7" fmla="*/ 0 h 735"/>
              <a:gd name="T8" fmla="*/ 2 w 914"/>
              <a:gd name="T9" fmla="*/ 273 h 735"/>
              <a:gd name="T10" fmla="*/ 0 w 914"/>
              <a:gd name="T11" fmla="*/ 735 h 735"/>
              <a:gd name="T12" fmla="*/ 237 w 914"/>
              <a:gd name="T13" fmla="*/ 557 h 735"/>
              <a:gd name="T14" fmla="*/ 639 w 914"/>
              <a:gd name="T15" fmla="*/ 550 h 735"/>
              <a:gd name="T16" fmla="*/ 914 w 914"/>
              <a:gd name="T17" fmla="*/ 275 h 735"/>
              <a:gd name="T18" fmla="*/ 639 w 914"/>
              <a:gd name="T19" fmla="*/ 0 h 7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914" h="735">
                <a:moveTo>
                  <a:pt x="639" y="0"/>
                </a:moveTo>
                <a:cubicBezTo>
                  <a:pt x="277" y="0"/>
                  <a:pt x="277" y="0"/>
                  <a:pt x="277" y="0"/>
                </a:cubicBezTo>
                <a:cubicBezTo>
                  <a:pt x="277" y="0"/>
                  <a:pt x="277" y="0"/>
                  <a:pt x="276" y="0"/>
                </a:cubicBezTo>
                <a:cubicBezTo>
                  <a:pt x="276" y="0"/>
                  <a:pt x="276" y="0"/>
                  <a:pt x="275" y="0"/>
                </a:cubicBezTo>
                <a:cubicBezTo>
                  <a:pt x="125" y="0"/>
                  <a:pt x="2" y="122"/>
                  <a:pt x="2" y="273"/>
                </a:cubicBezTo>
                <a:cubicBezTo>
                  <a:pt x="2" y="424"/>
                  <a:pt x="0" y="735"/>
                  <a:pt x="0" y="735"/>
                </a:cubicBezTo>
                <a:cubicBezTo>
                  <a:pt x="0" y="735"/>
                  <a:pt x="70" y="582"/>
                  <a:pt x="237" y="557"/>
                </a:cubicBezTo>
                <a:cubicBezTo>
                  <a:pt x="258" y="554"/>
                  <a:pt x="639" y="550"/>
                  <a:pt x="639" y="550"/>
                </a:cubicBezTo>
                <a:cubicBezTo>
                  <a:pt x="790" y="550"/>
                  <a:pt x="914" y="427"/>
                  <a:pt x="914" y="275"/>
                </a:cubicBezTo>
                <a:cubicBezTo>
                  <a:pt x="914" y="123"/>
                  <a:pt x="790" y="0"/>
                  <a:pt x="639" y="0"/>
                </a:cubicBezTo>
              </a:path>
            </a:pathLst>
          </a:custGeom>
          <a:solidFill>
            <a:srgbClr val="108036"/>
          </a:solidFill>
          <a:ln>
            <a:noFill/>
          </a:ln>
          <a:effectLst/>
        </p:spPr>
        <p:txBody>
          <a:bodyPr lIns="68563" tIns="34281" rIns="68563" bIns="34281" anchor="ctr"/>
          <a:lstStyle/>
          <a:p>
            <a:pPr algn="ctr" defTabSz="914197">
              <a:defRPr/>
            </a:pPr>
            <a:endParaRPr lang="en-AU" sz="2199" kern="0" dirty="0">
              <a:solidFill>
                <a:schemeClr val="bg1"/>
              </a:solidFill>
              <a:latin typeface="Roboto Bold" charset="0"/>
            </a:endParaRPr>
          </a:p>
        </p:txBody>
      </p:sp>
      <p:sp>
        <p:nvSpPr>
          <p:cNvPr id="40" name="椭圆 39"/>
          <p:cNvSpPr/>
          <p:nvPr/>
        </p:nvSpPr>
        <p:spPr>
          <a:xfrm>
            <a:off x="2829749" y="1367770"/>
            <a:ext cx="208845" cy="208845"/>
          </a:xfrm>
          <a:prstGeom prst="ellipse">
            <a:avLst/>
          </a:prstGeom>
          <a:gradFill flip="none" rotWithShape="1">
            <a:gsLst>
              <a:gs pos="100000">
                <a:srgbClr val="FCFCFC"/>
              </a:gs>
              <a:gs pos="0">
                <a:schemeClr val="bg1">
                  <a:lumMod val="85000"/>
                </a:schemeClr>
              </a:gs>
            </a:gsLst>
            <a:lin ang="7200000" scaled="0"/>
            <a:tileRect/>
          </a:gradFill>
          <a:ln w="12700">
            <a:gradFill>
              <a:gsLst>
                <a:gs pos="89000">
                  <a:schemeClr val="bg1">
                    <a:lumMod val="85000"/>
                  </a:schemeClr>
                </a:gs>
                <a:gs pos="0">
                  <a:schemeClr val="bg1"/>
                </a:gs>
              </a:gsLst>
              <a:lin ang="7200000" scaled="0"/>
            </a:gradFill>
          </a:ln>
          <a:effectLst>
            <a:outerShdw blurRad="127000" dist="381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80">
              <a:solidFill>
                <a:srgbClr val="4BC1DC"/>
              </a:solidFill>
              <a:latin typeface="+mj-ea"/>
              <a:ea typeface="+mj-ea"/>
            </a:endParaRPr>
          </a:p>
        </p:txBody>
      </p:sp>
      <p:sp>
        <p:nvSpPr>
          <p:cNvPr id="42" name="椭圆 41"/>
          <p:cNvSpPr/>
          <p:nvPr/>
        </p:nvSpPr>
        <p:spPr>
          <a:xfrm>
            <a:off x="2829749" y="2336313"/>
            <a:ext cx="208845" cy="208845"/>
          </a:xfrm>
          <a:prstGeom prst="ellipse">
            <a:avLst/>
          </a:prstGeom>
          <a:gradFill flip="none" rotWithShape="1">
            <a:gsLst>
              <a:gs pos="100000">
                <a:srgbClr val="FCFCFC"/>
              </a:gs>
              <a:gs pos="0">
                <a:schemeClr val="bg1">
                  <a:lumMod val="85000"/>
                </a:schemeClr>
              </a:gs>
            </a:gsLst>
            <a:lin ang="7200000" scaled="0"/>
            <a:tileRect/>
          </a:gradFill>
          <a:ln w="12700">
            <a:gradFill>
              <a:gsLst>
                <a:gs pos="89000">
                  <a:schemeClr val="bg1">
                    <a:lumMod val="85000"/>
                  </a:schemeClr>
                </a:gs>
                <a:gs pos="0">
                  <a:schemeClr val="bg1"/>
                </a:gs>
              </a:gsLst>
              <a:lin ang="7200000" scaled="0"/>
            </a:gradFill>
          </a:ln>
          <a:effectLst>
            <a:outerShdw blurRad="127000" dist="381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80">
              <a:solidFill>
                <a:srgbClr val="4BC1DC"/>
              </a:solidFill>
              <a:latin typeface="+mj-ea"/>
              <a:ea typeface="+mj-ea"/>
            </a:endParaRPr>
          </a:p>
        </p:txBody>
      </p:sp>
      <p:sp>
        <p:nvSpPr>
          <p:cNvPr id="43" name="椭圆 42"/>
          <p:cNvSpPr/>
          <p:nvPr/>
        </p:nvSpPr>
        <p:spPr>
          <a:xfrm>
            <a:off x="2829749" y="3179489"/>
            <a:ext cx="208845" cy="208845"/>
          </a:xfrm>
          <a:prstGeom prst="ellipse">
            <a:avLst/>
          </a:prstGeom>
          <a:gradFill flip="none" rotWithShape="1">
            <a:gsLst>
              <a:gs pos="100000">
                <a:srgbClr val="FCFCFC"/>
              </a:gs>
              <a:gs pos="0">
                <a:schemeClr val="bg1">
                  <a:lumMod val="85000"/>
                </a:schemeClr>
              </a:gs>
            </a:gsLst>
            <a:lin ang="7200000" scaled="0"/>
            <a:tileRect/>
          </a:gradFill>
          <a:ln w="12700">
            <a:gradFill>
              <a:gsLst>
                <a:gs pos="89000">
                  <a:schemeClr val="bg1">
                    <a:lumMod val="85000"/>
                  </a:schemeClr>
                </a:gs>
                <a:gs pos="0">
                  <a:schemeClr val="bg1"/>
                </a:gs>
              </a:gsLst>
              <a:lin ang="7200000" scaled="0"/>
            </a:gradFill>
          </a:ln>
          <a:effectLst>
            <a:outerShdw blurRad="127000" dist="381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80">
              <a:solidFill>
                <a:srgbClr val="4BC1DC"/>
              </a:solidFill>
              <a:latin typeface="+mj-ea"/>
              <a:ea typeface="+mj-ea"/>
            </a:endParaRPr>
          </a:p>
        </p:txBody>
      </p:sp>
      <p:sp>
        <p:nvSpPr>
          <p:cNvPr id="47" name="椭圆 46"/>
          <p:cNvSpPr/>
          <p:nvPr/>
        </p:nvSpPr>
        <p:spPr>
          <a:xfrm>
            <a:off x="6182135" y="1367770"/>
            <a:ext cx="208845" cy="208845"/>
          </a:xfrm>
          <a:prstGeom prst="ellipse">
            <a:avLst/>
          </a:prstGeom>
          <a:gradFill flip="none" rotWithShape="1">
            <a:gsLst>
              <a:gs pos="100000">
                <a:srgbClr val="FCFCFC"/>
              </a:gs>
              <a:gs pos="0">
                <a:schemeClr val="bg1">
                  <a:lumMod val="85000"/>
                </a:schemeClr>
              </a:gs>
            </a:gsLst>
            <a:lin ang="7200000" scaled="0"/>
            <a:tileRect/>
          </a:gradFill>
          <a:ln w="12700">
            <a:gradFill>
              <a:gsLst>
                <a:gs pos="89000">
                  <a:schemeClr val="bg1">
                    <a:lumMod val="85000"/>
                  </a:schemeClr>
                </a:gs>
                <a:gs pos="0">
                  <a:schemeClr val="bg1"/>
                </a:gs>
              </a:gsLst>
              <a:lin ang="7200000" scaled="0"/>
            </a:gradFill>
          </a:ln>
          <a:effectLst>
            <a:outerShdw blurRad="127000" dist="381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80">
              <a:solidFill>
                <a:srgbClr val="4BC1DC"/>
              </a:solidFill>
              <a:latin typeface="+mj-ea"/>
              <a:ea typeface="+mj-ea"/>
            </a:endParaRPr>
          </a:p>
        </p:txBody>
      </p:sp>
      <p:sp>
        <p:nvSpPr>
          <p:cNvPr id="48" name="椭圆 47"/>
          <p:cNvSpPr/>
          <p:nvPr/>
        </p:nvSpPr>
        <p:spPr>
          <a:xfrm>
            <a:off x="6182135" y="2336313"/>
            <a:ext cx="208845" cy="208845"/>
          </a:xfrm>
          <a:prstGeom prst="ellipse">
            <a:avLst/>
          </a:prstGeom>
          <a:gradFill flip="none" rotWithShape="1">
            <a:gsLst>
              <a:gs pos="100000">
                <a:srgbClr val="FCFCFC"/>
              </a:gs>
              <a:gs pos="0">
                <a:schemeClr val="bg1">
                  <a:lumMod val="85000"/>
                </a:schemeClr>
              </a:gs>
            </a:gsLst>
            <a:lin ang="7200000" scaled="0"/>
            <a:tileRect/>
          </a:gradFill>
          <a:ln w="12700">
            <a:gradFill>
              <a:gsLst>
                <a:gs pos="89000">
                  <a:schemeClr val="bg1">
                    <a:lumMod val="85000"/>
                  </a:schemeClr>
                </a:gs>
                <a:gs pos="0">
                  <a:schemeClr val="bg1"/>
                </a:gs>
              </a:gsLst>
              <a:lin ang="7200000" scaled="0"/>
            </a:gradFill>
          </a:ln>
          <a:effectLst>
            <a:outerShdw blurRad="127000" dist="381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80">
              <a:solidFill>
                <a:srgbClr val="4BC1DC"/>
              </a:solidFill>
              <a:latin typeface="+mj-ea"/>
              <a:ea typeface="+mj-ea"/>
            </a:endParaRPr>
          </a:p>
        </p:txBody>
      </p:sp>
      <p:sp>
        <p:nvSpPr>
          <p:cNvPr id="49" name="椭圆 48"/>
          <p:cNvSpPr/>
          <p:nvPr/>
        </p:nvSpPr>
        <p:spPr>
          <a:xfrm>
            <a:off x="6182135" y="3179489"/>
            <a:ext cx="208845" cy="208845"/>
          </a:xfrm>
          <a:prstGeom prst="ellipse">
            <a:avLst/>
          </a:prstGeom>
          <a:gradFill flip="none" rotWithShape="1">
            <a:gsLst>
              <a:gs pos="100000">
                <a:srgbClr val="FCFCFC"/>
              </a:gs>
              <a:gs pos="0">
                <a:schemeClr val="bg1">
                  <a:lumMod val="85000"/>
                </a:schemeClr>
              </a:gs>
            </a:gsLst>
            <a:lin ang="7200000" scaled="0"/>
            <a:tileRect/>
          </a:gradFill>
          <a:ln w="12700">
            <a:gradFill>
              <a:gsLst>
                <a:gs pos="89000">
                  <a:schemeClr val="bg1">
                    <a:lumMod val="85000"/>
                  </a:schemeClr>
                </a:gs>
                <a:gs pos="0">
                  <a:schemeClr val="bg1"/>
                </a:gs>
              </a:gsLst>
              <a:lin ang="7200000" scaled="0"/>
            </a:gradFill>
          </a:ln>
          <a:effectLst>
            <a:outerShdw blurRad="127000" dist="381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80">
              <a:solidFill>
                <a:srgbClr val="4BC1DC"/>
              </a:solidFill>
              <a:latin typeface="+mj-ea"/>
              <a:ea typeface="+mj-ea"/>
            </a:endParaRPr>
          </a:p>
        </p:txBody>
      </p:sp>
      <p:sp>
        <p:nvSpPr>
          <p:cNvPr id="21" name="TextBox 41"/>
          <p:cNvSpPr txBox="1"/>
          <p:nvPr/>
        </p:nvSpPr>
        <p:spPr>
          <a:xfrm>
            <a:off x="6564680" y="3500563"/>
            <a:ext cx="2030942" cy="509899"/>
          </a:xfrm>
          <a:prstGeom prst="rect">
            <a:avLst/>
          </a:prstGeom>
          <a:noFill/>
        </p:spPr>
        <p:txBody>
          <a:bodyPr wrap="square" lIns="60911" tIns="30456" rIns="60911" bIns="30456" rtlCol="0">
            <a:spAutoFit/>
          </a:bodyPr>
          <a:lstStyle/>
          <a:p>
            <a:pPr>
              <a:lnSpc>
                <a:spcPct val="130000"/>
              </a:lnSpc>
            </a:pPr>
            <a:r>
              <a:rPr lang="zh-CN" altLang="en-US" sz="747" dirty="0">
                <a:solidFill>
                  <a:schemeClr val="tx1">
                    <a:lumMod val="65000"/>
                    <a:lumOff val="35000"/>
                  </a:schemeClr>
                </a:solidFill>
                <a:latin typeface="微软雅黑" panose="020B0503020204020204" pitchFamily="34" charset="-122"/>
                <a:ea typeface="微软雅黑" panose="020B0503020204020204" pitchFamily="34" charset="-122"/>
                <a:cs typeface="+mn-ea"/>
                <a:sym typeface="+mn-lt"/>
              </a:rPr>
              <a:t>点击添加相关标题文字，点击添加相关标题文字，点击添加相关标题文字，点击添加相关标题文字，点击添加相关标题文字。</a:t>
            </a:r>
            <a:endParaRPr lang="en-GB" altLang="zh-CN" sz="747" dirty="0">
              <a:solidFill>
                <a:schemeClr val="tx1">
                  <a:lumMod val="65000"/>
                  <a:lumOff val="35000"/>
                </a:schemeClr>
              </a:solidFill>
              <a:latin typeface="微软雅黑" panose="020B0503020204020204" pitchFamily="34" charset="-122"/>
              <a:ea typeface="微软雅黑" panose="020B0503020204020204" pitchFamily="34" charset="-122"/>
              <a:cs typeface="+mn-ea"/>
              <a:sym typeface="+mn-lt"/>
            </a:endParaRPr>
          </a:p>
        </p:txBody>
      </p:sp>
      <p:sp>
        <p:nvSpPr>
          <p:cNvPr id="23" name="TextBox 170"/>
          <p:cNvSpPr txBox="1"/>
          <p:nvPr/>
        </p:nvSpPr>
        <p:spPr>
          <a:xfrm>
            <a:off x="6564681" y="3124957"/>
            <a:ext cx="1727948" cy="331934"/>
          </a:xfrm>
          <a:prstGeom prst="rect">
            <a:avLst/>
          </a:prstGeom>
          <a:noFill/>
        </p:spPr>
        <p:txBody>
          <a:bodyPr wrap="square" lIns="68565" tIns="34282" rIns="68565" bIns="34282" rtlCol="0">
            <a:spAutoFit/>
          </a:bodyPr>
          <a:lstStyle/>
          <a:p>
            <a:pPr>
              <a:defRPr/>
            </a:pPr>
            <a:r>
              <a:rPr lang="en-US" altLang="zh-CN" sz="1707" dirty="0">
                <a:solidFill>
                  <a:schemeClr val="tx1">
                    <a:lumMod val="65000"/>
                    <a:lumOff val="35000"/>
                  </a:schemeClr>
                </a:solidFill>
                <a:latin typeface="Franklin Gothic Book" panose="020B0503020102020204" pitchFamily="34" charset="0"/>
                <a:ea typeface="Segoe UI Emoji" panose="020B0502040204020203" pitchFamily="34" charset="0"/>
              </a:rPr>
              <a:t>YOUR TITLE</a:t>
            </a:r>
            <a:endParaRPr lang="zh-CN" altLang="en-US" sz="1707" dirty="0">
              <a:solidFill>
                <a:schemeClr val="tx1">
                  <a:lumMod val="65000"/>
                  <a:lumOff val="35000"/>
                </a:schemeClr>
              </a:solidFill>
              <a:latin typeface="Franklin Gothic Book" panose="020B0503020102020204" pitchFamily="34" charset="0"/>
            </a:endParaRPr>
          </a:p>
        </p:txBody>
      </p:sp>
      <p:sp>
        <p:nvSpPr>
          <p:cNvPr id="24" name="TextBox 41"/>
          <p:cNvSpPr txBox="1"/>
          <p:nvPr/>
        </p:nvSpPr>
        <p:spPr>
          <a:xfrm>
            <a:off x="608883" y="3500563"/>
            <a:ext cx="2030942" cy="509899"/>
          </a:xfrm>
          <a:prstGeom prst="rect">
            <a:avLst/>
          </a:prstGeom>
          <a:noFill/>
        </p:spPr>
        <p:txBody>
          <a:bodyPr wrap="square" lIns="60911" tIns="30456" rIns="60911" bIns="30456" rtlCol="0">
            <a:spAutoFit/>
          </a:bodyPr>
          <a:lstStyle/>
          <a:p>
            <a:pPr algn="r">
              <a:lnSpc>
                <a:spcPct val="130000"/>
              </a:lnSpc>
            </a:pPr>
            <a:r>
              <a:rPr lang="zh-CN" altLang="en-US" sz="747" dirty="0">
                <a:solidFill>
                  <a:schemeClr val="tx1">
                    <a:lumMod val="65000"/>
                    <a:lumOff val="35000"/>
                  </a:schemeClr>
                </a:solidFill>
                <a:latin typeface="微软雅黑" panose="020B0503020204020204" pitchFamily="34" charset="-122"/>
                <a:ea typeface="微软雅黑" panose="020B0503020204020204" pitchFamily="34" charset="-122"/>
                <a:cs typeface="+mn-ea"/>
                <a:sym typeface="+mn-lt"/>
              </a:rPr>
              <a:t>点击添加相关标题文字，点击添加相关标题文字，点击添加相关标题文字，点击添加相关标题文字，点击添加相关标题文字。</a:t>
            </a:r>
            <a:endParaRPr lang="en-GB" altLang="zh-CN" sz="747" dirty="0">
              <a:solidFill>
                <a:schemeClr val="tx1">
                  <a:lumMod val="65000"/>
                  <a:lumOff val="35000"/>
                </a:schemeClr>
              </a:solidFill>
              <a:latin typeface="微软雅黑" panose="020B0503020204020204" pitchFamily="34" charset="-122"/>
              <a:ea typeface="微软雅黑" panose="020B0503020204020204" pitchFamily="34" charset="-122"/>
              <a:cs typeface="+mn-ea"/>
              <a:sym typeface="+mn-lt"/>
            </a:endParaRPr>
          </a:p>
        </p:txBody>
      </p:sp>
      <p:sp>
        <p:nvSpPr>
          <p:cNvPr id="26" name="TextBox 170"/>
          <p:cNvSpPr txBox="1"/>
          <p:nvPr/>
        </p:nvSpPr>
        <p:spPr>
          <a:xfrm>
            <a:off x="855294" y="3124957"/>
            <a:ext cx="1727948" cy="331934"/>
          </a:xfrm>
          <a:prstGeom prst="rect">
            <a:avLst/>
          </a:prstGeom>
          <a:noFill/>
        </p:spPr>
        <p:txBody>
          <a:bodyPr wrap="square" lIns="68565" tIns="34282" rIns="68565" bIns="34282" rtlCol="0">
            <a:spAutoFit/>
          </a:bodyPr>
          <a:lstStyle/>
          <a:p>
            <a:pPr algn="r">
              <a:defRPr/>
            </a:pPr>
            <a:r>
              <a:rPr lang="en-US" altLang="zh-CN" sz="1707" dirty="0">
                <a:solidFill>
                  <a:schemeClr val="tx1">
                    <a:lumMod val="65000"/>
                    <a:lumOff val="35000"/>
                  </a:schemeClr>
                </a:solidFill>
                <a:latin typeface="Franklin Gothic Book" panose="020B0503020102020204" pitchFamily="34" charset="0"/>
                <a:ea typeface="Segoe UI Emoji" panose="020B0502040204020203" pitchFamily="34" charset="0"/>
              </a:rPr>
              <a:t>YOUR TITLE</a:t>
            </a:r>
            <a:endParaRPr lang="zh-CN" altLang="en-US" sz="1707" dirty="0">
              <a:solidFill>
                <a:schemeClr val="tx1">
                  <a:lumMod val="65000"/>
                  <a:lumOff val="35000"/>
                </a:schemeClr>
              </a:solidFill>
              <a:latin typeface="Franklin Gothic Book" panose="020B0503020102020204" pitchFamily="34" charset="0"/>
            </a:endParaRPr>
          </a:p>
        </p:txBody>
      </p:sp>
      <p:sp>
        <p:nvSpPr>
          <p:cNvPr id="29" name="TextBox 41"/>
          <p:cNvSpPr txBox="1"/>
          <p:nvPr/>
        </p:nvSpPr>
        <p:spPr>
          <a:xfrm>
            <a:off x="6564680" y="2606593"/>
            <a:ext cx="2030942" cy="509899"/>
          </a:xfrm>
          <a:prstGeom prst="rect">
            <a:avLst/>
          </a:prstGeom>
          <a:noFill/>
        </p:spPr>
        <p:txBody>
          <a:bodyPr wrap="square" lIns="60911" tIns="30456" rIns="60911" bIns="30456" rtlCol="0">
            <a:spAutoFit/>
          </a:bodyPr>
          <a:lstStyle/>
          <a:p>
            <a:pPr>
              <a:lnSpc>
                <a:spcPct val="130000"/>
              </a:lnSpc>
            </a:pPr>
            <a:r>
              <a:rPr lang="zh-CN" altLang="en-US" sz="747" dirty="0">
                <a:solidFill>
                  <a:schemeClr val="tx1">
                    <a:lumMod val="65000"/>
                    <a:lumOff val="35000"/>
                  </a:schemeClr>
                </a:solidFill>
                <a:latin typeface="微软雅黑" panose="020B0503020204020204" pitchFamily="34" charset="-122"/>
                <a:ea typeface="微软雅黑" panose="020B0503020204020204" pitchFamily="34" charset="-122"/>
                <a:cs typeface="+mn-ea"/>
                <a:sym typeface="+mn-lt"/>
              </a:rPr>
              <a:t>点击添加相关标题文字，点击添加相关标题文字，点击添加相关标题文字，点击添加相关标题文字，点击添加相关标题文字。</a:t>
            </a:r>
            <a:endParaRPr lang="en-GB" altLang="zh-CN" sz="747" dirty="0">
              <a:solidFill>
                <a:schemeClr val="tx1">
                  <a:lumMod val="65000"/>
                  <a:lumOff val="35000"/>
                </a:schemeClr>
              </a:solidFill>
              <a:latin typeface="微软雅黑" panose="020B0503020204020204" pitchFamily="34" charset="-122"/>
              <a:ea typeface="微软雅黑" panose="020B0503020204020204" pitchFamily="34" charset="-122"/>
              <a:cs typeface="+mn-ea"/>
              <a:sym typeface="+mn-lt"/>
            </a:endParaRPr>
          </a:p>
        </p:txBody>
      </p:sp>
      <p:sp>
        <p:nvSpPr>
          <p:cNvPr id="30" name="TextBox 170"/>
          <p:cNvSpPr txBox="1"/>
          <p:nvPr/>
        </p:nvSpPr>
        <p:spPr>
          <a:xfrm>
            <a:off x="6564681" y="2230988"/>
            <a:ext cx="1727948" cy="331934"/>
          </a:xfrm>
          <a:prstGeom prst="rect">
            <a:avLst/>
          </a:prstGeom>
          <a:noFill/>
        </p:spPr>
        <p:txBody>
          <a:bodyPr wrap="square" lIns="68565" tIns="34282" rIns="68565" bIns="34282" rtlCol="0">
            <a:spAutoFit/>
          </a:bodyPr>
          <a:lstStyle/>
          <a:p>
            <a:pPr>
              <a:defRPr/>
            </a:pPr>
            <a:r>
              <a:rPr lang="en-US" altLang="zh-CN" sz="1707" dirty="0">
                <a:solidFill>
                  <a:schemeClr val="tx1">
                    <a:lumMod val="65000"/>
                    <a:lumOff val="35000"/>
                  </a:schemeClr>
                </a:solidFill>
                <a:latin typeface="Franklin Gothic Book" panose="020B0503020102020204" pitchFamily="34" charset="0"/>
                <a:ea typeface="Segoe UI Emoji" panose="020B0502040204020203" pitchFamily="34" charset="0"/>
              </a:rPr>
              <a:t>YOUR TITLE</a:t>
            </a:r>
            <a:endParaRPr lang="zh-CN" altLang="en-US" sz="1707" dirty="0">
              <a:solidFill>
                <a:schemeClr val="tx1">
                  <a:lumMod val="65000"/>
                  <a:lumOff val="35000"/>
                </a:schemeClr>
              </a:solidFill>
              <a:latin typeface="Franklin Gothic Book" panose="020B0503020102020204" pitchFamily="34" charset="0"/>
            </a:endParaRPr>
          </a:p>
        </p:txBody>
      </p:sp>
      <p:sp>
        <p:nvSpPr>
          <p:cNvPr id="31" name="TextBox 41"/>
          <p:cNvSpPr txBox="1"/>
          <p:nvPr/>
        </p:nvSpPr>
        <p:spPr>
          <a:xfrm>
            <a:off x="608883" y="2606593"/>
            <a:ext cx="2030942" cy="509899"/>
          </a:xfrm>
          <a:prstGeom prst="rect">
            <a:avLst/>
          </a:prstGeom>
          <a:noFill/>
        </p:spPr>
        <p:txBody>
          <a:bodyPr wrap="square" lIns="60911" tIns="30456" rIns="60911" bIns="30456" rtlCol="0">
            <a:spAutoFit/>
          </a:bodyPr>
          <a:lstStyle/>
          <a:p>
            <a:pPr algn="r">
              <a:lnSpc>
                <a:spcPct val="130000"/>
              </a:lnSpc>
            </a:pPr>
            <a:r>
              <a:rPr lang="zh-CN" altLang="en-US" sz="747" dirty="0">
                <a:solidFill>
                  <a:schemeClr val="tx1">
                    <a:lumMod val="65000"/>
                    <a:lumOff val="35000"/>
                  </a:schemeClr>
                </a:solidFill>
                <a:latin typeface="微软雅黑" panose="020B0503020204020204" pitchFamily="34" charset="-122"/>
                <a:ea typeface="微软雅黑" panose="020B0503020204020204" pitchFamily="34" charset="-122"/>
                <a:cs typeface="+mn-ea"/>
                <a:sym typeface="+mn-lt"/>
              </a:rPr>
              <a:t>点击添加相关标题文字，点击添加相关标题文字，点击添加相关标题文字，点击添加相关标题文字，点击添加相关标题文字。</a:t>
            </a:r>
            <a:endParaRPr lang="en-GB" altLang="zh-CN" sz="747" dirty="0">
              <a:solidFill>
                <a:schemeClr val="tx1">
                  <a:lumMod val="65000"/>
                  <a:lumOff val="35000"/>
                </a:schemeClr>
              </a:solidFill>
              <a:latin typeface="微软雅黑" panose="020B0503020204020204" pitchFamily="34" charset="-122"/>
              <a:ea typeface="微软雅黑" panose="020B0503020204020204" pitchFamily="34" charset="-122"/>
              <a:cs typeface="+mn-ea"/>
              <a:sym typeface="+mn-lt"/>
            </a:endParaRPr>
          </a:p>
        </p:txBody>
      </p:sp>
      <p:sp>
        <p:nvSpPr>
          <p:cNvPr id="32" name="TextBox 170"/>
          <p:cNvSpPr txBox="1"/>
          <p:nvPr/>
        </p:nvSpPr>
        <p:spPr>
          <a:xfrm>
            <a:off x="855294" y="2230988"/>
            <a:ext cx="1727948" cy="331934"/>
          </a:xfrm>
          <a:prstGeom prst="rect">
            <a:avLst/>
          </a:prstGeom>
          <a:noFill/>
        </p:spPr>
        <p:txBody>
          <a:bodyPr wrap="square" lIns="68565" tIns="34282" rIns="68565" bIns="34282" rtlCol="0">
            <a:spAutoFit/>
          </a:bodyPr>
          <a:lstStyle/>
          <a:p>
            <a:pPr algn="r">
              <a:defRPr/>
            </a:pPr>
            <a:r>
              <a:rPr lang="en-US" altLang="zh-CN" sz="1707" dirty="0">
                <a:solidFill>
                  <a:schemeClr val="tx1">
                    <a:lumMod val="65000"/>
                    <a:lumOff val="35000"/>
                  </a:schemeClr>
                </a:solidFill>
                <a:latin typeface="Franklin Gothic Book" panose="020B0503020102020204" pitchFamily="34" charset="0"/>
                <a:ea typeface="Segoe UI Emoji" panose="020B0502040204020203" pitchFamily="34" charset="0"/>
              </a:rPr>
              <a:t>YOUR TITLE</a:t>
            </a:r>
            <a:endParaRPr lang="zh-CN" altLang="en-US" sz="1707" dirty="0">
              <a:solidFill>
                <a:schemeClr val="tx1">
                  <a:lumMod val="65000"/>
                  <a:lumOff val="35000"/>
                </a:schemeClr>
              </a:solidFill>
              <a:latin typeface="Franklin Gothic Book" panose="020B0503020102020204" pitchFamily="34" charset="0"/>
            </a:endParaRPr>
          </a:p>
        </p:txBody>
      </p:sp>
      <p:sp>
        <p:nvSpPr>
          <p:cNvPr id="33" name="TextBox 41"/>
          <p:cNvSpPr txBox="1"/>
          <p:nvPr/>
        </p:nvSpPr>
        <p:spPr>
          <a:xfrm>
            <a:off x="6564680" y="1681434"/>
            <a:ext cx="2030942" cy="509899"/>
          </a:xfrm>
          <a:prstGeom prst="rect">
            <a:avLst/>
          </a:prstGeom>
          <a:noFill/>
        </p:spPr>
        <p:txBody>
          <a:bodyPr wrap="square" lIns="60911" tIns="30456" rIns="60911" bIns="30456" rtlCol="0">
            <a:spAutoFit/>
          </a:bodyPr>
          <a:lstStyle/>
          <a:p>
            <a:pPr>
              <a:lnSpc>
                <a:spcPct val="130000"/>
              </a:lnSpc>
            </a:pPr>
            <a:r>
              <a:rPr lang="zh-CN" altLang="en-US" sz="747" dirty="0">
                <a:solidFill>
                  <a:schemeClr val="tx1">
                    <a:lumMod val="65000"/>
                    <a:lumOff val="35000"/>
                  </a:schemeClr>
                </a:solidFill>
                <a:latin typeface="微软雅黑" panose="020B0503020204020204" pitchFamily="34" charset="-122"/>
                <a:ea typeface="微软雅黑" panose="020B0503020204020204" pitchFamily="34" charset="-122"/>
                <a:cs typeface="+mn-ea"/>
                <a:sym typeface="+mn-lt"/>
              </a:rPr>
              <a:t>点击添加相关标题文字，点击添加相关标题文字，点击添加相关标题文字，点击添加相关标题文字，点击添加相关标题文字。</a:t>
            </a:r>
            <a:endParaRPr lang="en-GB" altLang="zh-CN" sz="747" dirty="0">
              <a:solidFill>
                <a:schemeClr val="tx1">
                  <a:lumMod val="65000"/>
                  <a:lumOff val="35000"/>
                </a:schemeClr>
              </a:solidFill>
              <a:latin typeface="微软雅黑" panose="020B0503020204020204" pitchFamily="34" charset="-122"/>
              <a:ea typeface="微软雅黑" panose="020B0503020204020204" pitchFamily="34" charset="-122"/>
              <a:cs typeface="+mn-ea"/>
              <a:sym typeface="+mn-lt"/>
            </a:endParaRPr>
          </a:p>
        </p:txBody>
      </p:sp>
      <p:sp>
        <p:nvSpPr>
          <p:cNvPr id="34" name="TextBox 170"/>
          <p:cNvSpPr txBox="1"/>
          <p:nvPr/>
        </p:nvSpPr>
        <p:spPr>
          <a:xfrm>
            <a:off x="6564681" y="1305829"/>
            <a:ext cx="1727948" cy="331934"/>
          </a:xfrm>
          <a:prstGeom prst="rect">
            <a:avLst/>
          </a:prstGeom>
          <a:noFill/>
        </p:spPr>
        <p:txBody>
          <a:bodyPr wrap="square" lIns="68565" tIns="34282" rIns="68565" bIns="34282" rtlCol="0">
            <a:spAutoFit/>
          </a:bodyPr>
          <a:lstStyle/>
          <a:p>
            <a:pPr>
              <a:defRPr/>
            </a:pPr>
            <a:r>
              <a:rPr lang="en-US" altLang="zh-CN" sz="1707" dirty="0">
                <a:solidFill>
                  <a:schemeClr val="tx1">
                    <a:lumMod val="65000"/>
                    <a:lumOff val="35000"/>
                  </a:schemeClr>
                </a:solidFill>
                <a:latin typeface="Franklin Gothic Book" panose="020B0503020102020204" pitchFamily="34" charset="0"/>
                <a:ea typeface="Segoe UI Emoji" panose="020B0502040204020203" pitchFamily="34" charset="0"/>
              </a:rPr>
              <a:t>YOUR TITLE</a:t>
            </a:r>
            <a:endParaRPr lang="zh-CN" altLang="en-US" sz="1707" dirty="0">
              <a:solidFill>
                <a:schemeClr val="tx1">
                  <a:lumMod val="65000"/>
                  <a:lumOff val="35000"/>
                </a:schemeClr>
              </a:solidFill>
              <a:latin typeface="Franklin Gothic Book" panose="020B0503020102020204" pitchFamily="34" charset="0"/>
            </a:endParaRPr>
          </a:p>
        </p:txBody>
      </p:sp>
      <p:sp>
        <p:nvSpPr>
          <p:cNvPr id="35" name="TextBox 41"/>
          <p:cNvSpPr txBox="1"/>
          <p:nvPr/>
        </p:nvSpPr>
        <p:spPr>
          <a:xfrm>
            <a:off x="608883" y="1681434"/>
            <a:ext cx="2030942" cy="509899"/>
          </a:xfrm>
          <a:prstGeom prst="rect">
            <a:avLst/>
          </a:prstGeom>
          <a:noFill/>
        </p:spPr>
        <p:txBody>
          <a:bodyPr wrap="square" lIns="60911" tIns="30456" rIns="60911" bIns="30456" rtlCol="0">
            <a:spAutoFit/>
          </a:bodyPr>
          <a:lstStyle/>
          <a:p>
            <a:pPr algn="r">
              <a:lnSpc>
                <a:spcPct val="130000"/>
              </a:lnSpc>
            </a:pPr>
            <a:r>
              <a:rPr lang="zh-CN" altLang="en-US" sz="747" dirty="0">
                <a:solidFill>
                  <a:schemeClr val="tx1">
                    <a:lumMod val="65000"/>
                    <a:lumOff val="35000"/>
                  </a:schemeClr>
                </a:solidFill>
                <a:latin typeface="微软雅黑" panose="020B0503020204020204" pitchFamily="34" charset="-122"/>
                <a:ea typeface="微软雅黑" panose="020B0503020204020204" pitchFamily="34" charset="-122"/>
                <a:cs typeface="+mn-ea"/>
                <a:sym typeface="+mn-lt"/>
              </a:rPr>
              <a:t>点击添加相关标题文字，点击添加相关标题文字，点击添加相关标题文字，点击添加相关标题文字，点击添加相关标题文字。</a:t>
            </a:r>
            <a:endParaRPr lang="en-GB" altLang="zh-CN" sz="747" dirty="0">
              <a:solidFill>
                <a:schemeClr val="tx1">
                  <a:lumMod val="65000"/>
                  <a:lumOff val="35000"/>
                </a:schemeClr>
              </a:solidFill>
              <a:latin typeface="微软雅黑" panose="020B0503020204020204" pitchFamily="34" charset="-122"/>
              <a:ea typeface="微软雅黑" panose="020B0503020204020204" pitchFamily="34" charset="-122"/>
              <a:cs typeface="+mn-ea"/>
              <a:sym typeface="+mn-lt"/>
            </a:endParaRPr>
          </a:p>
        </p:txBody>
      </p:sp>
      <p:sp>
        <p:nvSpPr>
          <p:cNvPr id="36" name="TextBox 170"/>
          <p:cNvSpPr txBox="1"/>
          <p:nvPr/>
        </p:nvSpPr>
        <p:spPr>
          <a:xfrm>
            <a:off x="855294" y="1305829"/>
            <a:ext cx="1727948" cy="331934"/>
          </a:xfrm>
          <a:prstGeom prst="rect">
            <a:avLst/>
          </a:prstGeom>
          <a:noFill/>
        </p:spPr>
        <p:txBody>
          <a:bodyPr wrap="square" lIns="68565" tIns="34282" rIns="68565" bIns="34282" rtlCol="0">
            <a:spAutoFit/>
          </a:bodyPr>
          <a:lstStyle/>
          <a:p>
            <a:pPr algn="r">
              <a:defRPr/>
            </a:pPr>
            <a:r>
              <a:rPr lang="en-US" altLang="zh-CN" sz="1707" dirty="0">
                <a:solidFill>
                  <a:schemeClr val="tx1">
                    <a:lumMod val="65000"/>
                    <a:lumOff val="35000"/>
                  </a:schemeClr>
                </a:solidFill>
                <a:latin typeface="Franklin Gothic Book" panose="020B0503020102020204" pitchFamily="34" charset="0"/>
                <a:ea typeface="Segoe UI Emoji" panose="020B0502040204020203" pitchFamily="34" charset="0"/>
              </a:rPr>
              <a:t>YOUR TITLE</a:t>
            </a:r>
            <a:endParaRPr lang="zh-CN" altLang="en-US" sz="1707" dirty="0">
              <a:solidFill>
                <a:schemeClr val="tx1">
                  <a:lumMod val="65000"/>
                  <a:lumOff val="35000"/>
                </a:schemeClr>
              </a:solidFill>
              <a:latin typeface="Franklin Gothic Book" panose="020B0503020102020204" pitchFamily="34" charset="0"/>
            </a:endParaRPr>
          </a:p>
        </p:txBody>
      </p:sp>
    </p:spTree>
    <p:extLst>
      <p:ext uri="{BB962C8B-B14F-4D97-AF65-F5344CB8AC3E}">
        <p14:creationId xmlns:p14="http://schemas.microsoft.com/office/powerpoint/2010/main" val="151010101"/>
      </p:ext>
    </p:extLst>
  </p:cSld>
  <p:clrMapOvr>
    <a:masterClrMapping/>
  </p:clrMapOvr>
  <mc:AlternateContent xmlns:mc="http://schemas.openxmlformats.org/markup-compatibility/2006" xmlns:p14="http://schemas.microsoft.com/office/powerpoint/2010/main">
    <mc:Choice Requires="p14">
      <p:transition spd="slow" p14:dur="1200" advTm="0">
        <p14:prism/>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2" fill="hold" grpId="0" nodeType="after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wipe(right)">
                                      <p:cBhvr>
                                        <p:cTn id="7" dur="500"/>
                                        <p:tgtEl>
                                          <p:spTgt spid="5"/>
                                        </p:tgtEl>
                                      </p:cBhvr>
                                    </p:animEffect>
                                  </p:childTnLst>
                                </p:cTn>
                              </p:par>
                            </p:childTnLst>
                          </p:cTn>
                        </p:par>
                        <p:par>
                          <p:cTn id="8" fill="hold">
                            <p:stCondLst>
                              <p:cond delay="500"/>
                            </p:stCondLst>
                            <p:childTnLst>
                              <p:par>
                                <p:cTn id="9" presetID="22" presetClass="entr" presetSubtype="8" fill="hold" grpId="0" nodeType="afterEffect">
                                  <p:stCondLst>
                                    <p:cond delay="0"/>
                                  </p:stCondLst>
                                  <p:childTnLst>
                                    <p:set>
                                      <p:cBhvr>
                                        <p:cTn id="10" dur="1" fill="hold">
                                          <p:stCondLst>
                                            <p:cond delay="0"/>
                                          </p:stCondLst>
                                        </p:cTn>
                                        <p:tgtEl>
                                          <p:spTgt spid="6"/>
                                        </p:tgtEl>
                                        <p:attrNameLst>
                                          <p:attrName>style.visibility</p:attrName>
                                        </p:attrNameLst>
                                      </p:cBhvr>
                                      <p:to>
                                        <p:strVal val="visible"/>
                                      </p:to>
                                    </p:set>
                                    <p:animEffect transition="in" filter="wipe(left)">
                                      <p:cBhvr>
                                        <p:cTn id="11" dur="500"/>
                                        <p:tgtEl>
                                          <p:spTgt spid="6"/>
                                        </p:tgtEl>
                                      </p:cBhvr>
                                    </p:animEffect>
                                  </p:childTnLst>
                                </p:cTn>
                              </p:par>
                            </p:childTnLst>
                          </p:cTn>
                        </p:par>
                        <p:par>
                          <p:cTn id="12" fill="hold">
                            <p:stCondLst>
                              <p:cond delay="1000"/>
                            </p:stCondLst>
                            <p:childTnLst>
                              <p:par>
                                <p:cTn id="13" presetID="22" presetClass="entr" presetSubtype="2" fill="hold" grpId="0" nodeType="afterEffect">
                                  <p:stCondLst>
                                    <p:cond delay="0"/>
                                  </p:stCondLst>
                                  <p:childTnLst>
                                    <p:set>
                                      <p:cBhvr>
                                        <p:cTn id="14" dur="1" fill="hold">
                                          <p:stCondLst>
                                            <p:cond delay="0"/>
                                          </p:stCondLst>
                                        </p:cTn>
                                        <p:tgtEl>
                                          <p:spTgt spid="4"/>
                                        </p:tgtEl>
                                        <p:attrNameLst>
                                          <p:attrName>style.visibility</p:attrName>
                                        </p:attrNameLst>
                                      </p:cBhvr>
                                      <p:to>
                                        <p:strVal val="visible"/>
                                      </p:to>
                                    </p:set>
                                    <p:animEffect transition="in" filter="wipe(right)">
                                      <p:cBhvr>
                                        <p:cTn id="15" dur="500"/>
                                        <p:tgtEl>
                                          <p:spTgt spid="4"/>
                                        </p:tgtEl>
                                      </p:cBhvr>
                                    </p:animEffect>
                                  </p:childTnLst>
                                </p:cTn>
                              </p:par>
                            </p:childTnLst>
                          </p:cTn>
                        </p:par>
                        <p:par>
                          <p:cTn id="16" fill="hold">
                            <p:stCondLst>
                              <p:cond delay="1500"/>
                            </p:stCondLst>
                            <p:childTnLst>
                              <p:par>
                                <p:cTn id="17" presetID="22" presetClass="entr" presetSubtype="8" fill="hold" grpId="0" nodeType="afterEffect">
                                  <p:stCondLst>
                                    <p:cond delay="0"/>
                                  </p:stCondLst>
                                  <p:childTnLst>
                                    <p:set>
                                      <p:cBhvr>
                                        <p:cTn id="18" dur="1" fill="hold">
                                          <p:stCondLst>
                                            <p:cond delay="0"/>
                                          </p:stCondLst>
                                        </p:cTn>
                                        <p:tgtEl>
                                          <p:spTgt spid="8"/>
                                        </p:tgtEl>
                                        <p:attrNameLst>
                                          <p:attrName>style.visibility</p:attrName>
                                        </p:attrNameLst>
                                      </p:cBhvr>
                                      <p:to>
                                        <p:strVal val="visible"/>
                                      </p:to>
                                    </p:set>
                                    <p:animEffect transition="in" filter="wipe(left)">
                                      <p:cBhvr>
                                        <p:cTn id="19" dur="500"/>
                                        <p:tgtEl>
                                          <p:spTgt spid="8"/>
                                        </p:tgtEl>
                                      </p:cBhvr>
                                    </p:animEffect>
                                  </p:childTnLst>
                                </p:cTn>
                              </p:par>
                            </p:childTnLst>
                          </p:cTn>
                        </p:par>
                        <p:par>
                          <p:cTn id="20" fill="hold">
                            <p:stCondLst>
                              <p:cond delay="2000"/>
                            </p:stCondLst>
                            <p:childTnLst>
                              <p:par>
                                <p:cTn id="21" presetID="22" presetClass="entr" presetSubtype="2" fill="hold" grpId="0" nodeType="afterEffect">
                                  <p:stCondLst>
                                    <p:cond delay="0"/>
                                  </p:stCondLst>
                                  <p:childTnLst>
                                    <p:set>
                                      <p:cBhvr>
                                        <p:cTn id="22" dur="1" fill="hold">
                                          <p:stCondLst>
                                            <p:cond delay="0"/>
                                          </p:stCondLst>
                                        </p:cTn>
                                        <p:tgtEl>
                                          <p:spTgt spid="3"/>
                                        </p:tgtEl>
                                        <p:attrNameLst>
                                          <p:attrName>style.visibility</p:attrName>
                                        </p:attrNameLst>
                                      </p:cBhvr>
                                      <p:to>
                                        <p:strVal val="visible"/>
                                      </p:to>
                                    </p:set>
                                    <p:animEffect transition="in" filter="wipe(right)">
                                      <p:cBhvr>
                                        <p:cTn id="23" dur="500"/>
                                        <p:tgtEl>
                                          <p:spTgt spid="3"/>
                                        </p:tgtEl>
                                      </p:cBhvr>
                                    </p:animEffect>
                                  </p:childTnLst>
                                </p:cTn>
                              </p:par>
                            </p:childTnLst>
                          </p:cTn>
                        </p:par>
                        <p:par>
                          <p:cTn id="24" fill="hold">
                            <p:stCondLst>
                              <p:cond delay="2500"/>
                            </p:stCondLst>
                            <p:childTnLst>
                              <p:par>
                                <p:cTn id="25" presetID="22" presetClass="entr" presetSubtype="8" fill="hold" grpId="0" nodeType="afterEffect">
                                  <p:stCondLst>
                                    <p:cond delay="0"/>
                                  </p:stCondLst>
                                  <p:childTnLst>
                                    <p:set>
                                      <p:cBhvr>
                                        <p:cTn id="26" dur="1" fill="hold">
                                          <p:stCondLst>
                                            <p:cond delay="0"/>
                                          </p:stCondLst>
                                        </p:cTn>
                                        <p:tgtEl>
                                          <p:spTgt spid="7"/>
                                        </p:tgtEl>
                                        <p:attrNameLst>
                                          <p:attrName>style.visibility</p:attrName>
                                        </p:attrNameLst>
                                      </p:cBhvr>
                                      <p:to>
                                        <p:strVal val="visible"/>
                                      </p:to>
                                    </p:set>
                                    <p:animEffect transition="in" filter="wipe(left)">
                                      <p:cBhvr>
                                        <p:cTn id="27" dur="500"/>
                                        <p:tgtEl>
                                          <p:spTgt spid="7"/>
                                        </p:tgtEl>
                                      </p:cBhvr>
                                    </p:animEffect>
                                  </p:childTnLst>
                                </p:cTn>
                              </p:par>
                            </p:childTnLst>
                          </p:cTn>
                        </p:par>
                        <p:par>
                          <p:cTn id="28" fill="hold">
                            <p:stCondLst>
                              <p:cond delay="3000"/>
                            </p:stCondLst>
                            <p:childTnLst>
                              <p:par>
                                <p:cTn id="29" presetID="12" presetClass="entr" presetSubtype="4" fill="hold" grpId="0" nodeType="afterEffect">
                                  <p:stCondLst>
                                    <p:cond delay="0"/>
                                  </p:stCondLst>
                                  <p:childTnLst>
                                    <p:set>
                                      <p:cBhvr>
                                        <p:cTn id="30" dur="1" fill="hold">
                                          <p:stCondLst>
                                            <p:cond delay="0"/>
                                          </p:stCondLst>
                                        </p:cTn>
                                        <p:tgtEl>
                                          <p:spTgt spid="40"/>
                                        </p:tgtEl>
                                        <p:attrNameLst>
                                          <p:attrName>style.visibility</p:attrName>
                                        </p:attrNameLst>
                                      </p:cBhvr>
                                      <p:to>
                                        <p:strVal val="visible"/>
                                      </p:to>
                                    </p:set>
                                    <p:anim calcmode="lin" valueType="num">
                                      <p:cBhvr additive="base">
                                        <p:cTn id="31" dur="500"/>
                                        <p:tgtEl>
                                          <p:spTgt spid="40"/>
                                        </p:tgtEl>
                                        <p:attrNameLst>
                                          <p:attrName>ppt_y</p:attrName>
                                        </p:attrNameLst>
                                      </p:cBhvr>
                                      <p:tavLst>
                                        <p:tav tm="0">
                                          <p:val>
                                            <p:strVal val="#ppt_y+#ppt_h*1.125000"/>
                                          </p:val>
                                        </p:tav>
                                        <p:tav tm="100000">
                                          <p:val>
                                            <p:strVal val="#ppt_y"/>
                                          </p:val>
                                        </p:tav>
                                      </p:tavLst>
                                    </p:anim>
                                    <p:animEffect transition="in" filter="wipe(up)">
                                      <p:cBhvr>
                                        <p:cTn id="32" dur="500"/>
                                        <p:tgtEl>
                                          <p:spTgt spid="40"/>
                                        </p:tgtEl>
                                      </p:cBhvr>
                                    </p:animEffect>
                                  </p:childTnLst>
                                </p:cTn>
                              </p:par>
                              <p:par>
                                <p:cTn id="33" presetID="12" presetClass="entr" presetSubtype="4" fill="hold" grpId="0" nodeType="withEffect">
                                  <p:stCondLst>
                                    <p:cond delay="0"/>
                                  </p:stCondLst>
                                  <p:childTnLst>
                                    <p:set>
                                      <p:cBhvr>
                                        <p:cTn id="34" dur="1" fill="hold">
                                          <p:stCondLst>
                                            <p:cond delay="0"/>
                                          </p:stCondLst>
                                        </p:cTn>
                                        <p:tgtEl>
                                          <p:spTgt spid="42"/>
                                        </p:tgtEl>
                                        <p:attrNameLst>
                                          <p:attrName>style.visibility</p:attrName>
                                        </p:attrNameLst>
                                      </p:cBhvr>
                                      <p:to>
                                        <p:strVal val="visible"/>
                                      </p:to>
                                    </p:set>
                                    <p:anim calcmode="lin" valueType="num">
                                      <p:cBhvr additive="base">
                                        <p:cTn id="35" dur="500"/>
                                        <p:tgtEl>
                                          <p:spTgt spid="42"/>
                                        </p:tgtEl>
                                        <p:attrNameLst>
                                          <p:attrName>ppt_y</p:attrName>
                                        </p:attrNameLst>
                                      </p:cBhvr>
                                      <p:tavLst>
                                        <p:tav tm="0">
                                          <p:val>
                                            <p:strVal val="#ppt_y+#ppt_h*1.125000"/>
                                          </p:val>
                                        </p:tav>
                                        <p:tav tm="100000">
                                          <p:val>
                                            <p:strVal val="#ppt_y"/>
                                          </p:val>
                                        </p:tav>
                                      </p:tavLst>
                                    </p:anim>
                                    <p:animEffect transition="in" filter="wipe(up)">
                                      <p:cBhvr>
                                        <p:cTn id="36" dur="500"/>
                                        <p:tgtEl>
                                          <p:spTgt spid="42"/>
                                        </p:tgtEl>
                                      </p:cBhvr>
                                    </p:animEffect>
                                  </p:childTnLst>
                                </p:cTn>
                              </p:par>
                              <p:par>
                                <p:cTn id="37" presetID="12" presetClass="entr" presetSubtype="4" fill="hold" grpId="0" nodeType="withEffect">
                                  <p:stCondLst>
                                    <p:cond delay="0"/>
                                  </p:stCondLst>
                                  <p:childTnLst>
                                    <p:set>
                                      <p:cBhvr>
                                        <p:cTn id="38" dur="1" fill="hold">
                                          <p:stCondLst>
                                            <p:cond delay="0"/>
                                          </p:stCondLst>
                                        </p:cTn>
                                        <p:tgtEl>
                                          <p:spTgt spid="43"/>
                                        </p:tgtEl>
                                        <p:attrNameLst>
                                          <p:attrName>style.visibility</p:attrName>
                                        </p:attrNameLst>
                                      </p:cBhvr>
                                      <p:to>
                                        <p:strVal val="visible"/>
                                      </p:to>
                                    </p:set>
                                    <p:anim calcmode="lin" valueType="num">
                                      <p:cBhvr additive="base">
                                        <p:cTn id="39" dur="500"/>
                                        <p:tgtEl>
                                          <p:spTgt spid="43"/>
                                        </p:tgtEl>
                                        <p:attrNameLst>
                                          <p:attrName>ppt_y</p:attrName>
                                        </p:attrNameLst>
                                      </p:cBhvr>
                                      <p:tavLst>
                                        <p:tav tm="0">
                                          <p:val>
                                            <p:strVal val="#ppt_y+#ppt_h*1.125000"/>
                                          </p:val>
                                        </p:tav>
                                        <p:tav tm="100000">
                                          <p:val>
                                            <p:strVal val="#ppt_y"/>
                                          </p:val>
                                        </p:tav>
                                      </p:tavLst>
                                    </p:anim>
                                    <p:animEffect transition="in" filter="wipe(up)">
                                      <p:cBhvr>
                                        <p:cTn id="40" dur="500"/>
                                        <p:tgtEl>
                                          <p:spTgt spid="43"/>
                                        </p:tgtEl>
                                      </p:cBhvr>
                                    </p:animEffect>
                                  </p:childTnLst>
                                </p:cTn>
                              </p:par>
                              <p:par>
                                <p:cTn id="41" presetID="12" presetClass="entr" presetSubtype="4" fill="hold" grpId="0" nodeType="withEffect">
                                  <p:stCondLst>
                                    <p:cond delay="0"/>
                                  </p:stCondLst>
                                  <p:childTnLst>
                                    <p:set>
                                      <p:cBhvr>
                                        <p:cTn id="42" dur="1" fill="hold">
                                          <p:stCondLst>
                                            <p:cond delay="0"/>
                                          </p:stCondLst>
                                        </p:cTn>
                                        <p:tgtEl>
                                          <p:spTgt spid="49"/>
                                        </p:tgtEl>
                                        <p:attrNameLst>
                                          <p:attrName>style.visibility</p:attrName>
                                        </p:attrNameLst>
                                      </p:cBhvr>
                                      <p:to>
                                        <p:strVal val="visible"/>
                                      </p:to>
                                    </p:set>
                                    <p:anim calcmode="lin" valueType="num">
                                      <p:cBhvr additive="base">
                                        <p:cTn id="43" dur="500"/>
                                        <p:tgtEl>
                                          <p:spTgt spid="49"/>
                                        </p:tgtEl>
                                        <p:attrNameLst>
                                          <p:attrName>ppt_y</p:attrName>
                                        </p:attrNameLst>
                                      </p:cBhvr>
                                      <p:tavLst>
                                        <p:tav tm="0">
                                          <p:val>
                                            <p:strVal val="#ppt_y+#ppt_h*1.125000"/>
                                          </p:val>
                                        </p:tav>
                                        <p:tav tm="100000">
                                          <p:val>
                                            <p:strVal val="#ppt_y"/>
                                          </p:val>
                                        </p:tav>
                                      </p:tavLst>
                                    </p:anim>
                                    <p:animEffect transition="in" filter="wipe(up)">
                                      <p:cBhvr>
                                        <p:cTn id="44" dur="500"/>
                                        <p:tgtEl>
                                          <p:spTgt spid="49"/>
                                        </p:tgtEl>
                                      </p:cBhvr>
                                    </p:animEffect>
                                  </p:childTnLst>
                                </p:cTn>
                              </p:par>
                              <p:par>
                                <p:cTn id="45" presetID="12" presetClass="entr" presetSubtype="4" fill="hold" grpId="0" nodeType="withEffect">
                                  <p:stCondLst>
                                    <p:cond delay="0"/>
                                  </p:stCondLst>
                                  <p:childTnLst>
                                    <p:set>
                                      <p:cBhvr>
                                        <p:cTn id="46" dur="1" fill="hold">
                                          <p:stCondLst>
                                            <p:cond delay="0"/>
                                          </p:stCondLst>
                                        </p:cTn>
                                        <p:tgtEl>
                                          <p:spTgt spid="48"/>
                                        </p:tgtEl>
                                        <p:attrNameLst>
                                          <p:attrName>style.visibility</p:attrName>
                                        </p:attrNameLst>
                                      </p:cBhvr>
                                      <p:to>
                                        <p:strVal val="visible"/>
                                      </p:to>
                                    </p:set>
                                    <p:anim calcmode="lin" valueType="num">
                                      <p:cBhvr additive="base">
                                        <p:cTn id="47" dur="500"/>
                                        <p:tgtEl>
                                          <p:spTgt spid="48"/>
                                        </p:tgtEl>
                                        <p:attrNameLst>
                                          <p:attrName>ppt_y</p:attrName>
                                        </p:attrNameLst>
                                      </p:cBhvr>
                                      <p:tavLst>
                                        <p:tav tm="0">
                                          <p:val>
                                            <p:strVal val="#ppt_y+#ppt_h*1.125000"/>
                                          </p:val>
                                        </p:tav>
                                        <p:tav tm="100000">
                                          <p:val>
                                            <p:strVal val="#ppt_y"/>
                                          </p:val>
                                        </p:tav>
                                      </p:tavLst>
                                    </p:anim>
                                    <p:animEffect transition="in" filter="wipe(up)">
                                      <p:cBhvr>
                                        <p:cTn id="48" dur="500"/>
                                        <p:tgtEl>
                                          <p:spTgt spid="48"/>
                                        </p:tgtEl>
                                      </p:cBhvr>
                                    </p:animEffect>
                                  </p:childTnLst>
                                </p:cTn>
                              </p:par>
                              <p:par>
                                <p:cTn id="49" presetID="12" presetClass="entr" presetSubtype="4" fill="hold" grpId="0" nodeType="withEffect">
                                  <p:stCondLst>
                                    <p:cond delay="0"/>
                                  </p:stCondLst>
                                  <p:childTnLst>
                                    <p:set>
                                      <p:cBhvr>
                                        <p:cTn id="50" dur="1" fill="hold">
                                          <p:stCondLst>
                                            <p:cond delay="0"/>
                                          </p:stCondLst>
                                        </p:cTn>
                                        <p:tgtEl>
                                          <p:spTgt spid="47"/>
                                        </p:tgtEl>
                                        <p:attrNameLst>
                                          <p:attrName>style.visibility</p:attrName>
                                        </p:attrNameLst>
                                      </p:cBhvr>
                                      <p:to>
                                        <p:strVal val="visible"/>
                                      </p:to>
                                    </p:set>
                                    <p:anim calcmode="lin" valueType="num">
                                      <p:cBhvr additive="base">
                                        <p:cTn id="51" dur="500"/>
                                        <p:tgtEl>
                                          <p:spTgt spid="47"/>
                                        </p:tgtEl>
                                        <p:attrNameLst>
                                          <p:attrName>ppt_y</p:attrName>
                                        </p:attrNameLst>
                                      </p:cBhvr>
                                      <p:tavLst>
                                        <p:tav tm="0">
                                          <p:val>
                                            <p:strVal val="#ppt_y+#ppt_h*1.125000"/>
                                          </p:val>
                                        </p:tav>
                                        <p:tav tm="100000">
                                          <p:val>
                                            <p:strVal val="#ppt_y"/>
                                          </p:val>
                                        </p:tav>
                                      </p:tavLst>
                                    </p:anim>
                                    <p:animEffect transition="in" filter="wipe(up)">
                                      <p:cBhvr>
                                        <p:cTn id="52" dur="500"/>
                                        <p:tgtEl>
                                          <p:spTgt spid="47"/>
                                        </p:tgtEl>
                                      </p:cBhvr>
                                    </p:animEffect>
                                  </p:childTnLst>
                                </p:cTn>
                              </p:par>
                            </p:childTnLst>
                          </p:cTn>
                        </p:par>
                        <p:par>
                          <p:cTn id="53" fill="hold">
                            <p:stCondLst>
                              <p:cond delay="3500"/>
                            </p:stCondLst>
                            <p:childTnLst>
                              <p:par>
                                <p:cTn id="54" presetID="47" presetClass="entr" presetSubtype="0" fill="hold" grpId="0" nodeType="afterEffect">
                                  <p:stCondLst>
                                    <p:cond delay="0"/>
                                  </p:stCondLst>
                                  <p:childTnLst>
                                    <p:set>
                                      <p:cBhvr>
                                        <p:cTn id="55" dur="1" fill="hold">
                                          <p:stCondLst>
                                            <p:cond delay="0"/>
                                          </p:stCondLst>
                                        </p:cTn>
                                        <p:tgtEl>
                                          <p:spTgt spid="26"/>
                                        </p:tgtEl>
                                        <p:attrNameLst>
                                          <p:attrName>style.visibility</p:attrName>
                                        </p:attrNameLst>
                                      </p:cBhvr>
                                      <p:to>
                                        <p:strVal val="visible"/>
                                      </p:to>
                                    </p:set>
                                    <p:animEffect transition="in" filter="fade">
                                      <p:cBhvr>
                                        <p:cTn id="56" dur="500"/>
                                        <p:tgtEl>
                                          <p:spTgt spid="26"/>
                                        </p:tgtEl>
                                      </p:cBhvr>
                                    </p:animEffect>
                                    <p:anim calcmode="lin" valueType="num">
                                      <p:cBhvr>
                                        <p:cTn id="57" dur="500" fill="hold"/>
                                        <p:tgtEl>
                                          <p:spTgt spid="26"/>
                                        </p:tgtEl>
                                        <p:attrNameLst>
                                          <p:attrName>ppt_x</p:attrName>
                                        </p:attrNameLst>
                                      </p:cBhvr>
                                      <p:tavLst>
                                        <p:tav tm="0">
                                          <p:val>
                                            <p:strVal val="#ppt_x"/>
                                          </p:val>
                                        </p:tav>
                                        <p:tav tm="100000">
                                          <p:val>
                                            <p:strVal val="#ppt_x"/>
                                          </p:val>
                                        </p:tav>
                                      </p:tavLst>
                                    </p:anim>
                                    <p:anim calcmode="lin" valueType="num">
                                      <p:cBhvr>
                                        <p:cTn id="58" dur="500" fill="hold"/>
                                        <p:tgtEl>
                                          <p:spTgt spid="26"/>
                                        </p:tgtEl>
                                        <p:attrNameLst>
                                          <p:attrName>ppt_y</p:attrName>
                                        </p:attrNameLst>
                                      </p:cBhvr>
                                      <p:tavLst>
                                        <p:tav tm="0">
                                          <p:val>
                                            <p:strVal val="#ppt_y-.1"/>
                                          </p:val>
                                        </p:tav>
                                        <p:tav tm="100000">
                                          <p:val>
                                            <p:strVal val="#ppt_y"/>
                                          </p:val>
                                        </p:tav>
                                      </p:tavLst>
                                    </p:anim>
                                  </p:childTnLst>
                                </p:cTn>
                              </p:par>
                              <p:par>
                                <p:cTn id="59" presetID="42" presetClass="entr" presetSubtype="0" fill="hold" grpId="0" nodeType="withEffect">
                                  <p:stCondLst>
                                    <p:cond delay="0"/>
                                  </p:stCondLst>
                                  <p:childTnLst>
                                    <p:set>
                                      <p:cBhvr>
                                        <p:cTn id="60" dur="1" fill="hold">
                                          <p:stCondLst>
                                            <p:cond delay="0"/>
                                          </p:stCondLst>
                                        </p:cTn>
                                        <p:tgtEl>
                                          <p:spTgt spid="24"/>
                                        </p:tgtEl>
                                        <p:attrNameLst>
                                          <p:attrName>style.visibility</p:attrName>
                                        </p:attrNameLst>
                                      </p:cBhvr>
                                      <p:to>
                                        <p:strVal val="visible"/>
                                      </p:to>
                                    </p:set>
                                    <p:animEffect transition="in" filter="fade">
                                      <p:cBhvr>
                                        <p:cTn id="61" dur="500"/>
                                        <p:tgtEl>
                                          <p:spTgt spid="24"/>
                                        </p:tgtEl>
                                      </p:cBhvr>
                                    </p:animEffect>
                                    <p:anim calcmode="lin" valueType="num">
                                      <p:cBhvr>
                                        <p:cTn id="62" dur="500" fill="hold"/>
                                        <p:tgtEl>
                                          <p:spTgt spid="24"/>
                                        </p:tgtEl>
                                        <p:attrNameLst>
                                          <p:attrName>ppt_x</p:attrName>
                                        </p:attrNameLst>
                                      </p:cBhvr>
                                      <p:tavLst>
                                        <p:tav tm="0">
                                          <p:val>
                                            <p:strVal val="#ppt_x"/>
                                          </p:val>
                                        </p:tav>
                                        <p:tav tm="100000">
                                          <p:val>
                                            <p:strVal val="#ppt_x"/>
                                          </p:val>
                                        </p:tav>
                                      </p:tavLst>
                                    </p:anim>
                                    <p:anim calcmode="lin" valueType="num">
                                      <p:cBhvr>
                                        <p:cTn id="63" dur="500" fill="hold"/>
                                        <p:tgtEl>
                                          <p:spTgt spid="24"/>
                                        </p:tgtEl>
                                        <p:attrNameLst>
                                          <p:attrName>ppt_y</p:attrName>
                                        </p:attrNameLst>
                                      </p:cBhvr>
                                      <p:tavLst>
                                        <p:tav tm="0">
                                          <p:val>
                                            <p:strVal val="#ppt_y+.1"/>
                                          </p:val>
                                        </p:tav>
                                        <p:tav tm="100000">
                                          <p:val>
                                            <p:strVal val="#ppt_y"/>
                                          </p:val>
                                        </p:tav>
                                      </p:tavLst>
                                    </p:anim>
                                  </p:childTnLst>
                                </p:cTn>
                              </p:par>
                            </p:childTnLst>
                          </p:cTn>
                        </p:par>
                        <p:par>
                          <p:cTn id="64" fill="hold">
                            <p:stCondLst>
                              <p:cond delay="4000"/>
                            </p:stCondLst>
                            <p:childTnLst>
                              <p:par>
                                <p:cTn id="65" presetID="47" presetClass="entr" presetSubtype="0" fill="hold" grpId="0" nodeType="afterEffect">
                                  <p:stCondLst>
                                    <p:cond delay="0"/>
                                  </p:stCondLst>
                                  <p:childTnLst>
                                    <p:set>
                                      <p:cBhvr>
                                        <p:cTn id="66" dur="1" fill="hold">
                                          <p:stCondLst>
                                            <p:cond delay="0"/>
                                          </p:stCondLst>
                                        </p:cTn>
                                        <p:tgtEl>
                                          <p:spTgt spid="23"/>
                                        </p:tgtEl>
                                        <p:attrNameLst>
                                          <p:attrName>style.visibility</p:attrName>
                                        </p:attrNameLst>
                                      </p:cBhvr>
                                      <p:to>
                                        <p:strVal val="visible"/>
                                      </p:to>
                                    </p:set>
                                    <p:animEffect transition="in" filter="fade">
                                      <p:cBhvr>
                                        <p:cTn id="67" dur="500"/>
                                        <p:tgtEl>
                                          <p:spTgt spid="23"/>
                                        </p:tgtEl>
                                      </p:cBhvr>
                                    </p:animEffect>
                                    <p:anim calcmode="lin" valueType="num">
                                      <p:cBhvr>
                                        <p:cTn id="68" dur="500" fill="hold"/>
                                        <p:tgtEl>
                                          <p:spTgt spid="23"/>
                                        </p:tgtEl>
                                        <p:attrNameLst>
                                          <p:attrName>ppt_x</p:attrName>
                                        </p:attrNameLst>
                                      </p:cBhvr>
                                      <p:tavLst>
                                        <p:tav tm="0">
                                          <p:val>
                                            <p:strVal val="#ppt_x"/>
                                          </p:val>
                                        </p:tav>
                                        <p:tav tm="100000">
                                          <p:val>
                                            <p:strVal val="#ppt_x"/>
                                          </p:val>
                                        </p:tav>
                                      </p:tavLst>
                                    </p:anim>
                                    <p:anim calcmode="lin" valueType="num">
                                      <p:cBhvr>
                                        <p:cTn id="69" dur="500" fill="hold"/>
                                        <p:tgtEl>
                                          <p:spTgt spid="23"/>
                                        </p:tgtEl>
                                        <p:attrNameLst>
                                          <p:attrName>ppt_y</p:attrName>
                                        </p:attrNameLst>
                                      </p:cBhvr>
                                      <p:tavLst>
                                        <p:tav tm="0">
                                          <p:val>
                                            <p:strVal val="#ppt_y-.1"/>
                                          </p:val>
                                        </p:tav>
                                        <p:tav tm="100000">
                                          <p:val>
                                            <p:strVal val="#ppt_y"/>
                                          </p:val>
                                        </p:tav>
                                      </p:tavLst>
                                    </p:anim>
                                  </p:childTnLst>
                                </p:cTn>
                              </p:par>
                              <p:par>
                                <p:cTn id="70" presetID="42" presetClass="entr" presetSubtype="0" fill="hold" grpId="0" nodeType="withEffect">
                                  <p:stCondLst>
                                    <p:cond delay="0"/>
                                  </p:stCondLst>
                                  <p:childTnLst>
                                    <p:set>
                                      <p:cBhvr>
                                        <p:cTn id="71" dur="1" fill="hold">
                                          <p:stCondLst>
                                            <p:cond delay="0"/>
                                          </p:stCondLst>
                                        </p:cTn>
                                        <p:tgtEl>
                                          <p:spTgt spid="21"/>
                                        </p:tgtEl>
                                        <p:attrNameLst>
                                          <p:attrName>style.visibility</p:attrName>
                                        </p:attrNameLst>
                                      </p:cBhvr>
                                      <p:to>
                                        <p:strVal val="visible"/>
                                      </p:to>
                                    </p:set>
                                    <p:animEffect transition="in" filter="fade">
                                      <p:cBhvr>
                                        <p:cTn id="72" dur="500"/>
                                        <p:tgtEl>
                                          <p:spTgt spid="21"/>
                                        </p:tgtEl>
                                      </p:cBhvr>
                                    </p:animEffect>
                                    <p:anim calcmode="lin" valueType="num">
                                      <p:cBhvr>
                                        <p:cTn id="73" dur="500" fill="hold"/>
                                        <p:tgtEl>
                                          <p:spTgt spid="21"/>
                                        </p:tgtEl>
                                        <p:attrNameLst>
                                          <p:attrName>ppt_x</p:attrName>
                                        </p:attrNameLst>
                                      </p:cBhvr>
                                      <p:tavLst>
                                        <p:tav tm="0">
                                          <p:val>
                                            <p:strVal val="#ppt_x"/>
                                          </p:val>
                                        </p:tav>
                                        <p:tav tm="100000">
                                          <p:val>
                                            <p:strVal val="#ppt_x"/>
                                          </p:val>
                                        </p:tav>
                                      </p:tavLst>
                                    </p:anim>
                                    <p:anim calcmode="lin" valueType="num">
                                      <p:cBhvr>
                                        <p:cTn id="74" dur="500" fill="hold"/>
                                        <p:tgtEl>
                                          <p:spTgt spid="21"/>
                                        </p:tgtEl>
                                        <p:attrNameLst>
                                          <p:attrName>ppt_y</p:attrName>
                                        </p:attrNameLst>
                                      </p:cBhvr>
                                      <p:tavLst>
                                        <p:tav tm="0">
                                          <p:val>
                                            <p:strVal val="#ppt_y+.1"/>
                                          </p:val>
                                        </p:tav>
                                        <p:tav tm="100000">
                                          <p:val>
                                            <p:strVal val="#ppt_y"/>
                                          </p:val>
                                        </p:tav>
                                      </p:tavLst>
                                    </p:anim>
                                  </p:childTnLst>
                                </p:cTn>
                              </p:par>
                            </p:childTnLst>
                          </p:cTn>
                        </p:par>
                        <p:par>
                          <p:cTn id="75" fill="hold">
                            <p:stCondLst>
                              <p:cond delay="4500"/>
                            </p:stCondLst>
                            <p:childTnLst>
                              <p:par>
                                <p:cTn id="76" presetID="47" presetClass="entr" presetSubtype="0" fill="hold" grpId="0" nodeType="afterEffect">
                                  <p:stCondLst>
                                    <p:cond delay="0"/>
                                  </p:stCondLst>
                                  <p:childTnLst>
                                    <p:set>
                                      <p:cBhvr>
                                        <p:cTn id="77" dur="1" fill="hold">
                                          <p:stCondLst>
                                            <p:cond delay="0"/>
                                          </p:stCondLst>
                                        </p:cTn>
                                        <p:tgtEl>
                                          <p:spTgt spid="32"/>
                                        </p:tgtEl>
                                        <p:attrNameLst>
                                          <p:attrName>style.visibility</p:attrName>
                                        </p:attrNameLst>
                                      </p:cBhvr>
                                      <p:to>
                                        <p:strVal val="visible"/>
                                      </p:to>
                                    </p:set>
                                    <p:animEffect transition="in" filter="fade">
                                      <p:cBhvr>
                                        <p:cTn id="78" dur="500"/>
                                        <p:tgtEl>
                                          <p:spTgt spid="32"/>
                                        </p:tgtEl>
                                      </p:cBhvr>
                                    </p:animEffect>
                                    <p:anim calcmode="lin" valueType="num">
                                      <p:cBhvr>
                                        <p:cTn id="79" dur="500" fill="hold"/>
                                        <p:tgtEl>
                                          <p:spTgt spid="32"/>
                                        </p:tgtEl>
                                        <p:attrNameLst>
                                          <p:attrName>ppt_x</p:attrName>
                                        </p:attrNameLst>
                                      </p:cBhvr>
                                      <p:tavLst>
                                        <p:tav tm="0">
                                          <p:val>
                                            <p:strVal val="#ppt_x"/>
                                          </p:val>
                                        </p:tav>
                                        <p:tav tm="100000">
                                          <p:val>
                                            <p:strVal val="#ppt_x"/>
                                          </p:val>
                                        </p:tav>
                                      </p:tavLst>
                                    </p:anim>
                                    <p:anim calcmode="lin" valueType="num">
                                      <p:cBhvr>
                                        <p:cTn id="80" dur="500" fill="hold"/>
                                        <p:tgtEl>
                                          <p:spTgt spid="32"/>
                                        </p:tgtEl>
                                        <p:attrNameLst>
                                          <p:attrName>ppt_y</p:attrName>
                                        </p:attrNameLst>
                                      </p:cBhvr>
                                      <p:tavLst>
                                        <p:tav tm="0">
                                          <p:val>
                                            <p:strVal val="#ppt_y-.1"/>
                                          </p:val>
                                        </p:tav>
                                        <p:tav tm="100000">
                                          <p:val>
                                            <p:strVal val="#ppt_y"/>
                                          </p:val>
                                        </p:tav>
                                      </p:tavLst>
                                    </p:anim>
                                  </p:childTnLst>
                                </p:cTn>
                              </p:par>
                              <p:par>
                                <p:cTn id="81" presetID="42" presetClass="entr" presetSubtype="0" fill="hold" grpId="0" nodeType="withEffect">
                                  <p:stCondLst>
                                    <p:cond delay="0"/>
                                  </p:stCondLst>
                                  <p:childTnLst>
                                    <p:set>
                                      <p:cBhvr>
                                        <p:cTn id="82" dur="1" fill="hold">
                                          <p:stCondLst>
                                            <p:cond delay="0"/>
                                          </p:stCondLst>
                                        </p:cTn>
                                        <p:tgtEl>
                                          <p:spTgt spid="31"/>
                                        </p:tgtEl>
                                        <p:attrNameLst>
                                          <p:attrName>style.visibility</p:attrName>
                                        </p:attrNameLst>
                                      </p:cBhvr>
                                      <p:to>
                                        <p:strVal val="visible"/>
                                      </p:to>
                                    </p:set>
                                    <p:animEffect transition="in" filter="fade">
                                      <p:cBhvr>
                                        <p:cTn id="83" dur="500"/>
                                        <p:tgtEl>
                                          <p:spTgt spid="31"/>
                                        </p:tgtEl>
                                      </p:cBhvr>
                                    </p:animEffect>
                                    <p:anim calcmode="lin" valueType="num">
                                      <p:cBhvr>
                                        <p:cTn id="84" dur="500" fill="hold"/>
                                        <p:tgtEl>
                                          <p:spTgt spid="31"/>
                                        </p:tgtEl>
                                        <p:attrNameLst>
                                          <p:attrName>ppt_x</p:attrName>
                                        </p:attrNameLst>
                                      </p:cBhvr>
                                      <p:tavLst>
                                        <p:tav tm="0">
                                          <p:val>
                                            <p:strVal val="#ppt_x"/>
                                          </p:val>
                                        </p:tav>
                                        <p:tav tm="100000">
                                          <p:val>
                                            <p:strVal val="#ppt_x"/>
                                          </p:val>
                                        </p:tav>
                                      </p:tavLst>
                                    </p:anim>
                                    <p:anim calcmode="lin" valueType="num">
                                      <p:cBhvr>
                                        <p:cTn id="85" dur="500" fill="hold"/>
                                        <p:tgtEl>
                                          <p:spTgt spid="31"/>
                                        </p:tgtEl>
                                        <p:attrNameLst>
                                          <p:attrName>ppt_y</p:attrName>
                                        </p:attrNameLst>
                                      </p:cBhvr>
                                      <p:tavLst>
                                        <p:tav tm="0">
                                          <p:val>
                                            <p:strVal val="#ppt_y+.1"/>
                                          </p:val>
                                        </p:tav>
                                        <p:tav tm="100000">
                                          <p:val>
                                            <p:strVal val="#ppt_y"/>
                                          </p:val>
                                        </p:tav>
                                      </p:tavLst>
                                    </p:anim>
                                  </p:childTnLst>
                                </p:cTn>
                              </p:par>
                            </p:childTnLst>
                          </p:cTn>
                        </p:par>
                        <p:par>
                          <p:cTn id="86" fill="hold">
                            <p:stCondLst>
                              <p:cond delay="5000"/>
                            </p:stCondLst>
                            <p:childTnLst>
                              <p:par>
                                <p:cTn id="87" presetID="47" presetClass="entr" presetSubtype="0" fill="hold" grpId="0" nodeType="afterEffect">
                                  <p:stCondLst>
                                    <p:cond delay="0"/>
                                  </p:stCondLst>
                                  <p:childTnLst>
                                    <p:set>
                                      <p:cBhvr>
                                        <p:cTn id="88" dur="1" fill="hold">
                                          <p:stCondLst>
                                            <p:cond delay="0"/>
                                          </p:stCondLst>
                                        </p:cTn>
                                        <p:tgtEl>
                                          <p:spTgt spid="30"/>
                                        </p:tgtEl>
                                        <p:attrNameLst>
                                          <p:attrName>style.visibility</p:attrName>
                                        </p:attrNameLst>
                                      </p:cBhvr>
                                      <p:to>
                                        <p:strVal val="visible"/>
                                      </p:to>
                                    </p:set>
                                    <p:animEffect transition="in" filter="fade">
                                      <p:cBhvr>
                                        <p:cTn id="89" dur="500"/>
                                        <p:tgtEl>
                                          <p:spTgt spid="30"/>
                                        </p:tgtEl>
                                      </p:cBhvr>
                                    </p:animEffect>
                                    <p:anim calcmode="lin" valueType="num">
                                      <p:cBhvr>
                                        <p:cTn id="90" dur="500" fill="hold"/>
                                        <p:tgtEl>
                                          <p:spTgt spid="30"/>
                                        </p:tgtEl>
                                        <p:attrNameLst>
                                          <p:attrName>ppt_x</p:attrName>
                                        </p:attrNameLst>
                                      </p:cBhvr>
                                      <p:tavLst>
                                        <p:tav tm="0">
                                          <p:val>
                                            <p:strVal val="#ppt_x"/>
                                          </p:val>
                                        </p:tav>
                                        <p:tav tm="100000">
                                          <p:val>
                                            <p:strVal val="#ppt_x"/>
                                          </p:val>
                                        </p:tav>
                                      </p:tavLst>
                                    </p:anim>
                                    <p:anim calcmode="lin" valueType="num">
                                      <p:cBhvr>
                                        <p:cTn id="91" dur="500" fill="hold"/>
                                        <p:tgtEl>
                                          <p:spTgt spid="30"/>
                                        </p:tgtEl>
                                        <p:attrNameLst>
                                          <p:attrName>ppt_y</p:attrName>
                                        </p:attrNameLst>
                                      </p:cBhvr>
                                      <p:tavLst>
                                        <p:tav tm="0">
                                          <p:val>
                                            <p:strVal val="#ppt_y-.1"/>
                                          </p:val>
                                        </p:tav>
                                        <p:tav tm="100000">
                                          <p:val>
                                            <p:strVal val="#ppt_y"/>
                                          </p:val>
                                        </p:tav>
                                      </p:tavLst>
                                    </p:anim>
                                  </p:childTnLst>
                                </p:cTn>
                              </p:par>
                              <p:par>
                                <p:cTn id="92" presetID="42" presetClass="entr" presetSubtype="0" fill="hold" grpId="0" nodeType="withEffect">
                                  <p:stCondLst>
                                    <p:cond delay="0"/>
                                  </p:stCondLst>
                                  <p:childTnLst>
                                    <p:set>
                                      <p:cBhvr>
                                        <p:cTn id="93" dur="1" fill="hold">
                                          <p:stCondLst>
                                            <p:cond delay="0"/>
                                          </p:stCondLst>
                                        </p:cTn>
                                        <p:tgtEl>
                                          <p:spTgt spid="29"/>
                                        </p:tgtEl>
                                        <p:attrNameLst>
                                          <p:attrName>style.visibility</p:attrName>
                                        </p:attrNameLst>
                                      </p:cBhvr>
                                      <p:to>
                                        <p:strVal val="visible"/>
                                      </p:to>
                                    </p:set>
                                    <p:animEffect transition="in" filter="fade">
                                      <p:cBhvr>
                                        <p:cTn id="94" dur="500"/>
                                        <p:tgtEl>
                                          <p:spTgt spid="29"/>
                                        </p:tgtEl>
                                      </p:cBhvr>
                                    </p:animEffect>
                                    <p:anim calcmode="lin" valueType="num">
                                      <p:cBhvr>
                                        <p:cTn id="95" dur="500" fill="hold"/>
                                        <p:tgtEl>
                                          <p:spTgt spid="29"/>
                                        </p:tgtEl>
                                        <p:attrNameLst>
                                          <p:attrName>ppt_x</p:attrName>
                                        </p:attrNameLst>
                                      </p:cBhvr>
                                      <p:tavLst>
                                        <p:tav tm="0">
                                          <p:val>
                                            <p:strVal val="#ppt_x"/>
                                          </p:val>
                                        </p:tav>
                                        <p:tav tm="100000">
                                          <p:val>
                                            <p:strVal val="#ppt_x"/>
                                          </p:val>
                                        </p:tav>
                                      </p:tavLst>
                                    </p:anim>
                                    <p:anim calcmode="lin" valueType="num">
                                      <p:cBhvr>
                                        <p:cTn id="96" dur="500" fill="hold"/>
                                        <p:tgtEl>
                                          <p:spTgt spid="29"/>
                                        </p:tgtEl>
                                        <p:attrNameLst>
                                          <p:attrName>ppt_y</p:attrName>
                                        </p:attrNameLst>
                                      </p:cBhvr>
                                      <p:tavLst>
                                        <p:tav tm="0">
                                          <p:val>
                                            <p:strVal val="#ppt_y+.1"/>
                                          </p:val>
                                        </p:tav>
                                        <p:tav tm="100000">
                                          <p:val>
                                            <p:strVal val="#ppt_y"/>
                                          </p:val>
                                        </p:tav>
                                      </p:tavLst>
                                    </p:anim>
                                  </p:childTnLst>
                                </p:cTn>
                              </p:par>
                            </p:childTnLst>
                          </p:cTn>
                        </p:par>
                        <p:par>
                          <p:cTn id="97" fill="hold">
                            <p:stCondLst>
                              <p:cond delay="5500"/>
                            </p:stCondLst>
                            <p:childTnLst>
                              <p:par>
                                <p:cTn id="98" presetID="47" presetClass="entr" presetSubtype="0" fill="hold" grpId="0" nodeType="afterEffect">
                                  <p:stCondLst>
                                    <p:cond delay="0"/>
                                  </p:stCondLst>
                                  <p:childTnLst>
                                    <p:set>
                                      <p:cBhvr>
                                        <p:cTn id="99" dur="1" fill="hold">
                                          <p:stCondLst>
                                            <p:cond delay="0"/>
                                          </p:stCondLst>
                                        </p:cTn>
                                        <p:tgtEl>
                                          <p:spTgt spid="36"/>
                                        </p:tgtEl>
                                        <p:attrNameLst>
                                          <p:attrName>style.visibility</p:attrName>
                                        </p:attrNameLst>
                                      </p:cBhvr>
                                      <p:to>
                                        <p:strVal val="visible"/>
                                      </p:to>
                                    </p:set>
                                    <p:animEffect transition="in" filter="fade">
                                      <p:cBhvr>
                                        <p:cTn id="100" dur="500"/>
                                        <p:tgtEl>
                                          <p:spTgt spid="36"/>
                                        </p:tgtEl>
                                      </p:cBhvr>
                                    </p:animEffect>
                                    <p:anim calcmode="lin" valueType="num">
                                      <p:cBhvr>
                                        <p:cTn id="101" dur="500" fill="hold"/>
                                        <p:tgtEl>
                                          <p:spTgt spid="36"/>
                                        </p:tgtEl>
                                        <p:attrNameLst>
                                          <p:attrName>ppt_x</p:attrName>
                                        </p:attrNameLst>
                                      </p:cBhvr>
                                      <p:tavLst>
                                        <p:tav tm="0">
                                          <p:val>
                                            <p:strVal val="#ppt_x"/>
                                          </p:val>
                                        </p:tav>
                                        <p:tav tm="100000">
                                          <p:val>
                                            <p:strVal val="#ppt_x"/>
                                          </p:val>
                                        </p:tav>
                                      </p:tavLst>
                                    </p:anim>
                                    <p:anim calcmode="lin" valueType="num">
                                      <p:cBhvr>
                                        <p:cTn id="102" dur="500" fill="hold"/>
                                        <p:tgtEl>
                                          <p:spTgt spid="36"/>
                                        </p:tgtEl>
                                        <p:attrNameLst>
                                          <p:attrName>ppt_y</p:attrName>
                                        </p:attrNameLst>
                                      </p:cBhvr>
                                      <p:tavLst>
                                        <p:tav tm="0">
                                          <p:val>
                                            <p:strVal val="#ppt_y-.1"/>
                                          </p:val>
                                        </p:tav>
                                        <p:tav tm="100000">
                                          <p:val>
                                            <p:strVal val="#ppt_y"/>
                                          </p:val>
                                        </p:tav>
                                      </p:tavLst>
                                    </p:anim>
                                  </p:childTnLst>
                                </p:cTn>
                              </p:par>
                              <p:par>
                                <p:cTn id="103" presetID="42" presetClass="entr" presetSubtype="0" fill="hold" grpId="0" nodeType="withEffect">
                                  <p:stCondLst>
                                    <p:cond delay="0"/>
                                  </p:stCondLst>
                                  <p:childTnLst>
                                    <p:set>
                                      <p:cBhvr>
                                        <p:cTn id="104" dur="1" fill="hold">
                                          <p:stCondLst>
                                            <p:cond delay="0"/>
                                          </p:stCondLst>
                                        </p:cTn>
                                        <p:tgtEl>
                                          <p:spTgt spid="35"/>
                                        </p:tgtEl>
                                        <p:attrNameLst>
                                          <p:attrName>style.visibility</p:attrName>
                                        </p:attrNameLst>
                                      </p:cBhvr>
                                      <p:to>
                                        <p:strVal val="visible"/>
                                      </p:to>
                                    </p:set>
                                    <p:animEffect transition="in" filter="fade">
                                      <p:cBhvr>
                                        <p:cTn id="105" dur="500"/>
                                        <p:tgtEl>
                                          <p:spTgt spid="35"/>
                                        </p:tgtEl>
                                      </p:cBhvr>
                                    </p:animEffect>
                                    <p:anim calcmode="lin" valueType="num">
                                      <p:cBhvr>
                                        <p:cTn id="106" dur="500" fill="hold"/>
                                        <p:tgtEl>
                                          <p:spTgt spid="35"/>
                                        </p:tgtEl>
                                        <p:attrNameLst>
                                          <p:attrName>ppt_x</p:attrName>
                                        </p:attrNameLst>
                                      </p:cBhvr>
                                      <p:tavLst>
                                        <p:tav tm="0">
                                          <p:val>
                                            <p:strVal val="#ppt_x"/>
                                          </p:val>
                                        </p:tav>
                                        <p:tav tm="100000">
                                          <p:val>
                                            <p:strVal val="#ppt_x"/>
                                          </p:val>
                                        </p:tav>
                                      </p:tavLst>
                                    </p:anim>
                                    <p:anim calcmode="lin" valueType="num">
                                      <p:cBhvr>
                                        <p:cTn id="107" dur="500" fill="hold"/>
                                        <p:tgtEl>
                                          <p:spTgt spid="35"/>
                                        </p:tgtEl>
                                        <p:attrNameLst>
                                          <p:attrName>ppt_y</p:attrName>
                                        </p:attrNameLst>
                                      </p:cBhvr>
                                      <p:tavLst>
                                        <p:tav tm="0">
                                          <p:val>
                                            <p:strVal val="#ppt_y+.1"/>
                                          </p:val>
                                        </p:tav>
                                        <p:tav tm="100000">
                                          <p:val>
                                            <p:strVal val="#ppt_y"/>
                                          </p:val>
                                        </p:tav>
                                      </p:tavLst>
                                    </p:anim>
                                  </p:childTnLst>
                                </p:cTn>
                              </p:par>
                            </p:childTnLst>
                          </p:cTn>
                        </p:par>
                        <p:par>
                          <p:cTn id="108" fill="hold">
                            <p:stCondLst>
                              <p:cond delay="6000"/>
                            </p:stCondLst>
                            <p:childTnLst>
                              <p:par>
                                <p:cTn id="109" presetID="47" presetClass="entr" presetSubtype="0" fill="hold" grpId="0" nodeType="afterEffect">
                                  <p:stCondLst>
                                    <p:cond delay="0"/>
                                  </p:stCondLst>
                                  <p:childTnLst>
                                    <p:set>
                                      <p:cBhvr>
                                        <p:cTn id="110" dur="1" fill="hold">
                                          <p:stCondLst>
                                            <p:cond delay="0"/>
                                          </p:stCondLst>
                                        </p:cTn>
                                        <p:tgtEl>
                                          <p:spTgt spid="34"/>
                                        </p:tgtEl>
                                        <p:attrNameLst>
                                          <p:attrName>style.visibility</p:attrName>
                                        </p:attrNameLst>
                                      </p:cBhvr>
                                      <p:to>
                                        <p:strVal val="visible"/>
                                      </p:to>
                                    </p:set>
                                    <p:animEffect transition="in" filter="fade">
                                      <p:cBhvr>
                                        <p:cTn id="111" dur="500"/>
                                        <p:tgtEl>
                                          <p:spTgt spid="34"/>
                                        </p:tgtEl>
                                      </p:cBhvr>
                                    </p:animEffect>
                                    <p:anim calcmode="lin" valueType="num">
                                      <p:cBhvr>
                                        <p:cTn id="112" dur="500" fill="hold"/>
                                        <p:tgtEl>
                                          <p:spTgt spid="34"/>
                                        </p:tgtEl>
                                        <p:attrNameLst>
                                          <p:attrName>ppt_x</p:attrName>
                                        </p:attrNameLst>
                                      </p:cBhvr>
                                      <p:tavLst>
                                        <p:tav tm="0">
                                          <p:val>
                                            <p:strVal val="#ppt_x"/>
                                          </p:val>
                                        </p:tav>
                                        <p:tav tm="100000">
                                          <p:val>
                                            <p:strVal val="#ppt_x"/>
                                          </p:val>
                                        </p:tav>
                                      </p:tavLst>
                                    </p:anim>
                                    <p:anim calcmode="lin" valueType="num">
                                      <p:cBhvr>
                                        <p:cTn id="113" dur="500" fill="hold"/>
                                        <p:tgtEl>
                                          <p:spTgt spid="34"/>
                                        </p:tgtEl>
                                        <p:attrNameLst>
                                          <p:attrName>ppt_y</p:attrName>
                                        </p:attrNameLst>
                                      </p:cBhvr>
                                      <p:tavLst>
                                        <p:tav tm="0">
                                          <p:val>
                                            <p:strVal val="#ppt_y-.1"/>
                                          </p:val>
                                        </p:tav>
                                        <p:tav tm="100000">
                                          <p:val>
                                            <p:strVal val="#ppt_y"/>
                                          </p:val>
                                        </p:tav>
                                      </p:tavLst>
                                    </p:anim>
                                  </p:childTnLst>
                                </p:cTn>
                              </p:par>
                              <p:par>
                                <p:cTn id="114" presetID="42" presetClass="entr" presetSubtype="0" fill="hold" grpId="0" nodeType="withEffect">
                                  <p:stCondLst>
                                    <p:cond delay="0"/>
                                  </p:stCondLst>
                                  <p:childTnLst>
                                    <p:set>
                                      <p:cBhvr>
                                        <p:cTn id="115" dur="1" fill="hold">
                                          <p:stCondLst>
                                            <p:cond delay="0"/>
                                          </p:stCondLst>
                                        </p:cTn>
                                        <p:tgtEl>
                                          <p:spTgt spid="33"/>
                                        </p:tgtEl>
                                        <p:attrNameLst>
                                          <p:attrName>style.visibility</p:attrName>
                                        </p:attrNameLst>
                                      </p:cBhvr>
                                      <p:to>
                                        <p:strVal val="visible"/>
                                      </p:to>
                                    </p:set>
                                    <p:animEffect transition="in" filter="fade">
                                      <p:cBhvr>
                                        <p:cTn id="116" dur="500"/>
                                        <p:tgtEl>
                                          <p:spTgt spid="33"/>
                                        </p:tgtEl>
                                      </p:cBhvr>
                                    </p:animEffect>
                                    <p:anim calcmode="lin" valueType="num">
                                      <p:cBhvr>
                                        <p:cTn id="117" dur="500" fill="hold"/>
                                        <p:tgtEl>
                                          <p:spTgt spid="33"/>
                                        </p:tgtEl>
                                        <p:attrNameLst>
                                          <p:attrName>ppt_x</p:attrName>
                                        </p:attrNameLst>
                                      </p:cBhvr>
                                      <p:tavLst>
                                        <p:tav tm="0">
                                          <p:val>
                                            <p:strVal val="#ppt_x"/>
                                          </p:val>
                                        </p:tav>
                                        <p:tav tm="100000">
                                          <p:val>
                                            <p:strVal val="#ppt_x"/>
                                          </p:val>
                                        </p:tav>
                                      </p:tavLst>
                                    </p:anim>
                                    <p:anim calcmode="lin" valueType="num">
                                      <p:cBhvr>
                                        <p:cTn id="118" dur="500" fill="hold"/>
                                        <p:tgtEl>
                                          <p:spTgt spid="3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4" grpId="0" animBg="1"/>
      <p:bldP spid="5" grpId="0" animBg="1"/>
      <p:bldP spid="6" grpId="0" animBg="1"/>
      <p:bldP spid="7" grpId="0" animBg="1"/>
      <p:bldP spid="8" grpId="0" animBg="1"/>
      <p:bldP spid="40" grpId="0" animBg="1"/>
      <p:bldP spid="42" grpId="0" animBg="1"/>
      <p:bldP spid="43" grpId="0" animBg="1"/>
      <p:bldP spid="47" grpId="0" animBg="1"/>
      <p:bldP spid="48" grpId="0" animBg="1"/>
      <p:bldP spid="49" grpId="0" animBg="1"/>
      <p:bldP spid="21" grpId="0"/>
      <p:bldP spid="23" grpId="0"/>
      <p:bldP spid="24" grpId="0"/>
      <p:bldP spid="26" grpId="0"/>
      <p:bldP spid="29" grpId="0"/>
      <p:bldP spid="30" grpId="0"/>
      <p:bldP spid="31" grpId="0"/>
      <p:bldP spid="32" grpId="0"/>
      <p:bldP spid="33" grpId="0"/>
      <p:bldP spid="34" grpId="0"/>
      <p:bldP spid="35" grpId="0"/>
      <p:bldP spid="36" grpId="0"/>
    </p:bldLst>
  </p:timing>
</p:sld>
</file>

<file path=ppt/slides/slide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 name="矩形 2"/>
          <p:cNvSpPr/>
          <p:nvPr/>
        </p:nvSpPr>
        <p:spPr>
          <a:xfrm>
            <a:off x="0" y="141"/>
            <a:ext cx="9144000" cy="5143218"/>
          </a:xfrm>
          <a:prstGeom prst="rect">
            <a:avLst/>
          </a:prstGeom>
          <a:blipFill dpi="0" rotWithShape="1">
            <a:blip r:embed="rId3">
              <a:extLst>
                <a:ext uri="{28A0092B-C50C-407E-A947-70E740481C1C}">
                  <a14:useLocalDpi xmlns:a14="http://schemas.microsoft.com/office/drawing/2010/main"/>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80"/>
          </a:p>
        </p:txBody>
      </p:sp>
      <p:pic>
        <p:nvPicPr>
          <p:cNvPr id="8" name="Picture 7"/>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4800839" y="881704"/>
            <a:ext cx="4343162" cy="4261655"/>
          </a:xfrm>
          <a:prstGeom prst="rect">
            <a:avLst/>
          </a:prstGeom>
        </p:spPr>
      </p:pic>
      <p:grpSp>
        <p:nvGrpSpPr>
          <p:cNvPr id="12" name="Group 11"/>
          <p:cNvGrpSpPr/>
          <p:nvPr/>
        </p:nvGrpSpPr>
        <p:grpSpPr>
          <a:xfrm>
            <a:off x="5486351" y="2647947"/>
            <a:ext cx="153891" cy="323831"/>
            <a:chOff x="5486400" y="2571750"/>
            <a:chExt cx="285997" cy="400050"/>
          </a:xfrm>
        </p:grpSpPr>
        <p:cxnSp>
          <p:nvCxnSpPr>
            <p:cNvPr id="11" name="Straight Connector 10"/>
            <p:cNvCxnSpPr/>
            <p:nvPr/>
          </p:nvCxnSpPr>
          <p:spPr>
            <a:xfrm flipH="1">
              <a:off x="5486400" y="2571750"/>
              <a:ext cx="152400" cy="381000"/>
            </a:xfrm>
            <a:prstGeom prst="line">
              <a:avLst/>
            </a:prstGeom>
            <a:ln w="38100">
              <a:solidFill>
                <a:srgbClr val="8CC94C"/>
              </a:solidFill>
            </a:ln>
          </p:spPr>
          <p:style>
            <a:lnRef idx="1">
              <a:schemeClr val="accent1"/>
            </a:lnRef>
            <a:fillRef idx="0">
              <a:schemeClr val="accent1"/>
            </a:fillRef>
            <a:effectRef idx="0">
              <a:schemeClr val="accent1"/>
            </a:effectRef>
            <a:fontRef idx="minor">
              <a:schemeClr val="tx1"/>
            </a:fontRef>
          </p:style>
        </p:cxnSp>
        <p:cxnSp>
          <p:nvCxnSpPr>
            <p:cNvPr id="27" name="Straight Connector 26"/>
            <p:cNvCxnSpPr/>
            <p:nvPr/>
          </p:nvCxnSpPr>
          <p:spPr>
            <a:xfrm flipH="1">
              <a:off x="5619997" y="2590800"/>
              <a:ext cx="152400" cy="381000"/>
            </a:xfrm>
            <a:prstGeom prst="line">
              <a:avLst/>
            </a:prstGeom>
            <a:ln w="38100">
              <a:solidFill>
                <a:srgbClr val="8CC94C"/>
              </a:solidFill>
            </a:ln>
          </p:spPr>
          <p:style>
            <a:lnRef idx="1">
              <a:schemeClr val="accent1"/>
            </a:lnRef>
            <a:fillRef idx="0">
              <a:schemeClr val="accent1"/>
            </a:fillRef>
            <a:effectRef idx="0">
              <a:schemeClr val="accent1"/>
            </a:effectRef>
            <a:fontRef idx="minor">
              <a:schemeClr val="tx1"/>
            </a:fontRef>
          </p:style>
        </p:cxnSp>
      </p:grpSp>
      <p:grpSp>
        <p:nvGrpSpPr>
          <p:cNvPr id="36" name="Group 35"/>
          <p:cNvGrpSpPr/>
          <p:nvPr/>
        </p:nvGrpSpPr>
        <p:grpSpPr>
          <a:xfrm>
            <a:off x="8838481" y="3370498"/>
            <a:ext cx="153891" cy="323831"/>
            <a:chOff x="5486400" y="2571750"/>
            <a:chExt cx="285997" cy="400050"/>
          </a:xfrm>
        </p:grpSpPr>
        <p:cxnSp>
          <p:nvCxnSpPr>
            <p:cNvPr id="38" name="Straight Connector 37"/>
            <p:cNvCxnSpPr/>
            <p:nvPr/>
          </p:nvCxnSpPr>
          <p:spPr>
            <a:xfrm flipH="1">
              <a:off x="5486400" y="2571750"/>
              <a:ext cx="152400" cy="381000"/>
            </a:xfrm>
            <a:prstGeom prst="line">
              <a:avLst/>
            </a:prstGeom>
            <a:ln w="38100">
              <a:solidFill>
                <a:srgbClr val="8CC94C"/>
              </a:solidFill>
            </a:ln>
          </p:spPr>
          <p:style>
            <a:lnRef idx="1">
              <a:schemeClr val="accent1"/>
            </a:lnRef>
            <a:fillRef idx="0">
              <a:schemeClr val="accent1"/>
            </a:fillRef>
            <a:effectRef idx="0">
              <a:schemeClr val="accent1"/>
            </a:effectRef>
            <a:fontRef idx="minor">
              <a:schemeClr val="tx1"/>
            </a:fontRef>
          </p:style>
        </p:cxnSp>
        <p:cxnSp>
          <p:nvCxnSpPr>
            <p:cNvPr id="39" name="Straight Connector 38"/>
            <p:cNvCxnSpPr/>
            <p:nvPr/>
          </p:nvCxnSpPr>
          <p:spPr>
            <a:xfrm flipH="1">
              <a:off x="5619997" y="2590800"/>
              <a:ext cx="152400" cy="381000"/>
            </a:xfrm>
            <a:prstGeom prst="line">
              <a:avLst/>
            </a:prstGeom>
            <a:ln w="38100">
              <a:solidFill>
                <a:srgbClr val="8CC94C"/>
              </a:solidFill>
            </a:ln>
          </p:spPr>
          <p:style>
            <a:lnRef idx="1">
              <a:schemeClr val="accent1"/>
            </a:lnRef>
            <a:fillRef idx="0">
              <a:schemeClr val="accent1"/>
            </a:fillRef>
            <a:effectRef idx="0">
              <a:schemeClr val="accent1"/>
            </a:effectRef>
            <a:fontRef idx="minor">
              <a:schemeClr val="tx1"/>
            </a:fontRef>
          </p:style>
        </p:cxnSp>
      </p:grpSp>
      <p:sp>
        <p:nvSpPr>
          <p:cNvPr id="13" name="文本框 13"/>
          <p:cNvSpPr txBox="1">
            <a:spLocks noChangeArrowheads="1"/>
          </p:cNvSpPr>
          <p:nvPr/>
        </p:nvSpPr>
        <p:spPr bwMode="auto">
          <a:xfrm>
            <a:off x="6876256" y="2455149"/>
            <a:ext cx="1152128" cy="88024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defPPr>
              <a:defRPr lang="zh-CN"/>
            </a:defPPr>
            <a:lvl1pPr eaLnBrk="1" hangingPunct="1">
              <a:defRPr sz="9600">
                <a:solidFill>
                  <a:schemeClr val="bg1"/>
                </a:solidFill>
                <a:latin typeface="Helvetica-Roman-SemiB" pitchFamily="2" charset="0"/>
                <a:ea typeface="SimSun-ExtB" panose="02010609060101010101" pitchFamily="49" charset="-122"/>
                <a:cs typeface="Arial" panose="020B0604020202020204" pitchFamily="34" charset="0"/>
              </a:defRPr>
            </a:lvl1pPr>
            <a:lvl2pPr marL="742950" indent="-285750"/>
            <a:lvl3pPr marL="1143000" indent="-228600"/>
            <a:lvl4pPr marL="1600200" indent="-228600"/>
            <a:lvl5pPr marL="2057400" indent="-228600"/>
            <a:lvl6pPr marL="2514600" indent="-228600" defTabSz="685800" fontAlgn="base">
              <a:spcBef>
                <a:spcPct val="0"/>
              </a:spcBef>
              <a:spcAft>
                <a:spcPct val="0"/>
              </a:spcAft>
            </a:lvl6pPr>
            <a:lvl7pPr marL="2971800" indent="-228600" defTabSz="685800" fontAlgn="base">
              <a:spcBef>
                <a:spcPct val="0"/>
              </a:spcBef>
              <a:spcAft>
                <a:spcPct val="0"/>
              </a:spcAft>
            </a:lvl7pPr>
            <a:lvl8pPr marL="3429000" indent="-228600" defTabSz="685800" fontAlgn="base">
              <a:spcBef>
                <a:spcPct val="0"/>
              </a:spcBef>
              <a:spcAft>
                <a:spcPct val="0"/>
              </a:spcAft>
            </a:lvl8pPr>
            <a:lvl9pPr marL="3886200" indent="-228600" defTabSz="685800" fontAlgn="base">
              <a:spcBef>
                <a:spcPct val="0"/>
              </a:spcBef>
              <a:spcAft>
                <a:spcPct val="0"/>
              </a:spcAft>
            </a:lvl9pPr>
          </a:lstStyle>
          <a:p>
            <a:pPr algn="ctr">
              <a:defRPr/>
            </a:pPr>
            <a:r>
              <a:rPr lang="en-US" altLang="zh-CN" sz="5120" dirty="0">
                <a:solidFill>
                  <a:srgbClr val="108136"/>
                </a:solidFill>
                <a:latin typeface="Agency FB" panose="020B0503020202020204" pitchFamily="34" charset="0"/>
              </a:rPr>
              <a:t>02</a:t>
            </a:r>
            <a:endParaRPr lang="zh-CN" altLang="en-US" sz="5120" dirty="0">
              <a:solidFill>
                <a:srgbClr val="108136"/>
              </a:solidFill>
              <a:latin typeface="Agency FB" panose="020B0503020202020204" pitchFamily="34" charset="0"/>
            </a:endParaRPr>
          </a:p>
        </p:txBody>
      </p:sp>
      <p:sp>
        <p:nvSpPr>
          <p:cNvPr id="14" name="文本框 66"/>
          <p:cNvSpPr txBox="1">
            <a:spLocks noChangeArrowheads="1"/>
          </p:cNvSpPr>
          <p:nvPr/>
        </p:nvSpPr>
        <p:spPr bwMode="auto">
          <a:xfrm>
            <a:off x="6258178" y="3198296"/>
            <a:ext cx="1935145" cy="4425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defPPr>
              <a:defRPr lang="zh-CN"/>
            </a:defPPr>
            <a:lvl1pPr eaLnBrk="1" hangingPunct="1">
              <a:defRPr sz="4400">
                <a:latin typeface="Simply City Light" panose="020B0303020202080204" pitchFamily="34" charset="0"/>
                <a:ea typeface="SimSun-ExtB" panose="02010609060101010101" pitchFamily="49" charset="-122"/>
                <a:cs typeface="Arial" panose="020B0604020202020204" pitchFamily="34" charset="0"/>
              </a:defRPr>
            </a:lvl1pPr>
            <a:lvl2pPr marL="742950" indent="-285750"/>
            <a:lvl3pPr marL="1143000" indent="-228600"/>
            <a:lvl4pPr marL="1600200" indent="-228600"/>
            <a:lvl5pPr marL="2057400" indent="-228600"/>
            <a:lvl6pPr marL="2514600" indent="-228600" defTabSz="685800" fontAlgn="base">
              <a:spcBef>
                <a:spcPct val="0"/>
              </a:spcBef>
              <a:spcAft>
                <a:spcPct val="0"/>
              </a:spcAft>
            </a:lvl6pPr>
            <a:lvl7pPr marL="2971800" indent="-228600" defTabSz="685800" fontAlgn="base">
              <a:spcBef>
                <a:spcPct val="0"/>
              </a:spcBef>
              <a:spcAft>
                <a:spcPct val="0"/>
              </a:spcAft>
            </a:lvl7pPr>
            <a:lvl8pPr marL="3429000" indent="-228600" defTabSz="685800" fontAlgn="base">
              <a:spcBef>
                <a:spcPct val="0"/>
              </a:spcBef>
              <a:spcAft>
                <a:spcPct val="0"/>
              </a:spcAft>
            </a:lvl8pPr>
            <a:lvl9pPr marL="3886200" indent="-228600" defTabSz="685800" fontAlgn="base">
              <a:spcBef>
                <a:spcPct val="0"/>
              </a:spcBef>
              <a:spcAft>
                <a:spcPct val="0"/>
              </a:spcAft>
            </a:lvl9pPr>
          </a:lstStyle>
          <a:p>
            <a:pPr algn="ctr">
              <a:buNone/>
            </a:pPr>
            <a:r>
              <a:rPr lang="zh-CN" altLang="en-US" sz="2276" dirty="0">
                <a:solidFill>
                  <a:srgbClr val="108136"/>
                </a:solidFill>
                <a:latin typeface="微软雅黑" panose="020B0503020204020204" pitchFamily="34" charset="-122"/>
                <a:ea typeface="微软雅黑" panose="020B0503020204020204" pitchFamily="34" charset="-122"/>
              </a:rPr>
              <a:t>添加您的文字</a:t>
            </a:r>
          </a:p>
        </p:txBody>
      </p:sp>
    </p:spTree>
    <p:extLst>
      <p:ext uri="{BB962C8B-B14F-4D97-AF65-F5344CB8AC3E}">
        <p14:creationId xmlns:p14="http://schemas.microsoft.com/office/powerpoint/2010/main" val="1575875599"/>
      </p:ext>
    </p:extLst>
  </p:cSld>
  <p:clrMapOvr>
    <a:masterClrMapping/>
  </p:clrMapOvr>
  <mc:AlternateContent xmlns:mc="http://schemas.openxmlformats.org/markup-compatibility/2006" xmlns:p14="http://schemas.microsoft.com/office/powerpoint/2010/main">
    <mc:Choice Requires="p14">
      <p:transition spd="slow" p14:dur="1200" advTm="0">
        <p14:prism/>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3" presetClass="entr" presetSubtype="32"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p:cTn id="7" dur="500" fill="hold"/>
                                        <p:tgtEl>
                                          <p:spTgt spid="3"/>
                                        </p:tgtEl>
                                        <p:attrNameLst>
                                          <p:attrName>ppt_w</p:attrName>
                                        </p:attrNameLst>
                                      </p:cBhvr>
                                      <p:tavLst>
                                        <p:tav tm="0">
                                          <p:val>
                                            <p:strVal val="4*#ppt_w"/>
                                          </p:val>
                                        </p:tav>
                                        <p:tav tm="100000">
                                          <p:val>
                                            <p:strVal val="#ppt_w"/>
                                          </p:val>
                                        </p:tav>
                                      </p:tavLst>
                                    </p:anim>
                                    <p:anim calcmode="lin" valueType="num">
                                      <p:cBhvr>
                                        <p:cTn id="8" dur="500" fill="hold"/>
                                        <p:tgtEl>
                                          <p:spTgt spid="3"/>
                                        </p:tgtEl>
                                        <p:attrNameLst>
                                          <p:attrName>ppt_h</p:attrName>
                                        </p:attrNameLst>
                                      </p:cBhvr>
                                      <p:tavLst>
                                        <p:tav tm="0">
                                          <p:val>
                                            <p:strVal val="4*#ppt_h"/>
                                          </p:val>
                                        </p:tav>
                                        <p:tav tm="100000">
                                          <p:val>
                                            <p:strVal val="#ppt_h"/>
                                          </p:val>
                                        </p:tav>
                                      </p:tavLst>
                                    </p:anim>
                                  </p:childTnLst>
                                </p:cTn>
                              </p:par>
                            </p:childTnLst>
                          </p:cTn>
                        </p:par>
                        <p:par>
                          <p:cTn id="9" fill="hold">
                            <p:stCondLst>
                              <p:cond delay="500"/>
                            </p:stCondLst>
                            <p:childTnLst>
                              <p:par>
                                <p:cTn id="10" presetID="2" presetClass="entr" presetSubtype="2" fill="hold" nodeType="afterEffect">
                                  <p:stCondLst>
                                    <p:cond delay="0"/>
                                  </p:stCondLst>
                                  <p:childTnLst>
                                    <p:set>
                                      <p:cBhvr>
                                        <p:cTn id="11" dur="1" fill="hold">
                                          <p:stCondLst>
                                            <p:cond delay="0"/>
                                          </p:stCondLst>
                                        </p:cTn>
                                        <p:tgtEl>
                                          <p:spTgt spid="8"/>
                                        </p:tgtEl>
                                        <p:attrNameLst>
                                          <p:attrName>style.visibility</p:attrName>
                                        </p:attrNameLst>
                                      </p:cBhvr>
                                      <p:to>
                                        <p:strVal val="visible"/>
                                      </p:to>
                                    </p:set>
                                    <p:anim calcmode="lin" valueType="num">
                                      <p:cBhvr additive="base">
                                        <p:cTn id="12" dur="500" fill="hold"/>
                                        <p:tgtEl>
                                          <p:spTgt spid="8"/>
                                        </p:tgtEl>
                                        <p:attrNameLst>
                                          <p:attrName>ppt_x</p:attrName>
                                        </p:attrNameLst>
                                      </p:cBhvr>
                                      <p:tavLst>
                                        <p:tav tm="0">
                                          <p:val>
                                            <p:strVal val="1+#ppt_w/2"/>
                                          </p:val>
                                        </p:tav>
                                        <p:tav tm="100000">
                                          <p:val>
                                            <p:strVal val="#ppt_x"/>
                                          </p:val>
                                        </p:tav>
                                      </p:tavLst>
                                    </p:anim>
                                    <p:anim calcmode="lin" valueType="num">
                                      <p:cBhvr additive="base">
                                        <p:cTn id="13" dur="500" fill="hold"/>
                                        <p:tgtEl>
                                          <p:spTgt spid="8"/>
                                        </p:tgtEl>
                                        <p:attrNameLst>
                                          <p:attrName>ppt_y</p:attrName>
                                        </p:attrNameLst>
                                      </p:cBhvr>
                                      <p:tavLst>
                                        <p:tav tm="0">
                                          <p:val>
                                            <p:strVal val="#ppt_y"/>
                                          </p:val>
                                        </p:tav>
                                        <p:tav tm="100000">
                                          <p:val>
                                            <p:strVal val="#ppt_y"/>
                                          </p:val>
                                        </p:tav>
                                      </p:tavLst>
                                    </p:anim>
                                  </p:childTnLst>
                                </p:cTn>
                              </p:par>
                            </p:childTnLst>
                          </p:cTn>
                        </p:par>
                      </p:childTnLst>
                    </p:cTn>
                  </p:par>
                  <p:par>
                    <p:cTn id="14" fill="hold">
                      <p:stCondLst>
                        <p:cond delay="indefinite"/>
                      </p:stCondLst>
                      <p:childTnLst>
                        <p:par>
                          <p:cTn id="15" fill="hold">
                            <p:stCondLst>
                              <p:cond delay="0"/>
                            </p:stCondLst>
                            <p:childTnLst>
                              <p:par>
                                <p:cTn id="16" presetID="22" presetClass="entr" presetSubtype="4" fill="hold" nodeType="clickEffect">
                                  <p:stCondLst>
                                    <p:cond delay="0"/>
                                  </p:stCondLst>
                                  <p:childTnLst>
                                    <p:set>
                                      <p:cBhvr>
                                        <p:cTn id="17" dur="1" fill="hold">
                                          <p:stCondLst>
                                            <p:cond delay="0"/>
                                          </p:stCondLst>
                                        </p:cTn>
                                        <p:tgtEl>
                                          <p:spTgt spid="12"/>
                                        </p:tgtEl>
                                        <p:attrNameLst>
                                          <p:attrName>style.visibility</p:attrName>
                                        </p:attrNameLst>
                                      </p:cBhvr>
                                      <p:to>
                                        <p:strVal val="visible"/>
                                      </p:to>
                                    </p:set>
                                    <p:animEffect transition="in" filter="wipe(down)">
                                      <p:cBhvr>
                                        <p:cTn id="18" dur="500"/>
                                        <p:tgtEl>
                                          <p:spTgt spid="12"/>
                                        </p:tgtEl>
                                      </p:cBhvr>
                                    </p:animEffect>
                                  </p:childTnLst>
                                </p:cTn>
                              </p:par>
                              <p:par>
                                <p:cTn id="19" presetID="22" presetClass="entr" presetSubtype="1" fill="hold" nodeType="withEffect">
                                  <p:stCondLst>
                                    <p:cond delay="0"/>
                                  </p:stCondLst>
                                  <p:childTnLst>
                                    <p:set>
                                      <p:cBhvr>
                                        <p:cTn id="20" dur="1" fill="hold">
                                          <p:stCondLst>
                                            <p:cond delay="0"/>
                                          </p:stCondLst>
                                        </p:cTn>
                                        <p:tgtEl>
                                          <p:spTgt spid="36"/>
                                        </p:tgtEl>
                                        <p:attrNameLst>
                                          <p:attrName>style.visibility</p:attrName>
                                        </p:attrNameLst>
                                      </p:cBhvr>
                                      <p:to>
                                        <p:strVal val="visible"/>
                                      </p:to>
                                    </p:set>
                                    <p:animEffect transition="in" filter="wipe(up)">
                                      <p:cBhvr>
                                        <p:cTn id="21" dur="500"/>
                                        <p:tgtEl>
                                          <p:spTgt spid="36"/>
                                        </p:tgtEl>
                                      </p:cBhvr>
                                    </p:animEffect>
                                  </p:childTnLst>
                                </p:cTn>
                              </p:par>
                            </p:childTnLst>
                          </p:cTn>
                        </p:par>
                        <p:par>
                          <p:cTn id="22" fill="hold">
                            <p:stCondLst>
                              <p:cond delay="500"/>
                            </p:stCondLst>
                            <p:childTnLst>
                              <p:par>
                                <p:cTn id="23" presetID="41" presetClass="entr" presetSubtype="0" fill="hold" grpId="0" nodeType="afterEffect">
                                  <p:stCondLst>
                                    <p:cond delay="0"/>
                                  </p:stCondLst>
                                  <p:iterate type="lt">
                                    <p:tmPct val="10000"/>
                                  </p:iterate>
                                  <p:childTnLst>
                                    <p:set>
                                      <p:cBhvr>
                                        <p:cTn id="24" dur="1" fill="hold">
                                          <p:stCondLst>
                                            <p:cond delay="0"/>
                                          </p:stCondLst>
                                        </p:cTn>
                                        <p:tgtEl>
                                          <p:spTgt spid="13"/>
                                        </p:tgtEl>
                                        <p:attrNameLst>
                                          <p:attrName>style.visibility</p:attrName>
                                        </p:attrNameLst>
                                      </p:cBhvr>
                                      <p:to>
                                        <p:strVal val="visible"/>
                                      </p:to>
                                    </p:set>
                                    <p:anim calcmode="lin" valueType="num">
                                      <p:cBhvr>
                                        <p:cTn id="25" dur="500" fill="hold"/>
                                        <p:tgtEl>
                                          <p:spTgt spid="13"/>
                                        </p:tgtEl>
                                        <p:attrNameLst>
                                          <p:attrName>ppt_x</p:attrName>
                                        </p:attrNameLst>
                                      </p:cBhvr>
                                      <p:tavLst>
                                        <p:tav tm="0">
                                          <p:val>
                                            <p:strVal val="#ppt_x"/>
                                          </p:val>
                                        </p:tav>
                                        <p:tav tm="50000">
                                          <p:val>
                                            <p:strVal val="#ppt_x+.1"/>
                                          </p:val>
                                        </p:tav>
                                        <p:tav tm="100000">
                                          <p:val>
                                            <p:strVal val="#ppt_x"/>
                                          </p:val>
                                        </p:tav>
                                      </p:tavLst>
                                    </p:anim>
                                    <p:anim calcmode="lin" valueType="num">
                                      <p:cBhvr>
                                        <p:cTn id="26" dur="500" fill="hold"/>
                                        <p:tgtEl>
                                          <p:spTgt spid="13"/>
                                        </p:tgtEl>
                                        <p:attrNameLst>
                                          <p:attrName>ppt_y</p:attrName>
                                        </p:attrNameLst>
                                      </p:cBhvr>
                                      <p:tavLst>
                                        <p:tav tm="0">
                                          <p:val>
                                            <p:strVal val="#ppt_y"/>
                                          </p:val>
                                        </p:tav>
                                        <p:tav tm="100000">
                                          <p:val>
                                            <p:strVal val="#ppt_y"/>
                                          </p:val>
                                        </p:tav>
                                      </p:tavLst>
                                    </p:anim>
                                    <p:anim calcmode="lin" valueType="num">
                                      <p:cBhvr>
                                        <p:cTn id="27" dur="500" fill="hold"/>
                                        <p:tgtEl>
                                          <p:spTgt spid="13"/>
                                        </p:tgtEl>
                                        <p:attrNameLst>
                                          <p:attrName>ppt_h</p:attrName>
                                        </p:attrNameLst>
                                      </p:cBhvr>
                                      <p:tavLst>
                                        <p:tav tm="0">
                                          <p:val>
                                            <p:strVal val="#ppt_h/10"/>
                                          </p:val>
                                        </p:tav>
                                        <p:tav tm="50000">
                                          <p:val>
                                            <p:strVal val="#ppt_h+.01"/>
                                          </p:val>
                                        </p:tav>
                                        <p:tav tm="100000">
                                          <p:val>
                                            <p:strVal val="#ppt_h"/>
                                          </p:val>
                                        </p:tav>
                                      </p:tavLst>
                                    </p:anim>
                                    <p:anim calcmode="lin" valueType="num">
                                      <p:cBhvr>
                                        <p:cTn id="28" dur="500" fill="hold"/>
                                        <p:tgtEl>
                                          <p:spTgt spid="13"/>
                                        </p:tgtEl>
                                        <p:attrNameLst>
                                          <p:attrName>ppt_w</p:attrName>
                                        </p:attrNameLst>
                                      </p:cBhvr>
                                      <p:tavLst>
                                        <p:tav tm="0">
                                          <p:val>
                                            <p:strVal val="#ppt_w/10"/>
                                          </p:val>
                                        </p:tav>
                                        <p:tav tm="50000">
                                          <p:val>
                                            <p:strVal val="#ppt_w+.01"/>
                                          </p:val>
                                        </p:tav>
                                        <p:tav tm="100000">
                                          <p:val>
                                            <p:strVal val="#ppt_w"/>
                                          </p:val>
                                        </p:tav>
                                      </p:tavLst>
                                    </p:anim>
                                    <p:animEffect transition="in" filter="fade">
                                      <p:cBhvr>
                                        <p:cTn id="29" dur="500" tmFilter="0,0; .5, 1; 1, 1"/>
                                        <p:tgtEl>
                                          <p:spTgt spid="13"/>
                                        </p:tgtEl>
                                      </p:cBhvr>
                                    </p:animEffect>
                                  </p:childTnLst>
                                </p:cTn>
                              </p:par>
                            </p:childTnLst>
                          </p:cTn>
                        </p:par>
                        <p:par>
                          <p:cTn id="30" fill="hold">
                            <p:stCondLst>
                              <p:cond delay="1050"/>
                            </p:stCondLst>
                            <p:childTnLst>
                              <p:par>
                                <p:cTn id="31" presetID="12" presetClass="entr" presetSubtype="4" fill="hold" grpId="0" nodeType="afterEffect">
                                  <p:stCondLst>
                                    <p:cond delay="0"/>
                                  </p:stCondLst>
                                  <p:childTnLst>
                                    <p:set>
                                      <p:cBhvr>
                                        <p:cTn id="32" dur="1" fill="hold">
                                          <p:stCondLst>
                                            <p:cond delay="0"/>
                                          </p:stCondLst>
                                        </p:cTn>
                                        <p:tgtEl>
                                          <p:spTgt spid="14"/>
                                        </p:tgtEl>
                                        <p:attrNameLst>
                                          <p:attrName>style.visibility</p:attrName>
                                        </p:attrNameLst>
                                      </p:cBhvr>
                                      <p:to>
                                        <p:strVal val="visible"/>
                                      </p:to>
                                    </p:set>
                                    <p:anim calcmode="lin" valueType="num">
                                      <p:cBhvr additive="base">
                                        <p:cTn id="33" dur="500"/>
                                        <p:tgtEl>
                                          <p:spTgt spid="14"/>
                                        </p:tgtEl>
                                        <p:attrNameLst>
                                          <p:attrName>ppt_y</p:attrName>
                                        </p:attrNameLst>
                                      </p:cBhvr>
                                      <p:tavLst>
                                        <p:tav tm="0">
                                          <p:val>
                                            <p:strVal val="#ppt_y+#ppt_h*1.125000"/>
                                          </p:val>
                                        </p:tav>
                                        <p:tav tm="100000">
                                          <p:val>
                                            <p:strVal val="#ppt_y"/>
                                          </p:val>
                                        </p:tav>
                                      </p:tavLst>
                                    </p:anim>
                                    <p:animEffect transition="in" filter="wipe(up)">
                                      <p:cBhvr>
                                        <p:cTn id="34"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13" grpId="0"/>
      <p:bldP spid="14" grpId="0"/>
    </p:bldLst>
  </p:timing>
</p:sld>
</file>

<file path=ppt/slides/slide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2" name="Picture 3" descr="C:\Users\Thinkpad\Desktop\111.png"/>
          <p:cNvPicPr>
            <a:picLocks noChangeAspect="1" noChangeArrowheads="1"/>
          </p:cNvPicPr>
          <p:nvPr/>
        </p:nvPicPr>
        <p:blipFill rotWithShape="1">
          <a:blip r:embed="rId3" cstate="screen">
            <a:extLst>
              <a:ext uri="{28A0092B-C50C-407E-A947-70E740481C1C}">
                <a14:useLocalDpi xmlns:a14="http://schemas.microsoft.com/office/drawing/2010/main"/>
              </a:ext>
            </a:extLst>
          </a:blip>
          <a:srcRect/>
          <a:stretch/>
        </p:blipFill>
        <p:spPr bwMode="auto">
          <a:xfrm>
            <a:off x="768237" y="1308215"/>
            <a:ext cx="4326204" cy="3317887"/>
          </a:xfrm>
          <a:prstGeom prst="rect">
            <a:avLst/>
          </a:prstGeom>
          <a:noFill/>
          <a:extLst>
            <a:ext uri="{909E8E84-426E-40DD-AFC4-6F175D3DCCD1}">
              <a14:hiddenFill xmlns:a14="http://schemas.microsoft.com/office/drawing/2010/main">
                <a:solidFill>
                  <a:srgbClr val="FFFFFF"/>
                </a:solidFill>
              </a14:hiddenFill>
            </a:ext>
          </a:extLst>
        </p:spPr>
      </p:pic>
      <p:sp>
        <p:nvSpPr>
          <p:cNvPr id="3" name="TextBox 2"/>
          <p:cNvSpPr txBox="1"/>
          <p:nvPr/>
        </p:nvSpPr>
        <p:spPr>
          <a:xfrm>
            <a:off x="5319456" y="1470700"/>
            <a:ext cx="1885684" cy="250923"/>
          </a:xfrm>
          <a:prstGeom prst="rect">
            <a:avLst/>
          </a:prstGeom>
          <a:noFill/>
        </p:spPr>
        <p:txBody>
          <a:bodyPr wrap="square" lIns="82808" tIns="41403" rIns="82808" bIns="41403" rtlCol="0">
            <a:spAutoFit/>
          </a:bodyPr>
          <a:lstStyle/>
          <a:p>
            <a:pPr marL="155264" indent="-155264">
              <a:buFont typeface="Arial" panose="020B0604020202020204" pitchFamily="34" charset="0"/>
              <a:buChar char="•"/>
            </a:pPr>
            <a:r>
              <a:rPr lang="zh-CN" altLang="en-US" sz="1100" b="1" dirty="0">
                <a:latin typeface="微软雅黑" panose="020B0503020204020204" pitchFamily="34" charset="-122"/>
                <a:ea typeface="微软雅黑" panose="020B0503020204020204" pitchFamily="34" charset="-122"/>
              </a:rPr>
              <a:t>单击此处添加文字</a:t>
            </a:r>
          </a:p>
        </p:txBody>
      </p:sp>
      <p:sp>
        <p:nvSpPr>
          <p:cNvPr id="4" name="TextBox 3"/>
          <p:cNvSpPr txBox="1"/>
          <p:nvPr/>
        </p:nvSpPr>
        <p:spPr>
          <a:xfrm>
            <a:off x="5304272" y="1700970"/>
            <a:ext cx="3004125" cy="637612"/>
          </a:xfrm>
          <a:prstGeom prst="rect">
            <a:avLst/>
          </a:prstGeom>
          <a:noFill/>
        </p:spPr>
        <p:txBody>
          <a:bodyPr wrap="square" lIns="82808" tIns="41403" rIns="82808" bIns="41403" rtlCol="0">
            <a:spAutoFit/>
          </a:bodyPr>
          <a:lstStyle>
            <a:defPPr>
              <a:defRPr lang="zh-CN"/>
            </a:defPPr>
            <a:lvl1pPr>
              <a:defRPr sz="1200">
                <a:solidFill>
                  <a:schemeClr val="tx1">
                    <a:lumMod val="65000"/>
                    <a:lumOff val="35000"/>
                  </a:schemeClr>
                </a:solidFill>
                <a:latin typeface="微软雅黑" panose="020B0503020204020204" pitchFamily="34" charset="-122"/>
                <a:ea typeface="微软雅黑" panose="020B0503020204020204" pitchFamily="34" charset="-122"/>
              </a:defRPr>
            </a:lvl1pPr>
          </a:lstStyle>
          <a:p>
            <a:r>
              <a:rPr lang="zh-CN" altLang="en-US" dirty="0"/>
              <a:t>单击此处添加</a:t>
            </a:r>
            <a:r>
              <a:rPr lang="zh-CN" altLang="en-US" dirty="0" smtClean="0"/>
              <a:t>文字</a:t>
            </a:r>
            <a:r>
              <a:rPr lang="zh-CN" altLang="en-US" dirty="0"/>
              <a:t>单击此处添加</a:t>
            </a:r>
            <a:r>
              <a:rPr lang="zh-CN" altLang="en-US" dirty="0" smtClean="0"/>
              <a:t>文字单击</a:t>
            </a:r>
            <a:r>
              <a:rPr lang="zh-CN" altLang="en-US" dirty="0"/>
              <a:t>此处添加</a:t>
            </a:r>
            <a:r>
              <a:rPr lang="zh-CN" altLang="en-US" dirty="0" smtClean="0"/>
              <a:t>文字单击</a:t>
            </a:r>
            <a:r>
              <a:rPr lang="zh-CN" altLang="en-US" dirty="0"/>
              <a:t>此处添加</a:t>
            </a:r>
            <a:r>
              <a:rPr lang="zh-CN" altLang="en-US" dirty="0" smtClean="0"/>
              <a:t>文字单击</a:t>
            </a:r>
            <a:r>
              <a:rPr lang="zh-CN" altLang="en-US" dirty="0"/>
              <a:t>此处添加</a:t>
            </a:r>
            <a:r>
              <a:rPr lang="zh-CN" altLang="en-US" dirty="0" smtClean="0"/>
              <a:t>文字</a:t>
            </a:r>
            <a:endParaRPr lang="zh-CN" altLang="en-US" dirty="0"/>
          </a:p>
        </p:txBody>
      </p:sp>
      <p:cxnSp>
        <p:nvCxnSpPr>
          <p:cNvPr id="5" name="直接连接符 4"/>
          <p:cNvCxnSpPr/>
          <p:nvPr/>
        </p:nvCxnSpPr>
        <p:spPr>
          <a:xfrm>
            <a:off x="5369479" y="1700969"/>
            <a:ext cx="2803912" cy="0"/>
          </a:xfrm>
          <a:prstGeom prst="line">
            <a:avLst/>
          </a:prstGeom>
          <a:ln>
            <a:solidFill>
              <a:srgbClr val="0075C2"/>
            </a:solidFill>
          </a:ln>
        </p:spPr>
        <p:style>
          <a:lnRef idx="1">
            <a:schemeClr val="accent1"/>
          </a:lnRef>
          <a:fillRef idx="0">
            <a:schemeClr val="accent1"/>
          </a:fillRef>
          <a:effectRef idx="0">
            <a:schemeClr val="accent1"/>
          </a:effectRef>
          <a:fontRef idx="minor">
            <a:schemeClr val="tx1"/>
          </a:fontRef>
        </p:style>
      </p:cxnSp>
      <p:sp>
        <p:nvSpPr>
          <p:cNvPr id="6" name="TextBox 5"/>
          <p:cNvSpPr txBox="1"/>
          <p:nvPr/>
        </p:nvSpPr>
        <p:spPr>
          <a:xfrm>
            <a:off x="5304272" y="2299873"/>
            <a:ext cx="1885684" cy="250923"/>
          </a:xfrm>
          <a:prstGeom prst="rect">
            <a:avLst/>
          </a:prstGeom>
          <a:noFill/>
        </p:spPr>
        <p:txBody>
          <a:bodyPr wrap="square" lIns="82808" tIns="41403" rIns="82808" bIns="41403" rtlCol="0">
            <a:spAutoFit/>
          </a:bodyPr>
          <a:lstStyle/>
          <a:p>
            <a:pPr marL="155264" indent="-155264">
              <a:buFont typeface="Arial" panose="020B0604020202020204" pitchFamily="34" charset="0"/>
              <a:buChar char="•"/>
            </a:pPr>
            <a:r>
              <a:rPr lang="zh-CN" altLang="en-US" sz="1100" b="1" dirty="0">
                <a:latin typeface="微软雅黑" panose="020B0503020204020204" pitchFamily="34" charset="-122"/>
                <a:ea typeface="微软雅黑" panose="020B0503020204020204" pitchFamily="34" charset="-122"/>
              </a:rPr>
              <a:t>单击此处添加文字</a:t>
            </a:r>
          </a:p>
        </p:txBody>
      </p:sp>
      <p:sp>
        <p:nvSpPr>
          <p:cNvPr id="7" name="TextBox 6"/>
          <p:cNvSpPr txBox="1"/>
          <p:nvPr/>
        </p:nvSpPr>
        <p:spPr>
          <a:xfrm>
            <a:off x="5289088" y="2530142"/>
            <a:ext cx="3004125" cy="637612"/>
          </a:xfrm>
          <a:prstGeom prst="rect">
            <a:avLst/>
          </a:prstGeom>
          <a:noFill/>
        </p:spPr>
        <p:txBody>
          <a:bodyPr wrap="square" lIns="82808" tIns="41403" rIns="82808" bIns="41403" rtlCol="0">
            <a:spAutoFit/>
          </a:bodyPr>
          <a:lstStyle>
            <a:defPPr>
              <a:defRPr lang="zh-CN"/>
            </a:defPPr>
            <a:lvl1pPr>
              <a:defRPr sz="1200">
                <a:solidFill>
                  <a:schemeClr val="tx1">
                    <a:lumMod val="65000"/>
                    <a:lumOff val="35000"/>
                  </a:schemeClr>
                </a:solidFill>
                <a:latin typeface="微软雅黑" panose="020B0503020204020204" pitchFamily="34" charset="-122"/>
                <a:ea typeface="微软雅黑" panose="020B0503020204020204" pitchFamily="34" charset="-122"/>
              </a:defRPr>
            </a:lvl1pPr>
          </a:lstStyle>
          <a:p>
            <a:r>
              <a:rPr lang="zh-CN" altLang="en-US" dirty="0"/>
              <a:t>单击此处添加</a:t>
            </a:r>
            <a:r>
              <a:rPr lang="zh-CN" altLang="en-US" dirty="0" smtClean="0"/>
              <a:t>文字</a:t>
            </a:r>
            <a:r>
              <a:rPr lang="zh-CN" altLang="en-US" dirty="0"/>
              <a:t>单击此处添加</a:t>
            </a:r>
            <a:r>
              <a:rPr lang="zh-CN" altLang="en-US" dirty="0" smtClean="0"/>
              <a:t>文字单击</a:t>
            </a:r>
            <a:r>
              <a:rPr lang="zh-CN" altLang="en-US" dirty="0"/>
              <a:t>此处添加</a:t>
            </a:r>
            <a:r>
              <a:rPr lang="zh-CN" altLang="en-US" dirty="0" smtClean="0"/>
              <a:t>文字单击</a:t>
            </a:r>
            <a:r>
              <a:rPr lang="zh-CN" altLang="en-US" dirty="0"/>
              <a:t>此处添加</a:t>
            </a:r>
            <a:r>
              <a:rPr lang="zh-CN" altLang="en-US" dirty="0" smtClean="0"/>
              <a:t>文字单击</a:t>
            </a:r>
            <a:r>
              <a:rPr lang="zh-CN" altLang="en-US" dirty="0"/>
              <a:t>此处添加</a:t>
            </a:r>
            <a:r>
              <a:rPr lang="zh-CN" altLang="en-US" dirty="0" smtClean="0"/>
              <a:t>文字</a:t>
            </a:r>
            <a:endParaRPr lang="zh-CN" altLang="en-US" dirty="0"/>
          </a:p>
        </p:txBody>
      </p:sp>
      <p:cxnSp>
        <p:nvCxnSpPr>
          <p:cNvPr id="8" name="直接连接符 7"/>
          <p:cNvCxnSpPr/>
          <p:nvPr/>
        </p:nvCxnSpPr>
        <p:spPr>
          <a:xfrm>
            <a:off x="5354295" y="2530142"/>
            <a:ext cx="2803912" cy="0"/>
          </a:xfrm>
          <a:prstGeom prst="line">
            <a:avLst/>
          </a:prstGeom>
          <a:ln>
            <a:solidFill>
              <a:srgbClr val="0075C2"/>
            </a:solidFill>
          </a:ln>
        </p:spPr>
        <p:style>
          <a:lnRef idx="1">
            <a:schemeClr val="accent1"/>
          </a:lnRef>
          <a:fillRef idx="0">
            <a:schemeClr val="accent1"/>
          </a:fillRef>
          <a:effectRef idx="0">
            <a:schemeClr val="accent1"/>
          </a:effectRef>
          <a:fontRef idx="minor">
            <a:schemeClr val="tx1"/>
          </a:fontRef>
        </p:style>
      </p:cxnSp>
      <p:sp>
        <p:nvSpPr>
          <p:cNvPr id="9" name="TextBox 8"/>
          <p:cNvSpPr txBox="1"/>
          <p:nvPr/>
        </p:nvSpPr>
        <p:spPr>
          <a:xfrm>
            <a:off x="5289088" y="3194873"/>
            <a:ext cx="1885684" cy="250923"/>
          </a:xfrm>
          <a:prstGeom prst="rect">
            <a:avLst/>
          </a:prstGeom>
          <a:noFill/>
        </p:spPr>
        <p:txBody>
          <a:bodyPr wrap="square" lIns="82808" tIns="41403" rIns="82808" bIns="41403" rtlCol="0">
            <a:spAutoFit/>
          </a:bodyPr>
          <a:lstStyle/>
          <a:p>
            <a:pPr marL="155264" indent="-155264">
              <a:buFont typeface="Arial" panose="020B0604020202020204" pitchFamily="34" charset="0"/>
              <a:buChar char="•"/>
            </a:pPr>
            <a:r>
              <a:rPr lang="zh-CN" altLang="en-US" sz="1100" b="1" dirty="0">
                <a:latin typeface="微软雅黑" panose="020B0503020204020204" pitchFamily="34" charset="-122"/>
                <a:ea typeface="微软雅黑" panose="020B0503020204020204" pitchFamily="34" charset="-122"/>
              </a:rPr>
              <a:t>单击此处添加文字</a:t>
            </a:r>
          </a:p>
        </p:txBody>
      </p:sp>
      <p:sp>
        <p:nvSpPr>
          <p:cNvPr id="10" name="TextBox 9"/>
          <p:cNvSpPr txBox="1"/>
          <p:nvPr/>
        </p:nvSpPr>
        <p:spPr>
          <a:xfrm>
            <a:off x="5273904" y="3425143"/>
            <a:ext cx="3004125" cy="637612"/>
          </a:xfrm>
          <a:prstGeom prst="rect">
            <a:avLst/>
          </a:prstGeom>
          <a:noFill/>
        </p:spPr>
        <p:txBody>
          <a:bodyPr wrap="square" lIns="82808" tIns="41403" rIns="82808" bIns="41403" rtlCol="0">
            <a:spAutoFit/>
          </a:bodyPr>
          <a:lstStyle>
            <a:defPPr>
              <a:defRPr lang="zh-CN"/>
            </a:defPPr>
            <a:lvl1pPr>
              <a:defRPr sz="1200">
                <a:solidFill>
                  <a:schemeClr val="tx1">
                    <a:lumMod val="65000"/>
                    <a:lumOff val="35000"/>
                  </a:schemeClr>
                </a:solidFill>
                <a:latin typeface="微软雅黑" panose="020B0503020204020204" pitchFamily="34" charset="-122"/>
                <a:ea typeface="微软雅黑" panose="020B0503020204020204" pitchFamily="34" charset="-122"/>
              </a:defRPr>
            </a:lvl1pPr>
          </a:lstStyle>
          <a:p>
            <a:r>
              <a:rPr lang="zh-CN" altLang="en-US" dirty="0"/>
              <a:t>单击此处添加</a:t>
            </a:r>
            <a:r>
              <a:rPr lang="zh-CN" altLang="en-US" dirty="0" smtClean="0"/>
              <a:t>文字</a:t>
            </a:r>
            <a:r>
              <a:rPr lang="zh-CN" altLang="en-US" dirty="0"/>
              <a:t>单击此处添加</a:t>
            </a:r>
            <a:r>
              <a:rPr lang="zh-CN" altLang="en-US" dirty="0" smtClean="0"/>
              <a:t>文字单击</a:t>
            </a:r>
            <a:r>
              <a:rPr lang="zh-CN" altLang="en-US" dirty="0"/>
              <a:t>此处添加</a:t>
            </a:r>
            <a:r>
              <a:rPr lang="zh-CN" altLang="en-US" dirty="0" smtClean="0"/>
              <a:t>文字单击</a:t>
            </a:r>
            <a:r>
              <a:rPr lang="zh-CN" altLang="en-US" dirty="0"/>
              <a:t>此处添加</a:t>
            </a:r>
            <a:r>
              <a:rPr lang="zh-CN" altLang="en-US" dirty="0" smtClean="0"/>
              <a:t>文字单击</a:t>
            </a:r>
            <a:r>
              <a:rPr lang="zh-CN" altLang="en-US" dirty="0"/>
              <a:t>此处添加</a:t>
            </a:r>
            <a:r>
              <a:rPr lang="zh-CN" altLang="en-US" dirty="0" smtClean="0"/>
              <a:t>文字</a:t>
            </a:r>
            <a:endParaRPr lang="zh-CN" altLang="en-US" dirty="0"/>
          </a:p>
        </p:txBody>
      </p:sp>
      <p:cxnSp>
        <p:nvCxnSpPr>
          <p:cNvPr id="11" name="直接连接符 10"/>
          <p:cNvCxnSpPr/>
          <p:nvPr/>
        </p:nvCxnSpPr>
        <p:spPr>
          <a:xfrm>
            <a:off x="5339110" y="3425143"/>
            <a:ext cx="2803912" cy="0"/>
          </a:xfrm>
          <a:prstGeom prst="line">
            <a:avLst/>
          </a:prstGeom>
          <a:ln>
            <a:solidFill>
              <a:srgbClr val="0075C2"/>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078722678"/>
      </p:ext>
    </p:extLst>
  </p:cSld>
  <p:clrMapOvr>
    <a:masterClrMapping/>
  </p:clrMapOvr>
  <p:transition spd="slow" advClick="0" advTm="4000">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2" presetClass="entr" presetSubtype="2" fill="hold" nodeType="afterEffect">
                                  <p:stCondLst>
                                    <p:cond delay="0"/>
                                  </p:stCondLst>
                                  <p:childTnLst>
                                    <p:set>
                                      <p:cBhvr>
                                        <p:cTn id="12" dur="1" fill="hold">
                                          <p:stCondLst>
                                            <p:cond delay="0"/>
                                          </p:stCondLst>
                                        </p:cTn>
                                        <p:tgtEl>
                                          <p:spTgt spid="5"/>
                                        </p:tgtEl>
                                        <p:attrNameLst>
                                          <p:attrName>style.visibility</p:attrName>
                                        </p:attrNameLst>
                                      </p:cBhvr>
                                      <p:to>
                                        <p:strVal val="visible"/>
                                      </p:to>
                                    </p:set>
                                    <p:anim calcmode="lin" valueType="num">
                                      <p:cBhvr additive="base">
                                        <p:cTn id="13" dur="500" fill="hold"/>
                                        <p:tgtEl>
                                          <p:spTgt spid="5"/>
                                        </p:tgtEl>
                                        <p:attrNameLst>
                                          <p:attrName>ppt_x</p:attrName>
                                        </p:attrNameLst>
                                      </p:cBhvr>
                                      <p:tavLst>
                                        <p:tav tm="0">
                                          <p:val>
                                            <p:strVal val="1+#ppt_w/2"/>
                                          </p:val>
                                        </p:tav>
                                        <p:tav tm="100000">
                                          <p:val>
                                            <p:strVal val="#ppt_x"/>
                                          </p:val>
                                        </p:tav>
                                      </p:tavLst>
                                    </p:anim>
                                    <p:anim calcmode="lin" valueType="num">
                                      <p:cBhvr additive="base">
                                        <p:cTn id="14" dur="500" fill="hold"/>
                                        <p:tgtEl>
                                          <p:spTgt spid="5"/>
                                        </p:tgtEl>
                                        <p:attrNameLst>
                                          <p:attrName>ppt_y</p:attrName>
                                        </p:attrNameLst>
                                      </p:cBhvr>
                                      <p:tavLst>
                                        <p:tav tm="0">
                                          <p:val>
                                            <p:strVal val="#ppt_y"/>
                                          </p:val>
                                        </p:tav>
                                        <p:tav tm="100000">
                                          <p:val>
                                            <p:strVal val="#ppt_y"/>
                                          </p:val>
                                        </p:tav>
                                      </p:tavLst>
                                    </p:anim>
                                  </p:childTnLst>
                                </p:cTn>
                              </p:par>
                              <p:par>
                                <p:cTn id="15" presetID="2" presetClass="entr" presetSubtype="2" fill="hold" nodeType="withEffect">
                                  <p:stCondLst>
                                    <p:cond delay="0"/>
                                  </p:stCondLst>
                                  <p:childTnLst>
                                    <p:set>
                                      <p:cBhvr>
                                        <p:cTn id="16" dur="1" fill="hold">
                                          <p:stCondLst>
                                            <p:cond delay="0"/>
                                          </p:stCondLst>
                                        </p:cTn>
                                        <p:tgtEl>
                                          <p:spTgt spid="8"/>
                                        </p:tgtEl>
                                        <p:attrNameLst>
                                          <p:attrName>style.visibility</p:attrName>
                                        </p:attrNameLst>
                                      </p:cBhvr>
                                      <p:to>
                                        <p:strVal val="visible"/>
                                      </p:to>
                                    </p:set>
                                    <p:anim calcmode="lin" valueType="num">
                                      <p:cBhvr additive="base">
                                        <p:cTn id="17" dur="500" fill="hold"/>
                                        <p:tgtEl>
                                          <p:spTgt spid="8"/>
                                        </p:tgtEl>
                                        <p:attrNameLst>
                                          <p:attrName>ppt_x</p:attrName>
                                        </p:attrNameLst>
                                      </p:cBhvr>
                                      <p:tavLst>
                                        <p:tav tm="0">
                                          <p:val>
                                            <p:strVal val="1+#ppt_w/2"/>
                                          </p:val>
                                        </p:tav>
                                        <p:tav tm="100000">
                                          <p:val>
                                            <p:strVal val="#ppt_x"/>
                                          </p:val>
                                        </p:tav>
                                      </p:tavLst>
                                    </p:anim>
                                    <p:anim calcmode="lin" valueType="num">
                                      <p:cBhvr additive="base">
                                        <p:cTn id="18" dur="500" fill="hold"/>
                                        <p:tgtEl>
                                          <p:spTgt spid="8"/>
                                        </p:tgtEl>
                                        <p:attrNameLst>
                                          <p:attrName>ppt_y</p:attrName>
                                        </p:attrNameLst>
                                      </p:cBhvr>
                                      <p:tavLst>
                                        <p:tav tm="0">
                                          <p:val>
                                            <p:strVal val="#ppt_y"/>
                                          </p:val>
                                        </p:tav>
                                        <p:tav tm="100000">
                                          <p:val>
                                            <p:strVal val="#ppt_y"/>
                                          </p:val>
                                        </p:tav>
                                      </p:tavLst>
                                    </p:anim>
                                  </p:childTnLst>
                                </p:cTn>
                              </p:par>
                              <p:par>
                                <p:cTn id="19" presetID="2" presetClass="entr" presetSubtype="2" fill="hold" nodeType="withEffect">
                                  <p:stCondLst>
                                    <p:cond delay="0"/>
                                  </p:stCondLst>
                                  <p:childTnLst>
                                    <p:set>
                                      <p:cBhvr>
                                        <p:cTn id="20" dur="1" fill="hold">
                                          <p:stCondLst>
                                            <p:cond delay="0"/>
                                          </p:stCondLst>
                                        </p:cTn>
                                        <p:tgtEl>
                                          <p:spTgt spid="11"/>
                                        </p:tgtEl>
                                        <p:attrNameLst>
                                          <p:attrName>style.visibility</p:attrName>
                                        </p:attrNameLst>
                                      </p:cBhvr>
                                      <p:to>
                                        <p:strVal val="visible"/>
                                      </p:to>
                                    </p:set>
                                    <p:anim calcmode="lin" valueType="num">
                                      <p:cBhvr additive="base">
                                        <p:cTn id="21" dur="500" fill="hold"/>
                                        <p:tgtEl>
                                          <p:spTgt spid="11"/>
                                        </p:tgtEl>
                                        <p:attrNameLst>
                                          <p:attrName>ppt_x</p:attrName>
                                        </p:attrNameLst>
                                      </p:cBhvr>
                                      <p:tavLst>
                                        <p:tav tm="0">
                                          <p:val>
                                            <p:strVal val="1+#ppt_w/2"/>
                                          </p:val>
                                        </p:tav>
                                        <p:tav tm="100000">
                                          <p:val>
                                            <p:strVal val="#ppt_x"/>
                                          </p:val>
                                        </p:tav>
                                      </p:tavLst>
                                    </p:anim>
                                    <p:anim calcmode="lin" valueType="num">
                                      <p:cBhvr additive="base">
                                        <p:cTn id="22" dur="500" fill="hold"/>
                                        <p:tgtEl>
                                          <p:spTgt spid="11"/>
                                        </p:tgtEl>
                                        <p:attrNameLst>
                                          <p:attrName>ppt_y</p:attrName>
                                        </p:attrNameLst>
                                      </p:cBhvr>
                                      <p:tavLst>
                                        <p:tav tm="0">
                                          <p:val>
                                            <p:strVal val="#ppt_y"/>
                                          </p:val>
                                        </p:tav>
                                        <p:tav tm="100000">
                                          <p:val>
                                            <p:strVal val="#ppt_y"/>
                                          </p:val>
                                        </p:tav>
                                      </p:tavLst>
                                    </p:anim>
                                  </p:childTnLst>
                                </p:cTn>
                              </p:par>
                            </p:childTnLst>
                          </p:cTn>
                        </p:par>
                        <p:par>
                          <p:cTn id="23" fill="hold">
                            <p:stCondLst>
                              <p:cond delay="1500"/>
                            </p:stCondLst>
                            <p:childTnLst>
                              <p:par>
                                <p:cTn id="24" presetID="31" presetClass="entr" presetSubtype="0" fill="hold" grpId="0" nodeType="afterEffect">
                                  <p:stCondLst>
                                    <p:cond delay="0"/>
                                  </p:stCondLst>
                                  <p:childTnLst>
                                    <p:set>
                                      <p:cBhvr>
                                        <p:cTn id="25" dur="1" fill="hold">
                                          <p:stCondLst>
                                            <p:cond delay="0"/>
                                          </p:stCondLst>
                                        </p:cTn>
                                        <p:tgtEl>
                                          <p:spTgt spid="3"/>
                                        </p:tgtEl>
                                        <p:attrNameLst>
                                          <p:attrName>style.visibility</p:attrName>
                                        </p:attrNameLst>
                                      </p:cBhvr>
                                      <p:to>
                                        <p:strVal val="visible"/>
                                      </p:to>
                                    </p:set>
                                    <p:anim calcmode="lin" valueType="num">
                                      <p:cBhvr>
                                        <p:cTn id="26" dur="750" fill="hold"/>
                                        <p:tgtEl>
                                          <p:spTgt spid="3"/>
                                        </p:tgtEl>
                                        <p:attrNameLst>
                                          <p:attrName>ppt_w</p:attrName>
                                        </p:attrNameLst>
                                      </p:cBhvr>
                                      <p:tavLst>
                                        <p:tav tm="0">
                                          <p:val>
                                            <p:fltVal val="0"/>
                                          </p:val>
                                        </p:tav>
                                        <p:tav tm="100000">
                                          <p:val>
                                            <p:strVal val="#ppt_w"/>
                                          </p:val>
                                        </p:tav>
                                      </p:tavLst>
                                    </p:anim>
                                    <p:anim calcmode="lin" valueType="num">
                                      <p:cBhvr>
                                        <p:cTn id="27" dur="750" fill="hold"/>
                                        <p:tgtEl>
                                          <p:spTgt spid="3"/>
                                        </p:tgtEl>
                                        <p:attrNameLst>
                                          <p:attrName>ppt_h</p:attrName>
                                        </p:attrNameLst>
                                      </p:cBhvr>
                                      <p:tavLst>
                                        <p:tav tm="0">
                                          <p:val>
                                            <p:fltVal val="0"/>
                                          </p:val>
                                        </p:tav>
                                        <p:tav tm="100000">
                                          <p:val>
                                            <p:strVal val="#ppt_h"/>
                                          </p:val>
                                        </p:tav>
                                      </p:tavLst>
                                    </p:anim>
                                    <p:anim calcmode="lin" valueType="num">
                                      <p:cBhvr>
                                        <p:cTn id="28" dur="750" fill="hold"/>
                                        <p:tgtEl>
                                          <p:spTgt spid="3"/>
                                        </p:tgtEl>
                                        <p:attrNameLst>
                                          <p:attrName>style.rotation</p:attrName>
                                        </p:attrNameLst>
                                      </p:cBhvr>
                                      <p:tavLst>
                                        <p:tav tm="0">
                                          <p:val>
                                            <p:fltVal val="90"/>
                                          </p:val>
                                        </p:tav>
                                        <p:tav tm="100000">
                                          <p:val>
                                            <p:fltVal val="0"/>
                                          </p:val>
                                        </p:tav>
                                      </p:tavLst>
                                    </p:anim>
                                    <p:animEffect transition="in" filter="fade">
                                      <p:cBhvr>
                                        <p:cTn id="29" dur="750"/>
                                        <p:tgtEl>
                                          <p:spTgt spid="3"/>
                                        </p:tgtEl>
                                      </p:cBhvr>
                                    </p:animEffect>
                                  </p:childTnLst>
                                </p:cTn>
                              </p:par>
                              <p:par>
                                <p:cTn id="30" presetID="31" presetClass="entr" presetSubtype="0" fill="hold" grpId="0" nodeType="withEffect">
                                  <p:stCondLst>
                                    <p:cond delay="0"/>
                                  </p:stCondLst>
                                  <p:childTnLst>
                                    <p:set>
                                      <p:cBhvr>
                                        <p:cTn id="31" dur="1" fill="hold">
                                          <p:stCondLst>
                                            <p:cond delay="0"/>
                                          </p:stCondLst>
                                        </p:cTn>
                                        <p:tgtEl>
                                          <p:spTgt spid="6"/>
                                        </p:tgtEl>
                                        <p:attrNameLst>
                                          <p:attrName>style.visibility</p:attrName>
                                        </p:attrNameLst>
                                      </p:cBhvr>
                                      <p:to>
                                        <p:strVal val="visible"/>
                                      </p:to>
                                    </p:set>
                                    <p:anim calcmode="lin" valueType="num">
                                      <p:cBhvr>
                                        <p:cTn id="32" dur="750" fill="hold"/>
                                        <p:tgtEl>
                                          <p:spTgt spid="6"/>
                                        </p:tgtEl>
                                        <p:attrNameLst>
                                          <p:attrName>ppt_w</p:attrName>
                                        </p:attrNameLst>
                                      </p:cBhvr>
                                      <p:tavLst>
                                        <p:tav tm="0">
                                          <p:val>
                                            <p:fltVal val="0"/>
                                          </p:val>
                                        </p:tav>
                                        <p:tav tm="100000">
                                          <p:val>
                                            <p:strVal val="#ppt_w"/>
                                          </p:val>
                                        </p:tav>
                                      </p:tavLst>
                                    </p:anim>
                                    <p:anim calcmode="lin" valueType="num">
                                      <p:cBhvr>
                                        <p:cTn id="33" dur="750" fill="hold"/>
                                        <p:tgtEl>
                                          <p:spTgt spid="6"/>
                                        </p:tgtEl>
                                        <p:attrNameLst>
                                          <p:attrName>ppt_h</p:attrName>
                                        </p:attrNameLst>
                                      </p:cBhvr>
                                      <p:tavLst>
                                        <p:tav tm="0">
                                          <p:val>
                                            <p:fltVal val="0"/>
                                          </p:val>
                                        </p:tav>
                                        <p:tav tm="100000">
                                          <p:val>
                                            <p:strVal val="#ppt_h"/>
                                          </p:val>
                                        </p:tav>
                                      </p:tavLst>
                                    </p:anim>
                                    <p:anim calcmode="lin" valueType="num">
                                      <p:cBhvr>
                                        <p:cTn id="34" dur="750" fill="hold"/>
                                        <p:tgtEl>
                                          <p:spTgt spid="6"/>
                                        </p:tgtEl>
                                        <p:attrNameLst>
                                          <p:attrName>style.rotation</p:attrName>
                                        </p:attrNameLst>
                                      </p:cBhvr>
                                      <p:tavLst>
                                        <p:tav tm="0">
                                          <p:val>
                                            <p:fltVal val="90"/>
                                          </p:val>
                                        </p:tav>
                                        <p:tav tm="100000">
                                          <p:val>
                                            <p:fltVal val="0"/>
                                          </p:val>
                                        </p:tav>
                                      </p:tavLst>
                                    </p:anim>
                                    <p:animEffect transition="in" filter="fade">
                                      <p:cBhvr>
                                        <p:cTn id="35" dur="750"/>
                                        <p:tgtEl>
                                          <p:spTgt spid="6"/>
                                        </p:tgtEl>
                                      </p:cBhvr>
                                    </p:animEffect>
                                  </p:childTnLst>
                                </p:cTn>
                              </p:par>
                              <p:par>
                                <p:cTn id="36" presetID="31" presetClass="entr" presetSubtype="0" fill="hold" grpId="0" nodeType="withEffect">
                                  <p:stCondLst>
                                    <p:cond delay="0"/>
                                  </p:stCondLst>
                                  <p:childTnLst>
                                    <p:set>
                                      <p:cBhvr>
                                        <p:cTn id="37" dur="1" fill="hold">
                                          <p:stCondLst>
                                            <p:cond delay="0"/>
                                          </p:stCondLst>
                                        </p:cTn>
                                        <p:tgtEl>
                                          <p:spTgt spid="9"/>
                                        </p:tgtEl>
                                        <p:attrNameLst>
                                          <p:attrName>style.visibility</p:attrName>
                                        </p:attrNameLst>
                                      </p:cBhvr>
                                      <p:to>
                                        <p:strVal val="visible"/>
                                      </p:to>
                                    </p:set>
                                    <p:anim calcmode="lin" valueType="num">
                                      <p:cBhvr>
                                        <p:cTn id="38" dur="750" fill="hold"/>
                                        <p:tgtEl>
                                          <p:spTgt spid="9"/>
                                        </p:tgtEl>
                                        <p:attrNameLst>
                                          <p:attrName>ppt_w</p:attrName>
                                        </p:attrNameLst>
                                      </p:cBhvr>
                                      <p:tavLst>
                                        <p:tav tm="0">
                                          <p:val>
                                            <p:fltVal val="0"/>
                                          </p:val>
                                        </p:tav>
                                        <p:tav tm="100000">
                                          <p:val>
                                            <p:strVal val="#ppt_w"/>
                                          </p:val>
                                        </p:tav>
                                      </p:tavLst>
                                    </p:anim>
                                    <p:anim calcmode="lin" valueType="num">
                                      <p:cBhvr>
                                        <p:cTn id="39" dur="750" fill="hold"/>
                                        <p:tgtEl>
                                          <p:spTgt spid="9"/>
                                        </p:tgtEl>
                                        <p:attrNameLst>
                                          <p:attrName>ppt_h</p:attrName>
                                        </p:attrNameLst>
                                      </p:cBhvr>
                                      <p:tavLst>
                                        <p:tav tm="0">
                                          <p:val>
                                            <p:fltVal val="0"/>
                                          </p:val>
                                        </p:tav>
                                        <p:tav tm="100000">
                                          <p:val>
                                            <p:strVal val="#ppt_h"/>
                                          </p:val>
                                        </p:tav>
                                      </p:tavLst>
                                    </p:anim>
                                    <p:anim calcmode="lin" valueType="num">
                                      <p:cBhvr>
                                        <p:cTn id="40" dur="750" fill="hold"/>
                                        <p:tgtEl>
                                          <p:spTgt spid="9"/>
                                        </p:tgtEl>
                                        <p:attrNameLst>
                                          <p:attrName>style.rotation</p:attrName>
                                        </p:attrNameLst>
                                      </p:cBhvr>
                                      <p:tavLst>
                                        <p:tav tm="0">
                                          <p:val>
                                            <p:fltVal val="90"/>
                                          </p:val>
                                        </p:tav>
                                        <p:tav tm="100000">
                                          <p:val>
                                            <p:fltVal val="0"/>
                                          </p:val>
                                        </p:tav>
                                      </p:tavLst>
                                    </p:anim>
                                    <p:animEffect transition="in" filter="fade">
                                      <p:cBhvr>
                                        <p:cTn id="41" dur="750"/>
                                        <p:tgtEl>
                                          <p:spTgt spid="9"/>
                                        </p:tgtEl>
                                      </p:cBhvr>
                                    </p:animEffect>
                                  </p:childTnLst>
                                </p:cTn>
                              </p:par>
                            </p:childTnLst>
                          </p:cTn>
                        </p:par>
                        <p:par>
                          <p:cTn id="42" fill="hold">
                            <p:stCondLst>
                              <p:cond delay="2250"/>
                            </p:stCondLst>
                            <p:childTnLst>
                              <p:par>
                                <p:cTn id="43" presetID="22" presetClass="entr" presetSubtype="1" fill="hold" grpId="0" nodeType="afterEffect">
                                  <p:stCondLst>
                                    <p:cond delay="0"/>
                                  </p:stCondLst>
                                  <p:childTnLst>
                                    <p:set>
                                      <p:cBhvr>
                                        <p:cTn id="44" dur="1" fill="hold">
                                          <p:stCondLst>
                                            <p:cond delay="0"/>
                                          </p:stCondLst>
                                        </p:cTn>
                                        <p:tgtEl>
                                          <p:spTgt spid="4"/>
                                        </p:tgtEl>
                                        <p:attrNameLst>
                                          <p:attrName>style.visibility</p:attrName>
                                        </p:attrNameLst>
                                      </p:cBhvr>
                                      <p:to>
                                        <p:strVal val="visible"/>
                                      </p:to>
                                    </p:set>
                                    <p:animEffect transition="in" filter="wipe(up)">
                                      <p:cBhvr>
                                        <p:cTn id="45" dur="500"/>
                                        <p:tgtEl>
                                          <p:spTgt spid="4"/>
                                        </p:tgtEl>
                                      </p:cBhvr>
                                    </p:animEffect>
                                  </p:childTnLst>
                                </p:cTn>
                              </p:par>
                              <p:par>
                                <p:cTn id="46" presetID="22" presetClass="entr" presetSubtype="1" fill="hold" grpId="0" nodeType="withEffect">
                                  <p:stCondLst>
                                    <p:cond delay="0"/>
                                  </p:stCondLst>
                                  <p:childTnLst>
                                    <p:set>
                                      <p:cBhvr>
                                        <p:cTn id="47" dur="1" fill="hold">
                                          <p:stCondLst>
                                            <p:cond delay="0"/>
                                          </p:stCondLst>
                                        </p:cTn>
                                        <p:tgtEl>
                                          <p:spTgt spid="7"/>
                                        </p:tgtEl>
                                        <p:attrNameLst>
                                          <p:attrName>style.visibility</p:attrName>
                                        </p:attrNameLst>
                                      </p:cBhvr>
                                      <p:to>
                                        <p:strVal val="visible"/>
                                      </p:to>
                                    </p:set>
                                    <p:animEffect transition="in" filter="wipe(up)">
                                      <p:cBhvr>
                                        <p:cTn id="48" dur="500"/>
                                        <p:tgtEl>
                                          <p:spTgt spid="7"/>
                                        </p:tgtEl>
                                      </p:cBhvr>
                                    </p:animEffect>
                                  </p:childTnLst>
                                </p:cTn>
                              </p:par>
                              <p:par>
                                <p:cTn id="49" presetID="22" presetClass="entr" presetSubtype="1" fill="hold" grpId="0" nodeType="withEffect">
                                  <p:stCondLst>
                                    <p:cond delay="0"/>
                                  </p:stCondLst>
                                  <p:childTnLst>
                                    <p:set>
                                      <p:cBhvr>
                                        <p:cTn id="50" dur="1" fill="hold">
                                          <p:stCondLst>
                                            <p:cond delay="0"/>
                                          </p:stCondLst>
                                        </p:cTn>
                                        <p:tgtEl>
                                          <p:spTgt spid="10"/>
                                        </p:tgtEl>
                                        <p:attrNameLst>
                                          <p:attrName>style.visibility</p:attrName>
                                        </p:attrNameLst>
                                      </p:cBhvr>
                                      <p:to>
                                        <p:strVal val="visible"/>
                                      </p:to>
                                    </p:set>
                                    <p:animEffect transition="in" filter="wipe(up)">
                                      <p:cBhvr>
                                        <p:cTn id="51"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p:bldP spid="6" grpId="0"/>
      <p:bldP spid="7" grpId="0"/>
      <p:bldP spid="9" grpId="0"/>
      <p:bldP spid="10" grpId="0"/>
    </p:bldLst>
  </p:timing>
</p:sld>
</file>

<file path=ppt/slides/slide1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grpSp>
        <p:nvGrpSpPr>
          <p:cNvPr id="2" name="组合 1"/>
          <p:cNvGrpSpPr/>
          <p:nvPr/>
        </p:nvGrpSpPr>
        <p:grpSpPr>
          <a:xfrm flipV="1">
            <a:off x="-7937" y="3003528"/>
            <a:ext cx="5081715" cy="864000"/>
            <a:chOff x="-3715806" y="1435673"/>
            <a:chExt cx="5611740" cy="953787"/>
          </a:xfrm>
        </p:grpSpPr>
        <p:grpSp>
          <p:nvGrpSpPr>
            <p:cNvPr id="3" name="组合 2"/>
            <p:cNvGrpSpPr/>
            <p:nvPr/>
          </p:nvGrpSpPr>
          <p:grpSpPr>
            <a:xfrm>
              <a:off x="-3715806" y="1435673"/>
              <a:ext cx="5611740" cy="953787"/>
              <a:chOff x="-3715806" y="1435673"/>
              <a:chExt cx="5611740" cy="953787"/>
            </a:xfrm>
          </p:grpSpPr>
          <p:sp>
            <p:nvSpPr>
              <p:cNvPr id="5" name="矩形 4"/>
              <p:cNvSpPr>
                <a:spLocks/>
              </p:cNvSpPr>
              <p:nvPr/>
            </p:nvSpPr>
            <p:spPr>
              <a:xfrm>
                <a:off x="-3715806" y="2279389"/>
                <a:ext cx="5168127" cy="108000"/>
              </a:xfrm>
              <a:prstGeom prst="rect">
                <a:avLst/>
              </a:prstGeom>
              <a:solidFill>
                <a:srgbClr val="0075C2"/>
              </a:solidFill>
              <a:ln w="19050">
                <a:noFill/>
                <a:prstDash val="solid"/>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椭圆 5"/>
              <p:cNvSpPr>
                <a:spLocks noChangeAspect="1"/>
              </p:cNvSpPr>
              <p:nvPr/>
            </p:nvSpPr>
            <p:spPr>
              <a:xfrm>
                <a:off x="942150" y="1435673"/>
                <a:ext cx="953784" cy="953787"/>
              </a:xfrm>
              <a:prstGeom prst="ellipse">
                <a:avLst/>
              </a:prstGeom>
              <a:gradFill flip="none" rotWithShape="1">
                <a:gsLst>
                  <a:gs pos="100000">
                    <a:schemeClr val="bg1">
                      <a:shade val="67500"/>
                      <a:satMod val="115000"/>
                      <a:lumMod val="92000"/>
                      <a:lumOff val="8000"/>
                    </a:schemeClr>
                  </a:gs>
                  <a:gs pos="1250">
                    <a:schemeClr val="bg1">
                      <a:lumMod val="95000"/>
                    </a:schemeClr>
                  </a:gs>
                  <a:gs pos="47000">
                    <a:schemeClr val="bg1">
                      <a:shade val="100000"/>
                      <a:satMod val="115000"/>
                    </a:schemeClr>
                  </a:gs>
                </a:gsLst>
                <a:path path="circle">
                  <a:fillToRect l="100000" t="100000"/>
                </a:path>
                <a:tileRect r="-100000" b="-100000"/>
              </a:gradFill>
              <a:ln w="19050">
                <a:noFill/>
                <a:prstDash val="solid"/>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椭圆 6"/>
              <p:cNvSpPr>
                <a:spLocks noChangeAspect="1"/>
              </p:cNvSpPr>
              <p:nvPr/>
            </p:nvSpPr>
            <p:spPr>
              <a:xfrm>
                <a:off x="1025577" y="1512878"/>
                <a:ext cx="792977" cy="792980"/>
              </a:xfrm>
              <a:prstGeom prst="ellipse">
                <a:avLst/>
              </a:prstGeom>
              <a:noFill/>
              <a:ln w="19050">
                <a:solidFill>
                  <a:srgbClr val="0075C2"/>
                </a:solidFill>
                <a:prstDash val="solid"/>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4" name="TextBox 3"/>
            <p:cNvSpPr txBox="1"/>
            <p:nvPr/>
          </p:nvSpPr>
          <p:spPr>
            <a:xfrm flipV="1">
              <a:off x="1012677" y="1673678"/>
              <a:ext cx="827033" cy="475664"/>
            </a:xfrm>
            <a:prstGeom prst="rect">
              <a:avLst/>
            </a:prstGeom>
            <a:noFill/>
          </p:spPr>
          <p:txBody>
            <a:bodyPr wrap="none" rtlCol="0">
              <a:spAutoFit/>
            </a:bodyPr>
            <a:lstStyle/>
            <a:p>
              <a:pPr algn="ctr"/>
              <a:r>
                <a:rPr lang="zh-CN" altLang="en-US" sz="1100" dirty="0">
                  <a:latin typeface="微软雅黑" panose="020B0503020204020204" pitchFamily="34" charset="-122"/>
                  <a:ea typeface="微软雅黑" panose="020B0503020204020204" pitchFamily="34" charset="-122"/>
                </a:rPr>
                <a:t>点击添加</a:t>
              </a:r>
              <a:endParaRPr lang="en-US" altLang="zh-CN" sz="1100" dirty="0">
                <a:latin typeface="微软雅黑" panose="020B0503020204020204" pitchFamily="34" charset="-122"/>
                <a:ea typeface="微软雅黑" panose="020B0503020204020204" pitchFamily="34" charset="-122"/>
              </a:endParaRPr>
            </a:p>
            <a:p>
              <a:pPr algn="ctr"/>
              <a:r>
                <a:rPr lang="zh-CN" altLang="en-US" sz="1100" dirty="0">
                  <a:latin typeface="微软雅黑" panose="020B0503020204020204" pitchFamily="34" charset="-122"/>
                  <a:ea typeface="微软雅黑" panose="020B0503020204020204" pitchFamily="34" charset="-122"/>
                </a:rPr>
                <a:t>文字模板</a:t>
              </a:r>
            </a:p>
          </p:txBody>
        </p:sp>
      </p:grpSp>
      <p:grpSp>
        <p:nvGrpSpPr>
          <p:cNvPr id="8" name="组合 7"/>
          <p:cNvGrpSpPr/>
          <p:nvPr/>
        </p:nvGrpSpPr>
        <p:grpSpPr>
          <a:xfrm>
            <a:off x="1" y="1796414"/>
            <a:ext cx="4572053" cy="864000"/>
            <a:chOff x="0" y="1435673"/>
            <a:chExt cx="5048891" cy="953787"/>
          </a:xfrm>
        </p:grpSpPr>
        <p:grpSp>
          <p:nvGrpSpPr>
            <p:cNvPr id="9" name="组合 8"/>
            <p:cNvGrpSpPr/>
            <p:nvPr/>
          </p:nvGrpSpPr>
          <p:grpSpPr>
            <a:xfrm>
              <a:off x="0" y="1435673"/>
              <a:ext cx="5048891" cy="953787"/>
              <a:chOff x="0" y="1435673"/>
              <a:chExt cx="5048891" cy="953787"/>
            </a:xfrm>
          </p:grpSpPr>
          <p:sp>
            <p:nvSpPr>
              <p:cNvPr id="11" name="矩形 10"/>
              <p:cNvSpPr>
                <a:spLocks/>
              </p:cNvSpPr>
              <p:nvPr/>
            </p:nvSpPr>
            <p:spPr>
              <a:xfrm>
                <a:off x="0" y="2279389"/>
                <a:ext cx="4611532" cy="108000"/>
              </a:xfrm>
              <a:prstGeom prst="rect">
                <a:avLst/>
              </a:prstGeom>
              <a:solidFill>
                <a:srgbClr val="0075C2"/>
              </a:solidFill>
              <a:ln w="19050">
                <a:noFill/>
                <a:prstDash val="solid"/>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 name="椭圆 11"/>
              <p:cNvSpPr>
                <a:spLocks noChangeAspect="1"/>
              </p:cNvSpPr>
              <p:nvPr/>
            </p:nvSpPr>
            <p:spPr>
              <a:xfrm>
                <a:off x="4095106" y="1435673"/>
                <a:ext cx="953785" cy="953787"/>
              </a:xfrm>
              <a:prstGeom prst="ellipse">
                <a:avLst/>
              </a:prstGeom>
              <a:gradFill flip="none" rotWithShape="1">
                <a:gsLst>
                  <a:gs pos="100000">
                    <a:schemeClr val="bg1">
                      <a:shade val="67500"/>
                      <a:satMod val="115000"/>
                      <a:lumMod val="92000"/>
                      <a:lumOff val="8000"/>
                    </a:schemeClr>
                  </a:gs>
                  <a:gs pos="1250">
                    <a:schemeClr val="bg1">
                      <a:lumMod val="95000"/>
                    </a:schemeClr>
                  </a:gs>
                  <a:gs pos="47000">
                    <a:schemeClr val="bg1">
                      <a:shade val="100000"/>
                      <a:satMod val="115000"/>
                    </a:schemeClr>
                  </a:gs>
                </a:gsLst>
                <a:path path="circle">
                  <a:fillToRect l="100000" t="100000"/>
                </a:path>
                <a:tileRect r="-100000" b="-100000"/>
              </a:gradFill>
              <a:ln w="19050">
                <a:noFill/>
                <a:prstDash val="solid"/>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 name="椭圆 12"/>
              <p:cNvSpPr>
                <a:spLocks noChangeAspect="1"/>
              </p:cNvSpPr>
              <p:nvPr/>
            </p:nvSpPr>
            <p:spPr>
              <a:xfrm>
                <a:off x="4178535" y="1512878"/>
                <a:ext cx="792977" cy="792980"/>
              </a:xfrm>
              <a:prstGeom prst="ellipse">
                <a:avLst/>
              </a:prstGeom>
              <a:noFill/>
              <a:ln w="19050">
                <a:solidFill>
                  <a:srgbClr val="0075C2"/>
                </a:solidFill>
                <a:prstDash val="solid"/>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10" name="TextBox 9"/>
            <p:cNvSpPr txBox="1"/>
            <p:nvPr/>
          </p:nvSpPr>
          <p:spPr>
            <a:xfrm>
              <a:off x="4165634" y="1673678"/>
              <a:ext cx="827033" cy="475664"/>
            </a:xfrm>
            <a:prstGeom prst="rect">
              <a:avLst/>
            </a:prstGeom>
            <a:noFill/>
          </p:spPr>
          <p:txBody>
            <a:bodyPr wrap="none" rtlCol="0">
              <a:spAutoFit/>
            </a:bodyPr>
            <a:lstStyle/>
            <a:p>
              <a:pPr algn="ctr"/>
              <a:r>
                <a:rPr lang="zh-CN" altLang="en-US" sz="1100" dirty="0">
                  <a:latin typeface="微软雅黑" panose="020B0503020204020204" pitchFamily="34" charset="-122"/>
                  <a:ea typeface="微软雅黑" panose="020B0503020204020204" pitchFamily="34" charset="-122"/>
                </a:rPr>
                <a:t>点击添加</a:t>
              </a:r>
              <a:endParaRPr lang="en-US" altLang="zh-CN" sz="1100" dirty="0">
                <a:latin typeface="微软雅黑" panose="020B0503020204020204" pitchFamily="34" charset="-122"/>
                <a:ea typeface="微软雅黑" panose="020B0503020204020204" pitchFamily="34" charset="-122"/>
              </a:endParaRPr>
            </a:p>
            <a:p>
              <a:pPr algn="ctr"/>
              <a:r>
                <a:rPr lang="zh-CN" altLang="en-US" sz="1100" dirty="0">
                  <a:latin typeface="微软雅黑" panose="020B0503020204020204" pitchFamily="34" charset="-122"/>
                  <a:ea typeface="微软雅黑" panose="020B0503020204020204" pitchFamily="34" charset="-122"/>
                </a:rPr>
                <a:t>文字模板</a:t>
              </a:r>
            </a:p>
          </p:txBody>
        </p:sp>
      </p:grpSp>
      <p:grpSp>
        <p:nvGrpSpPr>
          <p:cNvPr id="14" name="组合 13"/>
          <p:cNvGrpSpPr/>
          <p:nvPr/>
        </p:nvGrpSpPr>
        <p:grpSpPr>
          <a:xfrm>
            <a:off x="-7937" y="2018719"/>
            <a:ext cx="6463607" cy="864000"/>
            <a:chOff x="-3715806" y="1435673"/>
            <a:chExt cx="7137755" cy="953787"/>
          </a:xfrm>
        </p:grpSpPr>
        <p:grpSp>
          <p:nvGrpSpPr>
            <p:cNvPr id="15" name="组合 14"/>
            <p:cNvGrpSpPr/>
            <p:nvPr/>
          </p:nvGrpSpPr>
          <p:grpSpPr>
            <a:xfrm>
              <a:off x="-3715806" y="1435673"/>
              <a:ext cx="7137755" cy="953787"/>
              <a:chOff x="-3715806" y="1435673"/>
              <a:chExt cx="7137755" cy="953787"/>
            </a:xfrm>
          </p:grpSpPr>
          <p:sp>
            <p:nvSpPr>
              <p:cNvPr id="17" name="矩形 16"/>
              <p:cNvSpPr>
                <a:spLocks/>
              </p:cNvSpPr>
              <p:nvPr/>
            </p:nvSpPr>
            <p:spPr>
              <a:xfrm>
                <a:off x="-3715806" y="2279389"/>
                <a:ext cx="6639046" cy="108000"/>
              </a:xfrm>
              <a:prstGeom prst="rect">
                <a:avLst/>
              </a:prstGeom>
              <a:solidFill>
                <a:srgbClr val="7BC143"/>
              </a:solidFill>
              <a:ln w="19050">
                <a:noFill/>
                <a:prstDash val="solid"/>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8" name="椭圆 17"/>
              <p:cNvSpPr>
                <a:spLocks noChangeAspect="1"/>
              </p:cNvSpPr>
              <p:nvPr/>
            </p:nvSpPr>
            <p:spPr>
              <a:xfrm>
                <a:off x="2468164" y="1435673"/>
                <a:ext cx="953785" cy="953787"/>
              </a:xfrm>
              <a:prstGeom prst="ellipse">
                <a:avLst/>
              </a:prstGeom>
              <a:gradFill flip="none" rotWithShape="1">
                <a:gsLst>
                  <a:gs pos="100000">
                    <a:schemeClr val="bg1">
                      <a:shade val="67500"/>
                      <a:satMod val="115000"/>
                      <a:lumMod val="92000"/>
                      <a:lumOff val="8000"/>
                    </a:schemeClr>
                  </a:gs>
                  <a:gs pos="1250">
                    <a:schemeClr val="bg1">
                      <a:lumMod val="95000"/>
                    </a:schemeClr>
                  </a:gs>
                  <a:gs pos="47000">
                    <a:schemeClr val="bg1">
                      <a:shade val="100000"/>
                      <a:satMod val="115000"/>
                    </a:schemeClr>
                  </a:gs>
                </a:gsLst>
                <a:path path="circle">
                  <a:fillToRect l="100000" t="100000"/>
                </a:path>
                <a:tileRect r="-100000" b="-100000"/>
              </a:gradFill>
              <a:ln w="19050">
                <a:noFill/>
                <a:prstDash val="solid"/>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9" name="椭圆 18"/>
              <p:cNvSpPr>
                <a:spLocks noChangeAspect="1"/>
              </p:cNvSpPr>
              <p:nvPr/>
            </p:nvSpPr>
            <p:spPr>
              <a:xfrm>
                <a:off x="2551593" y="1512878"/>
                <a:ext cx="792977" cy="792980"/>
              </a:xfrm>
              <a:prstGeom prst="ellipse">
                <a:avLst/>
              </a:prstGeom>
              <a:noFill/>
              <a:ln w="19050">
                <a:solidFill>
                  <a:srgbClr val="7BC143"/>
                </a:solidFill>
                <a:prstDash val="solid"/>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16" name="TextBox 15"/>
            <p:cNvSpPr txBox="1"/>
            <p:nvPr/>
          </p:nvSpPr>
          <p:spPr>
            <a:xfrm>
              <a:off x="2538692" y="1673678"/>
              <a:ext cx="827033" cy="475664"/>
            </a:xfrm>
            <a:prstGeom prst="rect">
              <a:avLst/>
            </a:prstGeom>
            <a:noFill/>
          </p:spPr>
          <p:txBody>
            <a:bodyPr wrap="none" rtlCol="0">
              <a:spAutoFit/>
            </a:bodyPr>
            <a:lstStyle/>
            <a:p>
              <a:pPr algn="ctr"/>
              <a:r>
                <a:rPr lang="zh-CN" altLang="en-US" sz="1100" dirty="0">
                  <a:latin typeface="微软雅黑" panose="020B0503020204020204" pitchFamily="34" charset="-122"/>
                  <a:ea typeface="微软雅黑" panose="020B0503020204020204" pitchFamily="34" charset="-122"/>
                </a:rPr>
                <a:t>点击添加</a:t>
              </a:r>
              <a:endParaRPr lang="en-US" altLang="zh-CN" sz="1100" dirty="0">
                <a:latin typeface="微软雅黑" panose="020B0503020204020204" pitchFamily="34" charset="-122"/>
                <a:ea typeface="微软雅黑" panose="020B0503020204020204" pitchFamily="34" charset="-122"/>
              </a:endParaRPr>
            </a:p>
            <a:p>
              <a:pPr algn="ctr"/>
              <a:r>
                <a:rPr lang="zh-CN" altLang="en-US" sz="1100" dirty="0">
                  <a:latin typeface="微软雅黑" panose="020B0503020204020204" pitchFamily="34" charset="-122"/>
                  <a:ea typeface="微软雅黑" panose="020B0503020204020204" pitchFamily="34" charset="-122"/>
                </a:rPr>
                <a:t>文字模板</a:t>
              </a:r>
            </a:p>
          </p:txBody>
        </p:sp>
      </p:grpSp>
      <p:grpSp>
        <p:nvGrpSpPr>
          <p:cNvPr id="20" name="组合 19"/>
          <p:cNvGrpSpPr/>
          <p:nvPr/>
        </p:nvGrpSpPr>
        <p:grpSpPr>
          <a:xfrm flipV="1">
            <a:off x="-7937" y="3233493"/>
            <a:ext cx="3481162" cy="864000"/>
            <a:chOff x="-3715806" y="1435673"/>
            <a:chExt cx="3844244" cy="953787"/>
          </a:xfrm>
        </p:grpSpPr>
        <p:grpSp>
          <p:nvGrpSpPr>
            <p:cNvPr id="21" name="组合 20"/>
            <p:cNvGrpSpPr/>
            <p:nvPr/>
          </p:nvGrpSpPr>
          <p:grpSpPr>
            <a:xfrm>
              <a:off x="-3715806" y="1435673"/>
              <a:ext cx="3844244" cy="953787"/>
              <a:chOff x="-3715806" y="1435673"/>
              <a:chExt cx="3844244" cy="953787"/>
            </a:xfrm>
          </p:grpSpPr>
          <p:sp>
            <p:nvSpPr>
              <p:cNvPr id="23" name="矩形 22"/>
              <p:cNvSpPr>
                <a:spLocks/>
              </p:cNvSpPr>
              <p:nvPr/>
            </p:nvSpPr>
            <p:spPr>
              <a:xfrm>
                <a:off x="-3715806" y="2279389"/>
                <a:ext cx="3299646" cy="108000"/>
              </a:xfrm>
              <a:prstGeom prst="rect">
                <a:avLst/>
              </a:prstGeom>
              <a:solidFill>
                <a:srgbClr val="7BC143"/>
              </a:solidFill>
              <a:ln w="19050">
                <a:noFill/>
                <a:prstDash val="solid"/>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4" name="椭圆 23"/>
              <p:cNvSpPr>
                <a:spLocks noChangeAspect="1"/>
              </p:cNvSpPr>
              <p:nvPr/>
            </p:nvSpPr>
            <p:spPr>
              <a:xfrm>
                <a:off x="-825347" y="1435673"/>
                <a:ext cx="953785" cy="953787"/>
              </a:xfrm>
              <a:prstGeom prst="ellipse">
                <a:avLst/>
              </a:prstGeom>
              <a:gradFill flip="none" rotWithShape="1">
                <a:gsLst>
                  <a:gs pos="100000">
                    <a:schemeClr val="bg1">
                      <a:shade val="67500"/>
                      <a:satMod val="115000"/>
                      <a:lumMod val="92000"/>
                      <a:lumOff val="8000"/>
                    </a:schemeClr>
                  </a:gs>
                  <a:gs pos="1250">
                    <a:schemeClr val="bg1">
                      <a:lumMod val="95000"/>
                    </a:schemeClr>
                  </a:gs>
                  <a:gs pos="47000">
                    <a:schemeClr val="bg1">
                      <a:shade val="100000"/>
                      <a:satMod val="115000"/>
                    </a:schemeClr>
                  </a:gs>
                </a:gsLst>
                <a:path path="circle">
                  <a:fillToRect l="100000" t="100000"/>
                </a:path>
                <a:tileRect r="-100000" b="-100000"/>
              </a:gradFill>
              <a:ln w="19050">
                <a:noFill/>
                <a:prstDash val="solid"/>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5" name="椭圆 24"/>
              <p:cNvSpPr>
                <a:spLocks noChangeAspect="1"/>
              </p:cNvSpPr>
              <p:nvPr/>
            </p:nvSpPr>
            <p:spPr>
              <a:xfrm>
                <a:off x="-741919" y="1512878"/>
                <a:ext cx="792977" cy="792980"/>
              </a:xfrm>
              <a:prstGeom prst="ellipse">
                <a:avLst/>
              </a:prstGeom>
              <a:noFill/>
              <a:ln w="19050">
                <a:solidFill>
                  <a:srgbClr val="7BC143"/>
                </a:solidFill>
                <a:prstDash val="solid"/>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22" name="TextBox 21"/>
            <p:cNvSpPr txBox="1"/>
            <p:nvPr/>
          </p:nvSpPr>
          <p:spPr>
            <a:xfrm flipV="1">
              <a:off x="-754819" y="1673678"/>
              <a:ext cx="827033" cy="475664"/>
            </a:xfrm>
            <a:prstGeom prst="rect">
              <a:avLst/>
            </a:prstGeom>
            <a:noFill/>
          </p:spPr>
          <p:txBody>
            <a:bodyPr wrap="none" rtlCol="0">
              <a:spAutoFit/>
            </a:bodyPr>
            <a:lstStyle/>
            <a:p>
              <a:pPr algn="ctr"/>
              <a:r>
                <a:rPr lang="zh-CN" altLang="en-US" sz="1100" dirty="0">
                  <a:latin typeface="微软雅黑" panose="020B0503020204020204" pitchFamily="34" charset="-122"/>
                  <a:ea typeface="微软雅黑" panose="020B0503020204020204" pitchFamily="34" charset="-122"/>
                </a:rPr>
                <a:t>点击添加</a:t>
              </a:r>
              <a:endParaRPr lang="en-US" altLang="zh-CN" sz="1100" dirty="0">
                <a:latin typeface="微软雅黑" panose="020B0503020204020204" pitchFamily="34" charset="-122"/>
                <a:ea typeface="微软雅黑" panose="020B0503020204020204" pitchFamily="34" charset="-122"/>
              </a:endParaRPr>
            </a:p>
            <a:p>
              <a:pPr algn="ctr"/>
              <a:r>
                <a:rPr lang="zh-CN" altLang="en-US" sz="1100" dirty="0">
                  <a:latin typeface="微软雅黑" panose="020B0503020204020204" pitchFamily="34" charset="-122"/>
                  <a:ea typeface="微软雅黑" panose="020B0503020204020204" pitchFamily="34" charset="-122"/>
                </a:rPr>
                <a:t>文字模板</a:t>
              </a:r>
            </a:p>
          </p:txBody>
        </p:sp>
      </p:grpSp>
      <p:grpSp>
        <p:nvGrpSpPr>
          <p:cNvPr id="26" name="组合 25"/>
          <p:cNvGrpSpPr/>
          <p:nvPr/>
        </p:nvGrpSpPr>
        <p:grpSpPr>
          <a:xfrm>
            <a:off x="1" y="1586529"/>
            <a:ext cx="3098766" cy="864000"/>
            <a:chOff x="0" y="1435673"/>
            <a:chExt cx="3421949" cy="953787"/>
          </a:xfrm>
        </p:grpSpPr>
        <p:grpSp>
          <p:nvGrpSpPr>
            <p:cNvPr id="27" name="组合 26"/>
            <p:cNvGrpSpPr/>
            <p:nvPr/>
          </p:nvGrpSpPr>
          <p:grpSpPr>
            <a:xfrm>
              <a:off x="0" y="1435673"/>
              <a:ext cx="3421949" cy="953787"/>
              <a:chOff x="0" y="1435673"/>
              <a:chExt cx="3421949" cy="953787"/>
            </a:xfrm>
          </p:grpSpPr>
          <p:sp>
            <p:nvSpPr>
              <p:cNvPr id="29" name="矩形 28"/>
              <p:cNvSpPr>
                <a:spLocks/>
              </p:cNvSpPr>
              <p:nvPr/>
            </p:nvSpPr>
            <p:spPr>
              <a:xfrm>
                <a:off x="0" y="2279389"/>
                <a:ext cx="2915816" cy="108000"/>
              </a:xfrm>
              <a:prstGeom prst="rect">
                <a:avLst/>
              </a:prstGeom>
              <a:solidFill>
                <a:srgbClr val="7BC143"/>
              </a:solidFill>
              <a:ln w="19050">
                <a:noFill/>
                <a:prstDash val="solid"/>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0" name="椭圆 29"/>
              <p:cNvSpPr>
                <a:spLocks noChangeAspect="1"/>
              </p:cNvSpPr>
              <p:nvPr/>
            </p:nvSpPr>
            <p:spPr>
              <a:xfrm>
                <a:off x="2468164" y="1435673"/>
                <a:ext cx="953785" cy="953787"/>
              </a:xfrm>
              <a:prstGeom prst="ellipse">
                <a:avLst/>
              </a:prstGeom>
              <a:gradFill flip="none" rotWithShape="1">
                <a:gsLst>
                  <a:gs pos="100000">
                    <a:schemeClr val="bg1">
                      <a:shade val="67500"/>
                      <a:satMod val="115000"/>
                      <a:lumMod val="92000"/>
                      <a:lumOff val="8000"/>
                    </a:schemeClr>
                  </a:gs>
                  <a:gs pos="1250">
                    <a:schemeClr val="bg1">
                      <a:lumMod val="95000"/>
                    </a:schemeClr>
                  </a:gs>
                  <a:gs pos="47000">
                    <a:schemeClr val="bg1">
                      <a:shade val="100000"/>
                      <a:satMod val="115000"/>
                    </a:schemeClr>
                  </a:gs>
                </a:gsLst>
                <a:path path="circle">
                  <a:fillToRect l="100000" t="100000"/>
                </a:path>
                <a:tileRect r="-100000" b="-100000"/>
              </a:gradFill>
              <a:ln w="19050">
                <a:noFill/>
                <a:prstDash val="solid"/>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1" name="椭圆 30"/>
              <p:cNvSpPr>
                <a:spLocks noChangeAspect="1"/>
              </p:cNvSpPr>
              <p:nvPr/>
            </p:nvSpPr>
            <p:spPr>
              <a:xfrm>
                <a:off x="2551593" y="1512878"/>
                <a:ext cx="792977" cy="792980"/>
              </a:xfrm>
              <a:prstGeom prst="ellipse">
                <a:avLst/>
              </a:prstGeom>
              <a:noFill/>
              <a:ln w="19050">
                <a:solidFill>
                  <a:srgbClr val="7BC143"/>
                </a:solidFill>
                <a:prstDash val="solid"/>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28" name="TextBox 27"/>
            <p:cNvSpPr txBox="1"/>
            <p:nvPr/>
          </p:nvSpPr>
          <p:spPr>
            <a:xfrm>
              <a:off x="2538692" y="1673678"/>
              <a:ext cx="827033" cy="475664"/>
            </a:xfrm>
            <a:prstGeom prst="rect">
              <a:avLst/>
            </a:prstGeom>
            <a:noFill/>
          </p:spPr>
          <p:txBody>
            <a:bodyPr wrap="none" rtlCol="0">
              <a:spAutoFit/>
            </a:bodyPr>
            <a:lstStyle/>
            <a:p>
              <a:pPr algn="ctr"/>
              <a:r>
                <a:rPr lang="zh-CN" altLang="en-US" sz="1100" dirty="0">
                  <a:latin typeface="微软雅黑" panose="020B0503020204020204" pitchFamily="34" charset="-122"/>
                  <a:ea typeface="微软雅黑" panose="020B0503020204020204" pitchFamily="34" charset="-122"/>
                </a:rPr>
                <a:t>点击添加</a:t>
              </a:r>
              <a:endParaRPr lang="en-US" altLang="zh-CN" sz="1100" dirty="0">
                <a:latin typeface="微软雅黑" panose="020B0503020204020204" pitchFamily="34" charset="-122"/>
                <a:ea typeface="微软雅黑" panose="020B0503020204020204" pitchFamily="34" charset="-122"/>
              </a:endParaRPr>
            </a:p>
            <a:p>
              <a:pPr algn="ctr"/>
              <a:r>
                <a:rPr lang="zh-CN" altLang="en-US" sz="1100" dirty="0">
                  <a:latin typeface="微软雅黑" panose="020B0503020204020204" pitchFamily="34" charset="-122"/>
                  <a:ea typeface="微软雅黑" panose="020B0503020204020204" pitchFamily="34" charset="-122"/>
                </a:rPr>
                <a:t>文字模板</a:t>
              </a:r>
            </a:p>
          </p:txBody>
        </p:sp>
      </p:grpSp>
      <p:sp>
        <p:nvSpPr>
          <p:cNvPr id="32" name="Rectangle 28"/>
          <p:cNvSpPr>
            <a:spLocks noChangeArrowheads="1"/>
          </p:cNvSpPr>
          <p:nvPr/>
        </p:nvSpPr>
        <p:spPr bwMode="auto">
          <a:xfrm>
            <a:off x="2193346" y="1046439"/>
            <a:ext cx="1335838" cy="41820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82808" tIns="41403" rIns="82808" bIns="41403">
            <a:spAutoFit/>
          </a:bodyPr>
          <a:lstStyle/>
          <a:p>
            <a:pPr fontAlgn="base">
              <a:spcBef>
                <a:spcPct val="0"/>
              </a:spcBef>
              <a:spcAft>
                <a:spcPct val="0"/>
              </a:spcAft>
            </a:pPr>
            <a:r>
              <a:rPr lang="zh-CN" altLang="en-US" sz="1100" dirty="0">
                <a:latin typeface="微软雅黑" pitchFamily="34" charset="-122"/>
                <a:ea typeface="微软雅黑" pitchFamily="34" charset="-122"/>
              </a:rPr>
              <a:t>单击此处添加文字</a:t>
            </a:r>
          </a:p>
          <a:p>
            <a:pPr fontAlgn="base">
              <a:spcBef>
                <a:spcPct val="0"/>
              </a:spcBef>
              <a:spcAft>
                <a:spcPct val="0"/>
              </a:spcAft>
            </a:pPr>
            <a:r>
              <a:rPr lang="zh-CN" altLang="en-US" sz="1100" dirty="0">
                <a:latin typeface="微软雅黑" pitchFamily="34" charset="-122"/>
                <a:ea typeface="微软雅黑" pitchFamily="34" charset="-122"/>
              </a:rPr>
              <a:t>单击此处添加文字</a:t>
            </a:r>
          </a:p>
        </p:txBody>
      </p:sp>
      <p:grpSp>
        <p:nvGrpSpPr>
          <p:cNvPr id="33" name="组合 32"/>
          <p:cNvGrpSpPr/>
          <p:nvPr/>
        </p:nvGrpSpPr>
        <p:grpSpPr>
          <a:xfrm>
            <a:off x="2270800" y="1463254"/>
            <a:ext cx="1181876" cy="69221"/>
            <a:chOff x="2496545" y="1309300"/>
            <a:chExt cx="1305139" cy="76414"/>
          </a:xfrm>
          <a:solidFill>
            <a:schemeClr val="bg1">
              <a:lumMod val="65000"/>
            </a:schemeClr>
          </a:solidFill>
        </p:grpSpPr>
        <p:sp>
          <p:nvSpPr>
            <p:cNvPr id="34" name="矩形 33"/>
            <p:cNvSpPr/>
            <p:nvPr/>
          </p:nvSpPr>
          <p:spPr>
            <a:xfrm>
              <a:off x="2496545" y="1309300"/>
              <a:ext cx="1305139" cy="2520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5" name="等腰三角形 34"/>
            <p:cNvSpPr/>
            <p:nvPr/>
          </p:nvSpPr>
          <p:spPr>
            <a:xfrm flipV="1">
              <a:off x="2771800" y="1326820"/>
              <a:ext cx="181742" cy="58894"/>
            </a:xfrm>
            <a:prstGeom prst="triangl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36" name="Rectangle 28"/>
          <p:cNvSpPr>
            <a:spLocks noChangeArrowheads="1"/>
          </p:cNvSpPr>
          <p:nvPr/>
        </p:nvSpPr>
        <p:spPr bwMode="auto">
          <a:xfrm>
            <a:off x="3646974" y="1268683"/>
            <a:ext cx="1335838" cy="41820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82808" tIns="41403" rIns="82808" bIns="41403">
            <a:spAutoFit/>
          </a:bodyPr>
          <a:lstStyle/>
          <a:p>
            <a:pPr fontAlgn="base">
              <a:spcBef>
                <a:spcPct val="0"/>
              </a:spcBef>
              <a:spcAft>
                <a:spcPct val="0"/>
              </a:spcAft>
            </a:pPr>
            <a:r>
              <a:rPr lang="zh-CN" altLang="en-US" sz="1100" dirty="0">
                <a:latin typeface="微软雅黑" pitchFamily="34" charset="-122"/>
                <a:ea typeface="微软雅黑" pitchFamily="34" charset="-122"/>
              </a:rPr>
              <a:t>单击此处添加文字</a:t>
            </a:r>
          </a:p>
          <a:p>
            <a:pPr fontAlgn="base">
              <a:spcBef>
                <a:spcPct val="0"/>
              </a:spcBef>
              <a:spcAft>
                <a:spcPct val="0"/>
              </a:spcAft>
            </a:pPr>
            <a:r>
              <a:rPr lang="zh-CN" altLang="en-US" sz="1100" dirty="0">
                <a:latin typeface="微软雅黑" pitchFamily="34" charset="-122"/>
                <a:ea typeface="微软雅黑" pitchFamily="34" charset="-122"/>
              </a:rPr>
              <a:t>单击此处添加文字</a:t>
            </a:r>
          </a:p>
        </p:txBody>
      </p:sp>
      <p:grpSp>
        <p:nvGrpSpPr>
          <p:cNvPr id="37" name="组合 36"/>
          <p:cNvGrpSpPr/>
          <p:nvPr/>
        </p:nvGrpSpPr>
        <p:grpSpPr>
          <a:xfrm>
            <a:off x="3724427" y="1685499"/>
            <a:ext cx="1181876" cy="69221"/>
            <a:chOff x="2496545" y="1309300"/>
            <a:chExt cx="1305139" cy="76414"/>
          </a:xfrm>
          <a:solidFill>
            <a:schemeClr val="bg1">
              <a:lumMod val="65000"/>
            </a:schemeClr>
          </a:solidFill>
        </p:grpSpPr>
        <p:sp>
          <p:nvSpPr>
            <p:cNvPr id="38" name="矩形 37"/>
            <p:cNvSpPr/>
            <p:nvPr/>
          </p:nvSpPr>
          <p:spPr>
            <a:xfrm>
              <a:off x="2496545" y="1309300"/>
              <a:ext cx="1305139" cy="2520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9" name="等腰三角形 38"/>
            <p:cNvSpPr/>
            <p:nvPr/>
          </p:nvSpPr>
          <p:spPr>
            <a:xfrm flipV="1">
              <a:off x="2771800" y="1326820"/>
              <a:ext cx="181742" cy="58894"/>
            </a:xfrm>
            <a:prstGeom prst="triangl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40" name="Rectangle 28"/>
          <p:cNvSpPr>
            <a:spLocks noChangeArrowheads="1"/>
          </p:cNvSpPr>
          <p:nvPr/>
        </p:nvSpPr>
        <p:spPr bwMode="auto">
          <a:xfrm>
            <a:off x="5478714" y="1472629"/>
            <a:ext cx="1335838" cy="41820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82808" tIns="41403" rIns="82808" bIns="41403">
            <a:spAutoFit/>
          </a:bodyPr>
          <a:lstStyle/>
          <a:p>
            <a:pPr fontAlgn="base">
              <a:spcBef>
                <a:spcPct val="0"/>
              </a:spcBef>
              <a:spcAft>
                <a:spcPct val="0"/>
              </a:spcAft>
            </a:pPr>
            <a:r>
              <a:rPr lang="zh-CN" altLang="en-US" sz="1100" dirty="0">
                <a:latin typeface="微软雅黑" pitchFamily="34" charset="-122"/>
                <a:ea typeface="微软雅黑" pitchFamily="34" charset="-122"/>
              </a:rPr>
              <a:t>单击此处添加文字</a:t>
            </a:r>
          </a:p>
          <a:p>
            <a:pPr fontAlgn="base">
              <a:spcBef>
                <a:spcPct val="0"/>
              </a:spcBef>
              <a:spcAft>
                <a:spcPct val="0"/>
              </a:spcAft>
            </a:pPr>
            <a:r>
              <a:rPr lang="zh-CN" altLang="en-US" sz="1100" dirty="0">
                <a:latin typeface="微软雅黑" pitchFamily="34" charset="-122"/>
                <a:ea typeface="微软雅黑" pitchFamily="34" charset="-122"/>
              </a:rPr>
              <a:t>单击此处添加文字</a:t>
            </a:r>
          </a:p>
        </p:txBody>
      </p:sp>
      <p:grpSp>
        <p:nvGrpSpPr>
          <p:cNvPr id="41" name="组合 40"/>
          <p:cNvGrpSpPr/>
          <p:nvPr/>
        </p:nvGrpSpPr>
        <p:grpSpPr>
          <a:xfrm>
            <a:off x="5556167" y="1889445"/>
            <a:ext cx="1181876" cy="69221"/>
            <a:chOff x="2496545" y="1309300"/>
            <a:chExt cx="1305139" cy="76414"/>
          </a:xfrm>
          <a:solidFill>
            <a:schemeClr val="bg1">
              <a:lumMod val="65000"/>
            </a:schemeClr>
          </a:solidFill>
        </p:grpSpPr>
        <p:sp>
          <p:nvSpPr>
            <p:cNvPr id="42" name="矩形 41"/>
            <p:cNvSpPr/>
            <p:nvPr/>
          </p:nvSpPr>
          <p:spPr>
            <a:xfrm>
              <a:off x="2496545" y="1309300"/>
              <a:ext cx="1305139" cy="2520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3" name="等腰三角形 42"/>
            <p:cNvSpPr/>
            <p:nvPr/>
          </p:nvSpPr>
          <p:spPr>
            <a:xfrm flipV="1">
              <a:off x="2771800" y="1326820"/>
              <a:ext cx="181742" cy="58894"/>
            </a:xfrm>
            <a:prstGeom prst="triangl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44" name="Rectangle 28"/>
          <p:cNvSpPr>
            <a:spLocks noChangeArrowheads="1"/>
          </p:cNvSpPr>
          <p:nvPr/>
        </p:nvSpPr>
        <p:spPr bwMode="auto">
          <a:xfrm>
            <a:off x="3838071" y="3978210"/>
            <a:ext cx="1335838" cy="41820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82808" tIns="41403" rIns="82808" bIns="41403">
            <a:spAutoFit/>
          </a:bodyPr>
          <a:lstStyle/>
          <a:p>
            <a:pPr fontAlgn="base">
              <a:spcBef>
                <a:spcPct val="0"/>
              </a:spcBef>
              <a:spcAft>
                <a:spcPct val="0"/>
              </a:spcAft>
            </a:pPr>
            <a:r>
              <a:rPr lang="zh-CN" altLang="en-US" sz="1100" dirty="0">
                <a:latin typeface="微软雅黑" pitchFamily="34" charset="-122"/>
                <a:ea typeface="微软雅黑" pitchFamily="34" charset="-122"/>
              </a:rPr>
              <a:t>单击此处添加文字</a:t>
            </a:r>
          </a:p>
          <a:p>
            <a:pPr fontAlgn="base">
              <a:spcBef>
                <a:spcPct val="0"/>
              </a:spcBef>
              <a:spcAft>
                <a:spcPct val="0"/>
              </a:spcAft>
            </a:pPr>
            <a:r>
              <a:rPr lang="zh-CN" altLang="en-US" sz="1100" dirty="0">
                <a:latin typeface="微软雅黑" pitchFamily="34" charset="-122"/>
                <a:ea typeface="微软雅黑" pitchFamily="34" charset="-122"/>
              </a:rPr>
              <a:t>单击此处添加文字</a:t>
            </a:r>
          </a:p>
        </p:txBody>
      </p:sp>
      <p:grpSp>
        <p:nvGrpSpPr>
          <p:cNvPr id="45" name="组合 44"/>
          <p:cNvGrpSpPr/>
          <p:nvPr/>
        </p:nvGrpSpPr>
        <p:grpSpPr>
          <a:xfrm flipH="1" flipV="1">
            <a:off x="3915526" y="3934784"/>
            <a:ext cx="1181876" cy="69221"/>
            <a:chOff x="2496545" y="1309300"/>
            <a:chExt cx="1305139" cy="76414"/>
          </a:xfrm>
          <a:solidFill>
            <a:schemeClr val="bg1">
              <a:lumMod val="65000"/>
            </a:schemeClr>
          </a:solidFill>
        </p:grpSpPr>
        <p:sp>
          <p:nvSpPr>
            <p:cNvPr id="46" name="矩形 45"/>
            <p:cNvSpPr/>
            <p:nvPr/>
          </p:nvSpPr>
          <p:spPr>
            <a:xfrm>
              <a:off x="2496545" y="1309300"/>
              <a:ext cx="1305139" cy="2520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7" name="等腰三角形 46"/>
            <p:cNvSpPr/>
            <p:nvPr/>
          </p:nvSpPr>
          <p:spPr>
            <a:xfrm flipV="1">
              <a:off x="2771800" y="1326820"/>
              <a:ext cx="181742" cy="58894"/>
            </a:xfrm>
            <a:prstGeom prst="triangl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48" name="Rectangle 28"/>
          <p:cNvSpPr>
            <a:spLocks noChangeArrowheads="1"/>
          </p:cNvSpPr>
          <p:nvPr/>
        </p:nvSpPr>
        <p:spPr bwMode="auto">
          <a:xfrm>
            <a:off x="2255815" y="4216376"/>
            <a:ext cx="1335838" cy="41820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82808" tIns="41403" rIns="82808" bIns="41403">
            <a:spAutoFit/>
          </a:bodyPr>
          <a:lstStyle/>
          <a:p>
            <a:pPr fontAlgn="base">
              <a:spcBef>
                <a:spcPct val="0"/>
              </a:spcBef>
              <a:spcAft>
                <a:spcPct val="0"/>
              </a:spcAft>
            </a:pPr>
            <a:r>
              <a:rPr lang="zh-CN" altLang="en-US" sz="1100" dirty="0">
                <a:latin typeface="微软雅黑" pitchFamily="34" charset="-122"/>
                <a:ea typeface="微软雅黑" pitchFamily="34" charset="-122"/>
              </a:rPr>
              <a:t>单击此处添加文字</a:t>
            </a:r>
          </a:p>
          <a:p>
            <a:pPr fontAlgn="base">
              <a:spcBef>
                <a:spcPct val="0"/>
              </a:spcBef>
              <a:spcAft>
                <a:spcPct val="0"/>
              </a:spcAft>
            </a:pPr>
            <a:r>
              <a:rPr lang="zh-CN" altLang="en-US" sz="1100" dirty="0">
                <a:latin typeface="微软雅黑" pitchFamily="34" charset="-122"/>
                <a:ea typeface="微软雅黑" pitchFamily="34" charset="-122"/>
              </a:rPr>
              <a:t>单击此处添加文字</a:t>
            </a:r>
          </a:p>
        </p:txBody>
      </p:sp>
      <p:grpSp>
        <p:nvGrpSpPr>
          <p:cNvPr id="49" name="组合 48"/>
          <p:cNvGrpSpPr/>
          <p:nvPr/>
        </p:nvGrpSpPr>
        <p:grpSpPr>
          <a:xfrm flipH="1" flipV="1">
            <a:off x="2333269" y="4172949"/>
            <a:ext cx="1181876" cy="69221"/>
            <a:chOff x="2496545" y="1309300"/>
            <a:chExt cx="1305139" cy="76414"/>
          </a:xfrm>
          <a:solidFill>
            <a:schemeClr val="bg1">
              <a:lumMod val="65000"/>
            </a:schemeClr>
          </a:solidFill>
        </p:grpSpPr>
        <p:sp>
          <p:nvSpPr>
            <p:cNvPr id="50" name="矩形 49"/>
            <p:cNvSpPr/>
            <p:nvPr/>
          </p:nvSpPr>
          <p:spPr>
            <a:xfrm>
              <a:off x="2496545" y="1309300"/>
              <a:ext cx="1305139" cy="2520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1" name="等腰三角形 50"/>
            <p:cNvSpPr/>
            <p:nvPr/>
          </p:nvSpPr>
          <p:spPr>
            <a:xfrm flipV="1">
              <a:off x="2771800" y="1326820"/>
              <a:ext cx="181742" cy="58894"/>
            </a:xfrm>
            <a:prstGeom prst="triangl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pic>
        <p:nvPicPr>
          <p:cNvPr id="6146" name="Picture 2" descr="C:\Users\Thinkpad\Desktop\医疗PNG\·_0000_图层-362.png"/>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flipH="1">
            <a:off x="6948264" y="3333202"/>
            <a:ext cx="1673044" cy="146630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778136553"/>
      </p:ext>
    </p:extLst>
  </p:cSld>
  <p:clrMapOvr>
    <a:masterClrMapping/>
  </p:clrMapOvr>
  <mc:AlternateContent xmlns:mc="http://schemas.openxmlformats.org/markup-compatibility/2006" xmlns:p14="http://schemas.microsoft.com/office/powerpoint/2010/main">
    <mc:Choice Requires="p14">
      <p:transition spd="slow" p14:dur="1600" advClick="0" advTm="4000">
        <p14:prism isInverted="1"/>
      </p:transition>
    </mc:Choice>
    <mc:Fallback xmlns="">
      <p:transition spd="slow" advClick="0" advTm="4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6146"/>
                                        </p:tgtEl>
                                        <p:attrNameLst>
                                          <p:attrName>style.visibility</p:attrName>
                                        </p:attrNameLst>
                                      </p:cBhvr>
                                      <p:to>
                                        <p:strVal val="visible"/>
                                      </p:to>
                                    </p:set>
                                    <p:animEffect transition="in" filter="fade">
                                      <p:cBhvr>
                                        <p:cTn id="7" dur="500"/>
                                        <p:tgtEl>
                                          <p:spTgt spid="6146"/>
                                        </p:tgtEl>
                                      </p:cBhvr>
                                    </p:animEffect>
                                  </p:childTnLst>
                                </p:cTn>
                              </p:par>
                            </p:childTnLst>
                          </p:cTn>
                        </p:par>
                        <p:par>
                          <p:cTn id="8" fill="hold">
                            <p:stCondLst>
                              <p:cond delay="500"/>
                            </p:stCondLst>
                            <p:childTnLst>
                              <p:par>
                                <p:cTn id="9" presetID="22" presetClass="entr" presetSubtype="8" fill="hold" nodeType="afterEffect">
                                  <p:stCondLst>
                                    <p:cond delay="0"/>
                                  </p:stCondLst>
                                  <p:childTnLst>
                                    <p:set>
                                      <p:cBhvr>
                                        <p:cTn id="10" dur="1" fill="hold">
                                          <p:stCondLst>
                                            <p:cond delay="0"/>
                                          </p:stCondLst>
                                        </p:cTn>
                                        <p:tgtEl>
                                          <p:spTgt spid="26"/>
                                        </p:tgtEl>
                                        <p:attrNameLst>
                                          <p:attrName>style.visibility</p:attrName>
                                        </p:attrNameLst>
                                      </p:cBhvr>
                                      <p:to>
                                        <p:strVal val="visible"/>
                                      </p:to>
                                    </p:set>
                                    <p:animEffect transition="in" filter="wipe(left)">
                                      <p:cBhvr>
                                        <p:cTn id="11" dur="500"/>
                                        <p:tgtEl>
                                          <p:spTgt spid="26"/>
                                        </p:tgtEl>
                                      </p:cBhvr>
                                    </p:animEffect>
                                  </p:childTnLst>
                                </p:cTn>
                              </p:par>
                            </p:childTnLst>
                          </p:cTn>
                        </p:par>
                        <p:par>
                          <p:cTn id="12" fill="hold">
                            <p:stCondLst>
                              <p:cond delay="1000"/>
                            </p:stCondLst>
                            <p:childTnLst>
                              <p:par>
                                <p:cTn id="13" presetID="2" presetClass="entr" presetSubtype="1" fill="hold" nodeType="afterEffect">
                                  <p:stCondLst>
                                    <p:cond delay="0"/>
                                  </p:stCondLst>
                                  <p:childTnLst>
                                    <p:set>
                                      <p:cBhvr>
                                        <p:cTn id="14" dur="1" fill="hold">
                                          <p:stCondLst>
                                            <p:cond delay="0"/>
                                          </p:stCondLst>
                                        </p:cTn>
                                        <p:tgtEl>
                                          <p:spTgt spid="33"/>
                                        </p:tgtEl>
                                        <p:attrNameLst>
                                          <p:attrName>style.visibility</p:attrName>
                                        </p:attrNameLst>
                                      </p:cBhvr>
                                      <p:to>
                                        <p:strVal val="visible"/>
                                      </p:to>
                                    </p:set>
                                    <p:anim calcmode="lin" valueType="num">
                                      <p:cBhvr additive="base">
                                        <p:cTn id="15" dur="500" fill="hold"/>
                                        <p:tgtEl>
                                          <p:spTgt spid="33"/>
                                        </p:tgtEl>
                                        <p:attrNameLst>
                                          <p:attrName>ppt_x</p:attrName>
                                        </p:attrNameLst>
                                      </p:cBhvr>
                                      <p:tavLst>
                                        <p:tav tm="0">
                                          <p:val>
                                            <p:strVal val="#ppt_x"/>
                                          </p:val>
                                        </p:tav>
                                        <p:tav tm="100000">
                                          <p:val>
                                            <p:strVal val="#ppt_x"/>
                                          </p:val>
                                        </p:tav>
                                      </p:tavLst>
                                    </p:anim>
                                    <p:anim calcmode="lin" valueType="num">
                                      <p:cBhvr additive="base">
                                        <p:cTn id="16" dur="500" fill="hold"/>
                                        <p:tgtEl>
                                          <p:spTgt spid="33"/>
                                        </p:tgtEl>
                                        <p:attrNameLst>
                                          <p:attrName>ppt_y</p:attrName>
                                        </p:attrNameLst>
                                      </p:cBhvr>
                                      <p:tavLst>
                                        <p:tav tm="0">
                                          <p:val>
                                            <p:strVal val="0-#ppt_h/2"/>
                                          </p:val>
                                        </p:tav>
                                        <p:tav tm="100000">
                                          <p:val>
                                            <p:strVal val="#ppt_y"/>
                                          </p:val>
                                        </p:tav>
                                      </p:tavLst>
                                    </p:anim>
                                  </p:childTnLst>
                                </p:cTn>
                              </p:par>
                            </p:childTnLst>
                          </p:cTn>
                        </p:par>
                        <p:par>
                          <p:cTn id="17" fill="hold">
                            <p:stCondLst>
                              <p:cond delay="1500"/>
                            </p:stCondLst>
                            <p:childTnLst>
                              <p:par>
                                <p:cTn id="18" presetID="32" presetClass="emph" presetSubtype="0" fill="hold" nodeType="afterEffect">
                                  <p:stCondLst>
                                    <p:cond delay="0"/>
                                  </p:stCondLst>
                                  <p:childTnLst>
                                    <p:animRot by="120000">
                                      <p:cBhvr>
                                        <p:cTn id="19" dur="50" fill="hold">
                                          <p:stCondLst>
                                            <p:cond delay="0"/>
                                          </p:stCondLst>
                                        </p:cTn>
                                        <p:tgtEl>
                                          <p:spTgt spid="33"/>
                                        </p:tgtEl>
                                        <p:attrNameLst>
                                          <p:attrName>r</p:attrName>
                                        </p:attrNameLst>
                                      </p:cBhvr>
                                    </p:animRot>
                                    <p:animRot by="-240000">
                                      <p:cBhvr>
                                        <p:cTn id="20" dur="100" fill="hold">
                                          <p:stCondLst>
                                            <p:cond delay="100"/>
                                          </p:stCondLst>
                                        </p:cTn>
                                        <p:tgtEl>
                                          <p:spTgt spid="33"/>
                                        </p:tgtEl>
                                        <p:attrNameLst>
                                          <p:attrName>r</p:attrName>
                                        </p:attrNameLst>
                                      </p:cBhvr>
                                    </p:animRot>
                                    <p:animRot by="240000">
                                      <p:cBhvr>
                                        <p:cTn id="21" dur="100" fill="hold">
                                          <p:stCondLst>
                                            <p:cond delay="200"/>
                                          </p:stCondLst>
                                        </p:cTn>
                                        <p:tgtEl>
                                          <p:spTgt spid="33"/>
                                        </p:tgtEl>
                                        <p:attrNameLst>
                                          <p:attrName>r</p:attrName>
                                        </p:attrNameLst>
                                      </p:cBhvr>
                                    </p:animRot>
                                    <p:animRot by="-240000">
                                      <p:cBhvr>
                                        <p:cTn id="22" dur="100" fill="hold">
                                          <p:stCondLst>
                                            <p:cond delay="300"/>
                                          </p:stCondLst>
                                        </p:cTn>
                                        <p:tgtEl>
                                          <p:spTgt spid="33"/>
                                        </p:tgtEl>
                                        <p:attrNameLst>
                                          <p:attrName>r</p:attrName>
                                        </p:attrNameLst>
                                      </p:cBhvr>
                                    </p:animRot>
                                    <p:animRot by="120000">
                                      <p:cBhvr>
                                        <p:cTn id="23" dur="100" fill="hold">
                                          <p:stCondLst>
                                            <p:cond delay="400"/>
                                          </p:stCondLst>
                                        </p:cTn>
                                        <p:tgtEl>
                                          <p:spTgt spid="33"/>
                                        </p:tgtEl>
                                        <p:attrNameLst>
                                          <p:attrName>r</p:attrName>
                                        </p:attrNameLst>
                                      </p:cBhvr>
                                    </p:animRot>
                                  </p:childTnLst>
                                </p:cTn>
                              </p:par>
                            </p:childTnLst>
                          </p:cTn>
                        </p:par>
                        <p:par>
                          <p:cTn id="24" fill="hold">
                            <p:stCondLst>
                              <p:cond delay="2000"/>
                            </p:stCondLst>
                            <p:childTnLst>
                              <p:par>
                                <p:cTn id="25" presetID="18" presetClass="entr" presetSubtype="9" fill="hold" grpId="0" nodeType="afterEffect">
                                  <p:stCondLst>
                                    <p:cond delay="0"/>
                                  </p:stCondLst>
                                  <p:childTnLst>
                                    <p:set>
                                      <p:cBhvr>
                                        <p:cTn id="26" dur="1" fill="hold">
                                          <p:stCondLst>
                                            <p:cond delay="0"/>
                                          </p:stCondLst>
                                        </p:cTn>
                                        <p:tgtEl>
                                          <p:spTgt spid="32"/>
                                        </p:tgtEl>
                                        <p:attrNameLst>
                                          <p:attrName>style.visibility</p:attrName>
                                        </p:attrNameLst>
                                      </p:cBhvr>
                                      <p:to>
                                        <p:strVal val="visible"/>
                                      </p:to>
                                    </p:set>
                                    <p:animEffect transition="in" filter="strips(upLeft)">
                                      <p:cBhvr>
                                        <p:cTn id="27" dur="500"/>
                                        <p:tgtEl>
                                          <p:spTgt spid="32"/>
                                        </p:tgtEl>
                                      </p:cBhvr>
                                    </p:animEffect>
                                  </p:childTnLst>
                                </p:cTn>
                              </p:par>
                            </p:childTnLst>
                          </p:cTn>
                        </p:par>
                        <p:par>
                          <p:cTn id="28" fill="hold">
                            <p:stCondLst>
                              <p:cond delay="2500"/>
                            </p:stCondLst>
                            <p:childTnLst>
                              <p:par>
                                <p:cTn id="29" presetID="22" presetClass="entr" presetSubtype="8" fill="hold" nodeType="afterEffect">
                                  <p:stCondLst>
                                    <p:cond delay="0"/>
                                  </p:stCondLst>
                                  <p:childTnLst>
                                    <p:set>
                                      <p:cBhvr>
                                        <p:cTn id="30" dur="1" fill="hold">
                                          <p:stCondLst>
                                            <p:cond delay="0"/>
                                          </p:stCondLst>
                                        </p:cTn>
                                        <p:tgtEl>
                                          <p:spTgt spid="8"/>
                                        </p:tgtEl>
                                        <p:attrNameLst>
                                          <p:attrName>style.visibility</p:attrName>
                                        </p:attrNameLst>
                                      </p:cBhvr>
                                      <p:to>
                                        <p:strVal val="visible"/>
                                      </p:to>
                                    </p:set>
                                    <p:animEffect transition="in" filter="wipe(left)">
                                      <p:cBhvr>
                                        <p:cTn id="31" dur="500"/>
                                        <p:tgtEl>
                                          <p:spTgt spid="8"/>
                                        </p:tgtEl>
                                      </p:cBhvr>
                                    </p:animEffect>
                                  </p:childTnLst>
                                </p:cTn>
                              </p:par>
                            </p:childTnLst>
                          </p:cTn>
                        </p:par>
                        <p:par>
                          <p:cTn id="32" fill="hold">
                            <p:stCondLst>
                              <p:cond delay="3000"/>
                            </p:stCondLst>
                            <p:childTnLst>
                              <p:par>
                                <p:cTn id="33" presetID="2" presetClass="entr" presetSubtype="1" fill="hold" nodeType="afterEffect">
                                  <p:stCondLst>
                                    <p:cond delay="0"/>
                                  </p:stCondLst>
                                  <p:childTnLst>
                                    <p:set>
                                      <p:cBhvr>
                                        <p:cTn id="34" dur="1" fill="hold">
                                          <p:stCondLst>
                                            <p:cond delay="0"/>
                                          </p:stCondLst>
                                        </p:cTn>
                                        <p:tgtEl>
                                          <p:spTgt spid="37"/>
                                        </p:tgtEl>
                                        <p:attrNameLst>
                                          <p:attrName>style.visibility</p:attrName>
                                        </p:attrNameLst>
                                      </p:cBhvr>
                                      <p:to>
                                        <p:strVal val="visible"/>
                                      </p:to>
                                    </p:set>
                                    <p:anim calcmode="lin" valueType="num">
                                      <p:cBhvr additive="base">
                                        <p:cTn id="35" dur="500" fill="hold"/>
                                        <p:tgtEl>
                                          <p:spTgt spid="37"/>
                                        </p:tgtEl>
                                        <p:attrNameLst>
                                          <p:attrName>ppt_x</p:attrName>
                                        </p:attrNameLst>
                                      </p:cBhvr>
                                      <p:tavLst>
                                        <p:tav tm="0">
                                          <p:val>
                                            <p:strVal val="#ppt_x"/>
                                          </p:val>
                                        </p:tav>
                                        <p:tav tm="100000">
                                          <p:val>
                                            <p:strVal val="#ppt_x"/>
                                          </p:val>
                                        </p:tav>
                                      </p:tavLst>
                                    </p:anim>
                                    <p:anim calcmode="lin" valueType="num">
                                      <p:cBhvr additive="base">
                                        <p:cTn id="36" dur="500" fill="hold"/>
                                        <p:tgtEl>
                                          <p:spTgt spid="37"/>
                                        </p:tgtEl>
                                        <p:attrNameLst>
                                          <p:attrName>ppt_y</p:attrName>
                                        </p:attrNameLst>
                                      </p:cBhvr>
                                      <p:tavLst>
                                        <p:tav tm="0">
                                          <p:val>
                                            <p:strVal val="0-#ppt_h/2"/>
                                          </p:val>
                                        </p:tav>
                                        <p:tav tm="100000">
                                          <p:val>
                                            <p:strVal val="#ppt_y"/>
                                          </p:val>
                                        </p:tav>
                                      </p:tavLst>
                                    </p:anim>
                                  </p:childTnLst>
                                </p:cTn>
                              </p:par>
                            </p:childTnLst>
                          </p:cTn>
                        </p:par>
                        <p:par>
                          <p:cTn id="37" fill="hold">
                            <p:stCondLst>
                              <p:cond delay="3500"/>
                            </p:stCondLst>
                            <p:childTnLst>
                              <p:par>
                                <p:cTn id="38" presetID="32" presetClass="emph" presetSubtype="0" fill="hold" nodeType="afterEffect">
                                  <p:stCondLst>
                                    <p:cond delay="0"/>
                                  </p:stCondLst>
                                  <p:childTnLst>
                                    <p:animRot by="120000">
                                      <p:cBhvr>
                                        <p:cTn id="39" dur="50" fill="hold">
                                          <p:stCondLst>
                                            <p:cond delay="0"/>
                                          </p:stCondLst>
                                        </p:cTn>
                                        <p:tgtEl>
                                          <p:spTgt spid="37"/>
                                        </p:tgtEl>
                                        <p:attrNameLst>
                                          <p:attrName>r</p:attrName>
                                        </p:attrNameLst>
                                      </p:cBhvr>
                                    </p:animRot>
                                    <p:animRot by="-240000">
                                      <p:cBhvr>
                                        <p:cTn id="40" dur="100" fill="hold">
                                          <p:stCondLst>
                                            <p:cond delay="100"/>
                                          </p:stCondLst>
                                        </p:cTn>
                                        <p:tgtEl>
                                          <p:spTgt spid="37"/>
                                        </p:tgtEl>
                                        <p:attrNameLst>
                                          <p:attrName>r</p:attrName>
                                        </p:attrNameLst>
                                      </p:cBhvr>
                                    </p:animRot>
                                    <p:animRot by="240000">
                                      <p:cBhvr>
                                        <p:cTn id="41" dur="100" fill="hold">
                                          <p:stCondLst>
                                            <p:cond delay="200"/>
                                          </p:stCondLst>
                                        </p:cTn>
                                        <p:tgtEl>
                                          <p:spTgt spid="37"/>
                                        </p:tgtEl>
                                        <p:attrNameLst>
                                          <p:attrName>r</p:attrName>
                                        </p:attrNameLst>
                                      </p:cBhvr>
                                    </p:animRot>
                                    <p:animRot by="-240000">
                                      <p:cBhvr>
                                        <p:cTn id="42" dur="100" fill="hold">
                                          <p:stCondLst>
                                            <p:cond delay="300"/>
                                          </p:stCondLst>
                                        </p:cTn>
                                        <p:tgtEl>
                                          <p:spTgt spid="37"/>
                                        </p:tgtEl>
                                        <p:attrNameLst>
                                          <p:attrName>r</p:attrName>
                                        </p:attrNameLst>
                                      </p:cBhvr>
                                    </p:animRot>
                                    <p:animRot by="120000">
                                      <p:cBhvr>
                                        <p:cTn id="43" dur="100" fill="hold">
                                          <p:stCondLst>
                                            <p:cond delay="400"/>
                                          </p:stCondLst>
                                        </p:cTn>
                                        <p:tgtEl>
                                          <p:spTgt spid="37"/>
                                        </p:tgtEl>
                                        <p:attrNameLst>
                                          <p:attrName>r</p:attrName>
                                        </p:attrNameLst>
                                      </p:cBhvr>
                                    </p:animRot>
                                  </p:childTnLst>
                                </p:cTn>
                              </p:par>
                            </p:childTnLst>
                          </p:cTn>
                        </p:par>
                        <p:par>
                          <p:cTn id="44" fill="hold">
                            <p:stCondLst>
                              <p:cond delay="4000"/>
                            </p:stCondLst>
                            <p:childTnLst>
                              <p:par>
                                <p:cTn id="45" presetID="18" presetClass="entr" presetSubtype="9" fill="hold" grpId="0" nodeType="afterEffect">
                                  <p:stCondLst>
                                    <p:cond delay="0"/>
                                  </p:stCondLst>
                                  <p:childTnLst>
                                    <p:set>
                                      <p:cBhvr>
                                        <p:cTn id="46" dur="1" fill="hold">
                                          <p:stCondLst>
                                            <p:cond delay="0"/>
                                          </p:stCondLst>
                                        </p:cTn>
                                        <p:tgtEl>
                                          <p:spTgt spid="36"/>
                                        </p:tgtEl>
                                        <p:attrNameLst>
                                          <p:attrName>style.visibility</p:attrName>
                                        </p:attrNameLst>
                                      </p:cBhvr>
                                      <p:to>
                                        <p:strVal val="visible"/>
                                      </p:to>
                                    </p:set>
                                    <p:animEffect transition="in" filter="strips(upLeft)">
                                      <p:cBhvr>
                                        <p:cTn id="47" dur="500"/>
                                        <p:tgtEl>
                                          <p:spTgt spid="36"/>
                                        </p:tgtEl>
                                      </p:cBhvr>
                                    </p:animEffect>
                                  </p:childTnLst>
                                </p:cTn>
                              </p:par>
                            </p:childTnLst>
                          </p:cTn>
                        </p:par>
                        <p:par>
                          <p:cTn id="48" fill="hold">
                            <p:stCondLst>
                              <p:cond delay="4500"/>
                            </p:stCondLst>
                            <p:childTnLst>
                              <p:par>
                                <p:cTn id="49" presetID="22" presetClass="entr" presetSubtype="8" fill="hold" nodeType="afterEffect">
                                  <p:stCondLst>
                                    <p:cond delay="0"/>
                                  </p:stCondLst>
                                  <p:childTnLst>
                                    <p:set>
                                      <p:cBhvr>
                                        <p:cTn id="50" dur="1" fill="hold">
                                          <p:stCondLst>
                                            <p:cond delay="0"/>
                                          </p:stCondLst>
                                        </p:cTn>
                                        <p:tgtEl>
                                          <p:spTgt spid="14"/>
                                        </p:tgtEl>
                                        <p:attrNameLst>
                                          <p:attrName>style.visibility</p:attrName>
                                        </p:attrNameLst>
                                      </p:cBhvr>
                                      <p:to>
                                        <p:strVal val="visible"/>
                                      </p:to>
                                    </p:set>
                                    <p:animEffect transition="in" filter="wipe(left)">
                                      <p:cBhvr>
                                        <p:cTn id="51" dur="500"/>
                                        <p:tgtEl>
                                          <p:spTgt spid="14"/>
                                        </p:tgtEl>
                                      </p:cBhvr>
                                    </p:animEffect>
                                  </p:childTnLst>
                                </p:cTn>
                              </p:par>
                            </p:childTnLst>
                          </p:cTn>
                        </p:par>
                        <p:par>
                          <p:cTn id="52" fill="hold">
                            <p:stCondLst>
                              <p:cond delay="5000"/>
                            </p:stCondLst>
                            <p:childTnLst>
                              <p:par>
                                <p:cTn id="53" presetID="2" presetClass="entr" presetSubtype="1" fill="hold" nodeType="afterEffect">
                                  <p:stCondLst>
                                    <p:cond delay="0"/>
                                  </p:stCondLst>
                                  <p:childTnLst>
                                    <p:set>
                                      <p:cBhvr>
                                        <p:cTn id="54" dur="1" fill="hold">
                                          <p:stCondLst>
                                            <p:cond delay="0"/>
                                          </p:stCondLst>
                                        </p:cTn>
                                        <p:tgtEl>
                                          <p:spTgt spid="41"/>
                                        </p:tgtEl>
                                        <p:attrNameLst>
                                          <p:attrName>style.visibility</p:attrName>
                                        </p:attrNameLst>
                                      </p:cBhvr>
                                      <p:to>
                                        <p:strVal val="visible"/>
                                      </p:to>
                                    </p:set>
                                    <p:anim calcmode="lin" valueType="num">
                                      <p:cBhvr additive="base">
                                        <p:cTn id="55" dur="500" fill="hold"/>
                                        <p:tgtEl>
                                          <p:spTgt spid="41"/>
                                        </p:tgtEl>
                                        <p:attrNameLst>
                                          <p:attrName>ppt_x</p:attrName>
                                        </p:attrNameLst>
                                      </p:cBhvr>
                                      <p:tavLst>
                                        <p:tav tm="0">
                                          <p:val>
                                            <p:strVal val="#ppt_x"/>
                                          </p:val>
                                        </p:tav>
                                        <p:tav tm="100000">
                                          <p:val>
                                            <p:strVal val="#ppt_x"/>
                                          </p:val>
                                        </p:tav>
                                      </p:tavLst>
                                    </p:anim>
                                    <p:anim calcmode="lin" valueType="num">
                                      <p:cBhvr additive="base">
                                        <p:cTn id="56" dur="500" fill="hold"/>
                                        <p:tgtEl>
                                          <p:spTgt spid="41"/>
                                        </p:tgtEl>
                                        <p:attrNameLst>
                                          <p:attrName>ppt_y</p:attrName>
                                        </p:attrNameLst>
                                      </p:cBhvr>
                                      <p:tavLst>
                                        <p:tav tm="0">
                                          <p:val>
                                            <p:strVal val="0-#ppt_h/2"/>
                                          </p:val>
                                        </p:tav>
                                        <p:tav tm="100000">
                                          <p:val>
                                            <p:strVal val="#ppt_y"/>
                                          </p:val>
                                        </p:tav>
                                      </p:tavLst>
                                    </p:anim>
                                  </p:childTnLst>
                                </p:cTn>
                              </p:par>
                            </p:childTnLst>
                          </p:cTn>
                        </p:par>
                        <p:par>
                          <p:cTn id="57" fill="hold">
                            <p:stCondLst>
                              <p:cond delay="5500"/>
                            </p:stCondLst>
                            <p:childTnLst>
                              <p:par>
                                <p:cTn id="58" presetID="32" presetClass="emph" presetSubtype="0" fill="hold" nodeType="afterEffect">
                                  <p:stCondLst>
                                    <p:cond delay="0"/>
                                  </p:stCondLst>
                                  <p:childTnLst>
                                    <p:animRot by="120000">
                                      <p:cBhvr>
                                        <p:cTn id="59" dur="50" fill="hold">
                                          <p:stCondLst>
                                            <p:cond delay="0"/>
                                          </p:stCondLst>
                                        </p:cTn>
                                        <p:tgtEl>
                                          <p:spTgt spid="41"/>
                                        </p:tgtEl>
                                        <p:attrNameLst>
                                          <p:attrName>r</p:attrName>
                                        </p:attrNameLst>
                                      </p:cBhvr>
                                    </p:animRot>
                                    <p:animRot by="-240000">
                                      <p:cBhvr>
                                        <p:cTn id="60" dur="100" fill="hold">
                                          <p:stCondLst>
                                            <p:cond delay="100"/>
                                          </p:stCondLst>
                                        </p:cTn>
                                        <p:tgtEl>
                                          <p:spTgt spid="41"/>
                                        </p:tgtEl>
                                        <p:attrNameLst>
                                          <p:attrName>r</p:attrName>
                                        </p:attrNameLst>
                                      </p:cBhvr>
                                    </p:animRot>
                                    <p:animRot by="240000">
                                      <p:cBhvr>
                                        <p:cTn id="61" dur="100" fill="hold">
                                          <p:stCondLst>
                                            <p:cond delay="200"/>
                                          </p:stCondLst>
                                        </p:cTn>
                                        <p:tgtEl>
                                          <p:spTgt spid="41"/>
                                        </p:tgtEl>
                                        <p:attrNameLst>
                                          <p:attrName>r</p:attrName>
                                        </p:attrNameLst>
                                      </p:cBhvr>
                                    </p:animRot>
                                    <p:animRot by="-240000">
                                      <p:cBhvr>
                                        <p:cTn id="62" dur="100" fill="hold">
                                          <p:stCondLst>
                                            <p:cond delay="300"/>
                                          </p:stCondLst>
                                        </p:cTn>
                                        <p:tgtEl>
                                          <p:spTgt spid="41"/>
                                        </p:tgtEl>
                                        <p:attrNameLst>
                                          <p:attrName>r</p:attrName>
                                        </p:attrNameLst>
                                      </p:cBhvr>
                                    </p:animRot>
                                    <p:animRot by="120000">
                                      <p:cBhvr>
                                        <p:cTn id="63" dur="100" fill="hold">
                                          <p:stCondLst>
                                            <p:cond delay="400"/>
                                          </p:stCondLst>
                                        </p:cTn>
                                        <p:tgtEl>
                                          <p:spTgt spid="41"/>
                                        </p:tgtEl>
                                        <p:attrNameLst>
                                          <p:attrName>r</p:attrName>
                                        </p:attrNameLst>
                                      </p:cBhvr>
                                    </p:animRot>
                                  </p:childTnLst>
                                </p:cTn>
                              </p:par>
                            </p:childTnLst>
                          </p:cTn>
                        </p:par>
                        <p:par>
                          <p:cTn id="64" fill="hold">
                            <p:stCondLst>
                              <p:cond delay="6000"/>
                            </p:stCondLst>
                            <p:childTnLst>
                              <p:par>
                                <p:cTn id="65" presetID="18" presetClass="entr" presetSubtype="9" fill="hold" grpId="0" nodeType="afterEffect">
                                  <p:stCondLst>
                                    <p:cond delay="0"/>
                                  </p:stCondLst>
                                  <p:childTnLst>
                                    <p:set>
                                      <p:cBhvr>
                                        <p:cTn id="66" dur="1" fill="hold">
                                          <p:stCondLst>
                                            <p:cond delay="0"/>
                                          </p:stCondLst>
                                        </p:cTn>
                                        <p:tgtEl>
                                          <p:spTgt spid="40"/>
                                        </p:tgtEl>
                                        <p:attrNameLst>
                                          <p:attrName>style.visibility</p:attrName>
                                        </p:attrNameLst>
                                      </p:cBhvr>
                                      <p:to>
                                        <p:strVal val="visible"/>
                                      </p:to>
                                    </p:set>
                                    <p:animEffect transition="in" filter="strips(upLeft)">
                                      <p:cBhvr>
                                        <p:cTn id="67" dur="500"/>
                                        <p:tgtEl>
                                          <p:spTgt spid="40"/>
                                        </p:tgtEl>
                                      </p:cBhvr>
                                    </p:animEffect>
                                  </p:childTnLst>
                                </p:cTn>
                              </p:par>
                            </p:childTnLst>
                          </p:cTn>
                        </p:par>
                        <p:par>
                          <p:cTn id="68" fill="hold">
                            <p:stCondLst>
                              <p:cond delay="6500"/>
                            </p:stCondLst>
                            <p:childTnLst>
                              <p:par>
                                <p:cTn id="69" presetID="22" presetClass="entr" presetSubtype="8" fill="hold" nodeType="afterEffect">
                                  <p:stCondLst>
                                    <p:cond delay="0"/>
                                  </p:stCondLst>
                                  <p:childTnLst>
                                    <p:set>
                                      <p:cBhvr>
                                        <p:cTn id="70" dur="1" fill="hold">
                                          <p:stCondLst>
                                            <p:cond delay="0"/>
                                          </p:stCondLst>
                                        </p:cTn>
                                        <p:tgtEl>
                                          <p:spTgt spid="2"/>
                                        </p:tgtEl>
                                        <p:attrNameLst>
                                          <p:attrName>style.visibility</p:attrName>
                                        </p:attrNameLst>
                                      </p:cBhvr>
                                      <p:to>
                                        <p:strVal val="visible"/>
                                      </p:to>
                                    </p:set>
                                    <p:animEffect transition="in" filter="wipe(left)">
                                      <p:cBhvr>
                                        <p:cTn id="71" dur="500"/>
                                        <p:tgtEl>
                                          <p:spTgt spid="2"/>
                                        </p:tgtEl>
                                      </p:cBhvr>
                                    </p:animEffect>
                                  </p:childTnLst>
                                </p:cTn>
                              </p:par>
                            </p:childTnLst>
                          </p:cTn>
                        </p:par>
                        <p:par>
                          <p:cTn id="72" fill="hold">
                            <p:stCondLst>
                              <p:cond delay="7000"/>
                            </p:stCondLst>
                            <p:childTnLst>
                              <p:par>
                                <p:cTn id="73" presetID="2" presetClass="entr" presetSubtype="4" fill="hold" nodeType="afterEffect">
                                  <p:stCondLst>
                                    <p:cond delay="0"/>
                                  </p:stCondLst>
                                  <p:childTnLst>
                                    <p:set>
                                      <p:cBhvr>
                                        <p:cTn id="74" dur="1" fill="hold">
                                          <p:stCondLst>
                                            <p:cond delay="0"/>
                                          </p:stCondLst>
                                        </p:cTn>
                                        <p:tgtEl>
                                          <p:spTgt spid="45"/>
                                        </p:tgtEl>
                                        <p:attrNameLst>
                                          <p:attrName>style.visibility</p:attrName>
                                        </p:attrNameLst>
                                      </p:cBhvr>
                                      <p:to>
                                        <p:strVal val="visible"/>
                                      </p:to>
                                    </p:set>
                                    <p:anim calcmode="lin" valueType="num">
                                      <p:cBhvr additive="base">
                                        <p:cTn id="75" dur="500" fill="hold"/>
                                        <p:tgtEl>
                                          <p:spTgt spid="45"/>
                                        </p:tgtEl>
                                        <p:attrNameLst>
                                          <p:attrName>ppt_x</p:attrName>
                                        </p:attrNameLst>
                                      </p:cBhvr>
                                      <p:tavLst>
                                        <p:tav tm="0">
                                          <p:val>
                                            <p:strVal val="#ppt_x"/>
                                          </p:val>
                                        </p:tav>
                                        <p:tav tm="100000">
                                          <p:val>
                                            <p:strVal val="#ppt_x"/>
                                          </p:val>
                                        </p:tav>
                                      </p:tavLst>
                                    </p:anim>
                                    <p:anim calcmode="lin" valueType="num">
                                      <p:cBhvr additive="base">
                                        <p:cTn id="76" dur="500" fill="hold"/>
                                        <p:tgtEl>
                                          <p:spTgt spid="45"/>
                                        </p:tgtEl>
                                        <p:attrNameLst>
                                          <p:attrName>ppt_y</p:attrName>
                                        </p:attrNameLst>
                                      </p:cBhvr>
                                      <p:tavLst>
                                        <p:tav tm="0">
                                          <p:val>
                                            <p:strVal val="1+#ppt_h/2"/>
                                          </p:val>
                                        </p:tav>
                                        <p:tav tm="100000">
                                          <p:val>
                                            <p:strVal val="#ppt_y"/>
                                          </p:val>
                                        </p:tav>
                                      </p:tavLst>
                                    </p:anim>
                                  </p:childTnLst>
                                </p:cTn>
                              </p:par>
                            </p:childTnLst>
                          </p:cTn>
                        </p:par>
                        <p:par>
                          <p:cTn id="77" fill="hold">
                            <p:stCondLst>
                              <p:cond delay="7500"/>
                            </p:stCondLst>
                            <p:childTnLst>
                              <p:par>
                                <p:cTn id="78" presetID="32" presetClass="emph" presetSubtype="0" fill="hold" nodeType="afterEffect">
                                  <p:stCondLst>
                                    <p:cond delay="0"/>
                                  </p:stCondLst>
                                  <p:childTnLst>
                                    <p:animRot by="120000">
                                      <p:cBhvr>
                                        <p:cTn id="79" dur="50" fill="hold">
                                          <p:stCondLst>
                                            <p:cond delay="0"/>
                                          </p:stCondLst>
                                        </p:cTn>
                                        <p:tgtEl>
                                          <p:spTgt spid="45"/>
                                        </p:tgtEl>
                                        <p:attrNameLst>
                                          <p:attrName>r</p:attrName>
                                        </p:attrNameLst>
                                      </p:cBhvr>
                                    </p:animRot>
                                    <p:animRot by="-240000">
                                      <p:cBhvr>
                                        <p:cTn id="80" dur="100" fill="hold">
                                          <p:stCondLst>
                                            <p:cond delay="100"/>
                                          </p:stCondLst>
                                        </p:cTn>
                                        <p:tgtEl>
                                          <p:spTgt spid="45"/>
                                        </p:tgtEl>
                                        <p:attrNameLst>
                                          <p:attrName>r</p:attrName>
                                        </p:attrNameLst>
                                      </p:cBhvr>
                                    </p:animRot>
                                    <p:animRot by="240000">
                                      <p:cBhvr>
                                        <p:cTn id="81" dur="100" fill="hold">
                                          <p:stCondLst>
                                            <p:cond delay="200"/>
                                          </p:stCondLst>
                                        </p:cTn>
                                        <p:tgtEl>
                                          <p:spTgt spid="45"/>
                                        </p:tgtEl>
                                        <p:attrNameLst>
                                          <p:attrName>r</p:attrName>
                                        </p:attrNameLst>
                                      </p:cBhvr>
                                    </p:animRot>
                                    <p:animRot by="-240000">
                                      <p:cBhvr>
                                        <p:cTn id="82" dur="100" fill="hold">
                                          <p:stCondLst>
                                            <p:cond delay="300"/>
                                          </p:stCondLst>
                                        </p:cTn>
                                        <p:tgtEl>
                                          <p:spTgt spid="45"/>
                                        </p:tgtEl>
                                        <p:attrNameLst>
                                          <p:attrName>r</p:attrName>
                                        </p:attrNameLst>
                                      </p:cBhvr>
                                    </p:animRot>
                                    <p:animRot by="120000">
                                      <p:cBhvr>
                                        <p:cTn id="83" dur="100" fill="hold">
                                          <p:stCondLst>
                                            <p:cond delay="400"/>
                                          </p:stCondLst>
                                        </p:cTn>
                                        <p:tgtEl>
                                          <p:spTgt spid="45"/>
                                        </p:tgtEl>
                                        <p:attrNameLst>
                                          <p:attrName>r</p:attrName>
                                        </p:attrNameLst>
                                      </p:cBhvr>
                                    </p:animRot>
                                  </p:childTnLst>
                                </p:cTn>
                              </p:par>
                            </p:childTnLst>
                          </p:cTn>
                        </p:par>
                        <p:par>
                          <p:cTn id="84" fill="hold">
                            <p:stCondLst>
                              <p:cond delay="8000"/>
                            </p:stCondLst>
                            <p:childTnLst>
                              <p:par>
                                <p:cTn id="85" presetID="18" presetClass="entr" presetSubtype="9" fill="hold" grpId="0" nodeType="afterEffect">
                                  <p:stCondLst>
                                    <p:cond delay="0"/>
                                  </p:stCondLst>
                                  <p:childTnLst>
                                    <p:set>
                                      <p:cBhvr>
                                        <p:cTn id="86" dur="1" fill="hold">
                                          <p:stCondLst>
                                            <p:cond delay="0"/>
                                          </p:stCondLst>
                                        </p:cTn>
                                        <p:tgtEl>
                                          <p:spTgt spid="44"/>
                                        </p:tgtEl>
                                        <p:attrNameLst>
                                          <p:attrName>style.visibility</p:attrName>
                                        </p:attrNameLst>
                                      </p:cBhvr>
                                      <p:to>
                                        <p:strVal val="visible"/>
                                      </p:to>
                                    </p:set>
                                    <p:animEffect transition="in" filter="strips(upLeft)">
                                      <p:cBhvr>
                                        <p:cTn id="87" dur="500"/>
                                        <p:tgtEl>
                                          <p:spTgt spid="44"/>
                                        </p:tgtEl>
                                      </p:cBhvr>
                                    </p:animEffect>
                                  </p:childTnLst>
                                </p:cTn>
                              </p:par>
                            </p:childTnLst>
                          </p:cTn>
                        </p:par>
                        <p:par>
                          <p:cTn id="88" fill="hold">
                            <p:stCondLst>
                              <p:cond delay="8500"/>
                            </p:stCondLst>
                            <p:childTnLst>
                              <p:par>
                                <p:cTn id="89" presetID="22" presetClass="entr" presetSubtype="8" fill="hold" nodeType="afterEffect">
                                  <p:stCondLst>
                                    <p:cond delay="0"/>
                                  </p:stCondLst>
                                  <p:childTnLst>
                                    <p:set>
                                      <p:cBhvr>
                                        <p:cTn id="90" dur="1" fill="hold">
                                          <p:stCondLst>
                                            <p:cond delay="0"/>
                                          </p:stCondLst>
                                        </p:cTn>
                                        <p:tgtEl>
                                          <p:spTgt spid="20"/>
                                        </p:tgtEl>
                                        <p:attrNameLst>
                                          <p:attrName>style.visibility</p:attrName>
                                        </p:attrNameLst>
                                      </p:cBhvr>
                                      <p:to>
                                        <p:strVal val="visible"/>
                                      </p:to>
                                    </p:set>
                                    <p:animEffect transition="in" filter="wipe(left)">
                                      <p:cBhvr>
                                        <p:cTn id="91" dur="500"/>
                                        <p:tgtEl>
                                          <p:spTgt spid="20"/>
                                        </p:tgtEl>
                                      </p:cBhvr>
                                    </p:animEffect>
                                  </p:childTnLst>
                                </p:cTn>
                              </p:par>
                            </p:childTnLst>
                          </p:cTn>
                        </p:par>
                        <p:par>
                          <p:cTn id="92" fill="hold">
                            <p:stCondLst>
                              <p:cond delay="9000"/>
                            </p:stCondLst>
                            <p:childTnLst>
                              <p:par>
                                <p:cTn id="93" presetID="2" presetClass="entr" presetSubtype="4" fill="hold" nodeType="afterEffect">
                                  <p:stCondLst>
                                    <p:cond delay="0"/>
                                  </p:stCondLst>
                                  <p:childTnLst>
                                    <p:set>
                                      <p:cBhvr>
                                        <p:cTn id="94" dur="1" fill="hold">
                                          <p:stCondLst>
                                            <p:cond delay="0"/>
                                          </p:stCondLst>
                                        </p:cTn>
                                        <p:tgtEl>
                                          <p:spTgt spid="49"/>
                                        </p:tgtEl>
                                        <p:attrNameLst>
                                          <p:attrName>style.visibility</p:attrName>
                                        </p:attrNameLst>
                                      </p:cBhvr>
                                      <p:to>
                                        <p:strVal val="visible"/>
                                      </p:to>
                                    </p:set>
                                    <p:anim calcmode="lin" valueType="num">
                                      <p:cBhvr additive="base">
                                        <p:cTn id="95" dur="500" fill="hold"/>
                                        <p:tgtEl>
                                          <p:spTgt spid="49"/>
                                        </p:tgtEl>
                                        <p:attrNameLst>
                                          <p:attrName>ppt_x</p:attrName>
                                        </p:attrNameLst>
                                      </p:cBhvr>
                                      <p:tavLst>
                                        <p:tav tm="0">
                                          <p:val>
                                            <p:strVal val="#ppt_x"/>
                                          </p:val>
                                        </p:tav>
                                        <p:tav tm="100000">
                                          <p:val>
                                            <p:strVal val="#ppt_x"/>
                                          </p:val>
                                        </p:tav>
                                      </p:tavLst>
                                    </p:anim>
                                    <p:anim calcmode="lin" valueType="num">
                                      <p:cBhvr additive="base">
                                        <p:cTn id="96" dur="500" fill="hold"/>
                                        <p:tgtEl>
                                          <p:spTgt spid="49"/>
                                        </p:tgtEl>
                                        <p:attrNameLst>
                                          <p:attrName>ppt_y</p:attrName>
                                        </p:attrNameLst>
                                      </p:cBhvr>
                                      <p:tavLst>
                                        <p:tav tm="0">
                                          <p:val>
                                            <p:strVal val="1+#ppt_h/2"/>
                                          </p:val>
                                        </p:tav>
                                        <p:tav tm="100000">
                                          <p:val>
                                            <p:strVal val="#ppt_y"/>
                                          </p:val>
                                        </p:tav>
                                      </p:tavLst>
                                    </p:anim>
                                  </p:childTnLst>
                                </p:cTn>
                              </p:par>
                            </p:childTnLst>
                          </p:cTn>
                        </p:par>
                        <p:par>
                          <p:cTn id="97" fill="hold">
                            <p:stCondLst>
                              <p:cond delay="9500"/>
                            </p:stCondLst>
                            <p:childTnLst>
                              <p:par>
                                <p:cTn id="98" presetID="32" presetClass="emph" presetSubtype="0" fill="hold" nodeType="afterEffect">
                                  <p:stCondLst>
                                    <p:cond delay="0"/>
                                  </p:stCondLst>
                                  <p:childTnLst>
                                    <p:animRot by="120000">
                                      <p:cBhvr>
                                        <p:cTn id="99" dur="50" fill="hold">
                                          <p:stCondLst>
                                            <p:cond delay="0"/>
                                          </p:stCondLst>
                                        </p:cTn>
                                        <p:tgtEl>
                                          <p:spTgt spid="49"/>
                                        </p:tgtEl>
                                        <p:attrNameLst>
                                          <p:attrName>r</p:attrName>
                                        </p:attrNameLst>
                                      </p:cBhvr>
                                    </p:animRot>
                                    <p:animRot by="-240000">
                                      <p:cBhvr>
                                        <p:cTn id="100" dur="100" fill="hold">
                                          <p:stCondLst>
                                            <p:cond delay="100"/>
                                          </p:stCondLst>
                                        </p:cTn>
                                        <p:tgtEl>
                                          <p:spTgt spid="49"/>
                                        </p:tgtEl>
                                        <p:attrNameLst>
                                          <p:attrName>r</p:attrName>
                                        </p:attrNameLst>
                                      </p:cBhvr>
                                    </p:animRot>
                                    <p:animRot by="240000">
                                      <p:cBhvr>
                                        <p:cTn id="101" dur="100" fill="hold">
                                          <p:stCondLst>
                                            <p:cond delay="200"/>
                                          </p:stCondLst>
                                        </p:cTn>
                                        <p:tgtEl>
                                          <p:spTgt spid="49"/>
                                        </p:tgtEl>
                                        <p:attrNameLst>
                                          <p:attrName>r</p:attrName>
                                        </p:attrNameLst>
                                      </p:cBhvr>
                                    </p:animRot>
                                    <p:animRot by="-240000">
                                      <p:cBhvr>
                                        <p:cTn id="102" dur="100" fill="hold">
                                          <p:stCondLst>
                                            <p:cond delay="300"/>
                                          </p:stCondLst>
                                        </p:cTn>
                                        <p:tgtEl>
                                          <p:spTgt spid="49"/>
                                        </p:tgtEl>
                                        <p:attrNameLst>
                                          <p:attrName>r</p:attrName>
                                        </p:attrNameLst>
                                      </p:cBhvr>
                                    </p:animRot>
                                    <p:animRot by="120000">
                                      <p:cBhvr>
                                        <p:cTn id="103" dur="100" fill="hold">
                                          <p:stCondLst>
                                            <p:cond delay="400"/>
                                          </p:stCondLst>
                                        </p:cTn>
                                        <p:tgtEl>
                                          <p:spTgt spid="49"/>
                                        </p:tgtEl>
                                        <p:attrNameLst>
                                          <p:attrName>r</p:attrName>
                                        </p:attrNameLst>
                                      </p:cBhvr>
                                    </p:animRot>
                                  </p:childTnLst>
                                </p:cTn>
                              </p:par>
                            </p:childTnLst>
                          </p:cTn>
                        </p:par>
                        <p:par>
                          <p:cTn id="104" fill="hold">
                            <p:stCondLst>
                              <p:cond delay="10000"/>
                            </p:stCondLst>
                            <p:childTnLst>
                              <p:par>
                                <p:cTn id="105" presetID="18" presetClass="entr" presetSubtype="9" fill="hold" grpId="0" nodeType="afterEffect">
                                  <p:stCondLst>
                                    <p:cond delay="0"/>
                                  </p:stCondLst>
                                  <p:childTnLst>
                                    <p:set>
                                      <p:cBhvr>
                                        <p:cTn id="106" dur="1" fill="hold">
                                          <p:stCondLst>
                                            <p:cond delay="0"/>
                                          </p:stCondLst>
                                        </p:cTn>
                                        <p:tgtEl>
                                          <p:spTgt spid="48"/>
                                        </p:tgtEl>
                                        <p:attrNameLst>
                                          <p:attrName>style.visibility</p:attrName>
                                        </p:attrNameLst>
                                      </p:cBhvr>
                                      <p:to>
                                        <p:strVal val="visible"/>
                                      </p:to>
                                    </p:set>
                                    <p:animEffect transition="in" filter="strips(upLeft)">
                                      <p:cBhvr>
                                        <p:cTn id="107" dur="500"/>
                                        <p:tgtEl>
                                          <p:spTgt spid="4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2" grpId="0"/>
      <p:bldP spid="36" grpId="0"/>
      <p:bldP spid="40" grpId="0"/>
      <p:bldP spid="44" grpId="0"/>
      <p:bldP spid="48" grpId="0"/>
    </p:bldLst>
  </p:timing>
</p:sld>
</file>

<file path=ppt/slides/slide1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1026" name="Picture 2" descr="C:\Users\Administrator\Desktop\sucaiw-07xtkdyl83730htd.jpg"/>
          <p:cNvPicPr>
            <a:picLocks noChangeAspect="1" noChangeArrowheads="1"/>
          </p:cNvPicPr>
          <p:nvPr/>
        </p:nvPicPr>
        <p:blipFill>
          <a:blip r:embed="rId3" cstate="screen">
            <a:extLst>
              <a:ext uri="{28A0092B-C50C-407E-A947-70E740481C1C}">
                <a14:useLocalDpi xmlns:a14="http://schemas.microsoft.com/office/drawing/2010/main"/>
              </a:ext>
            </a:extLst>
          </a:blip>
          <a:srcRect/>
          <a:stretch>
            <a:fillRect/>
          </a:stretch>
        </p:blipFill>
        <p:spPr bwMode="auto">
          <a:xfrm>
            <a:off x="0" y="843558"/>
            <a:ext cx="4295750" cy="4295750"/>
          </a:xfrm>
          <a:prstGeom prst="rect">
            <a:avLst/>
          </a:prstGeom>
          <a:noFill/>
          <a:extLst>
            <a:ext uri="{909E8E84-426E-40DD-AFC4-6F175D3DCCD1}">
              <a14:hiddenFill xmlns:a14="http://schemas.microsoft.com/office/drawing/2010/main">
                <a:solidFill>
                  <a:srgbClr val="FFFFFF"/>
                </a:solidFill>
              </a14:hiddenFill>
            </a:ext>
          </a:extLst>
        </p:spPr>
      </p:pic>
      <p:sp>
        <p:nvSpPr>
          <p:cNvPr id="34" name="矩形 33"/>
          <p:cNvSpPr/>
          <p:nvPr/>
        </p:nvSpPr>
        <p:spPr>
          <a:xfrm>
            <a:off x="1763688" y="267494"/>
            <a:ext cx="7380312" cy="144016"/>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6" name="TextBox 35"/>
          <p:cNvSpPr txBox="1"/>
          <p:nvPr/>
        </p:nvSpPr>
        <p:spPr>
          <a:xfrm>
            <a:off x="5284470" y="1400106"/>
            <a:ext cx="3432701" cy="369332"/>
          </a:xfrm>
          <a:prstGeom prst="rect">
            <a:avLst/>
          </a:prstGeom>
          <a:noFill/>
        </p:spPr>
        <p:txBody>
          <a:bodyPr wrap="square" rtlCol="0">
            <a:spAutoFit/>
          </a:bodyPr>
          <a:lstStyle/>
          <a:p>
            <a:r>
              <a:rPr lang="en-US" altLang="zh-CN" sz="900" dirty="0">
                <a:solidFill>
                  <a:schemeClr val="bg1">
                    <a:lumMod val="50000"/>
                  </a:schemeClr>
                </a:solidFill>
                <a:latin typeface="TeXGyreAdventor" panose="00000500000000000000" pitchFamily="50" charset="0"/>
              </a:rPr>
              <a:t>You can click here to enter your text. You can click here to enter your text. You can click here to enter your text. </a:t>
            </a:r>
            <a:endParaRPr lang="en-US" altLang="zh-CN" sz="900" dirty="0" smtClean="0">
              <a:solidFill>
                <a:schemeClr val="bg1">
                  <a:lumMod val="50000"/>
                </a:schemeClr>
              </a:solidFill>
              <a:latin typeface="TeXGyreAdventor" panose="00000500000000000000" pitchFamily="50" charset="0"/>
            </a:endParaRPr>
          </a:p>
        </p:txBody>
      </p:sp>
      <p:sp>
        <p:nvSpPr>
          <p:cNvPr id="39" name="Freeform 74"/>
          <p:cNvSpPr>
            <a:spLocks noEditPoints="1"/>
          </p:cNvSpPr>
          <p:nvPr/>
        </p:nvSpPr>
        <p:spPr bwMode="auto">
          <a:xfrm>
            <a:off x="4824431" y="1262168"/>
            <a:ext cx="281362" cy="381051"/>
          </a:xfrm>
          <a:custGeom>
            <a:avLst/>
            <a:gdLst>
              <a:gd name="T0" fmla="*/ 429 w 429"/>
              <a:gd name="T1" fmla="*/ 154 h 581"/>
              <a:gd name="T2" fmla="*/ 429 w 429"/>
              <a:gd name="T3" fmla="*/ 581 h 581"/>
              <a:gd name="T4" fmla="*/ 0 w 429"/>
              <a:gd name="T5" fmla="*/ 581 h 581"/>
              <a:gd name="T6" fmla="*/ 0 w 429"/>
              <a:gd name="T7" fmla="*/ 0 h 581"/>
              <a:gd name="T8" fmla="*/ 275 w 429"/>
              <a:gd name="T9" fmla="*/ 0 h 581"/>
              <a:gd name="T10" fmla="*/ 429 w 429"/>
              <a:gd name="T11" fmla="*/ 154 h 581"/>
              <a:gd name="T12" fmla="*/ 429 w 429"/>
              <a:gd name="T13" fmla="*/ 154 h 581"/>
              <a:gd name="T14" fmla="*/ 279 w 429"/>
              <a:gd name="T15" fmla="*/ 57 h 581"/>
              <a:gd name="T16" fmla="*/ 279 w 429"/>
              <a:gd name="T17" fmla="*/ 150 h 581"/>
              <a:gd name="T18" fmla="*/ 372 w 429"/>
              <a:gd name="T19" fmla="*/ 150 h 581"/>
              <a:gd name="T20" fmla="*/ 279 w 429"/>
              <a:gd name="T21" fmla="*/ 57 h 581"/>
              <a:gd name="T22" fmla="*/ 279 w 429"/>
              <a:gd name="T23" fmla="*/ 57 h 581"/>
              <a:gd name="T24" fmla="*/ 242 w 429"/>
              <a:gd name="T25" fmla="*/ 38 h 581"/>
              <a:gd name="T26" fmla="*/ 35 w 429"/>
              <a:gd name="T27" fmla="*/ 38 h 581"/>
              <a:gd name="T28" fmla="*/ 35 w 429"/>
              <a:gd name="T29" fmla="*/ 543 h 581"/>
              <a:gd name="T30" fmla="*/ 391 w 429"/>
              <a:gd name="T31" fmla="*/ 543 h 581"/>
              <a:gd name="T32" fmla="*/ 391 w 429"/>
              <a:gd name="T33" fmla="*/ 188 h 581"/>
              <a:gd name="T34" fmla="*/ 242 w 429"/>
              <a:gd name="T35" fmla="*/ 188 h 581"/>
              <a:gd name="T36" fmla="*/ 242 w 429"/>
              <a:gd name="T37" fmla="*/ 38 h 581"/>
              <a:gd name="T38" fmla="*/ 242 w 429"/>
              <a:gd name="T39" fmla="*/ 38 h 581"/>
              <a:gd name="T40" fmla="*/ 73 w 429"/>
              <a:gd name="T41" fmla="*/ 486 h 581"/>
              <a:gd name="T42" fmla="*/ 353 w 429"/>
              <a:gd name="T43" fmla="*/ 486 h 581"/>
              <a:gd name="T44" fmla="*/ 353 w 429"/>
              <a:gd name="T45" fmla="*/ 451 h 581"/>
              <a:gd name="T46" fmla="*/ 73 w 429"/>
              <a:gd name="T47" fmla="*/ 451 h 581"/>
              <a:gd name="T48" fmla="*/ 73 w 429"/>
              <a:gd name="T49" fmla="*/ 486 h 581"/>
              <a:gd name="T50" fmla="*/ 73 w 429"/>
              <a:gd name="T51" fmla="*/ 486 h 581"/>
              <a:gd name="T52" fmla="*/ 73 w 429"/>
              <a:gd name="T53" fmla="*/ 413 h 581"/>
              <a:gd name="T54" fmla="*/ 353 w 429"/>
              <a:gd name="T55" fmla="*/ 413 h 581"/>
              <a:gd name="T56" fmla="*/ 353 w 429"/>
              <a:gd name="T57" fmla="*/ 375 h 581"/>
              <a:gd name="T58" fmla="*/ 73 w 429"/>
              <a:gd name="T59" fmla="*/ 375 h 581"/>
              <a:gd name="T60" fmla="*/ 73 w 429"/>
              <a:gd name="T61" fmla="*/ 413 h 581"/>
              <a:gd name="T62" fmla="*/ 73 w 429"/>
              <a:gd name="T63" fmla="*/ 413 h 581"/>
              <a:gd name="T64" fmla="*/ 73 w 429"/>
              <a:gd name="T65" fmla="*/ 337 h 581"/>
              <a:gd name="T66" fmla="*/ 353 w 429"/>
              <a:gd name="T67" fmla="*/ 337 h 581"/>
              <a:gd name="T68" fmla="*/ 353 w 429"/>
              <a:gd name="T69" fmla="*/ 299 h 581"/>
              <a:gd name="T70" fmla="*/ 73 w 429"/>
              <a:gd name="T71" fmla="*/ 299 h 581"/>
              <a:gd name="T72" fmla="*/ 73 w 429"/>
              <a:gd name="T73" fmla="*/ 337 h 581"/>
              <a:gd name="T74" fmla="*/ 73 w 429"/>
              <a:gd name="T75" fmla="*/ 337 h 581"/>
              <a:gd name="T76" fmla="*/ 73 w 429"/>
              <a:gd name="T77" fmla="*/ 261 h 581"/>
              <a:gd name="T78" fmla="*/ 353 w 429"/>
              <a:gd name="T79" fmla="*/ 261 h 581"/>
              <a:gd name="T80" fmla="*/ 353 w 429"/>
              <a:gd name="T81" fmla="*/ 226 h 581"/>
              <a:gd name="T82" fmla="*/ 73 w 429"/>
              <a:gd name="T83" fmla="*/ 226 h 581"/>
              <a:gd name="T84" fmla="*/ 73 w 429"/>
              <a:gd name="T85" fmla="*/ 261 h 581"/>
              <a:gd name="T86" fmla="*/ 73 w 429"/>
              <a:gd name="T87" fmla="*/ 261 h 581"/>
              <a:gd name="T88" fmla="*/ 73 w 429"/>
              <a:gd name="T89" fmla="*/ 188 h 581"/>
              <a:gd name="T90" fmla="*/ 204 w 429"/>
              <a:gd name="T91" fmla="*/ 188 h 581"/>
              <a:gd name="T92" fmla="*/ 204 w 429"/>
              <a:gd name="T93" fmla="*/ 150 h 581"/>
              <a:gd name="T94" fmla="*/ 73 w 429"/>
              <a:gd name="T95" fmla="*/ 150 h 581"/>
              <a:gd name="T96" fmla="*/ 73 w 429"/>
              <a:gd name="T97" fmla="*/ 188 h 581"/>
              <a:gd name="T98" fmla="*/ 73 w 429"/>
              <a:gd name="T99" fmla="*/ 188 h 581"/>
              <a:gd name="T100" fmla="*/ 73 w 429"/>
              <a:gd name="T101" fmla="*/ 112 h 581"/>
              <a:gd name="T102" fmla="*/ 204 w 429"/>
              <a:gd name="T103" fmla="*/ 112 h 581"/>
              <a:gd name="T104" fmla="*/ 204 w 429"/>
              <a:gd name="T105" fmla="*/ 76 h 581"/>
              <a:gd name="T106" fmla="*/ 73 w 429"/>
              <a:gd name="T107" fmla="*/ 76 h 581"/>
              <a:gd name="T108" fmla="*/ 73 w 429"/>
              <a:gd name="T109" fmla="*/ 112 h 5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429" h="581">
                <a:moveTo>
                  <a:pt x="429" y="154"/>
                </a:moveTo>
                <a:lnTo>
                  <a:pt x="429" y="581"/>
                </a:lnTo>
                <a:lnTo>
                  <a:pt x="0" y="581"/>
                </a:lnTo>
                <a:lnTo>
                  <a:pt x="0" y="0"/>
                </a:lnTo>
                <a:lnTo>
                  <a:pt x="275" y="0"/>
                </a:lnTo>
                <a:lnTo>
                  <a:pt x="429" y="154"/>
                </a:lnTo>
                <a:lnTo>
                  <a:pt x="429" y="154"/>
                </a:lnTo>
                <a:close/>
                <a:moveTo>
                  <a:pt x="279" y="57"/>
                </a:moveTo>
                <a:lnTo>
                  <a:pt x="279" y="150"/>
                </a:lnTo>
                <a:lnTo>
                  <a:pt x="372" y="150"/>
                </a:lnTo>
                <a:lnTo>
                  <a:pt x="279" y="57"/>
                </a:lnTo>
                <a:lnTo>
                  <a:pt x="279" y="57"/>
                </a:lnTo>
                <a:close/>
                <a:moveTo>
                  <a:pt x="242" y="38"/>
                </a:moveTo>
                <a:lnTo>
                  <a:pt x="35" y="38"/>
                </a:lnTo>
                <a:lnTo>
                  <a:pt x="35" y="543"/>
                </a:lnTo>
                <a:lnTo>
                  <a:pt x="391" y="543"/>
                </a:lnTo>
                <a:lnTo>
                  <a:pt x="391" y="188"/>
                </a:lnTo>
                <a:lnTo>
                  <a:pt x="242" y="188"/>
                </a:lnTo>
                <a:lnTo>
                  <a:pt x="242" y="38"/>
                </a:lnTo>
                <a:lnTo>
                  <a:pt x="242" y="38"/>
                </a:lnTo>
                <a:close/>
                <a:moveTo>
                  <a:pt x="73" y="486"/>
                </a:moveTo>
                <a:lnTo>
                  <a:pt x="353" y="486"/>
                </a:lnTo>
                <a:lnTo>
                  <a:pt x="353" y="451"/>
                </a:lnTo>
                <a:lnTo>
                  <a:pt x="73" y="451"/>
                </a:lnTo>
                <a:lnTo>
                  <a:pt x="73" y="486"/>
                </a:lnTo>
                <a:lnTo>
                  <a:pt x="73" y="486"/>
                </a:lnTo>
                <a:close/>
                <a:moveTo>
                  <a:pt x="73" y="413"/>
                </a:moveTo>
                <a:lnTo>
                  <a:pt x="353" y="413"/>
                </a:lnTo>
                <a:lnTo>
                  <a:pt x="353" y="375"/>
                </a:lnTo>
                <a:lnTo>
                  <a:pt x="73" y="375"/>
                </a:lnTo>
                <a:lnTo>
                  <a:pt x="73" y="413"/>
                </a:lnTo>
                <a:lnTo>
                  <a:pt x="73" y="413"/>
                </a:lnTo>
                <a:close/>
                <a:moveTo>
                  <a:pt x="73" y="337"/>
                </a:moveTo>
                <a:lnTo>
                  <a:pt x="353" y="337"/>
                </a:lnTo>
                <a:lnTo>
                  <a:pt x="353" y="299"/>
                </a:lnTo>
                <a:lnTo>
                  <a:pt x="73" y="299"/>
                </a:lnTo>
                <a:lnTo>
                  <a:pt x="73" y="337"/>
                </a:lnTo>
                <a:lnTo>
                  <a:pt x="73" y="337"/>
                </a:lnTo>
                <a:close/>
                <a:moveTo>
                  <a:pt x="73" y="261"/>
                </a:moveTo>
                <a:lnTo>
                  <a:pt x="353" y="261"/>
                </a:lnTo>
                <a:lnTo>
                  <a:pt x="353" y="226"/>
                </a:lnTo>
                <a:lnTo>
                  <a:pt x="73" y="226"/>
                </a:lnTo>
                <a:lnTo>
                  <a:pt x="73" y="261"/>
                </a:lnTo>
                <a:lnTo>
                  <a:pt x="73" y="261"/>
                </a:lnTo>
                <a:close/>
                <a:moveTo>
                  <a:pt x="73" y="188"/>
                </a:moveTo>
                <a:lnTo>
                  <a:pt x="204" y="188"/>
                </a:lnTo>
                <a:lnTo>
                  <a:pt x="204" y="150"/>
                </a:lnTo>
                <a:lnTo>
                  <a:pt x="73" y="150"/>
                </a:lnTo>
                <a:lnTo>
                  <a:pt x="73" y="188"/>
                </a:lnTo>
                <a:lnTo>
                  <a:pt x="73" y="188"/>
                </a:lnTo>
                <a:close/>
                <a:moveTo>
                  <a:pt x="73" y="112"/>
                </a:moveTo>
                <a:lnTo>
                  <a:pt x="204" y="112"/>
                </a:lnTo>
                <a:lnTo>
                  <a:pt x="204" y="76"/>
                </a:lnTo>
                <a:lnTo>
                  <a:pt x="73" y="76"/>
                </a:lnTo>
                <a:lnTo>
                  <a:pt x="73" y="112"/>
                </a:lnTo>
                <a:close/>
              </a:path>
            </a:pathLst>
          </a:custGeom>
          <a:solidFill>
            <a:schemeClr val="bg2"/>
          </a:solidFill>
          <a:ln>
            <a:noFill/>
          </a:ln>
          <a:extLst/>
        </p:spPr>
        <p:txBody>
          <a:bodyPr vert="horz" wrap="square" lIns="91440" tIns="45720" rIns="91440" bIns="45720" numCol="1" anchor="t" anchorCtr="0" compatLnSpc="1">
            <a:prstTxWarp prst="textNoShape">
              <a:avLst/>
            </a:prstTxWarp>
          </a:bodyPr>
          <a:lstStyle/>
          <a:p>
            <a:endParaRPr lang="zh-CN" altLang="en-US"/>
          </a:p>
        </p:txBody>
      </p:sp>
      <p:sp>
        <p:nvSpPr>
          <p:cNvPr id="41" name="椭圆 40"/>
          <p:cNvSpPr/>
          <p:nvPr/>
        </p:nvSpPr>
        <p:spPr>
          <a:xfrm>
            <a:off x="4644008" y="1131590"/>
            <a:ext cx="642207" cy="642207"/>
          </a:xfrm>
          <a:prstGeom prst="ellipse">
            <a:avLst/>
          </a:prstGeom>
          <a:noFill/>
          <a:ln w="15875">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8" name="椭圆 47"/>
          <p:cNvSpPr/>
          <p:nvPr/>
        </p:nvSpPr>
        <p:spPr>
          <a:xfrm>
            <a:off x="4644008" y="2073559"/>
            <a:ext cx="642207" cy="642207"/>
          </a:xfrm>
          <a:prstGeom prst="ellipse">
            <a:avLst/>
          </a:prstGeom>
          <a:noFill/>
          <a:ln w="15875">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49" name="组合 48"/>
          <p:cNvGrpSpPr/>
          <p:nvPr/>
        </p:nvGrpSpPr>
        <p:grpSpPr>
          <a:xfrm>
            <a:off x="4805713" y="2257047"/>
            <a:ext cx="323965" cy="328747"/>
            <a:chOff x="2946401" y="1379538"/>
            <a:chExt cx="430212" cy="436562"/>
          </a:xfrm>
          <a:solidFill>
            <a:schemeClr val="bg2"/>
          </a:solidFill>
        </p:grpSpPr>
        <p:sp>
          <p:nvSpPr>
            <p:cNvPr id="50" name="Freeform 61"/>
            <p:cNvSpPr>
              <a:spLocks/>
            </p:cNvSpPr>
            <p:nvPr/>
          </p:nvSpPr>
          <p:spPr bwMode="auto">
            <a:xfrm>
              <a:off x="3097213" y="1450975"/>
              <a:ext cx="279400" cy="327025"/>
            </a:xfrm>
            <a:custGeom>
              <a:avLst/>
              <a:gdLst>
                <a:gd name="T0" fmla="*/ 53 w 74"/>
                <a:gd name="T1" fmla="*/ 0 h 86"/>
                <a:gd name="T2" fmla="*/ 20 w 74"/>
                <a:gd name="T3" fmla="*/ 0 h 86"/>
                <a:gd name="T4" fmla="*/ 0 w 74"/>
                <a:gd name="T5" fmla="*/ 20 h 86"/>
                <a:gd name="T6" fmla="*/ 0 w 74"/>
                <a:gd name="T7" fmla="*/ 36 h 86"/>
                <a:gd name="T8" fmla="*/ 20 w 74"/>
                <a:gd name="T9" fmla="*/ 56 h 86"/>
                <a:gd name="T10" fmla="*/ 46 w 74"/>
                <a:gd name="T11" fmla="*/ 56 h 86"/>
                <a:gd name="T12" fmla="*/ 62 w 74"/>
                <a:gd name="T13" fmla="*/ 86 h 86"/>
                <a:gd name="T14" fmla="*/ 57 w 74"/>
                <a:gd name="T15" fmla="*/ 56 h 86"/>
                <a:gd name="T16" fmla="*/ 74 w 74"/>
                <a:gd name="T17" fmla="*/ 36 h 86"/>
                <a:gd name="T18" fmla="*/ 74 w 74"/>
                <a:gd name="T19" fmla="*/ 20 h 86"/>
                <a:gd name="T20" fmla="*/ 53 w 74"/>
                <a:gd name="T21" fmla="*/ 0 h 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74" h="86">
                  <a:moveTo>
                    <a:pt x="53" y="0"/>
                  </a:moveTo>
                  <a:cubicBezTo>
                    <a:pt x="20" y="0"/>
                    <a:pt x="20" y="0"/>
                    <a:pt x="20" y="0"/>
                  </a:cubicBezTo>
                  <a:cubicBezTo>
                    <a:pt x="9" y="0"/>
                    <a:pt x="0" y="9"/>
                    <a:pt x="0" y="20"/>
                  </a:cubicBezTo>
                  <a:cubicBezTo>
                    <a:pt x="0" y="36"/>
                    <a:pt x="0" y="36"/>
                    <a:pt x="0" y="36"/>
                  </a:cubicBezTo>
                  <a:cubicBezTo>
                    <a:pt x="0" y="47"/>
                    <a:pt x="9" y="56"/>
                    <a:pt x="20" y="56"/>
                  </a:cubicBezTo>
                  <a:cubicBezTo>
                    <a:pt x="46" y="56"/>
                    <a:pt x="46" y="56"/>
                    <a:pt x="46" y="56"/>
                  </a:cubicBezTo>
                  <a:cubicBezTo>
                    <a:pt x="47" y="63"/>
                    <a:pt x="50" y="83"/>
                    <a:pt x="62" y="86"/>
                  </a:cubicBezTo>
                  <a:cubicBezTo>
                    <a:pt x="62" y="86"/>
                    <a:pt x="55" y="66"/>
                    <a:pt x="57" y="56"/>
                  </a:cubicBezTo>
                  <a:cubicBezTo>
                    <a:pt x="66" y="54"/>
                    <a:pt x="74" y="46"/>
                    <a:pt x="74" y="36"/>
                  </a:cubicBezTo>
                  <a:cubicBezTo>
                    <a:pt x="74" y="20"/>
                    <a:pt x="74" y="20"/>
                    <a:pt x="74" y="20"/>
                  </a:cubicBezTo>
                  <a:cubicBezTo>
                    <a:pt x="74" y="9"/>
                    <a:pt x="64" y="0"/>
                    <a:pt x="53"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1" name="Freeform 62"/>
            <p:cNvSpPr>
              <a:spLocks/>
            </p:cNvSpPr>
            <p:nvPr/>
          </p:nvSpPr>
          <p:spPr bwMode="auto">
            <a:xfrm>
              <a:off x="2946401" y="1379538"/>
              <a:ext cx="369888" cy="436562"/>
            </a:xfrm>
            <a:custGeom>
              <a:avLst/>
              <a:gdLst>
                <a:gd name="T0" fmla="*/ 36 w 98"/>
                <a:gd name="T1" fmla="*/ 55 h 115"/>
                <a:gd name="T2" fmla="*/ 36 w 98"/>
                <a:gd name="T3" fmla="*/ 38 h 115"/>
                <a:gd name="T4" fmla="*/ 59 w 98"/>
                <a:gd name="T5" fmla="*/ 15 h 115"/>
                <a:gd name="T6" fmla="*/ 95 w 98"/>
                <a:gd name="T7" fmla="*/ 15 h 115"/>
                <a:gd name="T8" fmla="*/ 98 w 98"/>
                <a:gd name="T9" fmla="*/ 16 h 115"/>
                <a:gd name="T10" fmla="*/ 78 w 98"/>
                <a:gd name="T11" fmla="*/ 0 h 115"/>
                <a:gd name="T12" fmla="*/ 21 w 98"/>
                <a:gd name="T13" fmla="*/ 0 h 115"/>
                <a:gd name="T14" fmla="*/ 0 w 98"/>
                <a:gd name="T15" fmla="*/ 20 h 115"/>
                <a:gd name="T16" fmla="*/ 0 w 98"/>
                <a:gd name="T17" fmla="*/ 55 h 115"/>
                <a:gd name="T18" fmla="*/ 21 w 98"/>
                <a:gd name="T19" fmla="*/ 76 h 115"/>
                <a:gd name="T20" fmla="*/ 30 w 98"/>
                <a:gd name="T21" fmla="*/ 76 h 115"/>
                <a:gd name="T22" fmla="*/ 11 w 98"/>
                <a:gd name="T23" fmla="*/ 110 h 115"/>
                <a:gd name="T24" fmla="*/ 50 w 98"/>
                <a:gd name="T25" fmla="*/ 76 h 115"/>
                <a:gd name="T26" fmla="*/ 36 w 98"/>
                <a:gd name="T27" fmla="*/ 55 h 1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98" h="115">
                  <a:moveTo>
                    <a:pt x="36" y="55"/>
                  </a:moveTo>
                  <a:cubicBezTo>
                    <a:pt x="36" y="38"/>
                    <a:pt x="36" y="38"/>
                    <a:pt x="36" y="38"/>
                  </a:cubicBezTo>
                  <a:cubicBezTo>
                    <a:pt x="36" y="25"/>
                    <a:pt x="46" y="15"/>
                    <a:pt x="59" y="15"/>
                  </a:cubicBezTo>
                  <a:cubicBezTo>
                    <a:pt x="95" y="15"/>
                    <a:pt x="95" y="15"/>
                    <a:pt x="95" y="15"/>
                  </a:cubicBezTo>
                  <a:cubicBezTo>
                    <a:pt x="96" y="15"/>
                    <a:pt x="97" y="16"/>
                    <a:pt x="98" y="16"/>
                  </a:cubicBezTo>
                  <a:cubicBezTo>
                    <a:pt x="96" y="7"/>
                    <a:pt x="88" y="0"/>
                    <a:pt x="78" y="0"/>
                  </a:cubicBezTo>
                  <a:cubicBezTo>
                    <a:pt x="21" y="0"/>
                    <a:pt x="21" y="0"/>
                    <a:pt x="21" y="0"/>
                  </a:cubicBezTo>
                  <a:cubicBezTo>
                    <a:pt x="9" y="0"/>
                    <a:pt x="0" y="9"/>
                    <a:pt x="0" y="20"/>
                  </a:cubicBezTo>
                  <a:cubicBezTo>
                    <a:pt x="0" y="55"/>
                    <a:pt x="0" y="55"/>
                    <a:pt x="0" y="55"/>
                  </a:cubicBezTo>
                  <a:cubicBezTo>
                    <a:pt x="0" y="67"/>
                    <a:pt x="9" y="76"/>
                    <a:pt x="21" y="76"/>
                  </a:cubicBezTo>
                  <a:cubicBezTo>
                    <a:pt x="30" y="76"/>
                    <a:pt x="30" y="76"/>
                    <a:pt x="30" y="76"/>
                  </a:cubicBezTo>
                  <a:cubicBezTo>
                    <a:pt x="29" y="85"/>
                    <a:pt x="26" y="106"/>
                    <a:pt x="11" y="110"/>
                  </a:cubicBezTo>
                  <a:cubicBezTo>
                    <a:pt x="11" y="110"/>
                    <a:pt x="40" y="115"/>
                    <a:pt x="50" y="76"/>
                  </a:cubicBezTo>
                  <a:cubicBezTo>
                    <a:pt x="42" y="73"/>
                    <a:pt x="36" y="65"/>
                    <a:pt x="36" y="5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sp>
        <p:nvSpPr>
          <p:cNvPr id="53" name="椭圆 52"/>
          <p:cNvSpPr/>
          <p:nvPr/>
        </p:nvSpPr>
        <p:spPr>
          <a:xfrm>
            <a:off x="4644008" y="2937655"/>
            <a:ext cx="642207" cy="642207"/>
          </a:xfrm>
          <a:prstGeom prst="ellipse">
            <a:avLst/>
          </a:prstGeom>
          <a:noFill/>
          <a:ln w="15875">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54" name="组合 53"/>
          <p:cNvGrpSpPr/>
          <p:nvPr/>
        </p:nvGrpSpPr>
        <p:grpSpPr>
          <a:xfrm>
            <a:off x="4779126" y="3120538"/>
            <a:ext cx="371972" cy="276442"/>
            <a:chOff x="7397485" y="3586794"/>
            <a:chExt cx="1720118" cy="1278360"/>
          </a:xfrm>
          <a:solidFill>
            <a:schemeClr val="bg2"/>
          </a:solidFill>
        </p:grpSpPr>
        <p:sp>
          <p:nvSpPr>
            <p:cNvPr id="55" name="Freeform 38"/>
            <p:cNvSpPr>
              <a:spLocks noEditPoints="1"/>
            </p:cNvSpPr>
            <p:nvPr/>
          </p:nvSpPr>
          <p:spPr bwMode="auto">
            <a:xfrm>
              <a:off x="7397485" y="3586794"/>
              <a:ext cx="1720118" cy="1278360"/>
            </a:xfrm>
            <a:custGeom>
              <a:avLst/>
              <a:gdLst>
                <a:gd name="T0" fmla="*/ 83 w 489"/>
                <a:gd name="T1" fmla="*/ 363 h 363"/>
                <a:gd name="T2" fmla="*/ 0 w 489"/>
                <a:gd name="T3" fmla="*/ 280 h 363"/>
                <a:gd name="T4" fmla="*/ 0 w 489"/>
                <a:gd name="T5" fmla="*/ 280 h 363"/>
                <a:gd name="T6" fmla="*/ 0 w 489"/>
                <a:gd name="T7" fmla="*/ 83 h 363"/>
                <a:gd name="T8" fmla="*/ 83 w 489"/>
                <a:gd name="T9" fmla="*/ 0 h 363"/>
                <a:gd name="T10" fmla="*/ 83 w 489"/>
                <a:gd name="T11" fmla="*/ 0 h 363"/>
                <a:gd name="T12" fmla="*/ 406 w 489"/>
                <a:gd name="T13" fmla="*/ 0 h 363"/>
                <a:gd name="T14" fmla="*/ 489 w 489"/>
                <a:gd name="T15" fmla="*/ 83 h 363"/>
                <a:gd name="T16" fmla="*/ 489 w 489"/>
                <a:gd name="T17" fmla="*/ 83 h 363"/>
                <a:gd name="T18" fmla="*/ 489 w 489"/>
                <a:gd name="T19" fmla="*/ 280 h 363"/>
                <a:gd name="T20" fmla="*/ 406 w 489"/>
                <a:gd name="T21" fmla="*/ 363 h 363"/>
                <a:gd name="T22" fmla="*/ 406 w 489"/>
                <a:gd name="T23" fmla="*/ 363 h 363"/>
                <a:gd name="T24" fmla="*/ 83 w 489"/>
                <a:gd name="T25" fmla="*/ 363 h 363"/>
                <a:gd name="T26" fmla="*/ 43 w 489"/>
                <a:gd name="T27" fmla="*/ 83 h 363"/>
                <a:gd name="T28" fmla="*/ 43 w 489"/>
                <a:gd name="T29" fmla="*/ 280 h 363"/>
                <a:gd name="T30" fmla="*/ 83 w 489"/>
                <a:gd name="T31" fmla="*/ 320 h 363"/>
                <a:gd name="T32" fmla="*/ 83 w 489"/>
                <a:gd name="T33" fmla="*/ 320 h 363"/>
                <a:gd name="T34" fmla="*/ 406 w 489"/>
                <a:gd name="T35" fmla="*/ 320 h 363"/>
                <a:gd name="T36" fmla="*/ 446 w 489"/>
                <a:gd name="T37" fmla="*/ 280 h 363"/>
                <a:gd name="T38" fmla="*/ 446 w 489"/>
                <a:gd name="T39" fmla="*/ 280 h 363"/>
                <a:gd name="T40" fmla="*/ 446 w 489"/>
                <a:gd name="T41" fmla="*/ 83 h 363"/>
                <a:gd name="T42" fmla="*/ 406 w 489"/>
                <a:gd name="T43" fmla="*/ 43 h 363"/>
                <a:gd name="T44" fmla="*/ 406 w 489"/>
                <a:gd name="T45" fmla="*/ 43 h 363"/>
                <a:gd name="T46" fmla="*/ 83 w 489"/>
                <a:gd name="T47" fmla="*/ 43 h 363"/>
                <a:gd name="T48" fmla="*/ 43 w 489"/>
                <a:gd name="T49" fmla="*/ 83 h 3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489" h="363">
                  <a:moveTo>
                    <a:pt x="83" y="363"/>
                  </a:moveTo>
                  <a:cubicBezTo>
                    <a:pt x="37" y="363"/>
                    <a:pt x="0" y="326"/>
                    <a:pt x="0" y="280"/>
                  </a:cubicBezTo>
                  <a:cubicBezTo>
                    <a:pt x="0" y="280"/>
                    <a:pt x="0" y="280"/>
                    <a:pt x="0" y="280"/>
                  </a:cubicBezTo>
                  <a:cubicBezTo>
                    <a:pt x="0" y="83"/>
                    <a:pt x="0" y="83"/>
                    <a:pt x="0" y="83"/>
                  </a:cubicBezTo>
                  <a:cubicBezTo>
                    <a:pt x="0" y="38"/>
                    <a:pt x="37" y="0"/>
                    <a:pt x="83" y="0"/>
                  </a:cubicBezTo>
                  <a:cubicBezTo>
                    <a:pt x="83" y="0"/>
                    <a:pt x="83" y="0"/>
                    <a:pt x="83" y="0"/>
                  </a:cubicBezTo>
                  <a:cubicBezTo>
                    <a:pt x="406" y="0"/>
                    <a:pt x="406" y="0"/>
                    <a:pt x="406" y="0"/>
                  </a:cubicBezTo>
                  <a:cubicBezTo>
                    <a:pt x="451" y="0"/>
                    <a:pt x="489" y="38"/>
                    <a:pt x="489" y="83"/>
                  </a:cubicBezTo>
                  <a:cubicBezTo>
                    <a:pt x="489" y="83"/>
                    <a:pt x="489" y="83"/>
                    <a:pt x="489" y="83"/>
                  </a:cubicBezTo>
                  <a:cubicBezTo>
                    <a:pt x="489" y="280"/>
                    <a:pt x="489" y="280"/>
                    <a:pt x="489" y="280"/>
                  </a:cubicBezTo>
                  <a:cubicBezTo>
                    <a:pt x="489" y="326"/>
                    <a:pt x="451" y="363"/>
                    <a:pt x="406" y="363"/>
                  </a:cubicBezTo>
                  <a:cubicBezTo>
                    <a:pt x="406" y="363"/>
                    <a:pt x="406" y="363"/>
                    <a:pt x="406" y="363"/>
                  </a:cubicBezTo>
                  <a:cubicBezTo>
                    <a:pt x="83" y="363"/>
                    <a:pt x="83" y="363"/>
                    <a:pt x="83" y="363"/>
                  </a:cubicBezTo>
                  <a:close/>
                  <a:moveTo>
                    <a:pt x="43" y="83"/>
                  </a:moveTo>
                  <a:cubicBezTo>
                    <a:pt x="43" y="280"/>
                    <a:pt x="43" y="280"/>
                    <a:pt x="43" y="280"/>
                  </a:cubicBezTo>
                  <a:cubicBezTo>
                    <a:pt x="43" y="302"/>
                    <a:pt x="61" y="320"/>
                    <a:pt x="83" y="320"/>
                  </a:cubicBezTo>
                  <a:cubicBezTo>
                    <a:pt x="83" y="320"/>
                    <a:pt x="83" y="320"/>
                    <a:pt x="83" y="320"/>
                  </a:cubicBezTo>
                  <a:cubicBezTo>
                    <a:pt x="406" y="320"/>
                    <a:pt x="406" y="320"/>
                    <a:pt x="406" y="320"/>
                  </a:cubicBezTo>
                  <a:cubicBezTo>
                    <a:pt x="428" y="320"/>
                    <a:pt x="446" y="302"/>
                    <a:pt x="446" y="280"/>
                  </a:cubicBezTo>
                  <a:cubicBezTo>
                    <a:pt x="446" y="280"/>
                    <a:pt x="446" y="280"/>
                    <a:pt x="446" y="280"/>
                  </a:cubicBezTo>
                  <a:cubicBezTo>
                    <a:pt x="446" y="83"/>
                    <a:pt x="446" y="83"/>
                    <a:pt x="446" y="83"/>
                  </a:cubicBezTo>
                  <a:cubicBezTo>
                    <a:pt x="446" y="61"/>
                    <a:pt x="428" y="43"/>
                    <a:pt x="406" y="43"/>
                  </a:cubicBezTo>
                  <a:cubicBezTo>
                    <a:pt x="406" y="43"/>
                    <a:pt x="406" y="43"/>
                    <a:pt x="406" y="43"/>
                  </a:cubicBezTo>
                  <a:cubicBezTo>
                    <a:pt x="83" y="43"/>
                    <a:pt x="83" y="43"/>
                    <a:pt x="83" y="43"/>
                  </a:cubicBezTo>
                  <a:cubicBezTo>
                    <a:pt x="61" y="43"/>
                    <a:pt x="43" y="61"/>
                    <a:pt x="43" y="8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6" name="Freeform 40"/>
            <p:cNvSpPr>
              <a:spLocks/>
            </p:cNvSpPr>
            <p:nvPr/>
          </p:nvSpPr>
          <p:spPr bwMode="auto">
            <a:xfrm>
              <a:off x="7661367" y="3921044"/>
              <a:ext cx="1192355" cy="619633"/>
            </a:xfrm>
            <a:custGeom>
              <a:avLst/>
              <a:gdLst>
                <a:gd name="T0" fmla="*/ 3 w 339"/>
                <a:gd name="T1" fmla="*/ 169 h 176"/>
                <a:gd name="T2" fmla="*/ 4 w 339"/>
                <a:gd name="T3" fmla="*/ 155 h 176"/>
                <a:gd name="T4" fmla="*/ 4 w 339"/>
                <a:gd name="T5" fmla="*/ 155 h 176"/>
                <a:gd name="T6" fmla="*/ 57 w 339"/>
                <a:gd name="T7" fmla="*/ 102 h 176"/>
                <a:gd name="T8" fmla="*/ 66 w 339"/>
                <a:gd name="T9" fmla="*/ 99 h 176"/>
                <a:gd name="T10" fmla="*/ 66 w 339"/>
                <a:gd name="T11" fmla="*/ 99 h 176"/>
                <a:gd name="T12" fmla="*/ 72 w 339"/>
                <a:gd name="T13" fmla="*/ 105 h 176"/>
                <a:gd name="T14" fmla="*/ 72 w 339"/>
                <a:gd name="T15" fmla="*/ 105 h 176"/>
                <a:gd name="T16" fmla="*/ 83 w 339"/>
                <a:gd name="T17" fmla="*/ 144 h 176"/>
                <a:gd name="T18" fmla="*/ 166 w 339"/>
                <a:gd name="T19" fmla="*/ 12 h 176"/>
                <a:gd name="T20" fmla="*/ 176 w 339"/>
                <a:gd name="T21" fmla="*/ 7 h 176"/>
                <a:gd name="T22" fmla="*/ 176 w 339"/>
                <a:gd name="T23" fmla="*/ 7 h 176"/>
                <a:gd name="T24" fmla="*/ 182 w 339"/>
                <a:gd name="T25" fmla="*/ 16 h 176"/>
                <a:gd name="T26" fmla="*/ 182 w 339"/>
                <a:gd name="T27" fmla="*/ 16 h 176"/>
                <a:gd name="T28" fmla="*/ 181 w 339"/>
                <a:gd name="T29" fmla="*/ 99 h 176"/>
                <a:gd name="T30" fmla="*/ 221 w 339"/>
                <a:gd name="T31" fmla="*/ 59 h 176"/>
                <a:gd name="T32" fmla="*/ 228 w 339"/>
                <a:gd name="T33" fmla="*/ 57 h 176"/>
                <a:gd name="T34" fmla="*/ 228 w 339"/>
                <a:gd name="T35" fmla="*/ 57 h 176"/>
                <a:gd name="T36" fmla="*/ 234 w 339"/>
                <a:gd name="T37" fmla="*/ 61 h 176"/>
                <a:gd name="T38" fmla="*/ 234 w 339"/>
                <a:gd name="T39" fmla="*/ 61 h 176"/>
                <a:gd name="T40" fmla="*/ 246 w 339"/>
                <a:gd name="T41" fmla="*/ 84 h 176"/>
                <a:gd name="T42" fmla="*/ 322 w 339"/>
                <a:gd name="T43" fmla="*/ 5 h 176"/>
                <a:gd name="T44" fmla="*/ 335 w 339"/>
                <a:gd name="T45" fmla="*/ 4 h 176"/>
                <a:gd name="T46" fmla="*/ 335 w 339"/>
                <a:gd name="T47" fmla="*/ 4 h 176"/>
                <a:gd name="T48" fmla="*/ 335 w 339"/>
                <a:gd name="T49" fmla="*/ 18 h 176"/>
                <a:gd name="T50" fmla="*/ 335 w 339"/>
                <a:gd name="T51" fmla="*/ 18 h 176"/>
                <a:gd name="T52" fmla="*/ 251 w 339"/>
                <a:gd name="T53" fmla="*/ 106 h 176"/>
                <a:gd name="T54" fmla="*/ 243 w 339"/>
                <a:gd name="T55" fmla="*/ 110 h 176"/>
                <a:gd name="T56" fmla="*/ 243 w 339"/>
                <a:gd name="T57" fmla="*/ 110 h 176"/>
                <a:gd name="T58" fmla="*/ 236 w 339"/>
                <a:gd name="T59" fmla="*/ 106 h 176"/>
                <a:gd name="T60" fmla="*/ 236 w 339"/>
                <a:gd name="T61" fmla="*/ 106 h 176"/>
                <a:gd name="T62" fmla="*/ 224 w 339"/>
                <a:gd name="T63" fmla="*/ 81 h 176"/>
                <a:gd name="T64" fmla="*/ 177 w 339"/>
                <a:gd name="T65" fmla="*/ 126 h 176"/>
                <a:gd name="T66" fmla="*/ 168 w 339"/>
                <a:gd name="T67" fmla="*/ 127 h 176"/>
                <a:gd name="T68" fmla="*/ 168 w 339"/>
                <a:gd name="T69" fmla="*/ 127 h 176"/>
                <a:gd name="T70" fmla="*/ 163 w 339"/>
                <a:gd name="T71" fmla="*/ 119 h 176"/>
                <a:gd name="T72" fmla="*/ 163 w 339"/>
                <a:gd name="T73" fmla="*/ 119 h 176"/>
                <a:gd name="T74" fmla="*/ 164 w 339"/>
                <a:gd name="T75" fmla="*/ 49 h 176"/>
                <a:gd name="T76" fmla="*/ 88 w 339"/>
                <a:gd name="T77" fmla="*/ 171 h 176"/>
                <a:gd name="T78" fmla="*/ 79 w 339"/>
                <a:gd name="T79" fmla="*/ 176 h 176"/>
                <a:gd name="T80" fmla="*/ 79 w 339"/>
                <a:gd name="T81" fmla="*/ 176 h 176"/>
                <a:gd name="T82" fmla="*/ 71 w 339"/>
                <a:gd name="T83" fmla="*/ 170 h 176"/>
                <a:gd name="T84" fmla="*/ 71 w 339"/>
                <a:gd name="T85" fmla="*/ 170 h 176"/>
                <a:gd name="T86" fmla="*/ 59 w 339"/>
                <a:gd name="T87" fmla="*/ 126 h 176"/>
                <a:gd name="T88" fmla="*/ 16 w 339"/>
                <a:gd name="T89" fmla="*/ 170 h 176"/>
                <a:gd name="T90" fmla="*/ 16 w 339"/>
                <a:gd name="T91" fmla="*/ 170 h 176"/>
                <a:gd name="T92" fmla="*/ 7 w 339"/>
                <a:gd name="T93" fmla="*/ 172 h 176"/>
                <a:gd name="T94" fmla="*/ 7 w 339"/>
                <a:gd name="T95" fmla="*/ 172 h 176"/>
                <a:gd name="T96" fmla="*/ 3 w 339"/>
                <a:gd name="T97" fmla="*/ 169 h 1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339" h="176">
                  <a:moveTo>
                    <a:pt x="3" y="169"/>
                  </a:moveTo>
                  <a:cubicBezTo>
                    <a:pt x="0" y="166"/>
                    <a:pt x="0" y="159"/>
                    <a:pt x="4" y="155"/>
                  </a:cubicBezTo>
                  <a:cubicBezTo>
                    <a:pt x="4" y="155"/>
                    <a:pt x="4" y="155"/>
                    <a:pt x="4" y="155"/>
                  </a:cubicBezTo>
                  <a:cubicBezTo>
                    <a:pt x="57" y="102"/>
                    <a:pt x="57" y="102"/>
                    <a:pt x="57" y="102"/>
                  </a:cubicBezTo>
                  <a:cubicBezTo>
                    <a:pt x="60" y="99"/>
                    <a:pt x="63" y="98"/>
                    <a:pt x="66" y="99"/>
                  </a:cubicBezTo>
                  <a:cubicBezTo>
                    <a:pt x="66" y="99"/>
                    <a:pt x="66" y="99"/>
                    <a:pt x="66" y="99"/>
                  </a:cubicBezTo>
                  <a:cubicBezTo>
                    <a:pt x="69" y="100"/>
                    <a:pt x="71" y="102"/>
                    <a:pt x="72" y="105"/>
                  </a:cubicBezTo>
                  <a:cubicBezTo>
                    <a:pt x="72" y="105"/>
                    <a:pt x="72" y="105"/>
                    <a:pt x="72" y="105"/>
                  </a:cubicBezTo>
                  <a:cubicBezTo>
                    <a:pt x="83" y="144"/>
                    <a:pt x="83" y="144"/>
                    <a:pt x="83" y="144"/>
                  </a:cubicBezTo>
                  <a:cubicBezTo>
                    <a:pt x="166" y="12"/>
                    <a:pt x="166" y="12"/>
                    <a:pt x="166" y="12"/>
                  </a:cubicBezTo>
                  <a:cubicBezTo>
                    <a:pt x="168" y="8"/>
                    <a:pt x="172" y="6"/>
                    <a:pt x="176" y="7"/>
                  </a:cubicBezTo>
                  <a:cubicBezTo>
                    <a:pt x="176" y="7"/>
                    <a:pt x="176" y="7"/>
                    <a:pt x="176" y="7"/>
                  </a:cubicBezTo>
                  <a:cubicBezTo>
                    <a:pt x="180" y="8"/>
                    <a:pt x="182" y="12"/>
                    <a:pt x="182" y="16"/>
                  </a:cubicBezTo>
                  <a:cubicBezTo>
                    <a:pt x="182" y="16"/>
                    <a:pt x="182" y="16"/>
                    <a:pt x="182" y="16"/>
                  </a:cubicBezTo>
                  <a:cubicBezTo>
                    <a:pt x="181" y="99"/>
                    <a:pt x="181" y="99"/>
                    <a:pt x="181" y="99"/>
                  </a:cubicBezTo>
                  <a:cubicBezTo>
                    <a:pt x="221" y="59"/>
                    <a:pt x="221" y="59"/>
                    <a:pt x="221" y="59"/>
                  </a:cubicBezTo>
                  <a:cubicBezTo>
                    <a:pt x="223" y="57"/>
                    <a:pt x="226" y="57"/>
                    <a:pt x="228" y="57"/>
                  </a:cubicBezTo>
                  <a:cubicBezTo>
                    <a:pt x="228" y="57"/>
                    <a:pt x="228" y="57"/>
                    <a:pt x="228" y="57"/>
                  </a:cubicBezTo>
                  <a:cubicBezTo>
                    <a:pt x="231" y="58"/>
                    <a:pt x="233" y="59"/>
                    <a:pt x="234" y="61"/>
                  </a:cubicBezTo>
                  <a:cubicBezTo>
                    <a:pt x="234" y="61"/>
                    <a:pt x="234" y="61"/>
                    <a:pt x="234" y="61"/>
                  </a:cubicBezTo>
                  <a:cubicBezTo>
                    <a:pt x="246" y="84"/>
                    <a:pt x="246" y="84"/>
                    <a:pt x="246" y="84"/>
                  </a:cubicBezTo>
                  <a:cubicBezTo>
                    <a:pt x="322" y="5"/>
                    <a:pt x="322" y="5"/>
                    <a:pt x="322" y="5"/>
                  </a:cubicBezTo>
                  <a:cubicBezTo>
                    <a:pt x="326" y="1"/>
                    <a:pt x="331" y="0"/>
                    <a:pt x="335" y="4"/>
                  </a:cubicBezTo>
                  <a:cubicBezTo>
                    <a:pt x="335" y="4"/>
                    <a:pt x="335" y="4"/>
                    <a:pt x="335" y="4"/>
                  </a:cubicBezTo>
                  <a:cubicBezTo>
                    <a:pt x="339" y="8"/>
                    <a:pt x="339" y="14"/>
                    <a:pt x="335" y="18"/>
                  </a:cubicBezTo>
                  <a:cubicBezTo>
                    <a:pt x="335" y="18"/>
                    <a:pt x="335" y="18"/>
                    <a:pt x="335" y="18"/>
                  </a:cubicBezTo>
                  <a:cubicBezTo>
                    <a:pt x="251" y="106"/>
                    <a:pt x="251" y="106"/>
                    <a:pt x="251" y="106"/>
                  </a:cubicBezTo>
                  <a:cubicBezTo>
                    <a:pt x="249" y="109"/>
                    <a:pt x="246" y="110"/>
                    <a:pt x="243" y="110"/>
                  </a:cubicBezTo>
                  <a:cubicBezTo>
                    <a:pt x="243" y="110"/>
                    <a:pt x="243" y="110"/>
                    <a:pt x="243" y="110"/>
                  </a:cubicBezTo>
                  <a:cubicBezTo>
                    <a:pt x="240" y="110"/>
                    <a:pt x="238" y="108"/>
                    <a:pt x="236" y="106"/>
                  </a:cubicBezTo>
                  <a:cubicBezTo>
                    <a:pt x="236" y="106"/>
                    <a:pt x="236" y="106"/>
                    <a:pt x="236" y="106"/>
                  </a:cubicBezTo>
                  <a:cubicBezTo>
                    <a:pt x="224" y="81"/>
                    <a:pt x="224" y="81"/>
                    <a:pt x="224" y="81"/>
                  </a:cubicBezTo>
                  <a:cubicBezTo>
                    <a:pt x="177" y="126"/>
                    <a:pt x="177" y="126"/>
                    <a:pt x="177" y="126"/>
                  </a:cubicBezTo>
                  <a:cubicBezTo>
                    <a:pt x="174" y="128"/>
                    <a:pt x="171" y="129"/>
                    <a:pt x="168" y="127"/>
                  </a:cubicBezTo>
                  <a:cubicBezTo>
                    <a:pt x="168" y="127"/>
                    <a:pt x="168" y="127"/>
                    <a:pt x="168" y="127"/>
                  </a:cubicBezTo>
                  <a:cubicBezTo>
                    <a:pt x="165" y="126"/>
                    <a:pt x="163" y="123"/>
                    <a:pt x="163" y="119"/>
                  </a:cubicBezTo>
                  <a:cubicBezTo>
                    <a:pt x="163" y="119"/>
                    <a:pt x="163" y="119"/>
                    <a:pt x="163" y="119"/>
                  </a:cubicBezTo>
                  <a:cubicBezTo>
                    <a:pt x="164" y="49"/>
                    <a:pt x="164" y="49"/>
                    <a:pt x="164" y="49"/>
                  </a:cubicBezTo>
                  <a:cubicBezTo>
                    <a:pt x="88" y="171"/>
                    <a:pt x="88" y="171"/>
                    <a:pt x="88" y="171"/>
                  </a:cubicBezTo>
                  <a:cubicBezTo>
                    <a:pt x="86" y="174"/>
                    <a:pt x="82" y="176"/>
                    <a:pt x="79" y="176"/>
                  </a:cubicBezTo>
                  <a:cubicBezTo>
                    <a:pt x="79" y="176"/>
                    <a:pt x="79" y="176"/>
                    <a:pt x="79" y="176"/>
                  </a:cubicBezTo>
                  <a:cubicBezTo>
                    <a:pt x="75" y="176"/>
                    <a:pt x="72" y="173"/>
                    <a:pt x="71" y="170"/>
                  </a:cubicBezTo>
                  <a:cubicBezTo>
                    <a:pt x="71" y="170"/>
                    <a:pt x="71" y="170"/>
                    <a:pt x="71" y="170"/>
                  </a:cubicBezTo>
                  <a:cubicBezTo>
                    <a:pt x="59" y="126"/>
                    <a:pt x="59" y="126"/>
                    <a:pt x="59" y="126"/>
                  </a:cubicBezTo>
                  <a:cubicBezTo>
                    <a:pt x="16" y="170"/>
                    <a:pt x="16" y="170"/>
                    <a:pt x="16" y="170"/>
                  </a:cubicBezTo>
                  <a:cubicBezTo>
                    <a:pt x="16" y="170"/>
                    <a:pt x="16" y="170"/>
                    <a:pt x="16" y="170"/>
                  </a:cubicBezTo>
                  <a:cubicBezTo>
                    <a:pt x="14" y="172"/>
                    <a:pt x="10" y="173"/>
                    <a:pt x="7" y="172"/>
                  </a:cubicBezTo>
                  <a:cubicBezTo>
                    <a:pt x="7" y="172"/>
                    <a:pt x="7" y="172"/>
                    <a:pt x="7" y="172"/>
                  </a:cubicBezTo>
                  <a:cubicBezTo>
                    <a:pt x="6" y="172"/>
                    <a:pt x="4" y="171"/>
                    <a:pt x="3" y="16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sp>
        <p:nvSpPr>
          <p:cNvPr id="58" name="椭圆 57"/>
          <p:cNvSpPr/>
          <p:nvPr/>
        </p:nvSpPr>
        <p:spPr>
          <a:xfrm>
            <a:off x="4644008" y="3801751"/>
            <a:ext cx="642207" cy="642207"/>
          </a:xfrm>
          <a:prstGeom prst="ellipse">
            <a:avLst/>
          </a:prstGeom>
          <a:noFill/>
          <a:ln w="15875">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59" name="组合 58"/>
          <p:cNvGrpSpPr>
            <a:grpSpLocks noChangeAspect="1"/>
          </p:cNvGrpSpPr>
          <p:nvPr/>
        </p:nvGrpSpPr>
        <p:grpSpPr>
          <a:xfrm>
            <a:off x="4767525" y="3926691"/>
            <a:ext cx="395172" cy="392328"/>
            <a:chOff x="1749514" y="2523354"/>
            <a:chExt cx="494747" cy="491185"/>
          </a:xfrm>
          <a:solidFill>
            <a:schemeClr val="bg2"/>
          </a:solidFill>
        </p:grpSpPr>
        <p:sp>
          <p:nvSpPr>
            <p:cNvPr id="60" name="Freeform 635"/>
            <p:cNvSpPr>
              <a:spLocks/>
            </p:cNvSpPr>
            <p:nvPr/>
          </p:nvSpPr>
          <p:spPr bwMode="auto">
            <a:xfrm>
              <a:off x="1984429" y="2758268"/>
              <a:ext cx="259832" cy="256271"/>
            </a:xfrm>
            <a:custGeom>
              <a:avLst/>
              <a:gdLst>
                <a:gd name="T0" fmla="*/ 167 w 167"/>
                <a:gd name="T1" fmla="*/ 91 h 167"/>
                <a:gd name="T2" fmla="*/ 0 w 167"/>
                <a:gd name="T3" fmla="*/ 0 h 167"/>
                <a:gd name="T4" fmla="*/ 92 w 167"/>
                <a:gd name="T5" fmla="*/ 167 h 167"/>
                <a:gd name="T6" fmla="*/ 92 w 167"/>
                <a:gd name="T7" fmla="*/ 91 h 167"/>
                <a:gd name="T8" fmla="*/ 167 w 167"/>
                <a:gd name="T9" fmla="*/ 91 h 167"/>
              </a:gdLst>
              <a:ahLst/>
              <a:cxnLst>
                <a:cxn ang="0">
                  <a:pos x="T0" y="T1"/>
                </a:cxn>
                <a:cxn ang="0">
                  <a:pos x="T2" y="T3"/>
                </a:cxn>
                <a:cxn ang="0">
                  <a:pos x="T4" y="T5"/>
                </a:cxn>
                <a:cxn ang="0">
                  <a:pos x="T6" y="T7"/>
                </a:cxn>
                <a:cxn ang="0">
                  <a:pos x="T8" y="T9"/>
                </a:cxn>
              </a:cxnLst>
              <a:rect l="0" t="0" r="r" b="b"/>
              <a:pathLst>
                <a:path w="167" h="167">
                  <a:moveTo>
                    <a:pt x="167" y="91"/>
                  </a:moveTo>
                  <a:cubicBezTo>
                    <a:pt x="166" y="90"/>
                    <a:pt x="2" y="0"/>
                    <a:pt x="0" y="0"/>
                  </a:cubicBezTo>
                  <a:cubicBezTo>
                    <a:pt x="92" y="167"/>
                    <a:pt x="92" y="167"/>
                    <a:pt x="92" y="167"/>
                  </a:cubicBezTo>
                  <a:cubicBezTo>
                    <a:pt x="92" y="142"/>
                    <a:pt x="92" y="117"/>
                    <a:pt x="92" y="91"/>
                  </a:cubicBezTo>
                  <a:cubicBezTo>
                    <a:pt x="117" y="91"/>
                    <a:pt x="142" y="91"/>
                    <a:pt x="167" y="91"/>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1" name="Freeform 636"/>
            <p:cNvSpPr>
              <a:spLocks/>
            </p:cNvSpPr>
            <p:nvPr/>
          </p:nvSpPr>
          <p:spPr bwMode="auto">
            <a:xfrm>
              <a:off x="1852735" y="2626574"/>
              <a:ext cx="234915" cy="238475"/>
            </a:xfrm>
            <a:custGeom>
              <a:avLst/>
              <a:gdLst>
                <a:gd name="T0" fmla="*/ 97 w 154"/>
                <a:gd name="T1" fmla="*/ 130 h 154"/>
                <a:gd name="T2" fmla="*/ 77 w 154"/>
                <a:gd name="T3" fmla="*/ 134 h 154"/>
                <a:gd name="T4" fmla="*/ 21 w 154"/>
                <a:gd name="T5" fmla="*/ 77 h 154"/>
                <a:gd name="T6" fmla="*/ 77 w 154"/>
                <a:gd name="T7" fmla="*/ 20 h 154"/>
                <a:gd name="T8" fmla="*/ 134 w 154"/>
                <a:gd name="T9" fmla="*/ 77 h 154"/>
                <a:gd name="T10" fmla="*/ 132 w 154"/>
                <a:gd name="T11" fmla="*/ 95 h 154"/>
                <a:gd name="T12" fmla="*/ 149 w 154"/>
                <a:gd name="T13" fmla="*/ 104 h 154"/>
                <a:gd name="T14" fmla="*/ 154 w 154"/>
                <a:gd name="T15" fmla="*/ 77 h 154"/>
                <a:gd name="T16" fmla="*/ 77 w 154"/>
                <a:gd name="T17" fmla="*/ 0 h 154"/>
                <a:gd name="T18" fmla="*/ 0 w 154"/>
                <a:gd name="T19" fmla="*/ 77 h 154"/>
                <a:gd name="T20" fmla="*/ 77 w 154"/>
                <a:gd name="T21" fmla="*/ 154 h 154"/>
                <a:gd name="T22" fmla="*/ 106 w 154"/>
                <a:gd name="T23" fmla="*/ 148 h 154"/>
                <a:gd name="T24" fmla="*/ 97 w 154"/>
                <a:gd name="T25" fmla="*/ 130 h 1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54" h="154">
                  <a:moveTo>
                    <a:pt x="97" y="130"/>
                  </a:moveTo>
                  <a:cubicBezTo>
                    <a:pt x="91" y="133"/>
                    <a:pt x="84" y="134"/>
                    <a:pt x="77" y="134"/>
                  </a:cubicBezTo>
                  <a:cubicBezTo>
                    <a:pt x="46" y="134"/>
                    <a:pt x="21" y="108"/>
                    <a:pt x="21" y="77"/>
                  </a:cubicBezTo>
                  <a:cubicBezTo>
                    <a:pt x="21" y="46"/>
                    <a:pt x="46" y="20"/>
                    <a:pt x="77" y="20"/>
                  </a:cubicBezTo>
                  <a:cubicBezTo>
                    <a:pt x="109" y="20"/>
                    <a:pt x="134" y="46"/>
                    <a:pt x="134" y="77"/>
                  </a:cubicBezTo>
                  <a:cubicBezTo>
                    <a:pt x="134" y="83"/>
                    <a:pt x="133" y="89"/>
                    <a:pt x="132" y="95"/>
                  </a:cubicBezTo>
                  <a:cubicBezTo>
                    <a:pt x="137" y="98"/>
                    <a:pt x="143" y="101"/>
                    <a:pt x="149" y="104"/>
                  </a:cubicBezTo>
                  <a:cubicBezTo>
                    <a:pt x="153" y="96"/>
                    <a:pt x="154" y="87"/>
                    <a:pt x="154" y="77"/>
                  </a:cubicBezTo>
                  <a:cubicBezTo>
                    <a:pt x="154" y="34"/>
                    <a:pt x="120" y="0"/>
                    <a:pt x="77" y="0"/>
                  </a:cubicBezTo>
                  <a:cubicBezTo>
                    <a:pt x="35" y="0"/>
                    <a:pt x="0" y="34"/>
                    <a:pt x="0" y="77"/>
                  </a:cubicBezTo>
                  <a:cubicBezTo>
                    <a:pt x="0" y="119"/>
                    <a:pt x="35" y="154"/>
                    <a:pt x="77" y="154"/>
                  </a:cubicBezTo>
                  <a:cubicBezTo>
                    <a:pt x="88" y="154"/>
                    <a:pt x="97" y="152"/>
                    <a:pt x="106" y="148"/>
                  </a:cubicBezTo>
                  <a:lnTo>
                    <a:pt x="97" y="13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2" name="Freeform 637"/>
            <p:cNvSpPr>
              <a:spLocks/>
            </p:cNvSpPr>
            <p:nvPr/>
          </p:nvSpPr>
          <p:spPr bwMode="auto">
            <a:xfrm>
              <a:off x="1749514" y="2523354"/>
              <a:ext cx="441354" cy="444917"/>
            </a:xfrm>
            <a:custGeom>
              <a:avLst/>
              <a:gdLst>
                <a:gd name="T0" fmla="*/ 195 w 287"/>
                <a:gd name="T1" fmla="*/ 257 h 288"/>
                <a:gd name="T2" fmla="*/ 143 w 287"/>
                <a:gd name="T3" fmla="*/ 268 h 288"/>
                <a:gd name="T4" fmla="*/ 20 w 287"/>
                <a:gd name="T5" fmla="*/ 144 h 288"/>
                <a:gd name="T6" fmla="*/ 143 w 287"/>
                <a:gd name="T7" fmla="*/ 20 h 288"/>
                <a:gd name="T8" fmla="*/ 267 w 287"/>
                <a:gd name="T9" fmla="*/ 144 h 288"/>
                <a:gd name="T10" fmla="*/ 257 w 287"/>
                <a:gd name="T11" fmla="*/ 194 h 288"/>
                <a:gd name="T12" fmla="*/ 274 w 287"/>
                <a:gd name="T13" fmla="*/ 204 h 288"/>
                <a:gd name="T14" fmla="*/ 287 w 287"/>
                <a:gd name="T15" fmla="*/ 144 h 288"/>
                <a:gd name="T16" fmla="*/ 143 w 287"/>
                <a:gd name="T17" fmla="*/ 0 h 288"/>
                <a:gd name="T18" fmla="*/ 0 w 287"/>
                <a:gd name="T19" fmla="*/ 144 h 288"/>
                <a:gd name="T20" fmla="*/ 143 w 287"/>
                <a:gd name="T21" fmla="*/ 288 h 288"/>
                <a:gd name="T22" fmla="*/ 205 w 287"/>
                <a:gd name="T23" fmla="*/ 274 h 288"/>
                <a:gd name="T24" fmla="*/ 195 w 287"/>
                <a:gd name="T25" fmla="*/ 257 h 2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87" h="288">
                  <a:moveTo>
                    <a:pt x="195" y="257"/>
                  </a:moveTo>
                  <a:cubicBezTo>
                    <a:pt x="179" y="264"/>
                    <a:pt x="162" y="268"/>
                    <a:pt x="143" y="268"/>
                  </a:cubicBezTo>
                  <a:cubicBezTo>
                    <a:pt x="75" y="268"/>
                    <a:pt x="20" y="212"/>
                    <a:pt x="20" y="144"/>
                  </a:cubicBezTo>
                  <a:cubicBezTo>
                    <a:pt x="20" y="76"/>
                    <a:pt x="75" y="20"/>
                    <a:pt x="143" y="20"/>
                  </a:cubicBezTo>
                  <a:cubicBezTo>
                    <a:pt x="212" y="20"/>
                    <a:pt x="267" y="76"/>
                    <a:pt x="267" y="144"/>
                  </a:cubicBezTo>
                  <a:cubicBezTo>
                    <a:pt x="267" y="162"/>
                    <a:pt x="264" y="179"/>
                    <a:pt x="257" y="194"/>
                  </a:cubicBezTo>
                  <a:cubicBezTo>
                    <a:pt x="263" y="197"/>
                    <a:pt x="269" y="201"/>
                    <a:pt x="274" y="204"/>
                  </a:cubicBezTo>
                  <a:cubicBezTo>
                    <a:pt x="283" y="185"/>
                    <a:pt x="287" y="165"/>
                    <a:pt x="287" y="144"/>
                  </a:cubicBezTo>
                  <a:cubicBezTo>
                    <a:pt x="287" y="65"/>
                    <a:pt x="223" y="0"/>
                    <a:pt x="143" y="0"/>
                  </a:cubicBezTo>
                  <a:cubicBezTo>
                    <a:pt x="64" y="0"/>
                    <a:pt x="0" y="65"/>
                    <a:pt x="0" y="144"/>
                  </a:cubicBezTo>
                  <a:cubicBezTo>
                    <a:pt x="0" y="223"/>
                    <a:pt x="64" y="288"/>
                    <a:pt x="143" y="288"/>
                  </a:cubicBezTo>
                  <a:cubicBezTo>
                    <a:pt x="165" y="288"/>
                    <a:pt x="186" y="283"/>
                    <a:pt x="205" y="274"/>
                  </a:cubicBezTo>
                  <a:lnTo>
                    <a:pt x="195" y="257"/>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sp>
        <p:nvSpPr>
          <p:cNvPr id="63" name="TextBox 62"/>
          <p:cNvSpPr txBox="1"/>
          <p:nvPr/>
        </p:nvSpPr>
        <p:spPr>
          <a:xfrm>
            <a:off x="5284471" y="1131590"/>
            <a:ext cx="1916550" cy="307777"/>
          </a:xfrm>
          <a:prstGeom prst="rect">
            <a:avLst/>
          </a:prstGeom>
          <a:noFill/>
        </p:spPr>
        <p:txBody>
          <a:bodyPr wrap="none" rtlCol="0">
            <a:spAutoFit/>
          </a:bodyPr>
          <a:lstStyle/>
          <a:p>
            <a:r>
              <a:rPr lang="en-US" altLang="zh-CN" sz="1400" b="1" dirty="0">
                <a:solidFill>
                  <a:schemeClr val="bg1">
                    <a:lumMod val="50000"/>
                  </a:schemeClr>
                </a:solidFill>
                <a:latin typeface="TeXGyreAdventor" panose="00000500000000000000" pitchFamily="50" charset="0"/>
              </a:rPr>
              <a:t>Click enter your title</a:t>
            </a:r>
          </a:p>
        </p:txBody>
      </p:sp>
      <p:sp>
        <p:nvSpPr>
          <p:cNvPr id="64" name="TextBox 63"/>
          <p:cNvSpPr txBox="1"/>
          <p:nvPr/>
        </p:nvSpPr>
        <p:spPr>
          <a:xfrm>
            <a:off x="5284470" y="2326109"/>
            <a:ext cx="3432701" cy="369332"/>
          </a:xfrm>
          <a:prstGeom prst="rect">
            <a:avLst/>
          </a:prstGeom>
          <a:noFill/>
        </p:spPr>
        <p:txBody>
          <a:bodyPr wrap="square" rtlCol="0">
            <a:spAutoFit/>
          </a:bodyPr>
          <a:lstStyle/>
          <a:p>
            <a:r>
              <a:rPr lang="en-US" altLang="zh-CN" sz="900" dirty="0">
                <a:solidFill>
                  <a:schemeClr val="bg1">
                    <a:lumMod val="50000"/>
                  </a:schemeClr>
                </a:solidFill>
                <a:latin typeface="TeXGyreAdventor" panose="00000500000000000000" pitchFamily="50" charset="0"/>
              </a:rPr>
              <a:t>You can click here to enter your text. You can click here to enter your text. You can click here to enter your text. </a:t>
            </a:r>
          </a:p>
        </p:txBody>
      </p:sp>
      <p:sp>
        <p:nvSpPr>
          <p:cNvPr id="65" name="TextBox 64"/>
          <p:cNvSpPr txBox="1"/>
          <p:nvPr/>
        </p:nvSpPr>
        <p:spPr>
          <a:xfrm>
            <a:off x="5284471" y="2057593"/>
            <a:ext cx="1916550" cy="307777"/>
          </a:xfrm>
          <a:prstGeom prst="rect">
            <a:avLst/>
          </a:prstGeom>
          <a:noFill/>
        </p:spPr>
        <p:txBody>
          <a:bodyPr wrap="none" rtlCol="0">
            <a:spAutoFit/>
          </a:bodyPr>
          <a:lstStyle/>
          <a:p>
            <a:r>
              <a:rPr lang="en-US" altLang="zh-CN" sz="1400" b="1" dirty="0">
                <a:solidFill>
                  <a:schemeClr val="bg1">
                    <a:lumMod val="50000"/>
                  </a:schemeClr>
                </a:solidFill>
                <a:latin typeface="TeXGyreAdventor" panose="00000500000000000000" pitchFamily="50" charset="0"/>
              </a:rPr>
              <a:t>Click enter your title</a:t>
            </a:r>
          </a:p>
        </p:txBody>
      </p:sp>
      <p:sp>
        <p:nvSpPr>
          <p:cNvPr id="66" name="TextBox 65"/>
          <p:cNvSpPr txBox="1"/>
          <p:nvPr/>
        </p:nvSpPr>
        <p:spPr>
          <a:xfrm>
            <a:off x="5284470" y="3206688"/>
            <a:ext cx="3432701" cy="369332"/>
          </a:xfrm>
          <a:prstGeom prst="rect">
            <a:avLst/>
          </a:prstGeom>
          <a:noFill/>
        </p:spPr>
        <p:txBody>
          <a:bodyPr wrap="square" rtlCol="0">
            <a:spAutoFit/>
          </a:bodyPr>
          <a:lstStyle/>
          <a:p>
            <a:r>
              <a:rPr lang="en-US" altLang="zh-CN" sz="900" dirty="0">
                <a:solidFill>
                  <a:schemeClr val="bg1">
                    <a:lumMod val="50000"/>
                  </a:schemeClr>
                </a:solidFill>
                <a:latin typeface="TeXGyreAdventor" panose="00000500000000000000" pitchFamily="50" charset="0"/>
              </a:rPr>
              <a:t>You can click here to enter your text. You can click here to enter your text. You can click here to enter your text. </a:t>
            </a:r>
          </a:p>
        </p:txBody>
      </p:sp>
      <p:sp>
        <p:nvSpPr>
          <p:cNvPr id="67" name="TextBox 66"/>
          <p:cNvSpPr txBox="1"/>
          <p:nvPr/>
        </p:nvSpPr>
        <p:spPr>
          <a:xfrm>
            <a:off x="5284471" y="2938172"/>
            <a:ext cx="1916550" cy="307777"/>
          </a:xfrm>
          <a:prstGeom prst="rect">
            <a:avLst/>
          </a:prstGeom>
          <a:noFill/>
        </p:spPr>
        <p:txBody>
          <a:bodyPr wrap="none" rtlCol="0">
            <a:spAutoFit/>
          </a:bodyPr>
          <a:lstStyle/>
          <a:p>
            <a:r>
              <a:rPr lang="en-US" altLang="zh-CN" sz="1400" b="1" dirty="0">
                <a:solidFill>
                  <a:schemeClr val="bg1">
                    <a:lumMod val="50000"/>
                  </a:schemeClr>
                </a:solidFill>
                <a:latin typeface="TeXGyreAdventor" panose="00000500000000000000" pitchFamily="50" charset="0"/>
              </a:rPr>
              <a:t>Click enter your title</a:t>
            </a:r>
          </a:p>
        </p:txBody>
      </p:sp>
      <p:sp>
        <p:nvSpPr>
          <p:cNvPr id="68" name="TextBox 67"/>
          <p:cNvSpPr txBox="1"/>
          <p:nvPr/>
        </p:nvSpPr>
        <p:spPr>
          <a:xfrm>
            <a:off x="5284470" y="4081133"/>
            <a:ext cx="3432701" cy="369332"/>
          </a:xfrm>
          <a:prstGeom prst="rect">
            <a:avLst/>
          </a:prstGeom>
          <a:noFill/>
        </p:spPr>
        <p:txBody>
          <a:bodyPr wrap="square" rtlCol="0">
            <a:spAutoFit/>
          </a:bodyPr>
          <a:lstStyle/>
          <a:p>
            <a:r>
              <a:rPr lang="en-US" altLang="zh-CN" sz="900" dirty="0">
                <a:solidFill>
                  <a:schemeClr val="bg1">
                    <a:lumMod val="50000"/>
                  </a:schemeClr>
                </a:solidFill>
                <a:latin typeface="TeXGyreAdventor" panose="00000500000000000000" pitchFamily="50" charset="0"/>
              </a:rPr>
              <a:t>You can click here to enter your text. You can click here to enter your text. You can click here to enter your text. </a:t>
            </a:r>
          </a:p>
        </p:txBody>
      </p:sp>
      <p:sp>
        <p:nvSpPr>
          <p:cNvPr id="69" name="TextBox 68"/>
          <p:cNvSpPr txBox="1"/>
          <p:nvPr/>
        </p:nvSpPr>
        <p:spPr>
          <a:xfrm>
            <a:off x="5284471" y="3812617"/>
            <a:ext cx="1916550" cy="307777"/>
          </a:xfrm>
          <a:prstGeom prst="rect">
            <a:avLst/>
          </a:prstGeom>
          <a:noFill/>
        </p:spPr>
        <p:txBody>
          <a:bodyPr wrap="none" rtlCol="0">
            <a:spAutoFit/>
          </a:bodyPr>
          <a:lstStyle/>
          <a:p>
            <a:r>
              <a:rPr lang="en-US" altLang="zh-CN" sz="1400" b="1" dirty="0">
                <a:solidFill>
                  <a:schemeClr val="bg1">
                    <a:lumMod val="50000"/>
                  </a:schemeClr>
                </a:solidFill>
                <a:latin typeface="TeXGyreAdventor" panose="00000500000000000000" pitchFamily="50" charset="0"/>
              </a:rPr>
              <a:t>Click enter your title</a:t>
            </a:r>
          </a:p>
        </p:txBody>
      </p:sp>
    </p:spTree>
    <p:extLst>
      <p:ext uri="{BB962C8B-B14F-4D97-AF65-F5344CB8AC3E}">
        <p14:creationId xmlns:p14="http://schemas.microsoft.com/office/powerpoint/2010/main" val="2364780447"/>
      </p:ext>
    </p:extLst>
  </p:cSld>
  <p:clrMapOvr>
    <a:masterClrMapping/>
  </p:clrMapOvr>
  <p:transition spd="slow" advClick="0" advTm="0">
    <p:push/>
  </p:transition>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nodeType="withEffect">
                                      <p:stCondLst>
                                        <p:cond delay="0"/>
                                      </p:stCondLst>
                                      <p:childTnLst>
                                        <p:set>
                                          <p:cBhvr>
                                            <p:cTn id="6" dur="1" fill="hold">
                                              <p:stCondLst>
                                                <p:cond delay="0"/>
                                              </p:stCondLst>
                                            </p:cTn>
                                            <p:tgtEl>
                                              <p:spTgt spid="1026"/>
                                            </p:tgtEl>
                                            <p:attrNameLst>
                                              <p:attrName>style.visibility</p:attrName>
                                            </p:attrNameLst>
                                          </p:cBhvr>
                                          <p:to>
                                            <p:strVal val="visible"/>
                                          </p:to>
                                        </p:set>
                                        <p:animEffect transition="in" filter="randombar(horizontal)">
                                          <p:cBhvr>
                                            <p:cTn id="7" dur="500"/>
                                            <p:tgtEl>
                                              <p:spTgt spid="1026"/>
                                            </p:tgtEl>
                                          </p:cBhvr>
                                        </p:animEffect>
                                      </p:childTnLst>
                                    </p:cTn>
                                  </p:par>
                                  <p:par>
                                    <p:cTn id="8" presetID="16" presetClass="entr" presetSubtype="37" fill="hold" grpId="0" nodeType="withEffect">
                                      <p:stCondLst>
                                        <p:cond delay="0"/>
                                      </p:stCondLst>
                                      <p:childTnLst>
                                        <p:set>
                                          <p:cBhvr>
                                            <p:cTn id="9" dur="1" fill="hold">
                                              <p:stCondLst>
                                                <p:cond delay="0"/>
                                              </p:stCondLst>
                                            </p:cTn>
                                            <p:tgtEl>
                                              <p:spTgt spid="34"/>
                                            </p:tgtEl>
                                            <p:attrNameLst>
                                              <p:attrName>style.visibility</p:attrName>
                                            </p:attrNameLst>
                                          </p:cBhvr>
                                          <p:to>
                                            <p:strVal val="visible"/>
                                          </p:to>
                                        </p:set>
                                        <p:animEffect transition="in" filter="barn(outVertical)">
                                          <p:cBhvr>
                                            <p:cTn id="10" dur="500"/>
                                            <p:tgtEl>
                                              <p:spTgt spid="34"/>
                                            </p:tgtEl>
                                          </p:cBhvr>
                                        </p:animEffect>
                                      </p:childTnLst>
                                    </p:cTn>
                                  </p:par>
                                </p:childTnLst>
                              </p:cTn>
                            </p:par>
                            <p:par>
                              <p:cTn id="11" fill="hold">
                                <p:stCondLst>
                                  <p:cond delay="500"/>
                                </p:stCondLst>
                                <p:childTnLst>
                                  <p:par>
                                    <p:cTn id="12" presetID="2" presetClass="entr" presetSubtype="2" fill="hold" grpId="0" nodeType="afterEffect" p14:presetBounceEnd="28571">
                                      <p:stCondLst>
                                        <p:cond delay="0"/>
                                      </p:stCondLst>
                                      <p:iterate type="lt">
                                        <p:tmPct val="10000"/>
                                      </p:iterate>
                                      <p:childTnLst>
                                        <p:set>
                                          <p:cBhvr>
                                            <p:cTn id="13" dur="1" fill="hold">
                                              <p:stCondLst>
                                                <p:cond delay="0"/>
                                              </p:stCondLst>
                                            </p:cTn>
                                            <p:tgtEl>
                                              <p:spTgt spid="63"/>
                                            </p:tgtEl>
                                            <p:attrNameLst>
                                              <p:attrName>style.visibility</p:attrName>
                                            </p:attrNameLst>
                                          </p:cBhvr>
                                          <p:to>
                                            <p:strVal val="visible"/>
                                          </p:to>
                                        </p:set>
                                        <p:anim calcmode="lin" valueType="num" p14:bounceEnd="28571">
                                          <p:cBhvr additive="base">
                                            <p:cTn id="14" dur="700" fill="hold"/>
                                            <p:tgtEl>
                                              <p:spTgt spid="63"/>
                                            </p:tgtEl>
                                            <p:attrNameLst>
                                              <p:attrName>ppt_x</p:attrName>
                                            </p:attrNameLst>
                                          </p:cBhvr>
                                          <p:tavLst>
                                            <p:tav tm="0">
                                              <p:val>
                                                <p:strVal val="1+#ppt_w/2"/>
                                              </p:val>
                                            </p:tav>
                                            <p:tav tm="100000">
                                              <p:val>
                                                <p:strVal val="#ppt_x"/>
                                              </p:val>
                                            </p:tav>
                                          </p:tavLst>
                                        </p:anim>
                                        <p:anim calcmode="lin" valueType="num" p14:bounceEnd="28571">
                                          <p:cBhvr additive="base">
                                            <p:cTn id="15" dur="700" fill="hold"/>
                                            <p:tgtEl>
                                              <p:spTgt spid="63"/>
                                            </p:tgtEl>
                                            <p:attrNameLst>
                                              <p:attrName>ppt_y</p:attrName>
                                            </p:attrNameLst>
                                          </p:cBhvr>
                                          <p:tavLst>
                                            <p:tav tm="0">
                                              <p:val>
                                                <p:strVal val="#ppt_y"/>
                                              </p:val>
                                            </p:tav>
                                            <p:tav tm="100000">
                                              <p:val>
                                                <p:strVal val="#ppt_y"/>
                                              </p:val>
                                            </p:tav>
                                          </p:tavLst>
                                        </p:anim>
                                      </p:childTnLst>
                                    </p:cTn>
                                  </p:par>
                                  <p:par>
                                    <p:cTn id="16" presetID="42" presetClass="entr" presetSubtype="0" fill="hold" grpId="0" nodeType="withEffect">
                                      <p:stCondLst>
                                        <p:cond delay="0"/>
                                      </p:stCondLst>
                                      <p:childTnLst>
                                        <p:set>
                                          <p:cBhvr>
                                            <p:cTn id="17" dur="1" fill="hold">
                                              <p:stCondLst>
                                                <p:cond delay="0"/>
                                              </p:stCondLst>
                                            </p:cTn>
                                            <p:tgtEl>
                                              <p:spTgt spid="36"/>
                                            </p:tgtEl>
                                            <p:attrNameLst>
                                              <p:attrName>style.visibility</p:attrName>
                                            </p:attrNameLst>
                                          </p:cBhvr>
                                          <p:to>
                                            <p:strVal val="visible"/>
                                          </p:to>
                                        </p:set>
                                        <p:animEffect transition="in" filter="fade">
                                          <p:cBhvr>
                                            <p:cTn id="18" dur="1000"/>
                                            <p:tgtEl>
                                              <p:spTgt spid="36"/>
                                            </p:tgtEl>
                                          </p:cBhvr>
                                        </p:animEffect>
                                        <p:anim calcmode="lin" valueType="num">
                                          <p:cBhvr>
                                            <p:cTn id="19" dur="1000" fill="hold"/>
                                            <p:tgtEl>
                                              <p:spTgt spid="36"/>
                                            </p:tgtEl>
                                            <p:attrNameLst>
                                              <p:attrName>ppt_x</p:attrName>
                                            </p:attrNameLst>
                                          </p:cBhvr>
                                          <p:tavLst>
                                            <p:tav tm="0">
                                              <p:val>
                                                <p:strVal val="#ppt_x"/>
                                              </p:val>
                                            </p:tav>
                                            <p:tav tm="100000">
                                              <p:val>
                                                <p:strVal val="#ppt_x"/>
                                              </p:val>
                                            </p:tav>
                                          </p:tavLst>
                                        </p:anim>
                                        <p:anim calcmode="lin" valueType="num">
                                          <p:cBhvr>
                                            <p:cTn id="20" dur="1000" fill="hold"/>
                                            <p:tgtEl>
                                              <p:spTgt spid="36"/>
                                            </p:tgtEl>
                                            <p:attrNameLst>
                                              <p:attrName>ppt_y</p:attrName>
                                            </p:attrNameLst>
                                          </p:cBhvr>
                                          <p:tavLst>
                                            <p:tav tm="0">
                                              <p:val>
                                                <p:strVal val="#ppt_y+.1"/>
                                              </p:val>
                                            </p:tav>
                                            <p:tav tm="100000">
                                              <p:val>
                                                <p:strVal val="#ppt_y"/>
                                              </p:val>
                                            </p:tav>
                                          </p:tavLst>
                                        </p:anim>
                                      </p:childTnLst>
                                    </p:cTn>
                                  </p:par>
                                  <p:par>
                                    <p:cTn id="21" presetID="47" presetClass="entr" presetSubtype="0" fill="hold" grpId="0" nodeType="withEffect">
                                      <p:stCondLst>
                                        <p:cond delay="0"/>
                                      </p:stCondLst>
                                      <p:childTnLst>
                                        <p:set>
                                          <p:cBhvr>
                                            <p:cTn id="22" dur="1" fill="hold">
                                              <p:stCondLst>
                                                <p:cond delay="0"/>
                                              </p:stCondLst>
                                            </p:cTn>
                                            <p:tgtEl>
                                              <p:spTgt spid="39"/>
                                            </p:tgtEl>
                                            <p:attrNameLst>
                                              <p:attrName>style.visibility</p:attrName>
                                            </p:attrNameLst>
                                          </p:cBhvr>
                                          <p:to>
                                            <p:strVal val="visible"/>
                                          </p:to>
                                        </p:set>
                                        <p:animEffect transition="in" filter="fade">
                                          <p:cBhvr>
                                            <p:cTn id="23" dur="1000"/>
                                            <p:tgtEl>
                                              <p:spTgt spid="39"/>
                                            </p:tgtEl>
                                          </p:cBhvr>
                                        </p:animEffect>
                                        <p:anim calcmode="lin" valueType="num">
                                          <p:cBhvr>
                                            <p:cTn id="24" dur="1000" fill="hold"/>
                                            <p:tgtEl>
                                              <p:spTgt spid="39"/>
                                            </p:tgtEl>
                                            <p:attrNameLst>
                                              <p:attrName>ppt_x</p:attrName>
                                            </p:attrNameLst>
                                          </p:cBhvr>
                                          <p:tavLst>
                                            <p:tav tm="0">
                                              <p:val>
                                                <p:strVal val="#ppt_x"/>
                                              </p:val>
                                            </p:tav>
                                            <p:tav tm="100000">
                                              <p:val>
                                                <p:strVal val="#ppt_x"/>
                                              </p:val>
                                            </p:tav>
                                          </p:tavLst>
                                        </p:anim>
                                        <p:anim calcmode="lin" valueType="num">
                                          <p:cBhvr>
                                            <p:cTn id="25" dur="1000" fill="hold"/>
                                            <p:tgtEl>
                                              <p:spTgt spid="39"/>
                                            </p:tgtEl>
                                            <p:attrNameLst>
                                              <p:attrName>ppt_y</p:attrName>
                                            </p:attrNameLst>
                                          </p:cBhvr>
                                          <p:tavLst>
                                            <p:tav tm="0">
                                              <p:val>
                                                <p:strVal val="#ppt_y-.1"/>
                                              </p:val>
                                            </p:tav>
                                            <p:tav tm="100000">
                                              <p:val>
                                                <p:strVal val="#ppt_y"/>
                                              </p:val>
                                            </p:tav>
                                          </p:tavLst>
                                        </p:anim>
                                      </p:childTnLst>
                                    </p:cTn>
                                  </p:par>
                                  <p:par>
                                    <p:cTn id="26" presetID="47" presetClass="entr" presetSubtype="0" fill="hold" grpId="0" nodeType="withEffect">
                                      <p:stCondLst>
                                        <p:cond delay="0"/>
                                      </p:stCondLst>
                                      <p:childTnLst>
                                        <p:set>
                                          <p:cBhvr>
                                            <p:cTn id="27" dur="1" fill="hold">
                                              <p:stCondLst>
                                                <p:cond delay="0"/>
                                              </p:stCondLst>
                                            </p:cTn>
                                            <p:tgtEl>
                                              <p:spTgt spid="41"/>
                                            </p:tgtEl>
                                            <p:attrNameLst>
                                              <p:attrName>style.visibility</p:attrName>
                                            </p:attrNameLst>
                                          </p:cBhvr>
                                          <p:to>
                                            <p:strVal val="visible"/>
                                          </p:to>
                                        </p:set>
                                        <p:animEffect transition="in" filter="fade">
                                          <p:cBhvr>
                                            <p:cTn id="28" dur="1000"/>
                                            <p:tgtEl>
                                              <p:spTgt spid="41"/>
                                            </p:tgtEl>
                                          </p:cBhvr>
                                        </p:animEffect>
                                        <p:anim calcmode="lin" valueType="num">
                                          <p:cBhvr>
                                            <p:cTn id="29" dur="1000" fill="hold"/>
                                            <p:tgtEl>
                                              <p:spTgt spid="41"/>
                                            </p:tgtEl>
                                            <p:attrNameLst>
                                              <p:attrName>ppt_x</p:attrName>
                                            </p:attrNameLst>
                                          </p:cBhvr>
                                          <p:tavLst>
                                            <p:tav tm="0">
                                              <p:val>
                                                <p:strVal val="#ppt_x"/>
                                              </p:val>
                                            </p:tav>
                                            <p:tav tm="100000">
                                              <p:val>
                                                <p:strVal val="#ppt_x"/>
                                              </p:val>
                                            </p:tav>
                                          </p:tavLst>
                                        </p:anim>
                                        <p:anim calcmode="lin" valueType="num">
                                          <p:cBhvr>
                                            <p:cTn id="30" dur="1000" fill="hold"/>
                                            <p:tgtEl>
                                              <p:spTgt spid="41"/>
                                            </p:tgtEl>
                                            <p:attrNameLst>
                                              <p:attrName>ppt_y</p:attrName>
                                            </p:attrNameLst>
                                          </p:cBhvr>
                                          <p:tavLst>
                                            <p:tav tm="0">
                                              <p:val>
                                                <p:strVal val="#ppt_y-.1"/>
                                              </p:val>
                                            </p:tav>
                                            <p:tav tm="100000">
                                              <p:val>
                                                <p:strVal val="#ppt_y"/>
                                              </p:val>
                                            </p:tav>
                                          </p:tavLst>
                                        </p:anim>
                                      </p:childTnLst>
                                    </p:cTn>
                                  </p:par>
                                </p:childTnLst>
                              </p:cTn>
                            </p:par>
                            <p:par>
                              <p:cTn id="31" fill="hold">
                                <p:stCondLst>
                                  <p:cond delay="2460"/>
                                </p:stCondLst>
                                <p:childTnLst>
                                  <p:par>
                                    <p:cTn id="32" presetID="2" presetClass="entr" presetSubtype="2" fill="hold" grpId="0" nodeType="afterEffect" p14:presetBounceEnd="28571">
                                      <p:stCondLst>
                                        <p:cond delay="0"/>
                                      </p:stCondLst>
                                      <p:iterate type="lt">
                                        <p:tmPct val="10000"/>
                                      </p:iterate>
                                      <p:childTnLst>
                                        <p:set>
                                          <p:cBhvr>
                                            <p:cTn id="33" dur="1" fill="hold">
                                              <p:stCondLst>
                                                <p:cond delay="0"/>
                                              </p:stCondLst>
                                            </p:cTn>
                                            <p:tgtEl>
                                              <p:spTgt spid="65"/>
                                            </p:tgtEl>
                                            <p:attrNameLst>
                                              <p:attrName>style.visibility</p:attrName>
                                            </p:attrNameLst>
                                          </p:cBhvr>
                                          <p:to>
                                            <p:strVal val="visible"/>
                                          </p:to>
                                        </p:set>
                                        <p:anim calcmode="lin" valueType="num" p14:bounceEnd="28571">
                                          <p:cBhvr additive="base">
                                            <p:cTn id="34" dur="700" fill="hold"/>
                                            <p:tgtEl>
                                              <p:spTgt spid="65"/>
                                            </p:tgtEl>
                                            <p:attrNameLst>
                                              <p:attrName>ppt_x</p:attrName>
                                            </p:attrNameLst>
                                          </p:cBhvr>
                                          <p:tavLst>
                                            <p:tav tm="0">
                                              <p:val>
                                                <p:strVal val="1+#ppt_w/2"/>
                                              </p:val>
                                            </p:tav>
                                            <p:tav tm="100000">
                                              <p:val>
                                                <p:strVal val="#ppt_x"/>
                                              </p:val>
                                            </p:tav>
                                          </p:tavLst>
                                        </p:anim>
                                        <p:anim calcmode="lin" valueType="num" p14:bounceEnd="28571">
                                          <p:cBhvr additive="base">
                                            <p:cTn id="35" dur="700" fill="hold"/>
                                            <p:tgtEl>
                                              <p:spTgt spid="65"/>
                                            </p:tgtEl>
                                            <p:attrNameLst>
                                              <p:attrName>ppt_y</p:attrName>
                                            </p:attrNameLst>
                                          </p:cBhvr>
                                          <p:tavLst>
                                            <p:tav tm="0">
                                              <p:val>
                                                <p:strVal val="#ppt_y"/>
                                              </p:val>
                                            </p:tav>
                                            <p:tav tm="100000">
                                              <p:val>
                                                <p:strVal val="#ppt_y"/>
                                              </p:val>
                                            </p:tav>
                                          </p:tavLst>
                                        </p:anim>
                                      </p:childTnLst>
                                    </p:cTn>
                                  </p:par>
                                  <p:par>
                                    <p:cTn id="36" presetID="42" presetClass="entr" presetSubtype="0" fill="hold" grpId="0" nodeType="withEffect">
                                      <p:stCondLst>
                                        <p:cond delay="0"/>
                                      </p:stCondLst>
                                      <p:childTnLst>
                                        <p:set>
                                          <p:cBhvr>
                                            <p:cTn id="37" dur="1" fill="hold">
                                              <p:stCondLst>
                                                <p:cond delay="0"/>
                                              </p:stCondLst>
                                            </p:cTn>
                                            <p:tgtEl>
                                              <p:spTgt spid="64"/>
                                            </p:tgtEl>
                                            <p:attrNameLst>
                                              <p:attrName>style.visibility</p:attrName>
                                            </p:attrNameLst>
                                          </p:cBhvr>
                                          <p:to>
                                            <p:strVal val="visible"/>
                                          </p:to>
                                        </p:set>
                                        <p:animEffect transition="in" filter="fade">
                                          <p:cBhvr>
                                            <p:cTn id="38" dur="1000"/>
                                            <p:tgtEl>
                                              <p:spTgt spid="64"/>
                                            </p:tgtEl>
                                          </p:cBhvr>
                                        </p:animEffect>
                                        <p:anim calcmode="lin" valueType="num">
                                          <p:cBhvr>
                                            <p:cTn id="39" dur="1000" fill="hold"/>
                                            <p:tgtEl>
                                              <p:spTgt spid="64"/>
                                            </p:tgtEl>
                                            <p:attrNameLst>
                                              <p:attrName>ppt_x</p:attrName>
                                            </p:attrNameLst>
                                          </p:cBhvr>
                                          <p:tavLst>
                                            <p:tav tm="0">
                                              <p:val>
                                                <p:strVal val="#ppt_x"/>
                                              </p:val>
                                            </p:tav>
                                            <p:tav tm="100000">
                                              <p:val>
                                                <p:strVal val="#ppt_x"/>
                                              </p:val>
                                            </p:tav>
                                          </p:tavLst>
                                        </p:anim>
                                        <p:anim calcmode="lin" valueType="num">
                                          <p:cBhvr>
                                            <p:cTn id="40" dur="1000" fill="hold"/>
                                            <p:tgtEl>
                                              <p:spTgt spid="64"/>
                                            </p:tgtEl>
                                            <p:attrNameLst>
                                              <p:attrName>ppt_y</p:attrName>
                                            </p:attrNameLst>
                                          </p:cBhvr>
                                          <p:tavLst>
                                            <p:tav tm="0">
                                              <p:val>
                                                <p:strVal val="#ppt_y+.1"/>
                                              </p:val>
                                            </p:tav>
                                            <p:tav tm="100000">
                                              <p:val>
                                                <p:strVal val="#ppt_y"/>
                                              </p:val>
                                            </p:tav>
                                          </p:tavLst>
                                        </p:anim>
                                      </p:childTnLst>
                                    </p:cTn>
                                  </p:par>
                                  <p:par>
                                    <p:cTn id="41" presetID="47" presetClass="entr" presetSubtype="0" fill="hold" grpId="0" nodeType="withEffect">
                                      <p:stCondLst>
                                        <p:cond delay="0"/>
                                      </p:stCondLst>
                                      <p:childTnLst>
                                        <p:set>
                                          <p:cBhvr>
                                            <p:cTn id="42" dur="1" fill="hold">
                                              <p:stCondLst>
                                                <p:cond delay="0"/>
                                              </p:stCondLst>
                                            </p:cTn>
                                            <p:tgtEl>
                                              <p:spTgt spid="48"/>
                                            </p:tgtEl>
                                            <p:attrNameLst>
                                              <p:attrName>style.visibility</p:attrName>
                                            </p:attrNameLst>
                                          </p:cBhvr>
                                          <p:to>
                                            <p:strVal val="visible"/>
                                          </p:to>
                                        </p:set>
                                        <p:animEffect transition="in" filter="fade">
                                          <p:cBhvr>
                                            <p:cTn id="43" dur="1000"/>
                                            <p:tgtEl>
                                              <p:spTgt spid="48"/>
                                            </p:tgtEl>
                                          </p:cBhvr>
                                        </p:animEffect>
                                        <p:anim calcmode="lin" valueType="num">
                                          <p:cBhvr>
                                            <p:cTn id="44" dur="1000" fill="hold"/>
                                            <p:tgtEl>
                                              <p:spTgt spid="48"/>
                                            </p:tgtEl>
                                            <p:attrNameLst>
                                              <p:attrName>ppt_x</p:attrName>
                                            </p:attrNameLst>
                                          </p:cBhvr>
                                          <p:tavLst>
                                            <p:tav tm="0">
                                              <p:val>
                                                <p:strVal val="#ppt_x"/>
                                              </p:val>
                                            </p:tav>
                                            <p:tav tm="100000">
                                              <p:val>
                                                <p:strVal val="#ppt_x"/>
                                              </p:val>
                                            </p:tav>
                                          </p:tavLst>
                                        </p:anim>
                                        <p:anim calcmode="lin" valueType="num">
                                          <p:cBhvr>
                                            <p:cTn id="45" dur="1000" fill="hold"/>
                                            <p:tgtEl>
                                              <p:spTgt spid="48"/>
                                            </p:tgtEl>
                                            <p:attrNameLst>
                                              <p:attrName>ppt_y</p:attrName>
                                            </p:attrNameLst>
                                          </p:cBhvr>
                                          <p:tavLst>
                                            <p:tav tm="0">
                                              <p:val>
                                                <p:strVal val="#ppt_y-.1"/>
                                              </p:val>
                                            </p:tav>
                                            <p:tav tm="100000">
                                              <p:val>
                                                <p:strVal val="#ppt_y"/>
                                              </p:val>
                                            </p:tav>
                                          </p:tavLst>
                                        </p:anim>
                                      </p:childTnLst>
                                    </p:cTn>
                                  </p:par>
                                  <p:par>
                                    <p:cTn id="46" presetID="47" presetClass="entr" presetSubtype="0" fill="hold" nodeType="withEffect">
                                      <p:stCondLst>
                                        <p:cond delay="0"/>
                                      </p:stCondLst>
                                      <p:childTnLst>
                                        <p:set>
                                          <p:cBhvr>
                                            <p:cTn id="47" dur="1" fill="hold">
                                              <p:stCondLst>
                                                <p:cond delay="0"/>
                                              </p:stCondLst>
                                            </p:cTn>
                                            <p:tgtEl>
                                              <p:spTgt spid="49"/>
                                            </p:tgtEl>
                                            <p:attrNameLst>
                                              <p:attrName>style.visibility</p:attrName>
                                            </p:attrNameLst>
                                          </p:cBhvr>
                                          <p:to>
                                            <p:strVal val="visible"/>
                                          </p:to>
                                        </p:set>
                                        <p:animEffect transition="in" filter="fade">
                                          <p:cBhvr>
                                            <p:cTn id="48" dur="1000"/>
                                            <p:tgtEl>
                                              <p:spTgt spid="49"/>
                                            </p:tgtEl>
                                          </p:cBhvr>
                                        </p:animEffect>
                                        <p:anim calcmode="lin" valueType="num">
                                          <p:cBhvr>
                                            <p:cTn id="49" dur="1000" fill="hold"/>
                                            <p:tgtEl>
                                              <p:spTgt spid="49"/>
                                            </p:tgtEl>
                                            <p:attrNameLst>
                                              <p:attrName>ppt_x</p:attrName>
                                            </p:attrNameLst>
                                          </p:cBhvr>
                                          <p:tavLst>
                                            <p:tav tm="0">
                                              <p:val>
                                                <p:strVal val="#ppt_x"/>
                                              </p:val>
                                            </p:tav>
                                            <p:tav tm="100000">
                                              <p:val>
                                                <p:strVal val="#ppt_x"/>
                                              </p:val>
                                            </p:tav>
                                          </p:tavLst>
                                        </p:anim>
                                        <p:anim calcmode="lin" valueType="num">
                                          <p:cBhvr>
                                            <p:cTn id="50" dur="1000" fill="hold"/>
                                            <p:tgtEl>
                                              <p:spTgt spid="49"/>
                                            </p:tgtEl>
                                            <p:attrNameLst>
                                              <p:attrName>ppt_y</p:attrName>
                                            </p:attrNameLst>
                                          </p:cBhvr>
                                          <p:tavLst>
                                            <p:tav tm="0">
                                              <p:val>
                                                <p:strVal val="#ppt_y-.1"/>
                                              </p:val>
                                            </p:tav>
                                            <p:tav tm="100000">
                                              <p:val>
                                                <p:strVal val="#ppt_y"/>
                                              </p:val>
                                            </p:tav>
                                          </p:tavLst>
                                        </p:anim>
                                      </p:childTnLst>
                                    </p:cTn>
                                  </p:par>
                                </p:childTnLst>
                              </p:cTn>
                            </p:par>
                            <p:par>
                              <p:cTn id="51" fill="hold">
                                <p:stCondLst>
                                  <p:cond delay="4420"/>
                                </p:stCondLst>
                                <p:childTnLst>
                                  <p:par>
                                    <p:cTn id="52" presetID="2" presetClass="entr" presetSubtype="2" fill="hold" grpId="0" nodeType="afterEffect" p14:presetBounceEnd="28571">
                                      <p:stCondLst>
                                        <p:cond delay="0"/>
                                      </p:stCondLst>
                                      <p:iterate type="lt">
                                        <p:tmPct val="10000"/>
                                      </p:iterate>
                                      <p:childTnLst>
                                        <p:set>
                                          <p:cBhvr>
                                            <p:cTn id="53" dur="1" fill="hold">
                                              <p:stCondLst>
                                                <p:cond delay="0"/>
                                              </p:stCondLst>
                                            </p:cTn>
                                            <p:tgtEl>
                                              <p:spTgt spid="67"/>
                                            </p:tgtEl>
                                            <p:attrNameLst>
                                              <p:attrName>style.visibility</p:attrName>
                                            </p:attrNameLst>
                                          </p:cBhvr>
                                          <p:to>
                                            <p:strVal val="visible"/>
                                          </p:to>
                                        </p:set>
                                        <p:anim calcmode="lin" valueType="num" p14:bounceEnd="28571">
                                          <p:cBhvr additive="base">
                                            <p:cTn id="54" dur="700" fill="hold"/>
                                            <p:tgtEl>
                                              <p:spTgt spid="67"/>
                                            </p:tgtEl>
                                            <p:attrNameLst>
                                              <p:attrName>ppt_x</p:attrName>
                                            </p:attrNameLst>
                                          </p:cBhvr>
                                          <p:tavLst>
                                            <p:tav tm="0">
                                              <p:val>
                                                <p:strVal val="1+#ppt_w/2"/>
                                              </p:val>
                                            </p:tav>
                                            <p:tav tm="100000">
                                              <p:val>
                                                <p:strVal val="#ppt_x"/>
                                              </p:val>
                                            </p:tav>
                                          </p:tavLst>
                                        </p:anim>
                                        <p:anim calcmode="lin" valueType="num" p14:bounceEnd="28571">
                                          <p:cBhvr additive="base">
                                            <p:cTn id="55" dur="700" fill="hold"/>
                                            <p:tgtEl>
                                              <p:spTgt spid="67"/>
                                            </p:tgtEl>
                                            <p:attrNameLst>
                                              <p:attrName>ppt_y</p:attrName>
                                            </p:attrNameLst>
                                          </p:cBhvr>
                                          <p:tavLst>
                                            <p:tav tm="0">
                                              <p:val>
                                                <p:strVal val="#ppt_y"/>
                                              </p:val>
                                            </p:tav>
                                            <p:tav tm="100000">
                                              <p:val>
                                                <p:strVal val="#ppt_y"/>
                                              </p:val>
                                            </p:tav>
                                          </p:tavLst>
                                        </p:anim>
                                      </p:childTnLst>
                                    </p:cTn>
                                  </p:par>
                                  <p:par>
                                    <p:cTn id="56" presetID="42" presetClass="entr" presetSubtype="0" fill="hold" grpId="0" nodeType="withEffect">
                                      <p:stCondLst>
                                        <p:cond delay="0"/>
                                      </p:stCondLst>
                                      <p:childTnLst>
                                        <p:set>
                                          <p:cBhvr>
                                            <p:cTn id="57" dur="1" fill="hold">
                                              <p:stCondLst>
                                                <p:cond delay="0"/>
                                              </p:stCondLst>
                                            </p:cTn>
                                            <p:tgtEl>
                                              <p:spTgt spid="66"/>
                                            </p:tgtEl>
                                            <p:attrNameLst>
                                              <p:attrName>style.visibility</p:attrName>
                                            </p:attrNameLst>
                                          </p:cBhvr>
                                          <p:to>
                                            <p:strVal val="visible"/>
                                          </p:to>
                                        </p:set>
                                        <p:animEffect transition="in" filter="fade">
                                          <p:cBhvr>
                                            <p:cTn id="58" dur="1000"/>
                                            <p:tgtEl>
                                              <p:spTgt spid="66"/>
                                            </p:tgtEl>
                                          </p:cBhvr>
                                        </p:animEffect>
                                        <p:anim calcmode="lin" valueType="num">
                                          <p:cBhvr>
                                            <p:cTn id="59" dur="1000" fill="hold"/>
                                            <p:tgtEl>
                                              <p:spTgt spid="66"/>
                                            </p:tgtEl>
                                            <p:attrNameLst>
                                              <p:attrName>ppt_x</p:attrName>
                                            </p:attrNameLst>
                                          </p:cBhvr>
                                          <p:tavLst>
                                            <p:tav tm="0">
                                              <p:val>
                                                <p:strVal val="#ppt_x"/>
                                              </p:val>
                                            </p:tav>
                                            <p:tav tm="100000">
                                              <p:val>
                                                <p:strVal val="#ppt_x"/>
                                              </p:val>
                                            </p:tav>
                                          </p:tavLst>
                                        </p:anim>
                                        <p:anim calcmode="lin" valueType="num">
                                          <p:cBhvr>
                                            <p:cTn id="60" dur="1000" fill="hold"/>
                                            <p:tgtEl>
                                              <p:spTgt spid="66"/>
                                            </p:tgtEl>
                                            <p:attrNameLst>
                                              <p:attrName>ppt_y</p:attrName>
                                            </p:attrNameLst>
                                          </p:cBhvr>
                                          <p:tavLst>
                                            <p:tav tm="0">
                                              <p:val>
                                                <p:strVal val="#ppt_y+.1"/>
                                              </p:val>
                                            </p:tav>
                                            <p:tav tm="100000">
                                              <p:val>
                                                <p:strVal val="#ppt_y"/>
                                              </p:val>
                                            </p:tav>
                                          </p:tavLst>
                                        </p:anim>
                                      </p:childTnLst>
                                    </p:cTn>
                                  </p:par>
                                  <p:par>
                                    <p:cTn id="61" presetID="47" presetClass="entr" presetSubtype="0" fill="hold" grpId="0" nodeType="withEffect">
                                      <p:stCondLst>
                                        <p:cond delay="0"/>
                                      </p:stCondLst>
                                      <p:childTnLst>
                                        <p:set>
                                          <p:cBhvr>
                                            <p:cTn id="62" dur="1" fill="hold">
                                              <p:stCondLst>
                                                <p:cond delay="0"/>
                                              </p:stCondLst>
                                            </p:cTn>
                                            <p:tgtEl>
                                              <p:spTgt spid="53"/>
                                            </p:tgtEl>
                                            <p:attrNameLst>
                                              <p:attrName>style.visibility</p:attrName>
                                            </p:attrNameLst>
                                          </p:cBhvr>
                                          <p:to>
                                            <p:strVal val="visible"/>
                                          </p:to>
                                        </p:set>
                                        <p:animEffect transition="in" filter="fade">
                                          <p:cBhvr>
                                            <p:cTn id="63" dur="1000"/>
                                            <p:tgtEl>
                                              <p:spTgt spid="53"/>
                                            </p:tgtEl>
                                          </p:cBhvr>
                                        </p:animEffect>
                                        <p:anim calcmode="lin" valueType="num">
                                          <p:cBhvr>
                                            <p:cTn id="64" dur="1000" fill="hold"/>
                                            <p:tgtEl>
                                              <p:spTgt spid="53"/>
                                            </p:tgtEl>
                                            <p:attrNameLst>
                                              <p:attrName>ppt_x</p:attrName>
                                            </p:attrNameLst>
                                          </p:cBhvr>
                                          <p:tavLst>
                                            <p:tav tm="0">
                                              <p:val>
                                                <p:strVal val="#ppt_x"/>
                                              </p:val>
                                            </p:tav>
                                            <p:tav tm="100000">
                                              <p:val>
                                                <p:strVal val="#ppt_x"/>
                                              </p:val>
                                            </p:tav>
                                          </p:tavLst>
                                        </p:anim>
                                        <p:anim calcmode="lin" valueType="num">
                                          <p:cBhvr>
                                            <p:cTn id="65" dur="1000" fill="hold"/>
                                            <p:tgtEl>
                                              <p:spTgt spid="53"/>
                                            </p:tgtEl>
                                            <p:attrNameLst>
                                              <p:attrName>ppt_y</p:attrName>
                                            </p:attrNameLst>
                                          </p:cBhvr>
                                          <p:tavLst>
                                            <p:tav tm="0">
                                              <p:val>
                                                <p:strVal val="#ppt_y-.1"/>
                                              </p:val>
                                            </p:tav>
                                            <p:tav tm="100000">
                                              <p:val>
                                                <p:strVal val="#ppt_y"/>
                                              </p:val>
                                            </p:tav>
                                          </p:tavLst>
                                        </p:anim>
                                      </p:childTnLst>
                                    </p:cTn>
                                  </p:par>
                                  <p:par>
                                    <p:cTn id="66" presetID="47" presetClass="entr" presetSubtype="0" fill="hold" nodeType="withEffect">
                                      <p:stCondLst>
                                        <p:cond delay="0"/>
                                      </p:stCondLst>
                                      <p:childTnLst>
                                        <p:set>
                                          <p:cBhvr>
                                            <p:cTn id="67" dur="1" fill="hold">
                                              <p:stCondLst>
                                                <p:cond delay="0"/>
                                              </p:stCondLst>
                                            </p:cTn>
                                            <p:tgtEl>
                                              <p:spTgt spid="54"/>
                                            </p:tgtEl>
                                            <p:attrNameLst>
                                              <p:attrName>style.visibility</p:attrName>
                                            </p:attrNameLst>
                                          </p:cBhvr>
                                          <p:to>
                                            <p:strVal val="visible"/>
                                          </p:to>
                                        </p:set>
                                        <p:animEffect transition="in" filter="fade">
                                          <p:cBhvr>
                                            <p:cTn id="68" dur="1000"/>
                                            <p:tgtEl>
                                              <p:spTgt spid="54"/>
                                            </p:tgtEl>
                                          </p:cBhvr>
                                        </p:animEffect>
                                        <p:anim calcmode="lin" valueType="num">
                                          <p:cBhvr>
                                            <p:cTn id="69" dur="1000" fill="hold"/>
                                            <p:tgtEl>
                                              <p:spTgt spid="54"/>
                                            </p:tgtEl>
                                            <p:attrNameLst>
                                              <p:attrName>ppt_x</p:attrName>
                                            </p:attrNameLst>
                                          </p:cBhvr>
                                          <p:tavLst>
                                            <p:tav tm="0">
                                              <p:val>
                                                <p:strVal val="#ppt_x"/>
                                              </p:val>
                                            </p:tav>
                                            <p:tav tm="100000">
                                              <p:val>
                                                <p:strVal val="#ppt_x"/>
                                              </p:val>
                                            </p:tav>
                                          </p:tavLst>
                                        </p:anim>
                                        <p:anim calcmode="lin" valueType="num">
                                          <p:cBhvr>
                                            <p:cTn id="70" dur="1000" fill="hold"/>
                                            <p:tgtEl>
                                              <p:spTgt spid="54"/>
                                            </p:tgtEl>
                                            <p:attrNameLst>
                                              <p:attrName>ppt_y</p:attrName>
                                            </p:attrNameLst>
                                          </p:cBhvr>
                                          <p:tavLst>
                                            <p:tav tm="0">
                                              <p:val>
                                                <p:strVal val="#ppt_y-.1"/>
                                              </p:val>
                                            </p:tav>
                                            <p:tav tm="100000">
                                              <p:val>
                                                <p:strVal val="#ppt_y"/>
                                              </p:val>
                                            </p:tav>
                                          </p:tavLst>
                                        </p:anim>
                                      </p:childTnLst>
                                    </p:cTn>
                                  </p:par>
                                </p:childTnLst>
                              </p:cTn>
                            </p:par>
                            <p:par>
                              <p:cTn id="71" fill="hold">
                                <p:stCondLst>
                                  <p:cond delay="6380"/>
                                </p:stCondLst>
                                <p:childTnLst>
                                  <p:par>
                                    <p:cTn id="72" presetID="2" presetClass="entr" presetSubtype="2" fill="hold" grpId="0" nodeType="afterEffect" p14:presetBounceEnd="28571">
                                      <p:stCondLst>
                                        <p:cond delay="0"/>
                                      </p:stCondLst>
                                      <p:iterate type="lt">
                                        <p:tmPct val="10000"/>
                                      </p:iterate>
                                      <p:childTnLst>
                                        <p:set>
                                          <p:cBhvr>
                                            <p:cTn id="73" dur="1" fill="hold">
                                              <p:stCondLst>
                                                <p:cond delay="0"/>
                                              </p:stCondLst>
                                            </p:cTn>
                                            <p:tgtEl>
                                              <p:spTgt spid="69"/>
                                            </p:tgtEl>
                                            <p:attrNameLst>
                                              <p:attrName>style.visibility</p:attrName>
                                            </p:attrNameLst>
                                          </p:cBhvr>
                                          <p:to>
                                            <p:strVal val="visible"/>
                                          </p:to>
                                        </p:set>
                                        <p:anim calcmode="lin" valueType="num" p14:bounceEnd="28571">
                                          <p:cBhvr additive="base">
                                            <p:cTn id="74" dur="700" fill="hold"/>
                                            <p:tgtEl>
                                              <p:spTgt spid="69"/>
                                            </p:tgtEl>
                                            <p:attrNameLst>
                                              <p:attrName>ppt_x</p:attrName>
                                            </p:attrNameLst>
                                          </p:cBhvr>
                                          <p:tavLst>
                                            <p:tav tm="0">
                                              <p:val>
                                                <p:strVal val="1+#ppt_w/2"/>
                                              </p:val>
                                            </p:tav>
                                            <p:tav tm="100000">
                                              <p:val>
                                                <p:strVal val="#ppt_x"/>
                                              </p:val>
                                            </p:tav>
                                          </p:tavLst>
                                        </p:anim>
                                        <p:anim calcmode="lin" valueType="num" p14:bounceEnd="28571">
                                          <p:cBhvr additive="base">
                                            <p:cTn id="75" dur="700" fill="hold"/>
                                            <p:tgtEl>
                                              <p:spTgt spid="69"/>
                                            </p:tgtEl>
                                            <p:attrNameLst>
                                              <p:attrName>ppt_y</p:attrName>
                                            </p:attrNameLst>
                                          </p:cBhvr>
                                          <p:tavLst>
                                            <p:tav tm="0">
                                              <p:val>
                                                <p:strVal val="#ppt_y"/>
                                              </p:val>
                                            </p:tav>
                                            <p:tav tm="100000">
                                              <p:val>
                                                <p:strVal val="#ppt_y"/>
                                              </p:val>
                                            </p:tav>
                                          </p:tavLst>
                                        </p:anim>
                                      </p:childTnLst>
                                    </p:cTn>
                                  </p:par>
                                  <p:par>
                                    <p:cTn id="76" presetID="42" presetClass="entr" presetSubtype="0" fill="hold" grpId="0" nodeType="withEffect">
                                      <p:stCondLst>
                                        <p:cond delay="0"/>
                                      </p:stCondLst>
                                      <p:childTnLst>
                                        <p:set>
                                          <p:cBhvr>
                                            <p:cTn id="77" dur="1" fill="hold">
                                              <p:stCondLst>
                                                <p:cond delay="0"/>
                                              </p:stCondLst>
                                            </p:cTn>
                                            <p:tgtEl>
                                              <p:spTgt spid="68"/>
                                            </p:tgtEl>
                                            <p:attrNameLst>
                                              <p:attrName>style.visibility</p:attrName>
                                            </p:attrNameLst>
                                          </p:cBhvr>
                                          <p:to>
                                            <p:strVal val="visible"/>
                                          </p:to>
                                        </p:set>
                                        <p:animEffect transition="in" filter="fade">
                                          <p:cBhvr>
                                            <p:cTn id="78" dur="1000"/>
                                            <p:tgtEl>
                                              <p:spTgt spid="68"/>
                                            </p:tgtEl>
                                          </p:cBhvr>
                                        </p:animEffect>
                                        <p:anim calcmode="lin" valueType="num">
                                          <p:cBhvr>
                                            <p:cTn id="79" dur="1000" fill="hold"/>
                                            <p:tgtEl>
                                              <p:spTgt spid="68"/>
                                            </p:tgtEl>
                                            <p:attrNameLst>
                                              <p:attrName>ppt_x</p:attrName>
                                            </p:attrNameLst>
                                          </p:cBhvr>
                                          <p:tavLst>
                                            <p:tav tm="0">
                                              <p:val>
                                                <p:strVal val="#ppt_x"/>
                                              </p:val>
                                            </p:tav>
                                            <p:tav tm="100000">
                                              <p:val>
                                                <p:strVal val="#ppt_x"/>
                                              </p:val>
                                            </p:tav>
                                          </p:tavLst>
                                        </p:anim>
                                        <p:anim calcmode="lin" valueType="num">
                                          <p:cBhvr>
                                            <p:cTn id="80" dur="1000" fill="hold"/>
                                            <p:tgtEl>
                                              <p:spTgt spid="68"/>
                                            </p:tgtEl>
                                            <p:attrNameLst>
                                              <p:attrName>ppt_y</p:attrName>
                                            </p:attrNameLst>
                                          </p:cBhvr>
                                          <p:tavLst>
                                            <p:tav tm="0">
                                              <p:val>
                                                <p:strVal val="#ppt_y+.1"/>
                                              </p:val>
                                            </p:tav>
                                            <p:tav tm="100000">
                                              <p:val>
                                                <p:strVal val="#ppt_y"/>
                                              </p:val>
                                            </p:tav>
                                          </p:tavLst>
                                        </p:anim>
                                      </p:childTnLst>
                                    </p:cTn>
                                  </p:par>
                                  <p:par>
                                    <p:cTn id="81" presetID="47" presetClass="entr" presetSubtype="0" fill="hold" grpId="0" nodeType="withEffect">
                                      <p:stCondLst>
                                        <p:cond delay="0"/>
                                      </p:stCondLst>
                                      <p:childTnLst>
                                        <p:set>
                                          <p:cBhvr>
                                            <p:cTn id="82" dur="1" fill="hold">
                                              <p:stCondLst>
                                                <p:cond delay="0"/>
                                              </p:stCondLst>
                                            </p:cTn>
                                            <p:tgtEl>
                                              <p:spTgt spid="58"/>
                                            </p:tgtEl>
                                            <p:attrNameLst>
                                              <p:attrName>style.visibility</p:attrName>
                                            </p:attrNameLst>
                                          </p:cBhvr>
                                          <p:to>
                                            <p:strVal val="visible"/>
                                          </p:to>
                                        </p:set>
                                        <p:animEffect transition="in" filter="fade">
                                          <p:cBhvr>
                                            <p:cTn id="83" dur="1000"/>
                                            <p:tgtEl>
                                              <p:spTgt spid="58"/>
                                            </p:tgtEl>
                                          </p:cBhvr>
                                        </p:animEffect>
                                        <p:anim calcmode="lin" valueType="num">
                                          <p:cBhvr>
                                            <p:cTn id="84" dur="1000" fill="hold"/>
                                            <p:tgtEl>
                                              <p:spTgt spid="58"/>
                                            </p:tgtEl>
                                            <p:attrNameLst>
                                              <p:attrName>ppt_x</p:attrName>
                                            </p:attrNameLst>
                                          </p:cBhvr>
                                          <p:tavLst>
                                            <p:tav tm="0">
                                              <p:val>
                                                <p:strVal val="#ppt_x"/>
                                              </p:val>
                                            </p:tav>
                                            <p:tav tm="100000">
                                              <p:val>
                                                <p:strVal val="#ppt_x"/>
                                              </p:val>
                                            </p:tav>
                                          </p:tavLst>
                                        </p:anim>
                                        <p:anim calcmode="lin" valueType="num">
                                          <p:cBhvr>
                                            <p:cTn id="85" dur="1000" fill="hold"/>
                                            <p:tgtEl>
                                              <p:spTgt spid="58"/>
                                            </p:tgtEl>
                                            <p:attrNameLst>
                                              <p:attrName>ppt_y</p:attrName>
                                            </p:attrNameLst>
                                          </p:cBhvr>
                                          <p:tavLst>
                                            <p:tav tm="0">
                                              <p:val>
                                                <p:strVal val="#ppt_y-.1"/>
                                              </p:val>
                                            </p:tav>
                                            <p:tav tm="100000">
                                              <p:val>
                                                <p:strVal val="#ppt_y"/>
                                              </p:val>
                                            </p:tav>
                                          </p:tavLst>
                                        </p:anim>
                                      </p:childTnLst>
                                    </p:cTn>
                                  </p:par>
                                  <p:par>
                                    <p:cTn id="86" presetID="47" presetClass="entr" presetSubtype="0" fill="hold" nodeType="withEffect">
                                      <p:stCondLst>
                                        <p:cond delay="0"/>
                                      </p:stCondLst>
                                      <p:childTnLst>
                                        <p:set>
                                          <p:cBhvr>
                                            <p:cTn id="87" dur="1" fill="hold">
                                              <p:stCondLst>
                                                <p:cond delay="0"/>
                                              </p:stCondLst>
                                            </p:cTn>
                                            <p:tgtEl>
                                              <p:spTgt spid="59"/>
                                            </p:tgtEl>
                                            <p:attrNameLst>
                                              <p:attrName>style.visibility</p:attrName>
                                            </p:attrNameLst>
                                          </p:cBhvr>
                                          <p:to>
                                            <p:strVal val="visible"/>
                                          </p:to>
                                        </p:set>
                                        <p:animEffect transition="in" filter="fade">
                                          <p:cBhvr>
                                            <p:cTn id="88" dur="1000"/>
                                            <p:tgtEl>
                                              <p:spTgt spid="59"/>
                                            </p:tgtEl>
                                          </p:cBhvr>
                                        </p:animEffect>
                                        <p:anim calcmode="lin" valueType="num">
                                          <p:cBhvr>
                                            <p:cTn id="89" dur="1000" fill="hold"/>
                                            <p:tgtEl>
                                              <p:spTgt spid="59"/>
                                            </p:tgtEl>
                                            <p:attrNameLst>
                                              <p:attrName>ppt_x</p:attrName>
                                            </p:attrNameLst>
                                          </p:cBhvr>
                                          <p:tavLst>
                                            <p:tav tm="0">
                                              <p:val>
                                                <p:strVal val="#ppt_x"/>
                                              </p:val>
                                            </p:tav>
                                            <p:tav tm="100000">
                                              <p:val>
                                                <p:strVal val="#ppt_x"/>
                                              </p:val>
                                            </p:tav>
                                          </p:tavLst>
                                        </p:anim>
                                        <p:anim calcmode="lin" valueType="num">
                                          <p:cBhvr>
                                            <p:cTn id="90" dur="1000" fill="hold"/>
                                            <p:tgtEl>
                                              <p:spTgt spid="59"/>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4" grpId="0" animBg="1"/>
          <p:bldP spid="36" grpId="0"/>
          <p:bldP spid="39" grpId="0" animBg="1"/>
          <p:bldP spid="41" grpId="0" animBg="1"/>
          <p:bldP spid="48" grpId="0" animBg="1"/>
          <p:bldP spid="53" grpId="0" animBg="1"/>
          <p:bldP spid="58" grpId="0" animBg="1"/>
          <p:bldP spid="63" grpId="0"/>
          <p:bldP spid="64" grpId="0"/>
          <p:bldP spid="65" grpId="0"/>
          <p:bldP spid="66" grpId="0"/>
          <p:bldP spid="67" grpId="0"/>
          <p:bldP spid="68" grpId="0"/>
          <p:bldP spid="69"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nodeType="withEffect">
                                      <p:stCondLst>
                                        <p:cond delay="0"/>
                                      </p:stCondLst>
                                      <p:childTnLst>
                                        <p:set>
                                          <p:cBhvr>
                                            <p:cTn id="6" dur="1" fill="hold">
                                              <p:stCondLst>
                                                <p:cond delay="0"/>
                                              </p:stCondLst>
                                            </p:cTn>
                                            <p:tgtEl>
                                              <p:spTgt spid="1026"/>
                                            </p:tgtEl>
                                            <p:attrNameLst>
                                              <p:attrName>style.visibility</p:attrName>
                                            </p:attrNameLst>
                                          </p:cBhvr>
                                          <p:to>
                                            <p:strVal val="visible"/>
                                          </p:to>
                                        </p:set>
                                        <p:animEffect transition="in" filter="randombar(horizontal)">
                                          <p:cBhvr>
                                            <p:cTn id="7" dur="500"/>
                                            <p:tgtEl>
                                              <p:spTgt spid="1026"/>
                                            </p:tgtEl>
                                          </p:cBhvr>
                                        </p:animEffect>
                                      </p:childTnLst>
                                    </p:cTn>
                                  </p:par>
                                  <p:par>
                                    <p:cTn id="8" presetID="16" presetClass="entr" presetSubtype="37" fill="hold" grpId="0" nodeType="withEffect">
                                      <p:stCondLst>
                                        <p:cond delay="0"/>
                                      </p:stCondLst>
                                      <p:childTnLst>
                                        <p:set>
                                          <p:cBhvr>
                                            <p:cTn id="9" dur="1" fill="hold">
                                              <p:stCondLst>
                                                <p:cond delay="0"/>
                                              </p:stCondLst>
                                            </p:cTn>
                                            <p:tgtEl>
                                              <p:spTgt spid="34"/>
                                            </p:tgtEl>
                                            <p:attrNameLst>
                                              <p:attrName>style.visibility</p:attrName>
                                            </p:attrNameLst>
                                          </p:cBhvr>
                                          <p:to>
                                            <p:strVal val="visible"/>
                                          </p:to>
                                        </p:set>
                                        <p:animEffect transition="in" filter="barn(outVertical)">
                                          <p:cBhvr>
                                            <p:cTn id="10" dur="500"/>
                                            <p:tgtEl>
                                              <p:spTgt spid="34"/>
                                            </p:tgtEl>
                                          </p:cBhvr>
                                        </p:animEffect>
                                      </p:childTnLst>
                                    </p:cTn>
                                  </p:par>
                                </p:childTnLst>
                              </p:cTn>
                            </p:par>
                            <p:par>
                              <p:cTn id="11" fill="hold">
                                <p:stCondLst>
                                  <p:cond delay="500"/>
                                </p:stCondLst>
                                <p:childTnLst>
                                  <p:par>
                                    <p:cTn id="12" presetID="2" presetClass="entr" presetSubtype="2" fill="hold" grpId="0" nodeType="afterEffect">
                                      <p:stCondLst>
                                        <p:cond delay="0"/>
                                      </p:stCondLst>
                                      <p:iterate type="lt">
                                        <p:tmPct val="10000"/>
                                      </p:iterate>
                                      <p:childTnLst>
                                        <p:set>
                                          <p:cBhvr>
                                            <p:cTn id="13" dur="1" fill="hold">
                                              <p:stCondLst>
                                                <p:cond delay="0"/>
                                              </p:stCondLst>
                                            </p:cTn>
                                            <p:tgtEl>
                                              <p:spTgt spid="63"/>
                                            </p:tgtEl>
                                            <p:attrNameLst>
                                              <p:attrName>style.visibility</p:attrName>
                                            </p:attrNameLst>
                                          </p:cBhvr>
                                          <p:to>
                                            <p:strVal val="visible"/>
                                          </p:to>
                                        </p:set>
                                        <p:anim calcmode="lin" valueType="num">
                                          <p:cBhvr additive="base">
                                            <p:cTn id="14" dur="700" fill="hold"/>
                                            <p:tgtEl>
                                              <p:spTgt spid="63"/>
                                            </p:tgtEl>
                                            <p:attrNameLst>
                                              <p:attrName>ppt_x</p:attrName>
                                            </p:attrNameLst>
                                          </p:cBhvr>
                                          <p:tavLst>
                                            <p:tav tm="0">
                                              <p:val>
                                                <p:strVal val="1+#ppt_w/2"/>
                                              </p:val>
                                            </p:tav>
                                            <p:tav tm="100000">
                                              <p:val>
                                                <p:strVal val="#ppt_x"/>
                                              </p:val>
                                            </p:tav>
                                          </p:tavLst>
                                        </p:anim>
                                        <p:anim calcmode="lin" valueType="num">
                                          <p:cBhvr additive="base">
                                            <p:cTn id="15" dur="700" fill="hold"/>
                                            <p:tgtEl>
                                              <p:spTgt spid="63"/>
                                            </p:tgtEl>
                                            <p:attrNameLst>
                                              <p:attrName>ppt_y</p:attrName>
                                            </p:attrNameLst>
                                          </p:cBhvr>
                                          <p:tavLst>
                                            <p:tav tm="0">
                                              <p:val>
                                                <p:strVal val="#ppt_y"/>
                                              </p:val>
                                            </p:tav>
                                            <p:tav tm="100000">
                                              <p:val>
                                                <p:strVal val="#ppt_y"/>
                                              </p:val>
                                            </p:tav>
                                          </p:tavLst>
                                        </p:anim>
                                      </p:childTnLst>
                                    </p:cTn>
                                  </p:par>
                                  <p:par>
                                    <p:cTn id="16" presetID="42" presetClass="entr" presetSubtype="0" fill="hold" grpId="0" nodeType="withEffect">
                                      <p:stCondLst>
                                        <p:cond delay="0"/>
                                      </p:stCondLst>
                                      <p:childTnLst>
                                        <p:set>
                                          <p:cBhvr>
                                            <p:cTn id="17" dur="1" fill="hold">
                                              <p:stCondLst>
                                                <p:cond delay="0"/>
                                              </p:stCondLst>
                                            </p:cTn>
                                            <p:tgtEl>
                                              <p:spTgt spid="36"/>
                                            </p:tgtEl>
                                            <p:attrNameLst>
                                              <p:attrName>style.visibility</p:attrName>
                                            </p:attrNameLst>
                                          </p:cBhvr>
                                          <p:to>
                                            <p:strVal val="visible"/>
                                          </p:to>
                                        </p:set>
                                        <p:animEffect transition="in" filter="fade">
                                          <p:cBhvr>
                                            <p:cTn id="18" dur="1000"/>
                                            <p:tgtEl>
                                              <p:spTgt spid="36"/>
                                            </p:tgtEl>
                                          </p:cBhvr>
                                        </p:animEffect>
                                        <p:anim calcmode="lin" valueType="num">
                                          <p:cBhvr>
                                            <p:cTn id="19" dur="1000" fill="hold"/>
                                            <p:tgtEl>
                                              <p:spTgt spid="36"/>
                                            </p:tgtEl>
                                            <p:attrNameLst>
                                              <p:attrName>ppt_x</p:attrName>
                                            </p:attrNameLst>
                                          </p:cBhvr>
                                          <p:tavLst>
                                            <p:tav tm="0">
                                              <p:val>
                                                <p:strVal val="#ppt_x"/>
                                              </p:val>
                                            </p:tav>
                                            <p:tav tm="100000">
                                              <p:val>
                                                <p:strVal val="#ppt_x"/>
                                              </p:val>
                                            </p:tav>
                                          </p:tavLst>
                                        </p:anim>
                                        <p:anim calcmode="lin" valueType="num">
                                          <p:cBhvr>
                                            <p:cTn id="20" dur="1000" fill="hold"/>
                                            <p:tgtEl>
                                              <p:spTgt spid="36"/>
                                            </p:tgtEl>
                                            <p:attrNameLst>
                                              <p:attrName>ppt_y</p:attrName>
                                            </p:attrNameLst>
                                          </p:cBhvr>
                                          <p:tavLst>
                                            <p:tav tm="0">
                                              <p:val>
                                                <p:strVal val="#ppt_y+.1"/>
                                              </p:val>
                                            </p:tav>
                                            <p:tav tm="100000">
                                              <p:val>
                                                <p:strVal val="#ppt_y"/>
                                              </p:val>
                                            </p:tav>
                                          </p:tavLst>
                                        </p:anim>
                                      </p:childTnLst>
                                    </p:cTn>
                                  </p:par>
                                  <p:par>
                                    <p:cTn id="21" presetID="47" presetClass="entr" presetSubtype="0" fill="hold" grpId="0" nodeType="withEffect">
                                      <p:stCondLst>
                                        <p:cond delay="0"/>
                                      </p:stCondLst>
                                      <p:childTnLst>
                                        <p:set>
                                          <p:cBhvr>
                                            <p:cTn id="22" dur="1" fill="hold">
                                              <p:stCondLst>
                                                <p:cond delay="0"/>
                                              </p:stCondLst>
                                            </p:cTn>
                                            <p:tgtEl>
                                              <p:spTgt spid="39"/>
                                            </p:tgtEl>
                                            <p:attrNameLst>
                                              <p:attrName>style.visibility</p:attrName>
                                            </p:attrNameLst>
                                          </p:cBhvr>
                                          <p:to>
                                            <p:strVal val="visible"/>
                                          </p:to>
                                        </p:set>
                                        <p:animEffect transition="in" filter="fade">
                                          <p:cBhvr>
                                            <p:cTn id="23" dur="1000"/>
                                            <p:tgtEl>
                                              <p:spTgt spid="39"/>
                                            </p:tgtEl>
                                          </p:cBhvr>
                                        </p:animEffect>
                                        <p:anim calcmode="lin" valueType="num">
                                          <p:cBhvr>
                                            <p:cTn id="24" dur="1000" fill="hold"/>
                                            <p:tgtEl>
                                              <p:spTgt spid="39"/>
                                            </p:tgtEl>
                                            <p:attrNameLst>
                                              <p:attrName>ppt_x</p:attrName>
                                            </p:attrNameLst>
                                          </p:cBhvr>
                                          <p:tavLst>
                                            <p:tav tm="0">
                                              <p:val>
                                                <p:strVal val="#ppt_x"/>
                                              </p:val>
                                            </p:tav>
                                            <p:tav tm="100000">
                                              <p:val>
                                                <p:strVal val="#ppt_x"/>
                                              </p:val>
                                            </p:tav>
                                          </p:tavLst>
                                        </p:anim>
                                        <p:anim calcmode="lin" valueType="num">
                                          <p:cBhvr>
                                            <p:cTn id="25" dur="1000" fill="hold"/>
                                            <p:tgtEl>
                                              <p:spTgt spid="39"/>
                                            </p:tgtEl>
                                            <p:attrNameLst>
                                              <p:attrName>ppt_y</p:attrName>
                                            </p:attrNameLst>
                                          </p:cBhvr>
                                          <p:tavLst>
                                            <p:tav tm="0">
                                              <p:val>
                                                <p:strVal val="#ppt_y-.1"/>
                                              </p:val>
                                            </p:tav>
                                            <p:tav tm="100000">
                                              <p:val>
                                                <p:strVal val="#ppt_y"/>
                                              </p:val>
                                            </p:tav>
                                          </p:tavLst>
                                        </p:anim>
                                      </p:childTnLst>
                                    </p:cTn>
                                  </p:par>
                                  <p:par>
                                    <p:cTn id="26" presetID="47" presetClass="entr" presetSubtype="0" fill="hold" grpId="0" nodeType="withEffect">
                                      <p:stCondLst>
                                        <p:cond delay="0"/>
                                      </p:stCondLst>
                                      <p:childTnLst>
                                        <p:set>
                                          <p:cBhvr>
                                            <p:cTn id="27" dur="1" fill="hold">
                                              <p:stCondLst>
                                                <p:cond delay="0"/>
                                              </p:stCondLst>
                                            </p:cTn>
                                            <p:tgtEl>
                                              <p:spTgt spid="41"/>
                                            </p:tgtEl>
                                            <p:attrNameLst>
                                              <p:attrName>style.visibility</p:attrName>
                                            </p:attrNameLst>
                                          </p:cBhvr>
                                          <p:to>
                                            <p:strVal val="visible"/>
                                          </p:to>
                                        </p:set>
                                        <p:animEffect transition="in" filter="fade">
                                          <p:cBhvr>
                                            <p:cTn id="28" dur="1000"/>
                                            <p:tgtEl>
                                              <p:spTgt spid="41"/>
                                            </p:tgtEl>
                                          </p:cBhvr>
                                        </p:animEffect>
                                        <p:anim calcmode="lin" valueType="num">
                                          <p:cBhvr>
                                            <p:cTn id="29" dur="1000" fill="hold"/>
                                            <p:tgtEl>
                                              <p:spTgt spid="41"/>
                                            </p:tgtEl>
                                            <p:attrNameLst>
                                              <p:attrName>ppt_x</p:attrName>
                                            </p:attrNameLst>
                                          </p:cBhvr>
                                          <p:tavLst>
                                            <p:tav tm="0">
                                              <p:val>
                                                <p:strVal val="#ppt_x"/>
                                              </p:val>
                                            </p:tav>
                                            <p:tav tm="100000">
                                              <p:val>
                                                <p:strVal val="#ppt_x"/>
                                              </p:val>
                                            </p:tav>
                                          </p:tavLst>
                                        </p:anim>
                                        <p:anim calcmode="lin" valueType="num">
                                          <p:cBhvr>
                                            <p:cTn id="30" dur="1000" fill="hold"/>
                                            <p:tgtEl>
                                              <p:spTgt spid="41"/>
                                            </p:tgtEl>
                                            <p:attrNameLst>
                                              <p:attrName>ppt_y</p:attrName>
                                            </p:attrNameLst>
                                          </p:cBhvr>
                                          <p:tavLst>
                                            <p:tav tm="0">
                                              <p:val>
                                                <p:strVal val="#ppt_y-.1"/>
                                              </p:val>
                                            </p:tav>
                                            <p:tav tm="100000">
                                              <p:val>
                                                <p:strVal val="#ppt_y"/>
                                              </p:val>
                                            </p:tav>
                                          </p:tavLst>
                                        </p:anim>
                                      </p:childTnLst>
                                    </p:cTn>
                                  </p:par>
                                </p:childTnLst>
                              </p:cTn>
                            </p:par>
                            <p:par>
                              <p:cTn id="31" fill="hold">
                                <p:stCondLst>
                                  <p:cond delay="2460"/>
                                </p:stCondLst>
                                <p:childTnLst>
                                  <p:par>
                                    <p:cTn id="32" presetID="2" presetClass="entr" presetSubtype="2" fill="hold" grpId="0" nodeType="afterEffect">
                                      <p:stCondLst>
                                        <p:cond delay="0"/>
                                      </p:stCondLst>
                                      <p:iterate type="lt">
                                        <p:tmPct val="10000"/>
                                      </p:iterate>
                                      <p:childTnLst>
                                        <p:set>
                                          <p:cBhvr>
                                            <p:cTn id="33" dur="1" fill="hold">
                                              <p:stCondLst>
                                                <p:cond delay="0"/>
                                              </p:stCondLst>
                                            </p:cTn>
                                            <p:tgtEl>
                                              <p:spTgt spid="65"/>
                                            </p:tgtEl>
                                            <p:attrNameLst>
                                              <p:attrName>style.visibility</p:attrName>
                                            </p:attrNameLst>
                                          </p:cBhvr>
                                          <p:to>
                                            <p:strVal val="visible"/>
                                          </p:to>
                                        </p:set>
                                        <p:anim calcmode="lin" valueType="num">
                                          <p:cBhvr additive="base">
                                            <p:cTn id="34" dur="700" fill="hold"/>
                                            <p:tgtEl>
                                              <p:spTgt spid="65"/>
                                            </p:tgtEl>
                                            <p:attrNameLst>
                                              <p:attrName>ppt_x</p:attrName>
                                            </p:attrNameLst>
                                          </p:cBhvr>
                                          <p:tavLst>
                                            <p:tav tm="0">
                                              <p:val>
                                                <p:strVal val="1+#ppt_w/2"/>
                                              </p:val>
                                            </p:tav>
                                            <p:tav tm="100000">
                                              <p:val>
                                                <p:strVal val="#ppt_x"/>
                                              </p:val>
                                            </p:tav>
                                          </p:tavLst>
                                        </p:anim>
                                        <p:anim calcmode="lin" valueType="num">
                                          <p:cBhvr additive="base">
                                            <p:cTn id="35" dur="700" fill="hold"/>
                                            <p:tgtEl>
                                              <p:spTgt spid="65"/>
                                            </p:tgtEl>
                                            <p:attrNameLst>
                                              <p:attrName>ppt_y</p:attrName>
                                            </p:attrNameLst>
                                          </p:cBhvr>
                                          <p:tavLst>
                                            <p:tav tm="0">
                                              <p:val>
                                                <p:strVal val="#ppt_y"/>
                                              </p:val>
                                            </p:tav>
                                            <p:tav tm="100000">
                                              <p:val>
                                                <p:strVal val="#ppt_y"/>
                                              </p:val>
                                            </p:tav>
                                          </p:tavLst>
                                        </p:anim>
                                      </p:childTnLst>
                                    </p:cTn>
                                  </p:par>
                                  <p:par>
                                    <p:cTn id="36" presetID="42" presetClass="entr" presetSubtype="0" fill="hold" grpId="0" nodeType="withEffect">
                                      <p:stCondLst>
                                        <p:cond delay="0"/>
                                      </p:stCondLst>
                                      <p:childTnLst>
                                        <p:set>
                                          <p:cBhvr>
                                            <p:cTn id="37" dur="1" fill="hold">
                                              <p:stCondLst>
                                                <p:cond delay="0"/>
                                              </p:stCondLst>
                                            </p:cTn>
                                            <p:tgtEl>
                                              <p:spTgt spid="64"/>
                                            </p:tgtEl>
                                            <p:attrNameLst>
                                              <p:attrName>style.visibility</p:attrName>
                                            </p:attrNameLst>
                                          </p:cBhvr>
                                          <p:to>
                                            <p:strVal val="visible"/>
                                          </p:to>
                                        </p:set>
                                        <p:animEffect transition="in" filter="fade">
                                          <p:cBhvr>
                                            <p:cTn id="38" dur="1000"/>
                                            <p:tgtEl>
                                              <p:spTgt spid="64"/>
                                            </p:tgtEl>
                                          </p:cBhvr>
                                        </p:animEffect>
                                        <p:anim calcmode="lin" valueType="num">
                                          <p:cBhvr>
                                            <p:cTn id="39" dur="1000" fill="hold"/>
                                            <p:tgtEl>
                                              <p:spTgt spid="64"/>
                                            </p:tgtEl>
                                            <p:attrNameLst>
                                              <p:attrName>ppt_x</p:attrName>
                                            </p:attrNameLst>
                                          </p:cBhvr>
                                          <p:tavLst>
                                            <p:tav tm="0">
                                              <p:val>
                                                <p:strVal val="#ppt_x"/>
                                              </p:val>
                                            </p:tav>
                                            <p:tav tm="100000">
                                              <p:val>
                                                <p:strVal val="#ppt_x"/>
                                              </p:val>
                                            </p:tav>
                                          </p:tavLst>
                                        </p:anim>
                                        <p:anim calcmode="lin" valueType="num">
                                          <p:cBhvr>
                                            <p:cTn id="40" dur="1000" fill="hold"/>
                                            <p:tgtEl>
                                              <p:spTgt spid="64"/>
                                            </p:tgtEl>
                                            <p:attrNameLst>
                                              <p:attrName>ppt_y</p:attrName>
                                            </p:attrNameLst>
                                          </p:cBhvr>
                                          <p:tavLst>
                                            <p:tav tm="0">
                                              <p:val>
                                                <p:strVal val="#ppt_y+.1"/>
                                              </p:val>
                                            </p:tav>
                                            <p:tav tm="100000">
                                              <p:val>
                                                <p:strVal val="#ppt_y"/>
                                              </p:val>
                                            </p:tav>
                                          </p:tavLst>
                                        </p:anim>
                                      </p:childTnLst>
                                    </p:cTn>
                                  </p:par>
                                  <p:par>
                                    <p:cTn id="41" presetID="47" presetClass="entr" presetSubtype="0" fill="hold" grpId="0" nodeType="withEffect">
                                      <p:stCondLst>
                                        <p:cond delay="0"/>
                                      </p:stCondLst>
                                      <p:childTnLst>
                                        <p:set>
                                          <p:cBhvr>
                                            <p:cTn id="42" dur="1" fill="hold">
                                              <p:stCondLst>
                                                <p:cond delay="0"/>
                                              </p:stCondLst>
                                            </p:cTn>
                                            <p:tgtEl>
                                              <p:spTgt spid="48"/>
                                            </p:tgtEl>
                                            <p:attrNameLst>
                                              <p:attrName>style.visibility</p:attrName>
                                            </p:attrNameLst>
                                          </p:cBhvr>
                                          <p:to>
                                            <p:strVal val="visible"/>
                                          </p:to>
                                        </p:set>
                                        <p:animEffect transition="in" filter="fade">
                                          <p:cBhvr>
                                            <p:cTn id="43" dur="1000"/>
                                            <p:tgtEl>
                                              <p:spTgt spid="48"/>
                                            </p:tgtEl>
                                          </p:cBhvr>
                                        </p:animEffect>
                                        <p:anim calcmode="lin" valueType="num">
                                          <p:cBhvr>
                                            <p:cTn id="44" dur="1000" fill="hold"/>
                                            <p:tgtEl>
                                              <p:spTgt spid="48"/>
                                            </p:tgtEl>
                                            <p:attrNameLst>
                                              <p:attrName>ppt_x</p:attrName>
                                            </p:attrNameLst>
                                          </p:cBhvr>
                                          <p:tavLst>
                                            <p:tav tm="0">
                                              <p:val>
                                                <p:strVal val="#ppt_x"/>
                                              </p:val>
                                            </p:tav>
                                            <p:tav tm="100000">
                                              <p:val>
                                                <p:strVal val="#ppt_x"/>
                                              </p:val>
                                            </p:tav>
                                          </p:tavLst>
                                        </p:anim>
                                        <p:anim calcmode="lin" valueType="num">
                                          <p:cBhvr>
                                            <p:cTn id="45" dur="1000" fill="hold"/>
                                            <p:tgtEl>
                                              <p:spTgt spid="48"/>
                                            </p:tgtEl>
                                            <p:attrNameLst>
                                              <p:attrName>ppt_y</p:attrName>
                                            </p:attrNameLst>
                                          </p:cBhvr>
                                          <p:tavLst>
                                            <p:tav tm="0">
                                              <p:val>
                                                <p:strVal val="#ppt_y-.1"/>
                                              </p:val>
                                            </p:tav>
                                            <p:tav tm="100000">
                                              <p:val>
                                                <p:strVal val="#ppt_y"/>
                                              </p:val>
                                            </p:tav>
                                          </p:tavLst>
                                        </p:anim>
                                      </p:childTnLst>
                                    </p:cTn>
                                  </p:par>
                                  <p:par>
                                    <p:cTn id="46" presetID="47" presetClass="entr" presetSubtype="0" fill="hold" nodeType="withEffect">
                                      <p:stCondLst>
                                        <p:cond delay="0"/>
                                      </p:stCondLst>
                                      <p:childTnLst>
                                        <p:set>
                                          <p:cBhvr>
                                            <p:cTn id="47" dur="1" fill="hold">
                                              <p:stCondLst>
                                                <p:cond delay="0"/>
                                              </p:stCondLst>
                                            </p:cTn>
                                            <p:tgtEl>
                                              <p:spTgt spid="49"/>
                                            </p:tgtEl>
                                            <p:attrNameLst>
                                              <p:attrName>style.visibility</p:attrName>
                                            </p:attrNameLst>
                                          </p:cBhvr>
                                          <p:to>
                                            <p:strVal val="visible"/>
                                          </p:to>
                                        </p:set>
                                        <p:animEffect transition="in" filter="fade">
                                          <p:cBhvr>
                                            <p:cTn id="48" dur="1000"/>
                                            <p:tgtEl>
                                              <p:spTgt spid="49"/>
                                            </p:tgtEl>
                                          </p:cBhvr>
                                        </p:animEffect>
                                        <p:anim calcmode="lin" valueType="num">
                                          <p:cBhvr>
                                            <p:cTn id="49" dur="1000" fill="hold"/>
                                            <p:tgtEl>
                                              <p:spTgt spid="49"/>
                                            </p:tgtEl>
                                            <p:attrNameLst>
                                              <p:attrName>ppt_x</p:attrName>
                                            </p:attrNameLst>
                                          </p:cBhvr>
                                          <p:tavLst>
                                            <p:tav tm="0">
                                              <p:val>
                                                <p:strVal val="#ppt_x"/>
                                              </p:val>
                                            </p:tav>
                                            <p:tav tm="100000">
                                              <p:val>
                                                <p:strVal val="#ppt_x"/>
                                              </p:val>
                                            </p:tav>
                                          </p:tavLst>
                                        </p:anim>
                                        <p:anim calcmode="lin" valueType="num">
                                          <p:cBhvr>
                                            <p:cTn id="50" dur="1000" fill="hold"/>
                                            <p:tgtEl>
                                              <p:spTgt spid="49"/>
                                            </p:tgtEl>
                                            <p:attrNameLst>
                                              <p:attrName>ppt_y</p:attrName>
                                            </p:attrNameLst>
                                          </p:cBhvr>
                                          <p:tavLst>
                                            <p:tav tm="0">
                                              <p:val>
                                                <p:strVal val="#ppt_y-.1"/>
                                              </p:val>
                                            </p:tav>
                                            <p:tav tm="100000">
                                              <p:val>
                                                <p:strVal val="#ppt_y"/>
                                              </p:val>
                                            </p:tav>
                                          </p:tavLst>
                                        </p:anim>
                                      </p:childTnLst>
                                    </p:cTn>
                                  </p:par>
                                </p:childTnLst>
                              </p:cTn>
                            </p:par>
                            <p:par>
                              <p:cTn id="51" fill="hold">
                                <p:stCondLst>
                                  <p:cond delay="4420"/>
                                </p:stCondLst>
                                <p:childTnLst>
                                  <p:par>
                                    <p:cTn id="52" presetID="2" presetClass="entr" presetSubtype="2" fill="hold" grpId="0" nodeType="afterEffect">
                                      <p:stCondLst>
                                        <p:cond delay="0"/>
                                      </p:stCondLst>
                                      <p:iterate type="lt">
                                        <p:tmPct val="10000"/>
                                      </p:iterate>
                                      <p:childTnLst>
                                        <p:set>
                                          <p:cBhvr>
                                            <p:cTn id="53" dur="1" fill="hold">
                                              <p:stCondLst>
                                                <p:cond delay="0"/>
                                              </p:stCondLst>
                                            </p:cTn>
                                            <p:tgtEl>
                                              <p:spTgt spid="67"/>
                                            </p:tgtEl>
                                            <p:attrNameLst>
                                              <p:attrName>style.visibility</p:attrName>
                                            </p:attrNameLst>
                                          </p:cBhvr>
                                          <p:to>
                                            <p:strVal val="visible"/>
                                          </p:to>
                                        </p:set>
                                        <p:anim calcmode="lin" valueType="num">
                                          <p:cBhvr additive="base">
                                            <p:cTn id="54" dur="700" fill="hold"/>
                                            <p:tgtEl>
                                              <p:spTgt spid="67"/>
                                            </p:tgtEl>
                                            <p:attrNameLst>
                                              <p:attrName>ppt_x</p:attrName>
                                            </p:attrNameLst>
                                          </p:cBhvr>
                                          <p:tavLst>
                                            <p:tav tm="0">
                                              <p:val>
                                                <p:strVal val="1+#ppt_w/2"/>
                                              </p:val>
                                            </p:tav>
                                            <p:tav tm="100000">
                                              <p:val>
                                                <p:strVal val="#ppt_x"/>
                                              </p:val>
                                            </p:tav>
                                          </p:tavLst>
                                        </p:anim>
                                        <p:anim calcmode="lin" valueType="num">
                                          <p:cBhvr additive="base">
                                            <p:cTn id="55" dur="700" fill="hold"/>
                                            <p:tgtEl>
                                              <p:spTgt spid="67"/>
                                            </p:tgtEl>
                                            <p:attrNameLst>
                                              <p:attrName>ppt_y</p:attrName>
                                            </p:attrNameLst>
                                          </p:cBhvr>
                                          <p:tavLst>
                                            <p:tav tm="0">
                                              <p:val>
                                                <p:strVal val="#ppt_y"/>
                                              </p:val>
                                            </p:tav>
                                            <p:tav tm="100000">
                                              <p:val>
                                                <p:strVal val="#ppt_y"/>
                                              </p:val>
                                            </p:tav>
                                          </p:tavLst>
                                        </p:anim>
                                      </p:childTnLst>
                                    </p:cTn>
                                  </p:par>
                                  <p:par>
                                    <p:cTn id="56" presetID="42" presetClass="entr" presetSubtype="0" fill="hold" grpId="0" nodeType="withEffect">
                                      <p:stCondLst>
                                        <p:cond delay="0"/>
                                      </p:stCondLst>
                                      <p:childTnLst>
                                        <p:set>
                                          <p:cBhvr>
                                            <p:cTn id="57" dur="1" fill="hold">
                                              <p:stCondLst>
                                                <p:cond delay="0"/>
                                              </p:stCondLst>
                                            </p:cTn>
                                            <p:tgtEl>
                                              <p:spTgt spid="66"/>
                                            </p:tgtEl>
                                            <p:attrNameLst>
                                              <p:attrName>style.visibility</p:attrName>
                                            </p:attrNameLst>
                                          </p:cBhvr>
                                          <p:to>
                                            <p:strVal val="visible"/>
                                          </p:to>
                                        </p:set>
                                        <p:animEffect transition="in" filter="fade">
                                          <p:cBhvr>
                                            <p:cTn id="58" dur="1000"/>
                                            <p:tgtEl>
                                              <p:spTgt spid="66"/>
                                            </p:tgtEl>
                                          </p:cBhvr>
                                        </p:animEffect>
                                        <p:anim calcmode="lin" valueType="num">
                                          <p:cBhvr>
                                            <p:cTn id="59" dur="1000" fill="hold"/>
                                            <p:tgtEl>
                                              <p:spTgt spid="66"/>
                                            </p:tgtEl>
                                            <p:attrNameLst>
                                              <p:attrName>ppt_x</p:attrName>
                                            </p:attrNameLst>
                                          </p:cBhvr>
                                          <p:tavLst>
                                            <p:tav tm="0">
                                              <p:val>
                                                <p:strVal val="#ppt_x"/>
                                              </p:val>
                                            </p:tav>
                                            <p:tav tm="100000">
                                              <p:val>
                                                <p:strVal val="#ppt_x"/>
                                              </p:val>
                                            </p:tav>
                                          </p:tavLst>
                                        </p:anim>
                                        <p:anim calcmode="lin" valueType="num">
                                          <p:cBhvr>
                                            <p:cTn id="60" dur="1000" fill="hold"/>
                                            <p:tgtEl>
                                              <p:spTgt spid="66"/>
                                            </p:tgtEl>
                                            <p:attrNameLst>
                                              <p:attrName>ppt_y</p:attrName>
                                            </p:attrNameLst>
                                          </p:cBhvr>
                                          <p:tavLst>
                                            <p:tav tm="0">
                                              <p:val>
                                                <p:strVal val="#ppt_y+.1"/>
                                              </p:val>
                                            </p:tav>
                                            <p:tav tm="100000">
                                              <p:val>
                                                <p:strVal val="#ppt_y"/>
                                              </p:val>
                                            </p:tav>
                                          </p:tavLst>
                                        </p:anim>
                                      </p:childTnLst>
                                    </p:cTn>
                                  </p:par>
                                  <p:par>
                                    <p:cTn id="61" presetID="47" presetClass="entr" presetSubtype="0" fill="hold" grpId="0" nodeType="withEffect">
                                      <p:stCondLst>
                                        <p:cond delay="0"/>
                                      </p:stCondLst>
                                      <p:childTnLst>
                                        <p:set>
                                          <p:cBhvr>
                                            <p:cTn id="62" dur="1" fill="hold">
                                              <p:stCondLst>
                                                <p:cond delay="0"/>
                                              </p:stCondLst>
                                            </p:cTn>
                                            <p:tgtEl>
                                              <p:spTgt spid="53"/>
                                            </p:tgtEl>
                                            <p:attrNameLst>
                                              <p:attrName>style.visibility</p:attrName>
                                            </p:attrNameLst>
                                          </p:cBhvr>
                                          <p:to>
                                            <p:strVal val="visible"/>
                                          </p:to>
                                        </p:set>
                                        <p:animEffect transition="in" filter="fade">
                                          <p:cBhvr>
                                            <p:cTn id="63" dur="1000"/>
                                            <p:tgtEl>
                                              <p:spTgt spid="53"/>
                                            </p:tgtEl>
                                          </p:cBhvr>
                                        </p:animEffect>
                                        <p:anim calcmode="lin" valueType="num">
                                          <p:cBhvr>
                                            <p:cTn id="64" dur="1000" fill="hold"/>
                                            <p:tgtEl>
                                              <p:spTgt spid="53"/>
                                            </p:tgtEl>
                                            <p:attrNameLst>
                                              <p:attrName>ppt_x</p:attrName>
                                            </p:attrNameLst>
                                          </p:cBhvr>
                                          <p:tavLst>
                                            <p:tav tm="0">
                                              <p:val>
                                                <p:strVal val="#ppt_x"/>
                                              </p:val>
                                            </p:tav>
                                            <p:tav tm="100000">
                                              <p:val>
                                                <p:strVal val="#ppt_x"/>
                                              </p:val>
                                            </p:tav>
                                          </p:tavLst>
                                        </p:anim>
                                        <p:anim calcmode="lin" valueType="num">
                                          <p:cBhvr>
                                            <p:cTn id="65" dur="1000" fill="hold"/>
                                            <p:tgtEl>
                                              <p:spTgt spid="53"/>
                                            </p:tgtEl>
                                            <p:attrNameLst>
                                              <p:attrName>ppt_y</p:attrName>
                                            </p:attrNameLst>
                                          </p:cBhvr>
                                          <p:tavLst>
                                            <p:tav tm="0">
                                              <p:val>
                                                <p:strVal val="#ppt_y-.1"/>
                                              </p:val>
                                            </p:tav>
                                            <p:tav tm="100000">
                                              <p:val>
                                                <p:strVal val="#ppt_y"/>
                                              </p:val>
                                            </p:tav>
                                          </p:tavLst>
                                        </p:anim>
                                      </p:childTnLst>
                                    </p:cTn>
                                  </p:par>
                                  <p:par>
                                    <p:cTn id="66" presetID="47" presetClass="entr" presetSubtype="0" fill="hold" nodeType="withEffect">
                                      <p:stCondLst>
                                        <p:cond delay="0"/>
                                      </p:stCondLst>
                                      <p:childTnLst>
                                        <p:set>
                                          <p:cBhvr>
                                            <p:cTn id="67" dur="1" fill="hold">
                                              <p:stCondLst>
                                                <p:cond delay="0"/>
                                              </p:stCondLst>
                                            </p:cTn>
                                            <p:tgtEl>
                                              <p:spTgt spid="54"/>
                                            </p:tgtEl>
                                            <p:attrNameLst>
                                              <p:attrName>style.visibility</p:attrName>
                                            </p:attrNameLst>
                                          </p:cBhvr>
                                          <p:to>
                                            <p:strVal val="visible"/>
                                          </p:to>
                                        </p:set>
                                        <p:animEffect transition="in" filter="fade">
                                          <p:cBhvr>
                                            <p:cTn id="68" dur="1000"/>
                                            <p:tgtEl>
                                              <p:spTgt spid="54"/>
                                            </p:tgtEl>
                                          </p:cBhvr>
                                        </p:animEffect>
                                        <p:anim calcmode="lin" valueType="num">
                                          <p:cBhvr>
                                            <p:cTn id="69" dur="1000" fill="hold"/>
                                            <p:tgtEl>
                                              <p:spTgt spid="54"/>
                                            </p:tgtEl>
                                            <p:attrNameLst>
                                              <p:attrName>ppt_x</p:attrName>
                                            </p:attrNameLst>
                                          </p:cBhvr>
                                          <p:tavLst>
                                            <p:tav tm="0">
                                              <p:val>
                                                <p:strVal val="#ppt_x"/>
                                              </p:val>
                                            </p:tav>
                                            <p:tav tm="100000">
                                              <p:val>
                                                <p:strVal val="#ppt_x"/>
                                              </p:val>
                                            </p:tav>
                                          </p:tavLst>
                                        </p:anim>
                                        <p:anim calcmode="lin" valueType="num">
                                          <p:cBhvr>
                                            <p:cTn id="70" dur="1000" fill="hold"/>
                                            <p:tgtEl>
                                              <p:spTgt spid="54"/>
                                            </p:tgtEl>
                                            <p:attrNameLst>
                                              <p:attrName>ppt_y</p:attrName>
                                            </p:attrNameLst>
                                          </p:cBhvr>
                                          <p:tavLst>
                                            <p:tav tm="0">
                                              <p:val>
                                                <p:strVal val="#ppt_y-.1"/>
                                              </p:val>
                                            </p:tav>
                                            <p:tav tm="100000">
                                              <p:val>
                                                <p:strVal val="#ppt_y"/>
                                              </p:val>
                                            </p:tav>
                                          </p:tavLst>
                                        </p:anim>
                                      </p:childTnLst>
                                    </p:cTn>
                                  </p:par>
                                </p:childTnLst>
                              </p:cTn>
                            </p:par>
                            <p:par>
                              <p:cTn id="71" fill="hold">
                                <p:stCondLst>
                                  <p:cond delay="6380"/>
                                </p:stCondLst>
                                <p:childTnLst>
                                  <p:par>
                                    <p:cTn id="72" presetID="2" presetClass="entr" presetSubtype="2" fill="hold" grpId="0" nodeType="afterEffect">
                                      <p:stCondLst>
                                        <p:cond delay="0"/>
                                      </p:stCondLst>
                                      <p:iterate type="lt">
                                        <p:tmPct val="10000"/>
                                      </p:iterate>
                                      <p:childTnLst>
                                        <p:set>
                                          <p:cBhvr>
                                            <p:cTn id="73" dur="1" fill="hold">
                                              <p:stCondLst>
                                                <p:cond delay="0"/>
                                              </p:stCondLst>
                                            </p:cTn>
                                            <p:tgtEl>
                                              <p:spTgt spid="69"/>
                                            </p:tgtEl>
                                            <p:attrNameLst>
                                              <p:attrName>style.visibility</p:attrName>
                                            </p:attrNameLst>
                                          </p:cBhvr>
                                          <p:to>
                                            <p:strVal val="visible"/>
                                          </p:to>
                                        </p:set>
                                        <p:anim calcmode="lin" valueType="num">
                                          <p:cBhvr additive="base">
                                            <p:cTn id="74" dur="700" fill="hold"/>
                                            <p:tgtEl>
                                              <p:spTgt spid="69"/>
                                            </p:tgtEl>
                                            <p:attrNameLst>
                                              <p:attrName>ppt_x</p:attrName>
                                            </p:attrNameLst>
                                          </p:cBhvr>
                                          <p:tavLst>
                                            <p:tav tm="0">
                                              <p:val>
                                                <p:strVal val="1+#ppt_w/2"/>
                                              </p:val>
                                            </p:tav>
                                            <p:tav tm="100000">
                                              <p:val>
                                                <p:strVal val="#ppt_x"/>
                                              </p:val>
                                            </p:tav>
                                          </p:tavLst>
                                        </p:anim>
                                        <p:anim calcmode="lin" valueType="num">
                                          <p:cBhvr additive="base">
                                            <p:cTn id="75" dur="700" fill="hold"/>
                                            <p:tgtEl>
                                              <p:spTgt spid="69"/>
                                            </p:tgtEl>
                                            <p:attrNameLst>
                                              <p:attrName>ppt_y</p:attrName>
                                            </p:attrNameLst>
                                          </p:cBhvr>
                                          <p:tavLst>
                                            <p:tav tm="0">
                                              <p:val>
                                                <p:strVal val="#ppt_y"/>
                                              </p:val>
                                            </p:tav>
                                            <p:tav tm="100000">
                                              <p:val>
                                                <p:strVal val="#ppt_y"/>
                                              </p:val>
                                            </p:tav>
                                          </p:tavLst>
                                        </p:anim>
                                      </p:childTnLst>
                                    </p:cTn>
                                  </p:par>
                                  <p:par>
                                    <p:cTn id="76" presetID="42" presetClass="entr" presetSubtype="0" fill="hold" grpId="0" nodeType="withEffect">
                                      <p:stCondLst>
                                        <p:cond delay="0"/>
                                      </p:stCondLst>
                                      <p:childTnLst>
                                        <p:set>
                                          <p:cBhvr>
                                            <p:cTn id="77" dur="1" fill="hold">
                                              <p:stCondLst>
                                                <p:cond delay="0"/>
                                              </p:stCondLst>
                                            </p:cTn>
                                            <p:tgtEl>
                                              <p:spTgt spid="68"/>
                                            </p:tgtEl>
                                            <p:attrNameLst>
                                              <p:attrName>style.visibility</p:attrName>
                                            </p:attrNameLst>
                                          </p:cBhvr>
                                          <p:to>
                                            <p:strVal val="visible"/>
                                          </p:to>
                                        </p:set>
                                        <p:animEffect transition="in" filter="fade">
                                          <p:cBhvr>
                                            <p:cTn id="78" dur="1000"/>
                                            <p:tgtEl>
                                              <p:spTgt spid="68"/>
                                            </p:tgtEl>
                                          </p:cBhvr>
                                        </p:animEffect>
                                        <p:anim calcmode="lin" valueType="num">
                                          <p:cBhvr>
                                            <p:cTn id="79" dur="1000" fill="hold"/>
                                            <p:tgtEl>
                                              <p:spTgt spid="68"/>
                                            </p:tgtEl>
                                            <p:attrNameLst>
                                              <p:attrName>ppt_x</p:attrName>
                                            </p:attrNameLst>
                                          </p:cBhvr>
                                          <p:tavLst>
                                            <p:tav tm="0">
                                              <p:val>
                                                <p:strVal val="#ppt_x"/>
                                              </p:val>
                                            </p:tav>
                                            <p:tav tm="100000">
                                              <p:val>
                                                <p:strVal val="#ppt_x"/>
                                              </p:val>
                                            </p:tav>
                                          </p:tavLst>
                                        </p:anim>
                                        <p:anim calcmode="lin" valueType="num">
                                          <p:cBhvr>
                                            <p:cTn id="80" dur="1000" fill="hold"/>
                                            <p:tgtEl>
                                              <p:spTgt spid="68"/>
                                            </p:tgtEl>
                                            <p:attrNameLst>
                                              <p:attrName>ppt_y</p:attrName>
                                            </p:attrNameLst>
                                          </p:cBhvr>
                                          <p:tavLst>
                                            <p:tav tm="0">
                                              <p:val>
                                                <p:strVal val="#ppt_y+.1"/>
                                              </p:val>
                                            </p:tav>
                                            <p:tav tm="100000">
                                              <p:val>
                                                <p:strVal val="#ppt_y"/>
                                              </p:val>
                                            </p:tav>
                                          </p:tavLst>
                                        </p:anim>
                                      </p:childTnLst>
                                    </p:cTn>
                                  </p:par>
                                  <p:par>
                                    <p:cTn id="81" presetID="47" presetClass="entr" presetSubtype="0" fill="hold" grpId="0" nodeType="withEffect">
                                      <p:stCondLst>
                                        <p:cond delay="0"/>
                                      </p:stCondLst>
                                      <p:childTnLst>
                                        <p:set>
                                          <p:cBhvr>
                                            <p:cTn id="82" dur="1" fill="hold">
                                              <p:stCondLst>
                                                <p:cond delay="0"/>
                                              </p:stCondLst>
                                            </p:cTn>
                                            <p:tgtEl>
                                              <p:spTgt spid="58"/>
                                            </p:tgtEl>
                                            <p:attrNameLst>
                                              <p:attrName>style.visibility</p:attrName>
                                            </p:attrNameLst>
                                          </p:cBhvr>
                                          <p:to>
                                            <p:strVal val="visible"/>
                                          </p:to>
                                        </p:set>
                                        <p:animEffect transition="in" filter="fade">
                                          <p:cBhvr>
                                            <p:cTn id="83" dur="1000"/>
                                            <p:tgtEl>
                                              <p:spTgt spid="58"/>
                                            </p:tgtEl>
                                          </p:cBhvr>
                                        </p:animEffect>
                                        <p:anim calcmode="lin" valueType="num">
                                          <p:cBhvr>
                                            <p:cTn id="84" dur="1000" fill="hold"/>
                                            <p:tgtEl>
                                              <p:spTgt spid="58"/>
                                            </p:tgtEl>
                                            <p:attrNameLst>
                                              <p:attrName>ppt_x</p:attrName>
                                            </p:attrNameLst>
                                          </p:cBhvr>
                                          <p:tavLst>
                                            <p:tav tm="0">
                                              <p:val>
                                                <p:strVal val="#ppt_x"/>
                                              </p:val>
                                            </p:tav>
                                            <p:tav tm="100000">
                                              <p:val>
                                                <p:strVal val="#ppt_x"/>
                                              </p:val>
                                            </p:tav>
                                          </p:tavLst>
                                        </p:anim>
                                        <p:anim calcmode="lin" valueType="num">
                                          <p:cBhvr>
                                            <p:cTn id="85" dur="1000" fill="hold"/>
                                            <p:tgtEl>
                                              <p:spTgt spid="58"/>
                                            </p:tgtEl>
                                            <p:attrNameLst>
                                              <p:attrName>ppt_y</p:attrName>
                                            </p:attrNameLst>
                                          </p:cBhvr>
                                          <p:tavLst>
                                            <p:tav tm="0">
                                              <p:val>
                                                <p:strVal val="#ppt_y-.1"/>
                                              </p:val>
                                            </p:tav>
                                            <p:tav tm="100000">
                                              <p:val>
                                                <p:strVal val="#ppt_y"/>
                                              </p:val>
                                            </p:tav>
                                          </p:tavLst>
                                        </p:anim>
                                      </p:childTnLst>
                                    </p:cTn>
                                  </p:par>
                                  <p:par>
                                    <p:cTn id="86" presetID="47" presetClass="entr" presetSubtype="0" fill="hold" nodeType="withEffect">
                                      <p:stCondLst>
                                        <p:cond delay="0"/>
                                      </p:stCondLst>
                                      <p:childTnLst>
                                        <p:set>
                                          <p:cBhvr>
                                            <p:cTn id="87" dur="1" fill="hold">
                                              <p:stCondLst>
                                                <p:cond delay="0"/>
                                              </p:stCondLst>
                                            </p:cTn>
                                            <p:tgtEl>
                                              <p:spTgt spid="59"/>
                                            </p:tgtEl>
                                            <p:attrNameLst>
                                              <p:attrName>style.visibility</p:attrName>
                                            </p:attrNameLst>
                                          </p:cBhvr>
                                          <p:to>
                                            <p:strVal val="visible"/>
                                          </p:to>
                                        </p:set>
                                        <p:animEffect transition="in" filter="fade">
                                          <p:cBhvr>
                                            <p:cTn id="88" dur="1000"/>
                                            <p:tgtEl>
                                              <p:spTgt spid="59"/>
                                            </p:tgtEl>
                                          </p:cBhvr>
                                        </p:animEffect>
                                        <p:anim calcmode="lin" valueType="num">
                                          <p:cBhvr>
                                            <p:cTn id="89" dur="1000" fill="hold"/>
                                            <p:tgtEl>
                                              <p:spTgt spid="59"/>
                                            </p:tgtEl>
                                            <p:attrNameLst>
                                              <p:attrName>ppt_x</p:attrName>
                                            </p:attrNameLst>
                                          </p:cBhvr>
                                          <p:tavLst>
                                            <p:tav tm="0">
                                              <p:val>
                                                <p:strVal val="#ppt_x"/>
                                              </p:val>
                                            </p:tav>
                                            <p:tav tm="100000">
                                              <p:val>
                                                <p:strVal val="#ppt_x"/>
                                              </p:val>
                                            </p:tav>
                                          </p:tavLst>
                                        </p:anim>
                                        <p:anim calcmode="lin" valueType="num">
                                          <p:cBhvr>
                                            <p:cTn id="90" dur="1000" fill="hold"/>
                                            <p:tgtEl>
                                              <p:spTgt spid="59"/>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4" grpId="0" animBg="1"/>
          <p:bldP spid="36" grpId="0"/>
          <p:bldP spid="39" grpId="0" animBg="1"/>
          <p:bldP spid="41" grpId="0" animBg="1"/>
          <p:bldP spid="48" grpId="0" animBg="1"/>
          <p:bldP spid="53" grpId="0" animBg="1"/>
          <p:bldP spid="58" grpId="0" animBg="1"/>
          <p:bldP spid="63" grpId="0"/>
          <p:bldP spid="64" grpId="0"/>
          <p:bldP spid="65" grpId="0"/>
          <p:bldP spid="66" grpId="0"/>
          <p:bldP spid="67" grpId="0"/>
          <p:bldP spid="68" grpId="0"/>
          <p:bldP spid="69" grpId="0"/>
        </p:bldLst>
      </p:timing>
    </mc:Fallback>
  </mc:AlternateContent>
</p:sld>
</file>

<file path=ppt/slides/slide1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AutoShape 3"/>
          <p:cNvSpPr>
            <a:spLocks noChangeArrowheads="1"/>
          </p:cNvSpPr>
          <p:nvPr/>
        </p:nvSpPr>
        <p:spPr bwMode="auto">
          <a:xfrm>
            <a:off x="3876796" y="1274816"/>
            <a:ext cx="1530689" cy="440562"/>
          </a:xfrm>
          <a:prstGeom prst="roundRect">
            <a:avLst>
              <a:gd name="adj" fmla="val 13125"/>
            </a:avLst>
          </a:prstGeom>
          <a:solidFill>
            <a:srgbClr val="92D050"/>
          </a:solidFill>
          <a:ln w="19050">
            <a:solidFill>
              <a:schemeClr val="bg1"/>
            </a:solidFill>
            <a:prstDash val="solid"/>
          </a:ln>
          <a:effectLst>
            <a:outerShdw blurRad="50800" dist="38100" dir="2700000" algn="tl" rotWithShape="0">
              <a:prstClr val="black">
                <a:alpha val="40000"/>
              </a:prstClr>
            </a:outerShdw>
          </a:effectLs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b="1" dirty="0">
              <a:latin typeface="微软雅黑" pitchFamily="34" charset="-122"/>
              <a:ea typeface="微软雅黑" pitchFamily="34" charset="-122"/>
            </a:endParaRPr>
          </a:p>
        </p:txBody>
      </p:sp>
      <p:sp>
        <p:nvSpPr>
          <p:cNvPr id="3" name="Text Box 4"/>
          <p:cNvSpPr txBox="1">
            <a:spLocks noChangeArrowheads="1"/>
          </p:cNvSpPr>
          <p:nvPr/>
        </p:nvSpPr>
        <p:spPr bwMode="auto">
          <a:xfrm>
            <a:off x="4182716" y="1361682"/>
            <a:ext cx="891277" cy="2953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79146" tIns="39572" rIns="79146" bIns="39572">
            <a:spAutoFit/>
          </a:bodyPr>
          <a:lstStyle>
            <a:lvl1pPr>
              <a:defRPr>
                <a:solidFill>
                  <a:schemeClr val="tx1"/>
                </a:solidFill>
                <a:latin typeface="Calibri" pitchFamily="34" charset="0"/>
                <a:ea typeface="宋体" pitchFamily="2" charset="-122"/>
              </a:defRPr>
            </a:lvl1pPr>
            <a:lvl2pPr marL="742950" indent="-285750">
              <a:defRPr>
                <a:solidFill>
                  <a:schemeClr val="tx1"/>
                </a:solidFill>
                <a:latin typeface="Calibri" pitchFamily="34" charset="0"/>
                <a:ea typeface="宋体" pitchFamily="2" charset="-122"/>
              </a:defRPr>
            </a:lvl2pPr>
            <a:lvl3pPr marL="1143000" indent="-228600">
              <a:defRPr>
                <a:solidFill>
                  <a:schemeClr val="tx1"/>
                </a:solidFill>
                <a:latin typeface="Calibri" pitchFamily="34" charset="0"/>
                <a:ea typeface="宋体" pitchFamily="2" charset="-122"/>
              </a:defRPr>
            </a:lvl3pPr>
            <a:lvl4pPr marL="1600200" indent="-228600">
              <a:defRPr>
                <a:solidFill>
                  <a:schemeClr val="tx1"/>
                </a:solidFill>
                <a:latin typeface="Calibri" pitchFamily="34" charset="0"/>
                <a:ea typeface="宋体" pitchFamily="2" charset="-122"/>
              </a:defRPr>
            </a:lvl4pPr>
            <a:lvl5pPr marL="2057400" indent="-228600">
              <a:defRPr>
                <a:solidFill>
                  <a:schemeClr val="tx1"/>
                </a:solidFill>
                <a:latin typeface="Calibri" pitchFamily="34" charset="0"/>
                <a:ea typeface="宋体" pitchFamily="2" charset="-122"/>
              </a:defRPr>
            </a:lvl5pPr>
            <a:lvl6pPr marL="2514600" indent="-228600" fontAlgn="base">
              <a:spcBef>
                <a:spcPct val="0"/>
              </a:spcBef>
              <a:spcAft>
                <a:spcPct val="0"/>
              </a:spcAft>
              <a:defRPr>
                <a:solidFill>
                  <a:schemeClr val="tx1"/>
                </a:solidFill>
                <a:latin typeface="Calibri" pitchFamily="34" charset="0"/>
                <a:ea typeface="宋体" pitchFamily="2" charset="-122"/>
              </a:defRPr>
            </a:lvl6pPr>
            <a:lvl7pPr marL="2971800" indent="-228600" fontAlgn="base">
              <a:spcBef>
                <a:spcPct val="0"/>
              </a:spcBef>
              <a:spcAft>
                <a:spcPct val="0"/>
              </a:spcAft>
              <a:defRPr>
                <a:solidFill>
                  <a:schemeClr val="tx1"/>
                </a:solidFill>
                <a:latin typeface="Calibri" pitchFamily="34" charset="0"/>
                <a:ea typeface="宋体" pitchFamily="2" charset="-122"/>
              </a:defRPr>
            </a:lvl7pPr>
            <a:lvl8pPr marL="3429000" indent="-228600" fontAlgn="base">
              <a:spcBef>
                <a:spcPct val="0"/>
              </a:spcBef>
              <a:spcAft>
                <a:spcPct val="0"/>
              </a:spcAft>
              <a:defRPr>
                <a:solidFill>
                  <a:schemeClr val="tx1"/>
                </a:solidFill>
                <a:latin typeface="Calibri" pitchFamily="34" charset="0"/>
                <a:ea typeface="宋体" pitchFamily="2" charset="-122"/>
              </a:defRPr>
            </a:lvl8pPr>
            <a:lvl9pPr marL="3886200" indent="-228600" fontAlgn="base">
              <a:spcBef>
                <a:spcPct val="0"/>
              </a:spcBef>
              <a:spcAft>
                <a:spcPct val="0"/>
              </a:spcAft>
              <a:defRPr>
                <a:solidFill>
                  <a:schemeClr val="tx1"/>
                </a:solidFill>
                <a:latin typeface="Calibri" pitchFamily="34" charset="0"/>
                <a:ea typeface="宋体" pitchFamily="2" charset="-122"/>
              </a:defRPr>
            </a:lvl9pPr>
          </a:lstStyle>
          <a:p>
            <a:pPr algn="ctr" fontAlgn="base">
              <a:spcBef>
                <a:spcPct val="50000"/>
              </a:spcBef>
              <a:spcAft>
                <a:spcPct val="0"/>
              </a:spcAft>
            </a:pPr>
            <a:r>
              <a:rPr lang="zh-CN" altLang="en-US" sz="1400" b="1" dirty="0">
                <a:solidFill>
                  <a:srgbClr val="FFFFFF"/>
                </a:solidFill>
                <a:latin typeface="Arial" pitchFamily="34" charset="0"/>
                <a:ea typeface="微软雅黑" panose="020B0503020204020204" pitchFamily="34" charset="-122"/>
              </a:rPr>
              <a:t>单击添加</a:t>
            </a:r>
            <a:endParaRPr lang="en-US" sz="1400" b="1" dirty="0">
              <a:solidFill>
                <a:srgbClr val="FFFFFF"/>
              </a:solidFill>
              <a:latin typeface="Arial" pitchFamily="34" charset="0"/>
              <a:ea typeface="微软雅黑" panose="020B0503020204020204" pitchFamily="34" charset="-122"/>
            </a:endParaRPr>
          </a:p>
        </p:txBody>
      </p:sp>
      <p:sp>
        <p:nvSpPr>
          <p:cNvPr id="4" name="AutoShape 5"/>
          <p:cNvSpPr>
            <a:spLocks noChangeArrowheads="1"/>
          </p:cNvSpPr>
          <p:nvPr/>
        </p:nvSpPr>
        <p:spPr bwMode="auto">
          <a:xfrm>
            <a:off x="3798404" y="1816514"/>
            <a:ext cx="1691597" cy="691024"/>
          </a:xfrm>
          <a:prstGeom prst="roundRect">
            <a:avLst>
              <a:gd name="adj" fmla="val 5657"/>
            </a:avLst>
          </a:prstGeom>
          <a:gradFill flip="none" rotWithShape="1">
            <a:gsLst>
              <a:gs pos="0">
                <a:schemeClr val="bg1">
                  <a:lumMod val="75000"/>
                  <a:tint val="66000"/>
                  <a:satMod val="160000"/>
                </a:schemeClr>
              </a:gs>
              <a:gs pos="50000">
                <a:schemeClr val="bg1">
                  <a:tint val="44500"/>
                  <a:satMod val="160000"/>
                  <a:lumMod val="96000"/>
                </a:schemeClr>
              </a:gs>
              <a:gs pos="100000">
                <a:schemeClr val="bg1">
                  <a:lumMod val="75000"/>
                  <a:tint val="23500"/>
                  <a:satMod val="160000"/>
                </a:schemeClr>
              </a:gs>
            </a:gsLst>
            <a:lin ang="13500000" scaled="1"/>
            <a:tileRect/>
          </a:gradFill>
          <a:ln w="19050">
            <a:solidFill>
              <a:schemeClr val="bg1">
                <a:lumMod val="95000"/>
              </a:schemeClr>
            </a:solid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lIns="79224" tIns="39612" rIns="79224" bIns="39612" anchor="ctr"/>
          <a:lstStyle/>
          <a:p>
            <a:pPr algn="ctr"/>
            <a:r>
              <a:rPr lang="zh-CN" altLang="en-US" sz="1400" dirty="0">
                <a:solidFill>
                  <a:schemeClr val="tx1"/>
                </a:solidFill>
                <a:latin typeface="微软雅黑" pitchFamily="34" charset="-122"/>
                <a:ea typeface="微软雅黑" pitchFamily="34" charset="-122"/>
              </a:rPr>
              <a:t>单击添加内容文字</a:t>
            </a:r>
            <a:endParaRPr lang="en-US" altLang="zh-CN" sz="1400" dirty="0">
              <a:solidFill>
                <a:schemeClr val="tx1"/>
              </a:solidFill>
              <a:latin typeface="微软雅黑" pitchFamily="34" charset="-122"/>
              <a:ea typeface="微软雅黑" pitchFamily="34" charset="-122"/>
            </a:endParaRPr>
          </a:p>
          <a:p>
            <a:pPr algn="ctr"/>
            <a:r>
              <a:rPr lang="zh-CN" altLang="en-US" sz="1400" dirty="0">
                <a:solidFill>
                  <a:schemeClr val="tx1"/>
                </a:solidFill>
                <a:latin typeface="微软雅黑" pitchFamily="34" charset="-122"/>
                <a:ea typeface="微软雅黑" pitchFamily="34" charset="-122"/>
              </a:rPr>
              <a:t>单击添加内容文字</a:t>
            </a:r>
          </a:p>
        </p:txBody>
      </p:sp>
      <p:sp>
        <p:nvSpPr>
          <p:cNvPr id="5" name="AutoShape 9"/>
          <p:cNvSpPr>
            <a:spLocks noChangeArrowheads="1"/>
          </p:cNvSpPr>
          <p:nvPr/>
        </p:nvSpPr>
        <p:spPr bwMode="auto">
          <a:xfrm>
            <a:off x="1284389" y="2949610"/>
            <a:ext cx="1532064" cy="296546"/>
          </a:xfrm>
          <a:prstGeom prst="roundRect">
            <a:avLst>
              <a:gd name="adj" fmla="val 13125"/>
            </a:avLst>
          </a:prstGeom>
          <a:gradFill flip="none" rotWithShape="1">
            <a:gsLst>
              <a:gs pos="0">
                <a:srgbClr val="FF0000"/>
              </a:gs>
              <a:gs pos="79000">
                <a:srgbClr val="C00000"/>
              </a:gs>
              <a:gs pos="100000">
                <a:srgbClr val="FF0000"/>
              </a:gs>
            </a:gsLst>
            <a:path path="circle">
              <a:fillToRect l="50000" t="50000" r="50000" b="50000"/>
            </a:path>
            <a:tileRect/>
          </a:gradFill>
          <a:ln w="6350" cap="flat" cmpd="sng">
            <a:solidFill>
              <a:srgbClr val="FFFFFF"/>
            </a:solidFill>
            <a:bevel/>
            <a:headEnd/>
            <a:tailEnd/>
          </a:ln>
          <a:extLst/>
        </p:spPr>
        <p:txBody>
          <a:bodyPr lIns="79146" tIns="39572" rIns="79146" bIns="39572" anchor="ctr"/>
          <a:lstStyle/>
          <a:p>
            <a:pPr algn="ctr" fontAlgn="base">
              <a:spcBef>
                <a:spcPct val="0"/>
              </a:spcBef>
              <a:spcAft>
                <a:spcPct val="0"/>
              </a:spcAft>
              <a:buFont typeface="Arial" pitchFamily="34" charset="0"/>
              <a:buNone/>
            </a:pPr>
            <a:endParaRPr lang="zh-CN" altLang="en-US" sz="2300" b="1" kern="0" dirty="0">
              <a:solidFill>
                <a:srgbClr val="FFFFFF"/>
              </a:solidFill>
              <a:latin typeface="Arial" pitchFamily="34" charset="0"/>
              <a:ea typeface="微软雅黑" panose="020B0503020204020204" pitchFamily="34" charset="-122"/>
            </a:endParaRPr>
          </a:p>
        </p:txBody>
      </p:sp>
      <p:sp>
        <p:nvSpPr>
          <p:cNvPr id="6" name="Text Box 10"/>
          <p:cNvSpPr txBox="1">
            <a:spLocks noChangeArrowheads="1"/>
          </p:cNvSpPr>
          <p:nvPr/>
        </p:nvSpPr>
        <p:spPr bwMode="auto">
          <a:xfrm>
            <a:off x="1284390" y="2950530"/>
            <a:ext cx="1536191" cy="356916"/>
          </a:xfrm>
          <a:prstGeom prst="rect">
            <a:avLst/>
          </a:prstGeom>
          <a:solidFill>
            <a:srgbClr val="7BC143"/>
          </a:solidFill>
          <a:ln w="19050">
            <a:solidFill>
              <a:schemeClr val="bg1"/>
            </a:solidFill>
            <a:prstDash val="solid"/>
          </a:ln>
          <a:effectLst>
            <a:outerShdw blurRad="50800" dist="38100" dir="2700000" algn="tl" rotWithShape="0">
              <a:prstClr val="black">
                <a:alpha val="40000"/>
              </a:prstClr>
            </a:outerShdw>
          </a:effectLs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algn="ctr">
              <a:defRPr sz="1400" b="1">
                <a:latin typeface="微软雅黑" pitchFamily="34" charset="-122"/>
                <a:ea typeface="微软雅黑" pitchFamily="34" charset="-122"/>
              </a:defRPr>
            </a:lvl1pPr>
          </a:lstStyle>
          <a:p>
            <a:r>
              <a:rPr lang="zh-CN" altLang="en-US" dirty="0"/>
              <a:t>单击添加</a:t>
            </a:r>
            <a:endParaRPr lang="en-US" dirty="0"/>
          </a:p>
        </p:txBody>
      </p:sp>
      <p:sp>
        <p:nvSpPr>
          <p:cNvPr id="7" name="AutoShape 11"/>
          <p:cNvSpPr>
            <a:spLocks noChangeArrowheads="1"/>
          </p:cNvSpPr>
          <p:nvPr/>
        </p:nvSpPr>
        <p:spPr bwMode="auto">
          <a:xfrm>
            <a:off x="1205998" y="3389337"/>
            <a:ext cx="1692972" cy="716651"/>
          </a:xfrm>
          <a:prstGeom prst="roundRect">
            <a:avLst>
              <a:gd name="adj" fmla="val 5657"/>
            </a:avLst>
          </a:prstGeom>
          <a:gradFill flip="none" rotWithShape="1">
            <a:gsLst>
              <a:gs pos="0">
                <a:schemeClr val="bg1">
                  <a:lumMod val="75000"/>
                  <a:tint val="66000"/>
                  <a:satMod val="160000"/>
                </a:schemeClr>
              </a:gs>
              <a:gs pos="50000">
                <a:schemeClr val="bg1">
                  <a:tint val="44500"/>
                  <a:satMod val="160000"/>
                  <a:lumMod val="96000"/>
                </a:schemeClr>
              </a:gs>
              <a:gs pos="100000">
                <a:schemeClr val="bg1">
                  <a:lumMod val="75000"/>
                  <a:tint val="23500"/>
                  <a:satMod val="160000"/>
                </a:schemeClr>
              </a:gs>
            </a:gsLst>
            <a:lin ang="13500000" scaled="1"/>
            <a:tileRect/>
          </a:gradFill>
          <a:ln w="19050">
            <a:solidFill>
              <a:schemeClr val="bg1">
                <a:lumMod val="95000"/>
              </a:schemeClr>
            </a:solid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lIns="79224" tIns="39612" rIns="79224" bIns="39612" anchor="ctr"/>
          <a:lstStyle/>
          <a:p>
            <a:pPr algn="ctr"/>
            <a:r>
              <a:rPr lang="zh-CN" altLang="en-US" sz="1400" dirty="0">
                <a:solidFill>
                  <a:schemeClr val="tx1"/>
                </a:solidFill>
                <a:latin typeface="微软雅黑" pitchFamily="34" charset="-122"/>
                <a:ea typeface="微软雅黑" pitchFamily="34" charset="-122"/>
              </a:rPr>
              <a:t>单击添加内容文字</a:t>
            </a:r>
          </a:p>
        </p:txBody>
      </p:sp>
      <p:sp>
        <p:nvSpPr>
          <p:cNvPr id="8" name="AutoShape 12"/>
          <p:cNvSpPr>
            <a:spLocks noChangeArrowheads="1"/>
          </p:cNvSpPr>
          <p:nvPr/>
        </p:nvSpPr>
        <p:spPr bwMode="auto">
          <a:xfrm>
            <a:off x="6191395" y="2949610"/>
            <a:ext cx="1530689" cy="296546"/>
          </a:xfrm>
          <a:prstGeom prst="roundRect">
            <a:avLst>
              <a:gd name="adj" fmla="val 13125"/>
            </a:avLst>
          </a:prstGeom>
          <a:gradFill flip="none" rotWithShape="1">
            <a:gsLst>
              <a:gs pos="0">
                <a:srgbClr val="FF0000"/>
              </a:gs>
              <a:gs pos="79000">
                <a:srgbClr val="C00000"/>
              </a:gs>
              <a:gs pos="100000">
                <a:srgbClr val="FF0000"/>
              </a:gs>
            </a:gsLst>
            <a:path path="circle">
              <a:fillToRect l="50000" t="50000" r="50000" b="50000"/>
            </a:path>
            <a:tileRect/>
          </a:gradFill>
          <a:ln w="6350" cap="flat" cmpd="sng">
            <a:solidFill>
              <a:srgbClr val="FFFFFF"/>
            </a:solidFill>
            <a:bevel/>
            <a:headEnd/>
            <a:tailEnd/>
          </a:ln>
          <a:extLst/>
        </p:spPr>
        <p:txBody>
          <a:bodyPr lIns="79146" tIns="39572" rIns="79146" bIns="39572" anchor="ctr"/>
          <a:lstStyle/>
          <a:p>
            <a:pPr algn="ctr" fontAlgn="base">
              <a:spcBef>
                <a:spcPct val="0"/>
              </a:spcBef>
              <a:spcAft>
                <a:spcPct val="0"/>
              </a:spcAft>
              <a:buFont typeface="Arial" pitchFamily="34" charset="0"/>
              <a:buNone/>
            </a:pPr>
            <a:endParaRPr lang="zh-CN" altLang="en-US" sz="2300" b="1" kern="0" dirty="0">
              <a:solidFill>
                <a:srgbClr val="FFFFFF"/>
              </a:solidFill>
              <a:latin typeface="Arial" pitchFamily="34" charset="0"/>
              <a:ea typeface="微软雅黑" panose="020B0503020204020204" pitchFamily="34" charset="-122"/>
            </a:endParaRPr>
          </a:p>
        </p:txBody>
      </p:sp>
      <p:sp>
        <p:nvSpPr>
          <p:cNvPr id="9" name="Text Box 13"/>
          <p:cNvSpPr txBox="1">
            <a:spLocks noChangeArrowheads="1"/>
          </p:cNvSpPr>
          <p:nvPr/>
        </p:nvSpPr>
        <p:spPr bwMode="auto">
          <a:xfrm>
            <a:off x="6191396" y="2950530"/>
            <a:ext cx="1534814" cy="356916"/>
          </a:xfrm>
          <a:prstGeom prst="rect">
            <a:avLst/>
          </a:prstGeom>
          <a:solidFill>
            <a:srgbClr val="7BC143"/>
          </a:solidFill>
          <a:ln w="19050">
            <a:solidFill>
              <a:schemeClr val="bg1"/>
            </a:solidFill>
            <a:prstDash val="solid"/>
          </a:ln>
          <a:effectLst>
            <a:outerShdw blurRad="50800" dist="38100" dir="2700000" algn="tl" rotWithShape="0">
              <a:prstClr val="black">
                <a:alpha val="40000"/>
              </a:prstClr>
            </a:outerShdw>
          </a:effectLs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algn="ctr">
              <a:defRPr sz="1400" b="1">
                <a:latin typeface="微软雅黑" pitchFamily="34" charset="-122"/>
                <a:ea typeface="微软雅黑" pitchFamily="34" charset="-122"/>
              </a:defRPr>
            </a:lvl1pPr>
          </a:lstStyle>
          <a:p>
            <a:r>
              <a:rPr lang="zh-CN" altLang="en-US" dirty="0"/>
              <a:t>单击添加</a:t>
            </a:r>
            <a:endParaRPr lang="en-US" dirty="0"/>
          </a:p>
        </p:txBody>
      </p:sp>
      <p:sp>
        <p:nvSpPr>
          <p:cNvPr id="10" name="AutoShape 14"/>
          <p:cNvSpPr>
            <a:spLocks noChangeArrowheads="1"/>
          </p:cNvSpPr>
          <p:nvPr/>
        </p:nvSpPr>
        <p:spPr bwMode="auto">
          <a:xfrm>
            <a:off x="6113004" y="3389337"/>
            <a:ext cx="1692972" cy="716651"/>
          </a:xfrm>
          <a:prstGeom prst="roundRect">
            <a:avLst>
              <a:gd name="adj" fmla="val 5657"/>
            </a:avLst>
          </a:prstGeom>
          <a:gradFill flip="none" rotWithShape="1">
            <a:gsLst>
              <a:gs pos="0">
                <a:schemeClr val="bg1">
                  <a:lumMod val="75000"/>
                  <a:tint val="66000"/>
                  <a:satMod val="160000"/>
                </a:schemeClr>
              </a:gs>
              <a:gs pos="50000">
                <a:schemeClr val="bg1">
                  <a:tint val="44500"/>
                  <a:satMod val="160000"/>
                  <a:lumMod val="96000"/>
                </a:schemeClr>
              </a:gs>
              <a:gs pos="100000">
                <a:schemeClr val="bg1">
                  <a:lumMod val="75000"/>
                  <a:tint val="23500"/>
                  <a:satMod val="160000"/>
                </a:schemeClr>
              </a:gs>
            </a:gsLst>
            <a:lin ang="13500000" scaled="1"/>
            <a:tileRect/>
          </a:gradFill>
          <a:ln w="19050">
            <a:solidFill>
              <a:schemeClr val="bg1">
                <a:lumMod val="95000"/>
              </a:schemeClr>
            </a:solid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lIns="79224" tIns="39612" rIns="79224" bIns="39612" anchor="ctr"/>
          <a:lstStyle/>
          <a:p>
            <a:pPr algn="ctr"/>
            <a:r>
              <a:rPr lang="zh-CN" altLang="en-US" sz="1400" dirty="0">
                <a:solidFill>
                  <a:schemeClr val="tx1"/>
                </a:solidFill>
                <a:latin typeface="微软雅黑" pitchFamily="34" charset="-122"/>
                <a:ea typeface="微软雅黑" pitchFamily="34" charset="-122"/>
              </a:rPr>
              <a:t>单击添加内容文字</a:t>
            </a:r>
          </a:p>
        </p:txBody>
      </p:sp>
      <p:sp>
        <p:nvSpPr>
          <p:cNvPr id="11" name="AutoShape 15"/>
          <p:cNvSpPr>
            <a:spLocks noChangeArrowheads="1"/>
          </p:cNvSpPr>
          <p:nvPr/>
        </p:nvSpPr>
        <p:spPr bwMode="auto">
          <a:xfrm>
            <a:off x="3876796" y="2949610"/>
            <a:ext cx="1530689" cy="296546"/>
          </a:xfrm>
          <a:prstGeom prst="roundRect">
            <a:avLst>
              <a:gd name="adj" fmla="val 13125"/>
            </a:avLst>
          </a:prstGeom>
          <a:gradFill flip="none" rotWithShape="1">
            <a:gsLst>
              <a:gs pos="0">
                <a:srgbClr val="FF0000"/>
              </a:gs>
              <a:gs pos="79000">
                <a:srgbClr val="C00000"/>
              </a:gs>
              <a:gs pos="100000">
                <a:srgbClr val="FF0000"/>
              </a:gs>
            </a:gsLst>
            <a:path path="circle">
              <a:fillToRect l="50000" t="50000" r="50000" b="50000"/>
            </a:path>
            <a:tileRect/>
          </a:gradFill>
          <a:ln w="6350" cap="flat" cmpd="sng">
            <a:solidFill>
              <a:srgbClr val="FFFFFF"/>
            </a:solidFill>
            <a:bevel/>
            <a:headEnd/>
            <a:tailEnd/>
          </a:ln>
          <a:extLst/>
        </p:spPr>
        <p:txBody>
          <a:bodyPr lIns="79146" tIns="39572" rIns="79146" bIns="39572" anchor="ctr"/>
          <a:lstStyle/>
          <a:p>
            <a:pPr algn="ctr" fontAlgn="base">
              <a:spcBef>
                <a:spcPct val="0"/>
              </a:spcBef>
              <a:spcAft>
                <a:spcPct val="0"/>
              </a:spcAft>
              <a:buFont typeface="Arial" pitchFamily="34" charset="0"/>
              <a:buNone/>
            </a:pPr>
            <a:endParaRPr lang="zh-CN" altLang="en-US" sz="2300" b="1" kern="0" dirty="0">
              <a:solidFill>
                <a:srgbClr val="FFFFFF"/>
              </a:solidFill>
              <a:latin typeface="Arial" pitchFamily="34" charset="0"/>
              <a:ea typeface="微软雅黑" panose="020B0503020204020204" pitchFamily="34" charset="-122"/>
            </a:endParaRPr>
          </a:p>
        </p:txBody>
      </p:sp>
      <p:sp>
        <p:nvSpPr>
          <p:cNvPr id="12" name="Text Box 16"/>
          <p:cNvSpPr txBox="1">
            <a:spLocks noChangeArrowheads="1"/>
          </p:cNvSpPr>
          <p:nvPr/>
        </p:nvSpPr>
        <p:spPr bwMode="auto">
          <a:xfrm>
            <a:off x="3876796" y="2950530"/>
            <a:ext cx="1534814" cy="356916"/>
          </a:xfrm>
          <a:prstGeom prst="rect">
            <a:avLst/>
          </a:prstGeom>
          <a:solidFill>
            <a:srgbClr val="7BC143"/>
          </a:solidFill>
          <a:ln w="19050">
            <a:solidFill>
              <a:schemeClr val="bg1"/>
            </a:solidFill>
            <a:prstDash val="solid"/>
          </a:ln>
          <a:effectLst>
            <a:outerShdw blurRad="50800" dist="38100" dir="2700000" algn="tl" rotWithShape="0">
              <a:prstClr val="black">
                <a:alpha val="40000"/>
              </a:prstClr>
            </a:outerShdw>
          </a:effectLs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algn="ctr">
              <a:defRPr sz="1400" b="1">
                <a:latin typeface="微软雅黑" pitchFamily="34" charset="-122"/>
                <a:ea typeface="微软雅黑" pitchFamily="34" charset="-122"/>
              </a:defRPr>
            </a:lvl1pPr>
          </a:lstStyle>
          <a:p>
            <a:r>
              <a:rPr lang="zh-CN" altLang="en-US" dirty="0"/>
              <a:t>单击添加</a:t>
            </a:r>
            <a:endParaRPr lang="en-US" dirty="0"/>
          </a:p>
        </p:txBody>
      </p:sp>
      <p:sp>
        <p:nvSpPr>
          <p:cNvPr id="13" name="AutoShape 17"/>
          <p:cNvSpPr>
            <a:spLocks noChangeArrowheads="1"/>
          </p:cNvSpPr>
          <p:nvPr/>
        </p:nvSpPr>
        <p:spPr bwMode="auto">
          <a:xfrm>
            <a:off x="3798404" y="3389337"/>
            <a:ext cx="1691597" cy="716651"/>
          </a:xfrm>
          <a:prstGeom prst="roundRect">
            <a:avLst>
              <a:gd name="adj" fmla="val 5657"/>
            </a:avLst>
          </a:prstGeom>
          <a:gradFill flip="none" rotWithShape="1">
            <a:gsLst>
              <a:gs pos="0">
                <a:schemeClr val="bg1">
                  <a:lumMod val="75000"/>
                  <a:tint val="66000"/>
                  <a:satMod val="160000"/>
                </a:schemeClr>
              </a:gs>
              <a:gs pos="50000">
                <a:schemeClr val="bg1">
                  <a:tint val="44500"/>
                  <a:satMod val="160000"/>
                  <a:lumMod val="96000"/>
                </a:schemeClr>
              </a:gs>
              <a:gs pos="100000">
                <a:schemeClr val="bg1">
                  <a:lumMod val="75000"/>
                  <a:tint val="23500"/>
                  <a:satMod val="160000"/>
                </a:schemeClr>
              </a:gs>
            </a:gsLst>
            <a:lin ang="13500000" scaled="1"/>
            <a:tileRect/>
          </a:gradFill>
          <a:ln w="19050">
            <a:solidFill>
              <a:schemeClr val="bg1">
                <a:lumMod val="95000"/>
              </a:schemeClr>
            </a:solid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lIns="79224" tIns="39612" rIns="79224" bIns="39612" anchor="ctr"/>
          <a:lstStyle/>
          <a:p>
            <a:pPr algn="ctr"/>
            <a:r>
              <a:rPr lang="zh-CN" altLang="en-US" sz="1400" dirty="0">
                <a:solidFill>
                  <a:schemeClr val="tx1"/>
                </a:solidFill>
                <a:latin typeface="微软雅黑" pitchFamily="34" charset="-122"/>
                <a:ea typeface="微软雅黑" pitchFamily="34" charset="-122"/>
              </a:rPr>
              <a:t>单击添加内容文字</a:t>
            </a:r>
          </a:p>
        </p:txBody>
      </p:sp>
      <p:cxnSp>
        <p:nvCxnSpPr>
          <p:cNvPr id="14" name="AutoShape 18"/>
          <p:cNvCxnSpPr>
            <a:cxnSpLocks noChangeShapeType="1"/>
            <a:stCxn id="4" idx="2"/>
            <a:endCxn id="12" idx="0"/>
          </p:cNvCxnSpPr>
          <p:nvPr/>
        </p:nvCxnSpPr>
        <p:spPr bwMode="auto">
          <a:xfrm>
            <a:off x="4644203" y="2507538"/>
            <a:ext cx="0" cy="442992"/>
          </a:xfrm>
          <a:prstGeom prst="straightConnector1">
            <a:avLst/>
          </a:prstGeom>
          <a:noFill/>
          <a:ln w="9525">
            <a:solidFill>
              <a:srgbClr val="000000"/>
            </a:solidFill>
            <a:round/>
            <a:headEnd/>
            <a:tailEnd/>
          </a:ln>
          <a:extLst>
            <a:ext uri="{909E8E84-426E-40DD-AFC4-6F175D3DCCD1}">
              <a14:hiddenFill xmlns:a14="http://schemas.microsoft.com/office/drawing/2010/main">
                <a:noFill/>
              </a14:hiddenFill>
            </a:ext>
          </a:extLst>
        </p:spPr>
      </p:cxnSp>
      <p:cxnSp>
        <p:nvCxnSpPr>
          <p:cNvPr id="15" name="AutoShape 19"/>
          <p:cNvCxnSpPr>
            <a:cxnSpLocks noChangeShapeType="1"/>
            <a:stCxn id="4" idx="2"/>
            <a:endCxn id="6" idx="0"/>
          </p:cNvCxnSpPr>
          <p:nvPr/>
        </p:nvCxnSpPr>
        <p:spPr bwMode="auto">
          <a:xfrm rot="5400000">
            <a:off x="3126849" y="1433176"/>
            <a:ext cx="442992" cy="2591717"/>
          </a:xfrm>
          <a:prstGeom prst="bentConnector3">
            <a:avLst>
              <a:gd name="adj1" fmla="val 50000"/>
            </a:avLst>
          </a:prstGeom>
          <a:noFill/>
          <a:ln w="9525">
            <a:solidFill>
              <a:srgbClr val="000000"/>
            </a:solidFill>
            <a:miter lim="800000"/>
            <a:headEnd/>
            <a:tailEnd type="triangle" w="med" len="med"/>
          </a:ln>
          <a:extLst>
            <a:ext uri="{909E8E84-426E-40DD-AFC4-6F175D3DCCD1}">
              <a14:hiddenFill xmlns:a14="http://schemas.microsoft.com/office/drawing/2010/main">
                <a:noFill/>
              </a14:hiddenFill>
            </a:ext>
          </a:extLst>
        </p:spPr>
      </p:cxnSp>
      <p:cxnSp>
        <p:nvCxnSpPr>
          <p:cNvPr id="16" name="AutoShape 19"/>
          <p:cNvCxnSpPr>
            <a:cxnSpLocks noChangeShapeType="1"/>
          </p:cNvCxnSpPr>
          <p:nvPr/>
        </p:nvCxnSpPr>
        <p:spPr bwMode="auto">
          <a:xfrm rot="16200000" flipH="1">
            <a:off x="5721661" y="1434098"/>
            <a:ext cx="442994" cy="2591720"/>
          </a:xfrm>
          <a:prstGeom prst="bentConnector3">
            <a:avLst>
              <a:gd name="adj1" fmla="val 50000"/>
            </a:avLst>
          </a:prstGeom>
          <a:noFill/>
          <a:ln w="9525">
            <a:solidFill>
              <a:srgbClr val="000000"/>
            </a:solidFill>
            <a:miter lim="800000"/>
            <a:headEnd/>
            <a:tailEnd type="triangle" w="med" len="med"/>
          </a:ln>
          <a:extLst>
            <a:ext uri="{909E8E84-426E-40DD-AFC4-6F175D3DCCD1}">
              <a14:hiddenFill xmlns:a14="http://schemas.microsoft.com/office/drawing/2010/main">
                <a:noFill/>
              </a14:hiddenFill>
            </a:ext>
          </a:extLst>
        </p:spPr>
      </p:cxnSp>
    </p:spTree>
    <p:extLst>
      <p:ext uri="{BB962C8B-B14F-4D97-AF65-F5344CB8AC3E}">
        <p14:creationId xmlns:p14="http://schemas.microsoft.com/office/powerpoint/2010/main" val="3118102579"/>
      </p:ext>
    </p:extLst>
  </p:cSld>
  <p:clrMapOvr>
    <a:masterClrMapping/>
  </p:clrMapOvr>
  <mc:AlternateContent xmlns:mc="http://schemas.openxmlformats.org/markup-compatibility/2006" xmlns:p14="http://schemas.microsoft.com/office/powerpoint/2010/main">
    <mc:Choice Requires="p14">
      <p:transition spd="slow" p14:dur="1200" advClick="0" advTm="4000">
        <p14:prism/>
      </p:transition>
    </mc:Choice>
    <mc:Fallback xmlns="">
      <p:transition spd="slow" advClick="0" advTm="4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anim calcmode="lin" valueType="num">
                                      <p:cBhvr>
                                        <p:cTn id="8" dur="500" fill="hold"/>
                                        <p:tgtEl>
                                          <p:spTgt spid="2"/>
                                        </p:tgtEl>
                                        <p:attrNameLst>
                                          <p:attrName>ppt_x</p:attrName>
                                        </p:attrNameLst>
                                      </p:cBhvr>
                                      <p:tavLst>
                                        <p:tav tm="0">
                                          <p:val>
                                            <p:strVal val="#ppt_x"/>
                                          </p:val>
                                        </p:tav>
                                        <p:tav tm="100000">
                                          <p:val>
                                            <p:strVal val="#ppt_x"/>
                                          </p:val>
                                        </p:tav>
                                      </p:tavLst>
                                    </p:anim>
                                    <p:anim calcmode="lin" valueType="num">
                                      <p:cBhvr>
                                        <p:cTn id="9" dur="500" fill="hold"/>
                                        <p:tgtEl>
                                          <p:spTgt spid="2"/>
                                        </p:tgtEl>
                                        <p:attrNameLst>
                                          <p:attrName>ppt_y</p:attrName>
                                        </p:attrNameLst>
                                      </p:cBhvr>
                                      <p:tavLst>
                                        <p:tav tm="0">
                                          <p:val>
                                            <p:strVal val="#ppt_y+.1"/>
                                          </p:val>
                                        </p:tav>
                                        <p:tav tm="100000">
                                          <p:val>
                                            <p:strVal val="#ppt_y"/>
                                          </p:val>
                                        </p:tav>
                                      </p:tavLst>
                                    </p:anim>
                                  </p:childTnLst>
                                </p:cTn>
                              </p:par>
                              <p:par>
                                <p:cTn id="10" presetID="42" presetClass="entr" presetSubtype="0" fill="hold" grpId="0" nodeType="with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fade">
                                      <p:cBhvr>
                                        <p:cTn id="12" dur="500"/>
                                        <p:tgtEl>
                                          <p:spTgt spid="3"/>
                                        </p:tgtEl>
                                      </p:cBhvr>
                                    </p:animEffect>
                                    <p:anim calcmode="lin" valueType="num">
                                      <p:cBhvr>
                                        <p:cTn id="13" dur="500" fill="hold"/>
                                        <p:tgtEl>
                                          <p:spTgt spid="3"/>
                                        </p:tgtEl>
                                        <p:attrNameLst>
                                          <p:attrName>ppt_x</p:attrName>
                                        </p:attrNameLst>
                                      </p:cBhvr>
                                      <p:tavLst>
                                        <p:tav tm="0">
                                          <p:val>
                                            <p:strVal val="#ppt_x"/>
                                          </p:val>
                                        </p:tav>
                                        <p:tav tm="100000">
                                          <p:val>
                                            <p:strVal val="#ppt_x"/>
                                          </p:val>
                                        </p:tav>
                                      </p:tavLst>
                                    </p:anim>
                                    <p:anim calcmode="lin" valueType="num">
                                      <p:cBhvr>
                                        <p:cTn id="14" dur="500" fill="hold"/>
                                        <p:tgtEl>
                                          <p:spTgt spid="3"/>
                                        </p:tgtEl>
                                        <p:attrNameLst>
                                          <p:attrName>ppt_y</p:attrName>
                                        </p:attrNameLst>
                                      </p:cBhvr>
                                      <p:tavLst>
                                        <p:tav tm="0">
                                          <p:val>
                                            <p:strVal val="#ppt_y+.1"/>
                                          </p:val>
                                        </p:tav>
                                        <p:tav tm="100000">
                                          <p:val>
                                            <p:strVal val="#ppt_y"/>
                                          </p:val>
                                        </p:tav>
                                      </p:tavLst>
                                    </p:anim>
                                  </p:childTnLst>
                                </p:cTn>
                              </p:par>
                              <p:par>
                                <p:cTn id="15" presetID="42" presetClass="entr" presetSubtype="0" fill="hold" grpId="0" nodeType="withEffect">
                                  <p:stCondLst>
                                    <p:cond delay="0"/>
                                  </p:stCondLst>
                                  <p:childTnLst>
                                    <p:set>
                                      <p:cBhvr>
                                        <p:cTn id="16" dur="1" fill="hold">
                                          <p:stCondLst>
                                            <p:cond delay="0"/>
                                          </p:stCondLst>
                                        </p:cTn>
                                        <p:tgtEl>
                                          <p:spTgt spid="4"/>
                                        </p:tgtEl>
                                        <p:attrNameLst>
                                          <p:attrName>style.visibility</p:attrName>
                                        </p:attrNameLst>
                                      </p:cBhvr>
                                      <p:to>
                                        <p:strVal val="visible"/>
                                      </p:to>
                                    </p:set>
                                    <p:animEffect transition="in" filter="fade">
                                      <p:cBhvr>
                                        <p:cTn id="17" dur="500"/>
                                        <p:tgtEl>
                                          <p:spTgt spid="4"/>
                                        </p:tgtEl>
                                      </p:cBhvr>
                                    </p:animEffect>
                                    <p:anim calcmode="lin" valueType="num">
                                      <p:cBhvr>
                                        <p:cTn id="18" dur="500" fill="hold"/>
                                        <p:tgtEl>
                                          <p:spTgt spid="4"/>
                                        </p:tgtEl>
                                        <p:attrNameLst>
                                          <p:attrName>ppt_x</p:attrName>
                                        </p:attrNameLst>
                                      </p:cBhvr>
                                      <p:tavLst>
                                        <p:tav tm="0">
                                          <p:val>
                                            <p:strVal val="#ppt_x"/>
                                          </p:val>
                                        </p:tav>
                                        <p:tav tm="100000">
                                          <p:val>
                                            <p:strVal val="#ppt_x"/>
                                          </p:val>
                                        </p:tav>
                                      </p:tavLst>
                                    </p:anim>
                                    <p:anim calcmode="lin" valueType="num">
                                      <p:cBhvr>
                                        <p:cTn id="19" dur="500" fill="hold"/>
                                        <p:tgtEl>
                                          <p:spTgt spid="4"/>
                                        </p:tgtEl>
                                        <p:attrNameLst>
                                          <p:attrName>ppt_y</p:attrName>
                                        </p:attrNameLst>
                                      </p:cBhvr>
                                      <p:tavLst>
                                        <p:tav tm="0">
                                          <p:val>
                                            <p:strVal val="#ppt_y+.1"/>
                                          </p:val>
                                        </p:tav>
                                        <p:tav tm="100000">
                                          <p:val>
                                            <p:strVal val="#ppt_y"/>
                                          </p:val>
                                        </p:tav>
                                      </p:tavLst>
                                    </p:anim>
                                  </p:childTnLst>
                                </p:cTn>
                              </p:par>
                            </p:childTnLst>
                          </p:cTn>
                        </p:par>
                        <p:par>
                          <p:cTn id="20" fill="hold">
                            <p:stCondLst>
                              <p:cond delay="500"/>
                            </p:stCondLst>
                            <p:childTnLst>
                              <p:par>
                                <p:cTn id="21" presetID="22" presetClass="entr" presetSubtype="1" fill="hold" nodeType="afterEffect">
                                  <p:stCondLst>
                                    <p:cond delay="0"/>
                                  </p:stCondLst>
                                  <p:childTnLst>
                                    <p:set>
                                      <p:cBhvr>
                                        <p:cTn id="22" dur="1" fill="hold">
                                          <p:stCondLst>
                                            <p:cond delay="0"/>
                                          </p:stCondLst>
                                        </p:cTn>
                                        <p:tgtEl>
                                          <p:spTgt spid="14"/>
                                        </p:tgtEl>
                                        <p:attrNameLst>
                                          <p:attrName>style.visibility</p:attrName>
                                        </p:attrNameLst>
                                      </p:cBhvr>
                                      <p:to>
                                        <p:strVal val="visible"/>
                                      </p:to>
                                    </p:set>
                                    <p:animEffect transition="in" filter="wipe(up)">
                                      <p:cBhvr>
                                        <p:cTn id="23" dur="500"/>
                                        <p:tgtEl>
                                          <p:spTgt spid="14"/>
                                        </p:tgtEl>
                                      </p:cBhvr>
                                    </p:animEffect>
                                  </p:childTnLst>
                                </p:cTn>
                              </p:par>
                              <p:par>
                                <p:cTn id="24" presetID="22" presetClass="entr" presetSubtype="1" fill="hold" nodeType="withEffect">
                                  <p:stCondLst>
                                    <p:cond delay="0"/>
                                  </p:stCondLst>
                                  <p:childTnLst>
                                    <p:set>
                                      <p:cBhvr>
                                        <p:cTn id="25" dur="1" fill="hold">
                                          <p:stCondLst>
                                            <p:cond delay="0"/>
                                          </p:stCondLst>
                                        </p:cTn>
                                        <p:tgtEl>
                                          <p:spTgt spid="16"/>
                                        </p:tgtEl>
                                        <p:attrNameLst>
                                          <p:attrName>style.visibility</p:attrName>
                                        </p:attrNameLst>
                                      </p:cBhvr>
                                      <p:to>
                                        <p:strVal val="visible"/>
                                      </p:to>
                                    </p:set>
                                    <p:animEffect transition="in" filter="wipe(up)">
                                      <p:cBhvr>
                                        <p:cTn id="26" dur="500"/>
                                        <p:tgtEl>
                                          <p:spTgt spid="16"/>
                                        </p:tgtEl>
                                      </p:cBhvr>
                                    </p:animEffect>
                                  </p:childTnLst>
                                </p:cTn>
                              </p:par>
                              <p:par>
                                <p:cTn id="27" presetID="22" presetClass="entr" presetSubtype="1" fill="hold" nodeType="withEffect">
                                  <p:stCondLst>
                                    <p:cond delay="0"/>
                                  </p:stCondLst>
                                  <p:childTnLst>
                                    <p:set>
                                      <p:cBhvr>
                                        <p:cTn id="28" dur="1" fill="hold">
                                          <p:stCondLst>
                                            <p:cond delay="0"/>
                                          </p:stCondLst>
                                        </p:cTn>
                                        <p:tgtEl>
                                          <p:spTgt spid="15"/>
                                        </p:tgtEl>
                                        <p:attrNameLst>
                                          <p:attrName>style.visibility</p:attrName>
                                        </p:attrNameLst>
                                      </p:cBhvr>
                                      <p:to>
                                        <p:strVal val="visible"/>
                                      </p:to>
                                    </p:set>
                                    <p:animEffect transition="in" filter="wipe(up)">
                                      <p:cBhvr>
                                        <p:cTn id="29" dur="500"/>
                                        <p:tgtEl>
                                          <p:spTgt spid="15"/>
                                        </p:tgtEl>
                                      </p:cBhvr>
                                    </p:animEffect>
                                  </p:childTnLst>
                                </p:cTn>
                              </p:par>
                            </p:childTnLst>
                          </p:cTn>
                        </p:par>
                        <p:par>
                          <p:cTn id="30" fill="hold">
                            <p:stCondLst>
                              <p:cond delay="1000"/>
                            </p:stCondLst>
                            <p:childTnLst>
                              <p:par>
                                <p:cTn id="31" presetID="42" presetClass="entr" presetSubtype="0" fill="hold" grpId="0" nodeType="afterEffect">
                                  <p:stCondLst>
                                    <p:cond delay="0"/>
                                  </p:stCondLst>
                                  <p:childTnLst>
                                    <p:set>
                                      <p:cBhvr>
                                        <p:cTn id="32" dur="1" fill="hold">
                                          <p:stCondLst>
                                            <p:cond delay="0"/>
                                          </p:stCondLst>
                                        </p:cTn>
                                        <p:tgtEl>
                                          <p:spTgt spid="5"/>
                                        </p:tgtEl>
                                        <p:attrNameLst>
                                          <p:attrName>style.visibility</p:attrName>
                                        </p:attrNameLst>
                                      </p:cBhvr>
                                      <p:to>
                                        <p:strVal val="visible"/>
                                      </p:to>
                                    </p:set>
                                    <p:animEffect transition="in" filter="fade">
                                      <p:cBhvr>
                                        <p:cTn id="33" dur="500"/>
                                        <p:tgtEl>
                                          <p:spTgt spid="5"/>
                                        </p:tgtEl>
                                      </p:cBhvr>
                                    </p:animEffect>
                                    <p:anim calcmode="lin" valueType="num">
                                      <p:cBhvr>
                                        <p:cTn id="34" dur="500" fill="hold"/>
                                        <p:tgtEl>
                                          <p:spTgt spid="5"/>
                                        </p:tgtEl>
                                        <p:attrNameLst>
                                          <p:attrName>ppt_x</p:attrName>
                                        </p:attrNameLst>
                                      </p:cBhvr>
                                      <p:tavLst>
                                        <p:tav tm="0">
                                          <p:val>
                                            <p:strVal val="#ppt_x"/>
                                          </p:val>
                                        </p:tav>
                                        <p:tav tm="100000">
                                          <p:val>
                                            <p:strVal val="#ppt_x"/>
                                          </p:val>
                                        </p:tav>
                                      </p:tavLst>
                                    </p:anim>
                                    <p:anim calcmode="lin" valueType="num">
                                      <p:cBhvr>
                                        <p:cTn id="35" dur="500" fill="hold"/>
                                        <p:tgtEl>
                                          <p:spTgt spid="5"/>
                                        </p:tgtEl>
                                        <p:attrNameLst>
                                          <p:attrName>ppt_y</p:attrName>
                                        </p:attrNameLst>
                                      </p:cBhvr>
                                      <p:tavLst>
                                        <p:tav tm="0">
                                          <p:val>
                                            <p:strVal val="#ppt_y+.1"/>
                                          </p:val>
                                        </p:tav>
                                        <p:tav tm="100000">
                                          <p:val>
                                            <p:strVal val="#ppt_y"/>
                                          </p:val>
                                        </p:tav>
                                      </p:tavLst>
                                    </p:anim>
                                  </p:childTnLst>
                                </p:cTn>
                              </p:par>
                              <p:par>
                                <p:cTn id="36" presetID="42" presetClass="entr" presetSubtype="0" fill="hold" grpId="0" nodeType="withEffect">
                                  <p:stCondLst>
                                    <p:cond delay="0"/>
                                  </p:stCondLst>
                                  <p:childTnLst>
                                    <p:set>
                                      <p:cBhvr>
                                        <p:cTn id="37" dur="1" fill="hold">
                                          <p:stCondLst>
                                            <p:cond delay="0"/>
                                          </p:stCondLst>
                                        </p:cTn>
                                        <p:tgtEl>
                                          <p:spTgt spid="6"/>
                                        </p:tgtEl>
                                        <p:attrNameLst>
                                          <p:attrName>style.visibility</p:attrName>
                                        </p:attrNameLst>
                                      </p:cBhvr>
                                      <p:to>
                                        <p:strVal val="visible"/>
                                      </p:to>
                                    </p:set>
                                    <p:animEffect transition="in" filter="fade">
                                      <p:cBhvr>
                                        <p:cTn id="38" dur="500"/>
                                        <p:tgtEl>
                                          <p:spTgt spid="6"/>
                                        </p:tgtEl>
                                      </p:cBhvr>
                                    </p:animEffect>
                                    <p:anim calcmode="lin" valueType="num">
                                      <p:cBhvr>
                                        <p:cTn id="39" dur="500" fill="hold"/>
                                        <p:tgtEl>
                                          <p:spTgt spid="6"/>
                                        </p:tgtEl>
                                        <p:attrNameLst>
                                          <p:attrName>ppt_x</p:attrName>
                                        </p:attrNameLst>
                                      </p:cBhvr>
                                      <p:tavLst>
                                        <p:tav tm="0">
                                          <p:val>
                                            <p:strVal val="#ppt_x"/>
                                          </p:val>
                                        </p:tav>
                                        <p:tav tm="100000">
                                          <p:val>
                                            <p:strVal val="#ppt_x"/>
                                          </p:val>
                                        </p:tav>
                                      </p:tavLst>
                                    </p:anim>
                                    <p:anim calcmode="lin" valueType="num">
                                      <p:cBhvr>
                                        <p:cTn id="40" dur="500" fill="hold"/>
                                        <p:tgtEl>
                                          <p:spTgt spid="6"/>
                                        </p:tgtEl>
                                        <p:attrNameLst>
                                          <p:attrName>ppt_y</p:attrName>
                                        </p:attrNameLst>
                                      </p:cBhvr>
                                      <p:tavLst>
                                        <p:tav tm="0">
                                          <p:val>
                                            <p:strVal val="#ppt_y+.1"/>
                                          </p:val>
                                        </p:tav>
                                        <p:tav tm="100000">
                                          <p:val>
                                            <p:strVal val="#ppt_y"/>
                                          </p:val>
                                        </p:tav>
                                      </p:tavLst>
                                    </p:anim>
                                  </p:childTnLst>
                                </p:cTn>
                              </p:par>
                              <p:par>
                                <p:cTn id="41" presetID="42" presetClass="entr" presetSubtype="0" fill="hold" grpId="0" nodeType="withEffect">
                                  <p:stCondLst>
                                    <p:cond delay="0"/>
                                  </p:stCondLst>
                                  <p:childTnLst>
                                    <p:set>
                                      <p:cBhvr>
                                        <p:cTn id="42" dur="1" fill="hold">
                                          <p:stCondLst>
                                            <p:cond delay="0"/>
                                          </p:stCondLst>
                                        </p:cTn>
                                        <p:tgtEl>
                                          <p:spTgt spid="7"/>
                                        </p:tgtEl>
                                        <p:attrNameLst>
                                          <p:attrName>style.visibility</p:attrName>
                                        </p:attrNameLst>
                                      </p:cBhvr>
                                      <p:to>
                                        <p:strVal val="visible"/>
                                      </p:to>
                                    </p:set>
                                    <p:animEffect transition="in" filter="fade">
                                      <p:cBhvr>
                                        <p:cTn id="43" dur="500"/>
                                        <p:tgtEl>
                                          <p:spTgt spid="7"/>
                                        </p:tgtEl>
                                      </p:cBhvr>
                                    </p:animEffect>
                                    <p:anim calcmode="lin" valueType="num">
                                      <p:cBhvr>
                                        <p:cTn id="44" dur="500" fill="hold"/>
                                        <p:tgtEl>
                                          <p:spTgt spid="7"/>
                                        </p:tgtEl>
                                        <p:attrNameLst>
                                          <p:attrName>ppt_x</p:attrName>
                                        </p:attrNameLst>
                                      </p:cBhvr>
                                      <p:tavLst>
                                        <p:tav tm="0">
                                          <p:val>
                                            <p:strVal val="#ppt_x"/>
                                          </p:val>
                                        </p:tav>
                                        <p:tav tm="100000">
                                          <p:val>
                                            <p:strVal val="#ppt_x"/>
                                          </p:val>
                                        </p:tav>
                                      </p:tavLst>
                                    </p:anim>
                                    <p:anim calcmode="lin" valueType="num">
                                      <p:cBhvr>
                                        <p:cTn id="45" dur="500" fill="hold"/>
                                        <p:tgtEl>
                                          <p:spTgt spid="7"/>
                                        </p:tgtEl>
                                        <p:attrNameLst>
                                          <p:attrName>ppt_y</p:attrName>
                                        </p:attrNameLst>
                                      </p:cBhvr>
                                      <p:tavLst>
                                        <p:tav tm="0">
                                          <p:val>
                                            <p:strVal val="#ppt_y+.1"/>
                                          </p:val>
                                        </p:tav>
                                        <p:tav tm="100000">
                                          <p:val>
                                            <p:strVal val="#ppt_y"/>
                                          </p:val>
                                        </p:tav>
                                      </p:tavLst>
                                    </p:anim>
                                  </p:childTnLst>
                                </p:cTn>
                              </p:par>
                            </p:childTnLst>
                          </p:cTn>
                        </p:par>
                        <p:par>
                          <p:cTn id="46" fill="hold">
                            <p:stCondLst>
                              <p:cond delay="1500"/>
                            </p:stCondLst>
                            <p:childTnLst>
                              <p:par>
                                <p:cTn id="47" presetID="42" presetClass="entr" presetSubtype="0" fill="hold" grpId="0" nodeType="afterEffect">
                                  <p:stCondLst>
                                    <p:cond delay="0"/>
                                  </p:stCondLst>
                                  <p:childTnLst>
                                    <p:set>
                                      <p:cBhvr>
                                        <p:cTn id="48" dur="1" fill="hold">
                                          <p:stCondLst>
                                            <p:cond delay="0"/>
                                          </p:stCondLst>
                                        </p:cTn>
                                        <p:tgtEl>
                                          <p:spTgt spid="11"/>
                                        </p:tgtEl>
                                        <p:attrNameLst>
                                          <p:attrName>style.visibility</p:attrName>
                                        </p:attrNameLst>
                                      </p:cBhvr>
                                      <p:to>
                                        <p:strVal val="visible"/>
                                      </p:to>
                                    </p:set>
                                    <p:animEffect transition="in" filter="fade">
                                      <p:cBhvr>
                                        <p:cTn id="49" dur="500"/>
                                        <p:tgtEl>
                                          <p:spTgt spid="11"/>
                                        </p:tgtEl>
                                      </p:cBhvr>
                                    </p:animEffect>
                                    <p:anim calcmode="lin" valueType="num">
                                      <p:cBhvr>
                                        <p:cTn id="50" dur="500" fill="hold"/>
                                        <p:tgtEl>
                                          <p:spTgt spid="11"/>
                                        </p:tgtEl>
                                        <p:attrNameLst>
                                          <p:attrName>ppt_x</p:attrName>
                                        </p:attrNameLst>
                                      </p:cBhvr>
                                      <p:tavLst>
                                        <p:tav tm="0">
                                          <p:val>
                                            <p:strVal val="#ppt_x"/>
                                          </p:val>
                                        </p:tav>
                                        <p:tav tm="100000">
                                          <p:val>
                                            <p:strVal val="#ppt_x"/>
                                          </p:val>
                                        </p:tav>
                                      </p:tavLst>
                                    </p:anim>
                                    <p:anim calcmode="lin" valueType="num">
                                      <p:cBhvr>
                                        <p:cTn id="51" dur="500" fill="hold"/>
                                        <p:tgtEl>
                                          <p:spTgt spid="11"/>
                                        </p:tgtEl>
                                        <p:attrNameLst>
                                          <p:attrName>ppt_y</p:attrName>
                                        </p:attrNameLst>
                                      </p:cBhvr>
                                      <p:tavLst>
                                        <p:tav tm="0">
                                          <p:val>
                                            <p:strVal val="#ppt_y+.1"/>
                                          </p:val>
                                        </p:tav>
                                        <p:tav tm="100000">
                                          <p:val>
                                            <p:strVal val="#ppt_y"/>
                                          </p:val>
                                        </p:tav>
                                      </p:tavLst>
                                    </p:anim>
                                  </p:childTnLst>
                                </p:cTn>
                              </p:par>
                              <p:par>
                                <p:cTn id="52" presetID="42" presetClass="entr" presetSubtype="0" fill="hold" grpId="0" nodeType="withEffect">
                                  <p:stCondLst>
                                    <p:cond delay="0"/>
                                  </p:stCondLst>
                                  <p:childTnLst>
                                    <p:set>
                                      <p:cBhvr>
                                        <p:cTn id="53" dur="1" fill="hold">
                                          <p:stCondLst>
                                            <p:cond delay="0"/>
                                          </p:stCondLst>
                                        </p:cTn>
                                        <p:tgtEl>
                                          <p:spTgt spid="12"/>
                                        </p:tgtEl>
                                        <p:attrNameLst>
                                          <p:attrName>style.visibility</p:attrName>
                                        </p:attrNameLst>
                                      </p:cBhvr>
                                      <p:to>
                                        <p:strVal val="visible"/>
                                      </p:to>
                                    </p:set>
                                    <p:animEffect transition="in" filter="fade">
                                      <p:cBhvr>
                                        <p:cTn id="54" dur="500"/>
                                        <p:tgtEl>
                                          <p:spTgt spid="12"/>
                                        </p:tgtEl>
                                      </p:cBhvr>
                                    </p:animEffect>
                                    <p:anim calcmode="lin" valueType="num">
                                      <p:cBhvr>
                                        <p:cTn id="55" dur="500" fill="hold"/>
                                        <p:tgtEl>
                                          <p:spTgt spid="12"/>
                                        </p:tgtEl>
                                        <p:attrNameLst>
                                          <p:attrName>ppt_x</p:attrName>
                                        </p:attrNameLst>
                                      </p:cBhvr>
                                      <p:tavLst>
                                        <p:tav tm="0">
                                          <p:val>
                                            <p:strVal val="#ppt_x"/>
                                          </p:val>
                                        </p:tav>
                                        <p:tav tm="100000">
                                          <p:val>
                                            <p:strVal val="#ppt_x"/>
                                          </p:val>
                                        </p:tav>
                                      </p:tavLst>
                                    </p:anim>
                                    <p:anim calcmode="lin" valueType="num">
                                      <p:cBhvr>
                                        <p:cTn id="56" dur="500" fill="hold"/>
                                        <p:tgtEl>
                                          <p:spTgt spid="12"/>
                                        </p:tgtEl>
                                        <p:attrNameLst>
                                          <p:attrName>ppt_y</p:attrName>
                                        </p:attrNameLst>
                                      </p:cBhvr>
                                      <p:tavLst>
                                        <p:tav tm="0">
                                          <p:val>
                                            <p:strVal val="#ppt_y+.1"/>
                                          </p:val>
                                        </p:tav>
                                        <p:tav tm="100000">
                                          <p:val>
                                            <p:strVal val="#ppt_y"/>
                                          </p:val>
                                        </p:tav>
                                      </p:tavLst>
                                    </p:anim>
                                  </p:childTnLst>
                                </p:cTn>
                              </p:par>
                              <p:par>
                                <p:cTn id="57" presetID="42" presetClass="entr" presetSubtype="0" fill="hold" grpId="0" nodeType="withEffect">
                                  <p:stCondLst>
                                    <p:cond delay="0"/>
                                  </p:stCondLst>
                                  <p:childTnLst>
                                    <p:set>
                                      <p:cBhvr>
                                        <p:cTn id="58" dur="1" fill="hold">
                                          <p:stCondLst>
                                            <p:cond delay="0"/>
                                          </p:stCondLst>
                                        </p:cTn>
                                        <p:tgtEl>
                                          <p:spTgt spid="13"/>
                                        </p:tgtEl>
                                        <p:attrNameLst>
                                          <p:attrName>style.visibility</p:attrName>
                                        </p:attrNameLst>
                                      </p:cBhvr>
                                      <p:to>
                                        <p:strVal val="visible"/>
                                      </p:to>
                                    </p:set>
                                    <p:animEffect transition="in" filter="fade">
                                      <p:cBhvr>
                                        <p:cTn id="59" dur="500"/>
                                        <p:tgtEl>
                                          <p:spTgt spid="13"/>
                                        </p:tgtEl>
                                      </p:cBhvr>
                                    </p:animEffect>
                                    <p:anim calcmode="lin" valueType="num">
                                      <p:cBhvr>
                                        <p:cTn id="60" dur="500" fill="hold"/>
                                        <p:tgtEl>
                                          <p:spTgt spid="13"/>
                                        </p:tgtEl>
                                        <p:attrNameLst>
                                          <p:attrName>ppt_x</p:attrName>
                                        </p:attrNameLst>
                                      </p:cBhvr>
                                      <p:tavLst>
                                        <p:tav tm="0">
                                          <p:val>
                                            <p:strVal val="#ppt_x"/>
                                          </p:val>
                                        </p:tav>
                                        <p:tav tm="100000">
                                          <p:val>
                                            <p:strVal val="#ppt_x"/>
                                          </p:val>
                                        </p:tav>
                                      </p:tavLst>
                                    </p:anim>
                                    <p:anim calcmode="lin" valueType="num">
                                      <p:cBhvr>
                                        <p:cTn id="61" dur="500" fill="hold"/>
                                        <p:tgtEl>
                                          <p:spTgt spid="13"/>
                                        </p:tgtEl>
                                        <p:attrNameLst>
                                          <p:attrName>ppt_y</p:attrName>
                                        </p:attrNameLst>
                                      </p:cBhvr>
                                      <p:tavLst>
                                        <p:tav tm="0">
                                          <p:val>
                                            <p:strVal val="#ppt_y+.1"/>
                                          </p:val>
                                        </p:tav>
                                        <p:tav tm="100000">
                                          <p:val>
                                            <p:strVal val="#ppt_y"/>
                                          </p:val>
                                        </p:tav>
                                      </p:tavLst>
                                    </p:anim>
                                  </p:childTnLst>
                                </p:cTn>
                              </p:par>
                            </p:childTnLst>
                          </p:cTn>
                        </p:par>
                        <p:par>
                          <p:cTn id="62" fill="hold">
                            <p:stCondLst>
                              <p:cond delay="2000"/>
                            </p:stCondLst>
                            <p:childTnLst>
                              <p:par>
                                <p:cTn id="63" presetID="42" presetClass="entr" presetSubtype="0" fill="hold" grpId="0" nodeType="afterEffect">
                                  <p:stCondLst>
                                    <p:cond delay="0"/>
                                  </p:stCondLst>
                                  <p:childTnLst>
                                    <p:set>
                                      <p:cBhvr>
                                        <p:cTn id="64" dur="1" fill="hold">
                                          <p:stCondLst>
                                            <p:cond delay="0"/>
                                          </p:stCondLst>
                                        </p:cTn>
                                        <p:tgtEl>
                                          <p:spTgt spid="8"/>
                                        </p:tgtEl>
                                        <p:attrNameLst>
                                          <p:attrName>style.visibility</p:attrName>
                                        </p:attrNameLst>
                                      </p:cBhvr>
                                      <p:to>
                                        <p:strVal val="visible"/>
                                      </p:to>
                                    </p:set>
                                    <p:animEffect transition="in" filter="fade">
                                      <p:cBhvr>
                                        <p:cTn id="65" dur="500"/>
                                        <p:tgtEl>
                                          <p:spTgt spid="8"/>
                                        </p:tgtEl>
                                      </p:cBhvr>
                                    </p:animEffect>
                                    <p:anim calcmode="lin" valueType="num">
                                      <p:cBhvr>
                                        <p:cTn id="66" dur="500" fill="hold"/>
                                        <p:tgtEl>
                                          <p:spTgt spid="8"/>
                                        </p:tgtEl>
                                        <p:attrNameLst>
                                          <p:attrName>ppt_x</p:attrName>
                                        </p:attrNameLst>
                                      </p:cBhvr>
                                      <p:tavLst>
                                        <p:tav tm="0">
                                          <p:val>
                                            <p:strVal val="#ppt_x"/>
                                          </p:val>
                                        </p:tav>
                                        <p:tav tm="100000">
                                          <p:val>
                                            <p:strVal val="#ppt_x"/>
                                          </p:val>
                                        </p:tav>
                                      </p:tavLst>
                                    </p:anim>
                                    <p:anim calcmode="lin" valueType="num">
                                      <p:cBhvr>
                                        <p:cTn id="67" dur="500" fill="hold"/>
                                        <p:tgtEl>
                                          <p:spTgt spid="8"/>
                                        </p:tgtEl>
                                        <p:attrNameLst>
                                          <p:attrName>ppt_y</p:attrName>
                                        </p:attrNameLst>
                                      </p:cBhvr>
                                      <p:tavLst>
                                        <p:tav tm="0">
                                          <p:val>
                                            <p:strVal val="#ppt_y+.1"/>
                                          </p:val>
                                        </p:tav>
                                        <p:tav tm="100000">
                                          <p:val>
                                            <p:strVal val="#ppt_y"/>
                                          </p:val>
                                        </p:tav>
                                      </p:tavLst>
                                    </p:anim>
                                  </p:childTnLst>
                                </p:cTn>
                              </p:par>
                              <p:par>
                                <p:cTn id="68" presetID="42" presetClass="entr" presetSubtype="0" fill="hold" grpId="0" nodeType="withEffect">
                                  <p:stCondLst>
                                    <p:cond delay="0"/>
                                  </p:stCondLst>
                                  <p:childTnLst>
                                    <p:set>
                                      <p:cBhvr>
                                        <p:cTn id="69" dur="1" fill="hold">
                                          <p:stCondLst>
                                            <p:cond delay="0"/>
                                          </p:stCondLst>
                                        </p:cTn>
                                        <p:tgtEl>
                                          <p:spTgt spid="9"/>
                                        </p:tgtEl>
                                        <p:attrNameLst>
                                          <p:attrName>style.visibility</p:attrName>
                                        </p:attrNameLst>
                                      </p:cBhvr>
                                      <p:to>
                                        <p:strVal val="visible"/>
                                      </p:to>
                                    </p:set>
                                    <p:animEffect transition="in" filter="fade">
                                      <p:cBhvr>
                                        <p:cTn id="70" dur="500"/>
                                        <p:tgtEl>
                                          <p:spTgt spid="9"/>
                                        </p:tgtEl>
                                      </p:cBhvr>
                                    </p:animEffect>
                                    <p:anim calcmode="lin" valueType="num">
                                      <p:cBhvr>
                                        <p:cTn id="71" dur="500" fill="hold"/>
                                        <p:tgtEl>
                                          <p:spTgt spid="9"/>
                                        </p:tgtEl>
                                        <p:attrNameLst>
                                          <p:attrName>ppt_x</p:attrName>
                                        </p:attrNameLst>
                                      </p:cBhvr>
                                      <p:tavLst>
                                        <p:tav tm="0">
                                          <p:val>
                                            <p:strVal val="#ppt_x"/>
                                          </p:val>
                                        </p:tav>
                                        <p:tav tm="100000">
                                          <p:val>
                                            <p:strVal val="#ppt_x"/>
                                          </p:val>
                                        </p:tav>
                                      </p:tavLst>
                                    </p:anim>
                                    <p:anim calcmode="lin" valueType="num">
                                      <p:cBhvr>
                                        <p:cTn id="72" dur="500" fill="hold"/>
                                        <p:tgtEl>
                                          <p:spTgt spid="9"/>
                                        </p:tgtEl>
                                        <p:attrNameLst>
                                          <p:attrName>ppt_y</p:attrName>
                                        </p:attrNameLst>
                                      </p:cBhvr>
                                      <p:tavLst>
                                        <p:tav tm="0">
                                          <p:val>
                                            <p:strVal val="#ppt_y+.1"/>
                                          </p:val>
                                        </p:tav>
                                        <p:tav tm="100000">
                                          <p:val>
                                            <p:strVal val="#ppt_y"/>
                                          </p:val>
                                        </p:tav>
                                      </p:tavLst>
                                    </p:anim>
                                  </p:childTnLst>
                                </p:cTn>
                              </p:par>
                              <p:par>
                                <p:cTn id="73" presetID="42" presetClass="entr" presetSubtype="0" fill="hold" grpId="0" nodeType="withEffect">
                                  <p:stCondLst>
                                    <p:cond delay="0"/>
                                  </p:stCondLst>
                                  <p:childTnLst>
                                    <p:set>
                                      <p:cBhvr>
                                        <p:cTn id="74" dur="1" fill="hold">
                                          <p:stCondLst>
                                            <p:cond delay="0"/>
                                          </p:stCondLst>
                                        </p:cTn>
                                        <p:tgtEl>
                                          <p:spTgt spid="10"/>
                                        </p:tgtEl>
                                        <p:attrNameLst>
                                          <p:attrName>style.visibility</p:attrName>
                                        </p:attrNameLst>
                                      </p:cBhvr>
                                      <p:to>
                                        <p:strVal val="visible"/>
                                      </p:to>
                                    </p:set>
                                    <p:animEffect transition="in" filter="fade">
                                      <p:cBhvr>
                                        <p:cTn id="75" dur="500"/>
                                        <p:tgtEl>
                                          <p:spTgt spid="10"/>
                                        </p:tgtEl>
                                      </p:cBhvr>
                                    </p:animEffect>
                                    <p:anim calcmode="lin" valueType="num">
                                      <p:cBhvr>
                                        <p:cTn id="76" dur="500" fill="hold"/>
                                        <p:tgtEl>
                                          <p:spTgt spid="10"/>
                                        </p:tgtEl>
                                        <p:attrNameLst>
                                          <p:attrName>ppt_x</p:attrName>
                                        </p:attrNameLst>
                                      </p:cBhvr>
                                      <p:tavLst>
                                        <p:tav tm="0">
                                          <p:val>
                                            <p:strVal val="#ppt_x"/>
                                          </p:val>
                                        </p:tav>
                                        <p:tav tm="100000">
                                          <p:val>
                                            <p:strVal val="#ppt_x"/>
                                          </p:val>
                                        </p:tav>
                                      </p:tavLst>
                                    </p:anim>
                                    <p:anim calcmode="lin" valueType="num">
                                      <p:cBhvr>
                                        <p:cTn id="77" dur="500" fill="hold"/>
                                        <p:tgtEl>
                                          <p:spTgt spid="10"/>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p:bldP spid="4" grpId="0" animBg="1"/>
      <p:bldP spid="5" grpId="0" animBg="1"/>
      <p:bldP spid="6" grpId="0" animBg="1"/>
      <p:bldP spid="7" grpId="0" animBg="1"/>
      <p:bldP spid="8" grpId="0" animBg="1"/>
      <p:bldP spid="9" grpId="0" animBg="1"/>
      <p:bldP spid="10" grpId="0" animBg="1"/>
      <p:bldP spid="11" grpId="0" animBg="1"/>
      <p:bldP spid="12" grpId="0" animBg="1"/>
      <p:bldP spid="13" grpId="0" animBg="1"/>
    </p:bldLst>
  </p:timing>
</p:sld>
</file>

<file path=ppt/slides/slide1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cxnSp>
        <p:nvCxnSpPr>
          <p:cNvPr id="2" name="直接连接符 1"/>
          <p:cNvCxnSpPr/>
          <p:nvPr/>
        </p:nvCxnSpPr>
        <p:spPr>
          <a:xfrm>
            <a:off x="4607411" y="1135906"/>
            <a:ext cx="0" cy="3326703"/>
          </a:xfrm>
          <a:prstGeom prst="line">
            <a:avLst/>
          </a:prstGeom>
          <a:ln>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grpSp>
        <p:nvGrpSpPr>
          <p:cNvPr id="3" name="组合 2"/>
          <p:cNvGrpSpPr/>
          <p:nvPr/>
        </p:nvGrpSpPr>
        <p:grpSpPr>
          <a:xfrm>
            <a:off x="4232470" y="2310035"/>
            <a:ext cx="749883" cy="750139"/>
            <a:chOff x="4157954" y="1779662"/>
            <a:chExt cx="828092" cy="828092"/>
          </a:xfrm>
          <a:solidFill>
            <a:srgbClr val="00B050"/>
          </a:solidFill>
        </p:grpSpPr>
        <p:sp>
          <p:nvSpPr>
            <p:cNvPr id="4" name="椭圆 3"/>
            <p:cNvSpPr/>
            <p:nvPr/>
          </p:nvSpPr>
          <p:spPr>
            <a:xfrm>
              <a:off x="4157954" y="1779662"/>
              <a:ext cx="828092" cy="828092"/>
            </a:xfrm>
            <a:prstGeom prst="ellipse">
              <a:avLst/>
            </a:prstGeom>
            <a:grpFill/>
            <a:ln w="19050">
              <a:solidFill>
                <a:schemeClr val="bg1"/>
              </a:solidFill>
              <a:prstDash val="solid"/>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 name="TextBox 4"/>
            <p:cNvSpPr txBox="1"/>
            <p:nvPr/>
          </p:nvSpPr>
          <p:spPr>
            <a:xfrm>
              <a:off x="4233168" y="1948231"/>
              <a:ext cx="641446" cy="526629"/>
            </a:xfrm>
            <a:prstGeom prst="rect">
              <a:avLst/>
            </a:prstGeom>
            <a:grpFill/>
          </p:spPr>
          <p:txBody>
            <a:bodyPr wrap="none" rtlCol="0">
              <a:spAutoFit/>
            </a:bodyPr>
            <a:lstStyle/>
            <a:p>
              <a:r>
                <a:rPr lang="en-US" altLang="zh-CN" sz="2500" dirty="0">
                  <a:solidFill>
                    <a:schemeClr val="bg1"/>
                  </a:solidFill>
                  <a:latin typeface="微软雅黑" panose="020B0503020204020204" pitchFamily="34" charset="-122"/>
                  <a:ea typeface="微软雅黑" panose="020B0503020204020204" pitchFamily="34" charset="-122"/>
                </a:rPr>
                <a:t>VS</a:t>
              </a:r>
              <a:endParaRPr lang="zh-CN" altLang="en-US" sz="2500" dirty="0">
                <a:solidFill>
                  <a:schemeClr val="bg1"/>
                </a:solidFill>
                <a:latin typeface="微软雅黑" panose="020B0503020204020204" pitchFamily="34" charset="-122"/>
                <a:ea typeface="微软雅黑" panose="020B0503020204020204" pitchFamily="34" charset="-122"/>
              </a:endParaRPr>
            </a:p>
          </p:txBody>
        </p:sp>
      </p:grpSp>
      <p:sp>
        <p:nvSpPr>
          <p:cNvPr id="6" name="TextBox 5"/>
          <p:cNvSpPr txBox="1"/>
          <p:nvPr/>
        </p:nvSpPr>
        <p:spPr>
          <a:xfrm>
            <a:off x="2348694" y="1306740"/>
            <a:ext cx="1430400" cy="360614"/>
          </a:xfrm>
          <a:prstGeom prst="rect">
            <a:avLst/>
          </a:prstGeom>
          <a:noFill/>
        </p:spPr>
        <p:txBody>
          <a:bodyPr wrap="none" lIns="82808" tIns="41403" rIns="82808" bIns="41403" rtlCol="0">
            <a:spAutoFit/>
          </a:bodyPr>
          <a:lstStyle/>
          <a:p>
            <a:pPr algn="r"/>
            <a:r>
              <a:rPr lang="en-US" altLang="zh-CN" b="1" dirty="0" smtClean="0">
                <a:latin typeface="微软雅黑" panose="020B0503020204020204" pitchFamily="34" charset="-122"/>
                <a:ea typeface="微软雅黑" panose="020B0503020204020204" pitchFamily="34" charset="-122"/>
              </a:rPr>
              <a:t>2013</a:t>
            </a:r>
            <a:r>
              <a:rPr lang="zh-CN" altLang="en-US" b="1" dirty="0" smtClean="0">
                <a:latin typeface="微软雅黑" panose="020B0503020204020204" pitchFamily="34" charset="-122"/>
                <a:ea typeface="微软雅黑" panose="020B0503020204020204" pitchFamily="34" charset="-122"/>
              </a:rPr>
              <a:t>年情况</a:t>
            </a:r>
            <a:endParaRPr lang="zh-CN" altLang="en-US" b="1" dirty="0">
              <a:latin typeface="微软雅黑" panose="020B0503020204020204" pitchFamily="34" charset="-122"/>
              <a:ea typeface="微软雅黑" panose="020B0503020204020204" pitchFamily="34" charset="-122"/>
            </a:endParaRPr>
          </a:p>
        </p:txBody>
      </p:sp>
      <p:sp>
        <p:nvSpPr>
          <p:cNvPr id="7" name="TextBox 6"/>
          <p:cNvSpPr txBox="1"/>
          <p:nvPr/>
        </p:nvSpPr>
        <p:spPr>
          <a:xfrm>
            <a:off x="1510446" y="1640805"/>
            <a:ext cx="2326151" cy="637612"/>
          </a:xfrm>
          <a:prstGeom prst="rect">
            <a:avLst/>
          </a:prstGeom>
          <a:noFill/>
        </p:spPr>
        <p:txBody>
          <a:bodyPr wrap="square" lIns="82808" tIns="41403" rIns="82808" bIns="41403" rtlCol="0">
            <a:spAutoFit/>
          </a:bodyPr>
          <a:lstStyle/>
          <a:p>
            <a:r>
              <a:rPr lang="zh-CN" altLang="en-US" sz="1200" dirty="0">
                <a:latin typeface="微软雅黑" panose="020B0503020204020204" pitchFamily="34" charset="-122"/>
                <a:ea typeface="微软雅黑" panose="020B0503020204020204" pitchFamily="34" charset="-122"/>
              </a:rPr>
              <a:t>点击添加文字点击添加文字点击添加文字点击添加文字点击添加文字点击添加文字点击添加文字</a:t>
            </a:r>
          </a:p>
        </p:txBody>
      </p:sp>
      <p:grpSp>
        <p:nvGrpSpPr>
          <p:cNvPr id="8" name="组合 7"/>
          <p:cNvGrpSpPr/>
          <p:nvPr/>
        </p:nvGrpSpPr>
        <p:grpSpPr>
          <a:xfrm>
            <a:off x="2227725" y="2700708"/>
            <a:ext cx="1447484" cy="303416"/>
            <a:chOff x="1884751" y="2471451"/>
            <a:chExt cx="1598449" cy="334946"/>
          </a:xfrm>
        </p:grpSpPr>
        <p:sp>
          <p:nvSpPr>
            <p:cNvPr id="9" name="矩形 8"/>
            <p:cNvSpPr/>
            <p:nvPr/>
          </p:nvSpPr>
          <p:spPr>
            <a:xfrm>
              <a:off x="1884751" y="2471451"/>
              <a:ext cx="1598449" cy="324000"/>
            </a:xfrm>
            <a:prstGeom prst="rect">
              <a:avLst/>
            </a:prstGeom>
            <a:solidFill>
              <a:srgbClr val="00B050"/>
            </a:solidFill>
            <a:ln w="19050">
              <a:solidFill>
                <a:schemeClr val="bg1"/>
              </a:solidFill>
              <a:prstDash val="solid"/>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endParaRPr>
            </a:p>
          </p:txBody>
        </p:sp>
        <p:sp>
          <p:nvSpPr>
            <p:cNvPr id="10" name="TextBox 9"/>
            <p:cNvSpPr txBox="1"/>
            <p:nvPr/>
          </p:nvSpPr>
          <p:spPr>
            <a:xfrm>
              <a:off x="1946860" y="2498620"/>
              <a:ext cx="1454242" cy="307777"/>
            </a:xfrm>
            <a:prstGeom prst="rect">
              <a:avLst/>
            </a:prstGeom>
            <a:noFill/>
          </p:spPr>
          <p:txBody>
            <a:bodyPr wrap="none" rtlCol="0">
              <a:spAutoFit/>
            </a:bodyPr>
            <a:lstStyle/>
            <a:p>
              <a:pPr algn="r"/>
              <a:r>
                <a:rPr lang="zh-CN" altLang="en-US" sz="1200" dirty="0">
                  <a:solidFill>
                    <a:schemeClr val="bg1"/>
                  </a:solidFill>
                  <a:latin typeface="微软雅黑" panose="020B0503020204020204" pitchFamily="34" charset="-122"/>
                  <a:ea typeface="微软雅黑" panose="020B0503020204020204" pitchFamily="34" charset="-122"/>
                </a:rPr>
                <a:t>计划完成：</a:t>
              </a:r>
              <a:r>
                <a:rPr lang="en-US" altLang="zh-CN" sz="1200" dirty="0">
                  <a:solidFill>
                    <a:schemeClr val="bg1"/>
                  </a:solidFill>
                  <a:latin typeface="微软雅黑" panose="020B0503020204020204" pitchFamily="34" charset="-122"/>
                  <a:ea typeface="微软雅黑" panose="020B0503020204020204" pitchFamily="34" charset="-122"/>
                </a:rPr>
                <a:t>56%</a:t>
              </a:r>
              <a:endParaRPr lang="zh-CN" altLang="en-US" sz="1200" dirty="0">
                <a:solidFill>
                  <a:schemeClr val="bg1"/>
                </a:solidFill>
                <a:latin typeface="微软雅黑" panose="020B0503020204020204" pitchFamily="34" charset="-122"/>
                <a:ea typeface="微软雅黑" panose="020B0503020204020204" pitchFamily="34" charset="-122"/>
              </a:endParaRPr>
            </a:p>
          </p:txBody>
        </p:sp>
      </p:grpSp>
      <p:grpSp>
        <p:nvGrpSpPr>
          <p:cNvPr id="11" name="组合 10"/>
          <p:cNvGrpSpPr/>
          <p:nvPr/>
        </p:nvGrpSpPr>
        <p:grpSpPr>
          <a:xfrm>
            <a:off x="1706068" y="3067998"/>
            <a:ext cx="1969142" cy="293500"/>
            <a:chOff x="1308687" y="2471451"/>
            <a:chExt cx="2174513" cy="324000"/>
          </a:xfrm>
        </p:grpSpPr>
        <p:sp>
          <p:nvSpPr>
            <p:cNvPr id="12" name="矩形 11"/>
            <p:cNvSpPr/>
            <p:nvPr/>
          </p:nvSpPr>
          <p:spPr>
            <a:xfrm>
              <a:off x="1308687" y="2471451"/>
              <a:ext cx="2174513" cy="324000"/>
            </a:xfrm>
            <a:prstGeom prst="rect">
              <a:avLst/>
            </a:prstGeom>
            <a:solidFill>
              <a:schemeClr val="tx1">
                <a:lumMod val="75000"/>
                <a:lumOff val="25000"/>
              </a:schemeClr>
            </a:solidFill>
            <a:ln w="19050">
              <a:solidFill>
                <a:schemeClr val="bg1"/>
              </a:solidFill>
              <a:prstDash val="solid"/>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 name="TextBox 12"/>
            <p:cNvSpPr txBox="1"/>
            <p:nvPr/>
          </p:nvSpPr>
          <p:spPr>
            <a:xfrm>
              <a:off x="1813188" y="2482396"/>
              <a:ext cx="1620957" cy="307777"/>
            </a:xfrm>
            <a:prstGeom prst="rect">
              <a:avLst/>
            </a:prstGeom>
            <a:noFill/>
          </p:spPr>
          <p:txBody>
            <a:bodyPr wrap="none" rtlCol="0">
              <a:spAutoFit/>
            </a:bodyPr>
            <a:lstStyle/>
            <a:p>
              <a:pPr algn="r"/>
              <a:r>
                <a:rPr lang="zh-CN" altLang="en-US" sz="1200" dirty="0">
                  <a:solidFill>
                    <a:schemeClr val="bg1"/>
                  </a:solidFill>
                  <a:latin typeface="微软雅黑" panose="020B0503020204020204" pitchFamily="34" charset="-122"/>
                  <a:ea typeface="微软雅黑" panose="020B0503020204020204" pitchFamily="34" charset="-122"/>
                </a:rPr>
                <a:t>您的文字您的文字</a:t>
              </a:r>
            </a:p>
          </p:txBody>
        </p:sp>
      </p:grpSp>
      <p:grpSp>
        <p:nvGrpSpPr>
          <p:cNvPr id="14" name="组合 13"/>
          <p:cNvGrpSpPr/>
          <p:nvPr/>
        </p:nvGrpSpPr>
        <p:grpSpPr>
          <a:xfrm>
            <a:off x="1947922" y="3435292"/>
            <a:ext cx="1727288" cy="293500"/>
            <a:chOff x="1575765" y="2471451"/>
            <a:chExt cx="1907435" cy="324000"/>
          </a:xfrm>
        </p:grpSpPr>
        <p:sp>
          <p:nvSpPr>
            <p:cNvPr id="15" name="矩形 14"/>
            <p:cNvSpPr/>
            <p:nvPr/>
          </p:nvSpPr>
          <p:spPr>
            <a:xfrm>
              <a:off x="1575765" y="2471451"/>
              <a:ext cx="1907435" cy="324000"/>
            </a:xfrm>
            <a:prstGeom prst="rect">
              <a:avLst/>
            </a:prstGeom>
            <a:solidFill>
              <a:schemeClr val="tx1">
                <a:lumMod val="75000"/>
                <a:lumOff val="25000"/>
              </a:schemeClr>
            </a:solidFill>
            <a:ln w="19050">
              <a:solidFill>
                <a:schemeClr val="bg1"/>
              </a:solidFill>
              <a:prstDash val="solid"/>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6" name="TextBox 15"/>
            <p:cNvSpPr txBox="1"/>
            <p:nvPr/>
          </p:nvSpPr>
          <p:spPr>
            <a:xfrm>
              <a:off x="1813188" y="2482396"/>
              <a:ext cx="1620957" cy="307777"/>
            </a:xfrm>
            <a:prstGeom prst="rect">
              <a:avLst/>
            </a:prstGeom>
            <a:noFill/>
          </p:spPr>
          <p:txBody>
            <a:bodyPr wrap="none" rtlCol="0">
              <a:spAutoFit/>
            </a:bodyPr>
            <a:lstStyle/>
            <a:p>
              <a:pPr algn="r"/>
              <a:r>
                <a:rPr lang="zh-CN" altLang="en-US" sz="1200" dirty="0">
                  <a:solidFill>
                    <a:schemeClr val="bg1"/>
                  </a:solidFill>
                  <a:latin typeface="微软雅黑" panose="020B0503020204020204" pitchFamily="34" charset="-122"/>
                  <a:ea typeface="微软雅黑" panose="020B0503020204020204" pitchFamily="34" charset="-122"/>
                </a:rPr>
                <a:t>您的文字您的文字</a:t>
              </a:r>
            </a:p>
          </p:txBody>
        </p:sp>
      </p:grpSp>
      <p:grpSp>
        <p:nvGrpSpPr>
          <p:cNvPr id="17" name="组合 16"/>
          <p:cNvGrpSpPr/>
          <p:nvPr/>
        </p:nvGrpSpPr>
        <p:grpSpPr>
          <a:xfrm>
            <a:off x="2682589" y="3802585"/>
            <a:ext cx="992621" cy="293500"/>
            <a:chOff x="2387054" y="2471451"/>
            <a:chExt cx="1096146" cy="324000"/>
          </a:xfrm>
        </p:grpSpPr>
        <p:sp>
          <p:nvSpPr>
            <p:cNvPr id="18" name="矩形 17"/>
            <p:cNvSpPr/>
            <p:nvPr/>
          </p:nvSpPr>
          <p:spPr>
            <a:xfrm>
              <a:off x="2387054" y="2471451"/>
              <a:ext cx="1096146" cy="324000"/>
            </a:xfrm>
            <a:prstGeom prst="rect">
              <a:avLst/>
            </a:prstGeom>
            <a:solidFill>
              <a:schemeClr val="tx1">
                <a:lumMod val="75000"/>
                <a:lumOff val="25000"/>
              </a:schemeClr>
            </a:solidFill>
            <a:ln w="19050">
              <a:solidFill>
                <a:schemeClr val="bg1"/>
              </a:solidFill>
              <a:prstDash val="solid"/>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9" name="TextBox 18"/>
            <p:cNvSpPr txBox="1"/>
            <p:nvPr/>
          </p:nvSpPr>
          <p:spPr>
            <a:xfrm>
              <a:off x="2531334" y="2482396"/>
              <a:ext cx="902811" cy="307777"/>
            </a:xfrm>
            <a:prstGeom prst="rect">
              <a:avLst/>
            </a:prstGeom>
            <a:noFill/>
          </p:spPr>
          <p:txBody>
            <a:bodyPr wrap="none" rtlCol="0">
              <a:spAutoFit/>
            </a:bodyPr>
            <a:lstStyle/>
            <a:p>
              <a:pPr algn="r"/>
              <a:r>
                <a:rPr lang="zh-CN" altLang="en-US" sz="1200" dirty="0">
                  <a:solidFill>
                    <a:schemeClr val="bg1"/>
                  </a:solidFill>
                  <a:latin typeface="微软雅黑" panose="020B0503020204020204" pitchFamily="34" charset="-122"/>
                  <a:ea typeface="微软雅黑" panose="020B0503020204020204" pitchFamily="34" charset="-122"/>
                </a:rPr>
                <a:t>您的文字</a:t>
              </a:r>
            </a:p>
          </p:txBody>
        </p:sp>
      </p:grpSp>
      <p:sp>
        <p:nvSpPr>
          <p:cNvPr id="20" name="TextBox 19"/>
          <p:cNvSpPr txBox="1"/>
          <p:nvPr/>
        </p:nvSpPr>
        <p:spPr>
          <a:xfrm>
            <a:off x="5258918" y="1306740"/>
            <a:ext cx="1430400" cy="360614"/>
          </a:xfrm>
          <a:prstGeom prst="rect">
            <a:avLst/>
          </a:prstGeom>
          <a:noFill/>
        </p:spPr>
        <p:txBody>
          <a:bodyPr wrap="none" lIns="82808" tIns="41403" rIns="82808" bIns="41403" rtlCol="0">
            <a:spAutoFit/>
          </a:bodyPr>
          <a:lstStyle/>
          <a:p>
            <a:pPr algn="r"/>
            <a:r>
              <a:rPr lang="en-US" altLang="zh-CN" b="1" dirty="0" smtClean="0">
                <a:solidFill>
                  <a:srgbClr val="7BC143"/>
                </a:solidFill>
                <a:latin typeface="微软雅黑" panose="020B0503020204020204" pitchFamily="34" charset="-122"/>
                <a:ea typeface="微软雅黑" panose="020B0503020204020204" pitchFamily="34" charset="-122"/>
              </a:rPr>
              <a:t>2014</a:t>
            </a:r>
            <a:r>
              <a:rPr lang="zh-CN" altLang="en-US" b="1" dirty="0" smtClean="0">
                <a:solidFill>
                  <a:srgbClr val="7BC143"/>
                </a:solidFill>
                <a:latin typeface="微软雅黑" panose="020B0503020204020204" pitchFamily="34" charset="-122"/>
                <a:ea typeface="微软雅黑" panose="020B0503020204020204" pitchFamily="34" charset="-122"/>
              </a:rPr>
              <a:t>年情况</a:t>
            </a:r>
            <a:endParaRPr lang="zh-CN" altLang="en-US" b="1" dirty="0">
              <a:solidFill>
                <a:srgbClr val="7BC143"/>
              </a:solidFill>
              <a:latin typeface="微软雅黑" panose="020B0503020204020204" pitchFamily="34" charset="-122"/>
              <a:ea typeface="微软雅黑" panose="020B0503020204020204" pitchFamily="34" charset="-122"/>
            </a:endParaRPr>
          </a:p>
        </p:txBody>
      </p:sp>
      <p:sp>
        <p:nvSpPr>
          <p:cNvPr id="21" name="TextBox 20"/>
          <p:cNvSpPr txBox="1"/>
          <p:nvPr/>
        </p:nvSpPr>
        <p:spPr>
          <a:xfrm>
            <a:off x="5378226" y="1640805"/>
            <a:ext cx="2326151" cy="637612"/>
          </a:xfrm>
          <a:prstGeom prst="rect">
            <a:avLst/>
          </a:prstGeom>
          <a:noFill/>
        </p:spPr>
        <p:txBody>
          <a:bodyPr wrap="square" lIns="82808" tIns="41403" rIns="82808" bIns="41403" rtlCol="0">
            <a:spAutoFit/>
          </a:bodyPr>
          <a:lstStyle/>
          <a:p>
            <a:r>
              <a:rPr lang="zh-CN" altLang="en-US" sz="1200" dirty="0">
                <a:latin typeface="微软雅黑" panose="020B0503020204020204" pitchFamily="34" charset="-122"/>
                <a:ea typeface="微软雅黑" panose="020B0503020204020204" pitchFamily="34" charset="-122"/>
              </a:rPr>
              <a:t>点击添加文字点击添加文字点击添加文字点击添加文字点击添加文字点击添加文字点击添加文字</a:t>
            </a:r>
          </a:p>
        </p:txBody>
      </p:sp>
      <p:grpSp>
        <p:nvGrpSpPr>
          <p:cNvPr id="22" name="组合 21"/>
          <p:cNvGrpSpPr/>
          <p:nvPr/>
        </p:nvGrpSpPr>
        <p:grpSpPr>
          <a:xfrm>
            <a:off x="5378226" y="2700704"/>
            <a:ext cx="1447484" cy="293500"/>
            <a:chOff x="1884751" y="2471451"/>
            <a:chExt cx="1598449" cy="324000"/>
          </a:xfrm>
        </p:grpSpPr>
        <p:sp>
          <p:nvSpPr>
            <p:cNvPr id="23" name="矩形 22"/>
            <p:cNvSpPr/>
            <p:nvPr/>
          </p:nvSpPr>
          <p:spPr>
            <a:xfrm>
              <a:off x="1884751" y="2471451"/>
              <a:ext cx="1598449" cy="324000"/>
            </a:xfrm>
            <a:prstGeom prst="rect">
              <a:avLst/>
            </a:prstGeom>
            <a:solidFill>
              <a:srgbClr val="7BC143"/>
            </a:solidFill>
            <a:ln w="19050">
              <a:solidFill>
                <a:schemeClr val="bg1"/>
              </a:solidFill>
              <a:prstDash val="solid"/>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endParaRPr>
            </a:p>
          </p:txBody>
        </p:sp>
        <p:sp>
          <p:nvSpPr>
            <p:cNvPr id="24" name="TextBox 23"/>
            <p:cNvSpPr txBox="1"/>
            <p:nvPr/>
          </p:nvSpPr>
          <p:spPr>
            <a:xfrm>
              <a:off x="1891001" y="2482396"/>
              <a:ext cx="1454244" cy="307777"/>
            </a:xfrm>
            <a:prstGeom prst="rect">
              <a:avLst/>
            </a:prstGeom>
            <a:noFill/>
          </p:spPr>
          <p:txBody>
            <a:bodyPr wrap="none" rtlCol="0">
              <a:spAutoFit/>
            </a:bodyPr>
            <a:lstStyle/>
            <a:p>
              <a:pPr algn="r"/>
              <a:r>
                <a:rPr lang="zh-CN" altLang="en-US" sz="1200" dirty="0">
                  <a:solidFill>
                    <a:schemeClr val="bg1"/>
                  </a:solidFill>
                  <a:latin typeface="微软雅黑" panose="020B0503020204020204" pitchFamily="34" charset="-122"/>
                  <a:ea typeface="微软雅黑" panose="020B0503020204020204" pitchFamily="34" charset="-122"/>
                </a:rPr>
                <a:t>计划完成：</a:t>
              </a:r>
              <a:r>
                <a:rPr lang="en-US" altLang="zh-CN" sz="1200" dirty="0">
                  <a:solidFill>
                    <a:schemeClr val="bg1"/>
                  </a:solidFill>
                  <a:latin typeface="微软雅黑" panose="020B0503020204020204" pitchFamily="34" charset="-122"/>
                  <a:ea typeface="微软雅黑" panose="020B0503020204020204" pitchFamily="34" charset="-122"/>
                </a:rPr>
                <a:t>56%</a:t>
              </a:r>
              <a:endParaRPr lang="zh-CN" altLang="en-US" sz="1200" dirty="0">
                <a:solidFill>
                  <a:schemeClr val="bg1"/>
                </a:solidFill>
                <a:latin typeface="微软雅黑" panose="020B0503020204020204" pitchFamily="34" charset="-122"/>
                <a:ea typeface="微软雅黑" panose="020B0503020204020204" pitchFamily="34" charset="-122"/>
              </a:endParaRPr>
            </a:p>
          </p:txBody>
        </p:sp>
      </p:grpSp>
      <p:grpSp>
        <p:nvGrpSpPr>
          <p:cNvPr id="25" name="组合 24"/>
          <p:cNvGrpSpPr/>
          <p:nvPr/>
        </p:nvGrpSpPr>
        <p:grpSpPr>
          <a:xfrm>
            <a:off x="5378226" y="3067998"/>
            <a:ext cx="1969142" cy="293500"/>
            <a:chOff x="1308687" y="2471451"/>
            <a:chExt cx="2174513" cy="324000"/>
          </a:xfrm>
        </p:grpSpPr>
        <p:sp>
          <p:nvSpPr>
            <p:cNvPr id="26" name="矩形 25"/>
            <p:cNvSpPr/>
            <p:nvPr/>
          </p:nvSpPr>
          <p:spPr>
            <a:xfrm>
              <a:off x="1308687" y="2471451"/>
              <a:ext cx="2174513" cy="324000"/>
            </a:xfrm>
            <a:prstGeom prst="rect">
              <a:avLst/>
            </a:prstGeom>
            <a:solidFill>
              <a:schemeClr val="tx1">
                <a:lumMod val="75000"/>
                <a:lumOff val="25000"/>
              </a:schemeClr>
            </a:solidFill>
            <a:ln w="19050">
              <a:solidFill>
                <a:schemeClr val="bg1"/>
              </a:solidFill>
              <a:prstDash val="solid"/>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7" name="TextBox 26"/>
            <p:cNvSpPr txBox="1"/>
            <p:nvPr/>
          </p:nvSpPr>
          <p:spPr>
            <a:xfrm>
              <a:off x="1324215" y="2482396"/>
              <a:ext cx="1620957" cy="307777"/>
            </a:xfrm>
            <a:prstGeom prst="rect">
              <a:avLst/>
            </a:prstGeom>
            <a:noFill/>
          </p:spPr>
          <p:txBody>
            <a:bodyPr wrap="none" rtlCol="0">
              <a:spAutoFit/>
            </a:bodyPr>
            <a:lstStyle/>
            <a:p>
              <a:r>
                <a:rPr lang="zh-CN" altLang="en-US" sz="1200" dirty="0">
                  <a:solidFill>
                    <a:schemeClr val="bg1"/>
                  </a:solidFill>
                  <a:latin typeface="微软雅黑" panose="020B0503020204020204" pitchFamily="34" charset="-122"/>
                  <a:ea typeface="微软雅黑" panose="020B0503020204020204" pitchFamily="34" charset="-122"/>
                </a:rPr>
                <a:t>您的文字您的文字</a:t>
              </a:r>
            </a:p>
          </p:txBody>
        </p:sp>
      </p:grpSp>
      <p:grpSp>
        <p:nvGrpSpPr>
          <p:cNvPr id="28" name="组合 27"/>
          <p:cNvGrpSpPr/>
          <p:nvPr/>
        </p:nvGrpSpPr>
        <p:grpSpPr>
          <a:xfrm>
            <a:off x="5378226" y="3435292"/>
            <a:ext cx="1727288" cy="293500"/>
            <a:chOff x="1575765" y="2471451"/>
            <a:chExt cx="1907435" cy="324000"/>
          </a:xfrm>
        </p:grpSpPr>
        <p:sp>
          <p:nvSpPr>
            <p:cNvPr id="29" name="矩形 28"/>
            <p:cNvSpPr/>
            <p:nvPr/>
          </p:nvSpPr>
          <p:spPr>
            <a:xfrm>
              <a:off x="1575765" y="2471451"/>
              <a:ext cx="1907435" cy="324000"/>
            </a:xfrm>
            <a:prstGeom prst="rect">
              <a:avLst/>
            </a:prstGeom>
            <a:solidFill>
              <a:schemeClr val="tx1">
                <a:lumMod val="75000"/>
                <a:lumOff val="25000"/>
              </a:schemeClr>
            </a:solidFill>
            <a:ln w="19050">
              <a:solidFill>
                <a:schemeClr val="bg1"/>
              </a:solidFill>
              <a:prstDash val="solid"/>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0" name="TextBox 29"/>
            <p:cNvSpPr txBox="1"/>
            <p:nvPr/>
          </p:nvSpPr>
          <p:spPr>
            <a:xfrm>
              <a:off x="1609988" y="2482396"/>
              <a:ext cx="1620957" cy="307777"/>
            </a:xfrm>
            <a:prstGeom prst="rect">
              <a:avLst/>
            </a:prstGeom>
            <a:noFill/>
          </p:spPr>
          <p:txBody>
            <a:bodyPr wrap="none" rtlCol="0">
              <a:spAutoFit/>
            </a:bodyPr>
            <a:lstStyle/>
            <a:p>
              <a:r>
                <a:rPr lang="zh-CN" altLang="en-US" sz="1200" dirty="0">
                  <a:solidFill>
                    <a:schemeClr val="bg1"/>
                  </a:solidFill>
                  <a:latin typeface="微软雅黑" panose="020B0503020204020204" pitchFamily="34" charset="-122"/>
                  <a:ea typeface="微软雅黑" panose="020B0503020204020204" pitchFamily="34" charset="-122"/>
                </a:rPr>
                <a:t>您的文字您的文字</a:t>
              </a:r>
            </a:p>
          </p:txBody>
        </p:sp>
      </p:grpSp>
      <p:grpSp>
        <p:nvGrpSpPr>
          <p:cNvPr id="31" name="组合 30"/>
          <p:cNvGrpSpPr/>
          <p:nvPr/>
        </p:nvGrpSpPr>
        <p:grpSpPr>
          <a:xfrm>
            <a:off x="5378226" y="3802585"/>
            <a:ext cx="992621" cy="293500"/>
            <a:chOff x="2387054" y="2471451"/>
            <a:chExt cx="1096146" cy="324000"/>
          </a:xfrm>
        </p:grpSpPr>
        <p:sp>
          <p:nvSpPr>
            <p:cNvPr id="32" name="矩形 31"/>
            <p:cNvSpPr/>
            <p:nvPr/>
          </p:nvSpPr>
          <p:spPr>
            <a:xfrm>
              <a:off x="2387054" y="2471451"/>
              <a:ext cx="1096146" cy="324000"/>
            </a:xfrm>
            <a:prstGeom prst="rect">
              <a:avLst/>
            </a:prstGeom>
            <a:solidFill>
              <a:schemeClr val="tx1">
                <a:lumMod val="75000"/>
                <a:lumOff val="25000"/>
              </a:schemeClr>
            </a:solidFill>
            <a:ln w="19050">
              <a:solidFill>
                <a:schemeClr val="bg1"/>
              </a:solidFill>
              <a:prstDash val="solid"/>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3" name="TextBox 32"/>
            <p:cNvSpPr txBox="1"/>
            <p:nvPr/>
          </p:nvSpPr>
          <p:spPr>
            <a:xfrm>
              <a:off x="2404334" y="2482396"/>
              <a:ext cx="902811" cy="307777"/>
            </a:xfrm>
            <a:prstGeom prst="rect">
              <a:avLst/>
            </a:prstGeom>
            <a:noFill/>
          </p:spPr>
          <p:txBody>
            <a:bodyPr wrap="none" rtlCol="0">
              <a:spAutoFit/>
            </a:bodyPr>
            <a:lstStyle/>
            <a:p>
              <a:r>
                <a:rPr lang="zh-CN" altLang="en-US" sz="1200" dirty="0">
                  <a:solidFill>
                    <a:schemeClr val="bg1"/>
                  </a:solidFill>
                  <a:latin typeface="微软雅黑" panose="020B0503020204020204" pitchFamily="34" charset="-122"/>
                  <a:ea typeface="微软雅黑" panose="020B0503020204020204" pitchFamily="34" charset="-122"/>
                </a:rPr>
                <a:t>您的文字</a:t>
              </a:r>
            </a:p>
          </p:txBody>
        </p:sp>
      </p:grpSp>
    </p:spTree>
    <p:extLst>
      <p:ext uri="{BB962C8B-B14F-4D97-AF65-F5344CB8AC3E}">
        <p14:creationId xmlns:p14="http://schemas.microsoft.com/office/powerpoint/2010/main" val="3856681304"/>
      </p:ext>
    </p:extLst>
  </p:cSld>
  <p:clrMapOvr>
    <a:masterClrMapping/>
  </p:clrMapOvr>
  <mc:AlternateContent xmlns:mc="http://schemas.openxmlformats.org/markup-compatibility/2006" xmlns:p14="http://schemas.microsoft.com/office/powerpoint/2010/main">
    <mc:Choice Requires="p14">
      <p:transition spd="slow" p14:dur="1500" advClick="0" advTm="4000">
        <p:checker/>
      </p:transition>
    </mc:Choice>
    <mc:Fallback xmlns="">
      <p:transition spd="slow" advClick="0" advTm="4000">
        <p:checker/>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6"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arn(inHorizontal)">
                                      <p:cBhvr>
                                        <p:cTn id="7" dur="500"/>
                                        <p:tgtEl>
                                          <p:spTgt spid="2"/>
                                        </p:tgtEl>
                                      </p:cBhvr>
                                    </p:animEffect>
                                  </p:childTnLst>
                                </p:cTn>
                              </p:par>
                              <p:par>
                                <p:cTn id="8" presetID="53" presetClass="entr" presetSubtype="16" fill="hold" nodeType="withEffect">
                                  <p:stCondLst>
                                    <p:cond delay="250"/>
                                  </p:stCondLst>
                                  <p:childTnLst>
                                    <p:set>
                                      <p:cBhvr>
                                        <p:cTn id="9" dur="1" fill="hold">
                                          <p:stCondLst>
                                            <p:cond delay="0"/>
                                          </p:stCondLst>
                                        </p:cTn>
                                        <p:tgtEl>
                                          <p:spTgt spid="3"/>
                                        </p:tgtEl>
                                        <p:attrNameLst>
                                          <p:attrName>style.visibility</p:attrName>
                                        </p:attrNameLst>
                                      </p:cBhvr>
                                      <p:to>
                                        <p:strVal val="visible"/>
                                      </p:to>
                                    </p:set>
                                    <p:anim calcmode="lin" valueType="num">
                                      <p:cBhvr>
                                        <p:cTn id="10" dur="500" fill="hold"/>
                                        <p:tgtEl>
                                          <p:spTgt spid="3"/>
                                        </p:tgtEl>
                                        <p:attrNameLst>
                                          <p:attrName>ppt_w</p:attrName>
                                        </p:attrNameLst>
                                      </p:cBhvr>
                                      <p:tavLst>
                                        <p:tav tm="0">
                                          <p:val>
                                            <p:fltVal val="0"/>
                                          </p:val>
                                        </p:tav>
                                        <p:tav tm="100000">
                                          <p:val>
                                            <p:strVal val="#ppt_w"/>
                                          </p:val>
                                        </p:tav>
                                      </p:tavLst>
                                    </p:anim>
                                    <p:anim calcmode="lin" valueType="num">
                                      <p:cBhvr>
                                        <p:cTn id="11" dur="500" fill="hold"/>
                                        <p:tgtEl>
                                          <p:spTgt spid="3"/>
                                        </p:tgtEl>
                                        <p:attrNameLst>
                                          <p:attrName>ppt_h</p:attrName>
                                        </p:attrNameLst>
                                      </p:cBhvr>
                                      <p:tavLst>
                                        <p:tav tm="0">
                                          <p:val>
                                            <p:fltVal val="0"/>
                                          </p:val>
                                        </p:tav>
                                        <p:tav tm="100000">
                                          <p:val>
                                            <p:strVal val="#ppt_h"/>
                                          </p:val>
                                        </p:tav>
                                      </p:tavLst>
                                    </p:anim>
                                    <p:animEffect transition="in" filter="fade">
                                      <p:cBhvr>
                                        <p:cTn id="12" dur="500"/>
                                        <p:tgtEl>
                                          <p:spTgt spid="3"/>
                                        </p:tgtEl>
                                      </p:cBhvr>
                                    </p:animEffect>
                                  </p:childTnLst>
                                </p:cTn>
                              </p:par>
                            </p:childTnLst>
                          </p:cTn>
                        </p:par>
                        <p:par>
                          <p:cTn id="13" fill="hold">
                            <p:stCondLst>
                              <p:cond delay="750"/>
                            </p:stCondLst>
                            <p:childTnLst>
                              <p:par>
                                <p:cTn id="14" presetID="2" presetClass="entr" presetSubtype="4" fill="hold" grpId="0" nodeType="afterEffect">
                                  <p:stCondLst>
                                    <p:cond delay="0"/>
                                  </p:stCondLst>
                                  <p:childTnLst>
                                    <p:set>
                                      <p:cBhvr>
                                        <p:cTn id="15" dur="1" fill="hold">
                                          <p:stCondLst>
                                            <p:cond delay="0"/>
                                          </p:stCondLst>
                                        </p:cTn>
                                        <p:tgtEl>
                                          <p:spTgt spid="6"/>
                                        </p:tgtEl>
                                        <p:attrNameLst>
                                          <p:attrName>style.visibility</p:attrName>
                                        </p:attrNameLst>
                                      </p:cBhvr>
                                      <p:to>
                                        <p:strVal val="visible"/>
                                      </p:to>
                                    </p:set>
                                    <p:anim calcmode="lin" valueType="num">
                                      <p:cBhvr additive="base">
                                        <p:cTn id="16" dur="500" fill="hold"/>
                                        <p:tgtEl>
                                          <p:spTgt spid="6"/>
                                        </p:tgtEl>
                                        <p:attrNameLst>
                                          <p:attrName>ppt_x</p:attrName>
                                        </p:attrNameLst>
                                      </p:cBhvr>
                                      <p:tavLst>
                                        <p:tav tm="0">
                                          <p:val>
                                            <p:strVal val="#ppt_x"/>
                                          </p:val>
                                        </p:tav>
                                        <p:tav tm="100000">
                                          <p:val>
                                            <p:strVal val="#ppt_x"/>
                                          </p:val>
                                        </p:tav>
                                      </p:tavLst>
                                    </p:anim>
                                    <p:anim calcmode="lin" valueType="num">
                                      <p:cBhvr additive="base">
                                        <p:cTn id="17" dur="500" fill="hold"/>
                                        <p:tgtEl>
                                          <p:spTgt spid="6"/>
                                        </p:tgtEl>
                                        <p:attrNameLst>
                                          <p:attrName>ppt_y</p:attrName>
                                        </p:attrNameLst>
                                      </p:cBhvr>
                                      <p:tavLst>
                                        <p:tav tm="0">
                                          <p:val>
                                            <p:strVal val="1+#ppt_h/2"/>
                                          </p:val>
                                        </p:tav>
                                        <p:tav tm="100000">
                                          <p:val>
                                            <p:strVal val="#ppt_y"/>
                                          </p:val>
                                        </p:tav>
                                      </p:tavLst>
                                    </p:anim>
                                  </p:childTnLst>
                                </p:cTn>
                              </p:par>
                              <p:par>
                                <p:cTn id="18" presetID="2" presetClass="entr" presetSubtype="4" fill="hold" grpId="0" nodeType="withEffect">
                                  <p:stCondLst>
                                    <p:cond delay="0"/>
                                  </p:stCondLst>
                                  <p:childTnLst>
                                    <p:set>
                                      <p:cBhvr>
                                        <p:cTn id="19" dur="1" fill="hold">
                                          <p:stCondLst>
                                            <p:cond delay="0"/>
                                          </p:stCondLst>
                                        </p:cTn>
                                        <p:tgtEl>
                                          <p:spTgt spid="20"/>
                                        </p:tgtEl>
                                        <p:attrNameLst>
                                          <p:attrName>style.visibility</p:attrName>
                                        </p:attrNameLst>
                                      </p:cBhvr>
                                      <p:to>
                                        <p:strVal val="visible"/>
                                      </p:to>
                                    </p:set>
                                    <p:anim calcmode="lin" valueType="num">
                                      <p:cBhvr additive="base">
                                        <p:cTn id="20" dur="500" fill="hold"/>
                                        <p:tgtEl>
                                          <p:spTgt spid="20"/>
                                        </p:tgtEl>
                                        <p:attrNameLst>
                                          <p:attrName>ppt_x</p:attrName>
                                        </p:attrNameLst>
                                      </p:cBhvr>
                                      <p:tavLst>
                                        <p:tav tm="0">
                                          <p:val>
                                            <p:strVal val="#ppt_x"/>
                                          </p:val>
                                        </p:tav>
                                        <p:tav tm="100000">
                                          <p:val>
                                            <p:strVal val="#ppt_x"/>
                                          </p:val>
                                        </p:tav>
                                      </p:tavLst>
                                    </p:anim>
                                    <p:anim calcmode="lin" valueType="num">
                                      <p:cBhvr additive="base">
                                        <p:cTn id="21" dur="500" fill="hold"/>
                                        <p:tgtEl>
                                          <p:spTgt spid="20"/>
                                        </p:tgtEl>
                                        <p:attrNameLst>
                                          <p:attrName>ppt_y</p:attrName>
                                        </p:attrNameLst>
                                      </p:cBhvr>
                                      <p:tavLst>
                                        <p:tav tm="0">
                                          <p:val>
                                            <p:strVal val="1+#ppt_h/2"/>
                                          </p:val>
                                        </p:tav>
                                        <p:tav tm="100000">
                                          <p:val>
                                            <p:strVal val="#ppt_y"/>
                                          </p:val>
                                        </p:tav>
                                      </p:tavLst>
                                    </p:anim>
                                  </p:childTnLst>
                                </p:cTn>
                              </p:par>
                            </p:childTnLst>
                          </p:cTn>
                        </p:par>
                        <p:par>
                          <p:cTn id="22" fill="hold">
                            <p:stCondLst>
                              <p:cond delay="1250"/>
                            </p:stCondLst>
                            <p:childTnLst>
                              <p:par>
                                <p:cTn id="23" presetID="22" presetClass="entr" presetSubtype="1" fill="hold" grpId="0" nodeType="afterEffect">
                                  <p:stCondLst>
                                    <p:cond delay="0"/>
                                  </p:stCondLst>
                                  <p:childTnLst>
                                    <p:set>
                                      <p:cBhvr>
                                        <p:cTn id="24" dur="1" fill="hold">
                                          <p:stCondLst>
                                            <p:cond delay="0"/>
                                          </p:stCondLst>
                                        </p:cTn>
                                        <p:tgtEl>
                                          <p:spTgt spid="21"/>
                                        </p:tgtEl>
                                        <p:attrNameLst>
                                          <p:attrName>style.visibility</p:attrName>
                                        </p:attrNameLst>
                                      </p:cBhvr>
                                      <p:to>
                                        <p:strVal val="visible"/>
                                      </p:to>
                                    </p:set>
                                    <p:animEffect transition="in" filter="wipe(up)">
                                      <p:cBhvr>
                                        <p:cTn id="25" dur="500"/>
                                        <p:tgtEl>
                                          <p:spTgt spid="21"/>
                                        </p:tgtEl>
                                      </p:cBhvr>
                                    </p:animEffect>
                                  </p:childTnLst>
                                </p:cTn>
                              </p:par>
                              <p:par>
                                <p:cTn id="26" presetID="22" presetClass="entr" presetSubtype="1" fill="hold" grpId="0" nodeType="withEffect">
                                  <p:stCondLst>
                                    <p:cond delay="0"/>
                                  </p:stCondLst>
                                  <p:childTnLst>
                                    <p:set>
                                      <p:cBhvr>
                                        <p:cTn id="27" dur="1" fill="hold">
                                          <p:stCondLst>
                                            <p:cond delay="0"/>
                                          </p:stCondLst>
                                        </p:cTn>
                                        <p:tgtEl>
                                          <p:spTgt spid="7"/>
                                        </p:tgtEl>
                                        <p:attrNameLst>
                                          <p:attrName>style.visibility</p:attrName>
                                        </p:attrNameLst>
                                      </p:cBhvr>
                                      <p:to>
                                        <p:strVal val="visible"/>
                                      </p:to>
                                    </p:set>
                                    <p:animEffect transition="in" filter="wipe(up)">
                                      <p:cBhvr>
                                        <p:cTn id="28" dur="500"/>
                                        <p:tgtEl>
                                          <p:spTgt spid="7"/>
                                        </p:tgtEl>
                                      </p:cBhvr>
                                    </p:animEffect>
                                  </p:childTnLst>
                                </p:cTn>
                              </p:par>
                            </p:childTnLst>
                          </p:cTn>
                        </p:par>
                        <p:par>
                          <p:cTn id="29" fill="hold">
                            <p:stCondLst>
                              <p:cond delay="1750"/>
                            </p:stCondLst>
                            <p:childTnLst>
                              <p:par>
                                <p:cTn id="30" presetID="22" presetClass="entr" presetSubtype="2" fill="hold" nodeType="afterEffect">
                                  <p:stCondLst>
                                    <p:cond delay="0"/>
                                  </p:stCondLst>
                                  <p:childTnLst>
                                    <p:set>
                                      <p:cBhvr>
                                        <p:cTn id="31" dur="1" fill="hold">
                                          <p:stCondLst>
                                            <p:cond delay="0"/>
                                          </p:stCondLst>
                                        </p:cTn>
                                        <p:tgtEl>
                                          <p:spTgt spid="8"/>
                                        </p:tgtEl>
                                        <p:attrNameLst>
                                          <p:attrName>style.visibility</p:attrName>
                                        </p:attrNameLst>
                                      </p:cBhvr>
                                      <p:to>
                                        <p:strVal val="visible"/>
                                      </p:to>
                                    </p:set>
                                    <p:animEffect transition="in" filter="wipe(right)">
                                      <p:cBhvr>
                                        <p:cTn id="32" dur="350"/>
                                        <p:tgtEl>
                                          <p:spTgt spid="8"/>
                                        </p:tgtEl>
                                      </p:cBhvr>
                                    </p:animEffect>
                                  </p:childTnLst>
                                </p:cTn>
                              </p:par>
                              <p:par>
                                <p:cTn id="33" presetID="22" presetClass="entr" presetSubtype="8" fill="hold" nodeType="withEffect">
                                  <p:stCondLst>
                                    <p:cond delay="0"/>
                                  </p:stCondLst>
                                  <p:childTnLst>
                                    <p:set>
                                      <p:cBhvr>
                                        <p:cTn id="34" dur="1" fill="hold">
                                          <p:stCondLst>
                                            <p:cond delay="0"/>
                                          </p:stCondLst>
                                        </p:cTn>
                                        <p:tgtEl>
                                          <p:spTgt spid="22"/>
                                        </p:tgtEl>
                                        <p:attrNameLst>
                                          <p:attrName>style.visibility</p:attrName>
                                        </p:attrNameLst>
                                      </p:cBhvr>
                                      <p:to>
                                        <p:strVal val="visible"/>
                                      </p:to>
                                    </p:set>
                                    <p:animEffect transition="in" filter="wipe(left)">
                                      <p:cBhvr>
                                        <p:cTn id="35" dur="350"/>
                                        <p:tgtEl>
                                          <p:spTgt spid="22"/>
                                        </p:tgtEl>
                                      </p:cBhvr>
                                    </p:animEffect>
                                  </p:childTnLst>
                                </p:cTn>
                              </p:par>
                            </p:childTnLst>
                          </p:cTn>
                        </p:par>
                        <p:par>
                          <p:cTn id="36" fill="hold">
                            <p:stCondLst>
                              <p:cond delay="2100"/>
                            </p:stCondLst>
                            <p:childTnLst>
                              <p:par>
                                <p:cTn id="37" presetID="22" presetClass="entr" presetSubtype="2" fill="hold" nodeType="afterEffect">
                                  <p:stCondLst>
                                    <p:cond delay="0"/>
                                  </p:stCondLst>
                                  <p:childTnLst>
                                    <p:set>
                                      <p:cBhvr>
                                        <p:cTn id="38" dur="1" fill="hold">
                                          <p:stCondLst>
                                            <p:cond delay="0"/>
                                          </p:stCondLst>
                                        </p:cTn>
                                        <p:tgtEl>
                                          <p:spTgt spid="11"/>
                                        </p:tgtEl>
                                        <p:attrNameLst>
                                          <p:attrName>style.visibility</p:attrName>
                                        </p:attrNameLst>
                                      </p:cBhvr>
                                      <p:to>
                                        <p:strVal val="visible"/>
                                      </p:to>
                                    </p:set>
                                    <p:animEffect transition="in" filter="wipe(right)">
                                      <p:cBhvr>
                                        <p:cTn id="39" dur="350"/>
                                        <p:tgtEl>
                                          <p:spTgt spid="11"/>
                                        </p:tgtEl>
                                      </p:cBhvr>
                                    </p:animEffect>
                                  </p:childTnLst>
                                </p:cTn>
                              </p:par>
                              <p:par>
                                <p:cTn id="40" presetID="22" presetClass="entr" presetSubtype="8" fill="hold" nodeType="withEffect">
                                  <p:stCondLst>
                                    <p:cond delay="0"/>
                                  </p:stCondLst>
                                  <p:childTnLst>
                                    <p:set>
                                      <p:cBhvr>
                                        <p:cTn id="41" dur="1" fill="hold">
                                          <p:stCondLst>
                                            <p:cond delay="0"/>
                                          </p:stCondLst>
                                        </p:cTn>
                                        <p:tgtEl>
                                          <p:spTgt spid="25"/>
                                        </p:tgtEl>
                                        <p:attrNameLst>
                                          <p:attrName>style.visibility</p:attrName>
                                        </p:attrNameLst>
                                      </p:cBhvr>
                                      <p:to>
                                        <p:strVal val="visible"/>
                                      </p:to>
                                    </p:set>
                                    <p:animEffect transition="in" filter="wipe(left)">
                                      <p:cBhvr>
                                        <p:cTn id="42" dur="350"/>
                                        <p:tgtEl>
                                          <p:spTgt spid="25"/>
                                        </p:tgtEl>
                                      </p:cBhvr>
                                    </p:animEffect>
                                  </p:childTnLst>
                                </p:cTn>
                              </p:par>
                            </p:childTnLst>
                          </p:cTn>
                        </p:par>
                        <p:par>
                          <p:cTn id="43" fill="hold">
                            <p:stCondLst>
                              <p:cond delay="2450"/>
                            </p:stCondLst>
                            <p:childTnLst>
                              <p:par>
                                <p:cTn id="44" presetID="22" presetClass="entr" presetSubtype="2" fill="hold" nodeType="afterEffect">
                                  <p:stCondLst>
                                    <p:cond delay="0"/>
                                  </p:stCondLst>
                                  <p:childTnLst>
                                    <p:set>
                                      <p:cBhvr>
                                        <p:cTn id="45" dur="1" fill="hold">
                                          <p:stCondLst>
                                            <p:cond delay="0"/>
                                          </p:stCondLst>
                                        </p:cTn>
                                        <p:tgtEl>
                                          <p:spTgt spid="14"/>
                                        </p:tgtEl>
                                        <p:attrNameLst>
                                          <p:attrName>style.visibility</p:attrName>
                                        </p:attrNameLst>
                                      </p:cBhvr>
                                      <p:to>
                                        <p:strVal val="visible"/>
                                      </p:to>
                                    </p:set>
                                    <p:animEffect transition="in" filter="wipe(right)">
                                      <p:cBhvr>
                                        <p:cTn id="46" dur="350"/>
                                        <p:tgtEl>
                                          <p:spTgt spid="14"/>
                                        </p:tgtEl>
                                      </p:cBhvr>
                                    </p:animEffect>
                                  </p:childTnLst>
                                </p:cTn>
                              </p:par>
                              <p:par>
                                <p:cTn id="47" presetID="22" presetClass="entr" presetSubtype="8" fill="hold" nodeType="withEffect">
                                  <p:stCondLst>
                                    <p:cond delay="0"/>
                                  </p:stCondLst>
                                  <p:childTnLst>
                                    <p:set>
                                      <p:cBhvr>
                                        <p:cTn id="48" dur="1" fill="hold">
                                          <p:stCondLst>
                                            <p:cond delay="0"/>
                                          </p:stCondLst>
                                        </p:cTn>
                                        <p:tgtEl>
                                          <p:spTgt spid="28"/>
                                        </p:tgtEl>
                                        <p:attrNameLst>
                                          <p:attrName>style.visibility</p:attrName>
                                        </p:attrNameLst>
                                      </p:cBhvr>
                                      <p:to>
                                        <p:strVal val="visible"/>
                                      </p:to>
                                    </p:set>
                                    <p:animEffect transition="in" filter="wipe(left)">
                                      <p:cBhvr>
                                        <p:cTn id="49" dur="350"/>
                                        <p:tgtEl>
                                          <p:spTgt spid="28"/>
                                        </p:tgtEl>
                                      </p:cBhvr>
                                    </p:animEffect>
                                  </p:childTnLst>
                                </p:cTn>
                              </p:par>
                            </p:childTnLst>
                          </p:cTn>
                        </p:par>
                        <p:par>
                          <p:cTn id="50" fill="hold">
                            <p:stCondLst>
                              <p:cond delay="2800"/>
                            </p:stCondLst>
                            <p:childTnLst>
                              <p:par>
                                <p:cTn id="51" presetID="22" presetClass="entr" presetSubtype="2" fill="hold" nodeType="afterEffect">
                                  <p:stCondLst>
                                    <p:cond delay="0"/>
                                  </p:stCondLst>
                                  <p:childTnLst>
                                    <p:set>
                                      <p:cBhvr>
                                        <p:cTn id="52" dur="1" fill="hold">
                                          <p:stCondLst>
                                            <p:cond delay="0"/>
                                          </p:stCondLst>
                                        </p:cTn>
                                        <p:tgtEl>
                                          <p:spTgt spid="17"/>
                                        </p:tgtEl>
                                        <p:attrNameLst>
                                          <p:attrName>style.visibility</p:attrName>
                                        </p:attrNameLst>
                                      </p:cBhvr>
                                      <p:to>
                                        <p:strVal val="visible"/>
                                      </p:to>
                                    </p:set>
                                    <p:animEffect transition="in" filter="wipe(right)">
                                      <p:cBhvr>
                                        <p:cTn id="53" dur="350"/>
                                        <p:tgtEl>
                                          <p:spTgt spid="17"/>
                                        </p:tgtEl>
                                      </p:cBhvr>
                                    </p:animEffect>
                                  </p:childTnLst>
                                </p:cTn>
                              </p:par>
                              <p:par>
                                <p:cTn id="54" presetID="22" presetClass="entr" presetSubtype="8" fill="hold" nodeType="withEffect">
                                  <p:stCondLst>
                                    <p:cond delay="0"/>
                                  </p:stCondLst>
                                  <p:childTnLst>
                                    <p:set>
                                      <p:cBhvr>
                                        <p:cTn id="55" dur="1" fill="hold">
                                          <p:stCondLst>
                                            <p:cond delay="0"/>
                                          </p:stCondLst>
                                        </p:cTn>
                                        <p:tgtEl>
                                          <p:spTgt spid="31"/>
                                        </p:tgtEl>
                                        <p:attrNameLst>
                                          <p:attrName>style.visibility</p:attrName>
                                        </p:attrNameLst>
                                      </p:cBhvr>
                                      <p:to>
                                        <p:strVal val="visible"/>
                                      </p:to>
                                    </p:set>
                                    <p:animEffect transition="in" filter="wipe(left)">
                                      <p:cBhvr>
                                        <p:cTn id="56" dur="350"/>
                                        <p:tgtEl>
                                          <p:spTgt spid="3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7" grpId="0"/>
      <p:bldP spid="20" grpId="0"/>
      <p:bldP spid="21" grpId="0"/>
    </p:bldLst>
  </p:timing>
</p:sld>
</file>

<file path=ppt/slides/slide1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029" name="Freeform 5"/>
          <p:cNvSpPr>
            <a:spLocks noEditPoints="1"/>
          </p:cNvSpPr>
          <p:nvPr/>
        </p:nvSpPr>
        <p:spPr bwMode="auto">
          <a:xfrm>
            <a:off x="736166" y="1675154"/>
            <a:ext cx="2807941" cy="2400004"/>
          </a:xfrm>
          <a:custGeom>
            <a:avLst/>
            <a:gdLst/>
            <a:ahLst/>
            <a:cxnLst>
              <a:cxn ang="0">
                <a:pos x="585" y="0"/>
              </a:cxn>
              <a:cxn ang="0">
                <a:pos x="0" y="2016"/>
              </a:cxn>
              <a:cxn ang="0">
                <a:pos x="1769" y="1749"/>
              </a:cxn>
              <a:cxn ang="0">
                <a:pos x="585" y="0"/>
              </a:cxn>
              <a:cxn ang="0">
                <a:pos x="624" y="254"/>
              </a:cxn>
              <a:cxn ang="0">
                <a:pos x="1587" y="1683"/>
              </a:cxn>
              <a:cxn ang="0">
                <a:pos x="149" y="1905"/>
              </a:cxn>
              <a:cxn ang="0">
                <a:pos x="624" y="254"/>
              </a:cxn>
            </a:cxnLst>
            <a:rect l="0" t="0" r="r" b="b"/>
            <a:pathLst>
              <a:path w="1769" h="2016">
                <a:moveTo>
                  <a:pt x="585" y="0"/>
                </a:moveTo>
                <a:lnTo>
                  <a:pt x="0" y="2016"/>
                </a:lnTo>
                <a:lnTo>
                  <a:pt x="1769" y="1749"/>
                </a:lnTo>
                <a:lnTo>
                  <a:pt x="585" y="0"/>
                </a:lnTo>
                <a:close/>
                <a:moveTo>
                  <a:pt x="624" y="254"/>
                </a:moveTo>
                <a:lnTo>
                  <a:pt x="1587" y="1683"/>
                </a:lnTo>
                <a:lnTo>
                  <a:pt x="149" y="1905"/>
                </a:lnTo>
                <a:lnTo>
                  <a:pt x="624" y="254"/>
                </a:lnTo>
                <a:close/>
              </a:path>
            </a:pathLst>
          </a:custGeom>
          <a:solidFill>
            <a:srgbClr val="108036"/>
          </a:solidFill>
          <a:ln w="9525">
            <a:noFill/>
            <a:round/>
            <a:headEnd/>
            <a:tailEnd/>
          </a:ln>
        </p:spPr>
        <p:txBody>
          <a:bodyPr vert="horz" wrap="square" lIns="91429" tIns="45714" rIns="91429" bIns="45714" numCol="1" anchor="t" anchorCtr="0" compatLnSpc="1">
            <a:prstTxWarp prst="textNoShape">
              <a:avLst/>
            </a:prstTxWarp>
          </a:bodyPr>
          <a:lstStyle/>
          <a:p>
            <a:endParaRPr lang="zh-CN" altLang="en-US" sz="1280"/>
          </a:p>
        </p:txBody>
      </p:sp>
      <p:sp>
        <p:nvSpPr>
          <p:cNvPr id="1030" name="Freeform 6"/>
          <p:cNvSpPr>
            <a:spLocks noEditPoints="1"/>
          </p:cNvSpPr>
          <p:nvPr/>
        </p:nvSpPr>
        <p:spPr bwMode="auto">
          <a:xfrm>
            <a:off x="1499659" y="2008488"/>
            <a:ext cx="2044447" cy="1748812"/>
          </a:xfrm>
          <a:custGeom>
            <a:avLst/>
            <a:gdLst/>
            <a:ahLst/>
            <a:cxnLst>
              <a:cxn ang="0">
                <a:pos x="839" y="0"/>
              </a:cxn>
              <a:cxn ang="0">
                <a:pos x="0" y="1273"/>
              </a:cxn>
              <a:cxn ang="0">
                <a:pos x="1288" y="1469"/>
              </a:cxn>
              <a:cxn ang="0">
                <a:pos x="839" y="0"/>
              </a:cxn>
              <a:cxn ang="0">
                <a:pos x="800" y="222"/>
              </a:cxn>
              <a:cxn ang="0">
                <a:pos x="1145" y="1345"/>
              </a:cxn>
              <a:cxn ang="0">
                <a:pos x="162" y="1195"/>
              </a:cxn>
              <a:cxn ang="0">
                <a:pos x="800" y="222"/>
              </a:cxn>
            </a:cxnLst>
            <a:rect l="0" t="0" r="r" b="b"/>
            <a:pathLst>
              <a:path w="1288" h="1469">
                <a:moveTo>
                  <a:pt x="839" y="0"/>
                </a:moveTo>
                <a:lnTo>
                  <a:pt x="0" y="1273"/>
                </a:lnTo>
                <a:lnTo>
                  <a:pt x="1288" y="1469"/>
                </a:lnTo>
                <a:lnTo>
                  <a:pt x="839" y="0"/>
                </a:lnTo>
                <a:close/>
                <a:moveTo>
                  <a:pt x="800" y="222"/>
                </a:moveTo>
                <a:lnTo>
                  <a:pt x="1145" y="1345"/>
                </a:lnTo>
                <a:lnTo>
                  <a:pt x="162" y="1195"/>
                </a:lnTo>
                <a:lnTo>
                  <a:pt x="800" y="222"/>
                </a:lnTo>
                <a:close/>
              </a:path>
            </a:pathLst>
          </a:custGeom>
          <a:solidFill>
            <a:srgbClr val="8CC94C"/>
          </a:solidFill>
          <a:ln w="9525">
            <a:noFill/>
            <a:round/>
            <a:headEnd/>
            <a:tailEnd/>
          </a:ln>
        </p:spPr>
        <p:txBody>
          <a:bodyPr vert="horz" wrap="square" lIns="91429" tIns="45714" rIns="91429" bIns="45714" numCol="1" anchor="t" anchorCtr="0" compatLnSpc="1">
            <a:prstTxWarp prst="textNoShape">
              <a:avLst/>
            </a:prstTxWarp>
          </a:bodyPr>
          <a:lstStyle/>
          <a:p>
            <a:endParaRPr lang="zh-CN" altLang="en-US" sz="1280"/>
          </a:p>
        </p:txBody>
      </p:sp>
      <p:grpSp>
        <p:nvGrpSpPr>
          <p:cNvPr id="26" name="组合 25"/>
          <p:cNvGrpSpPr/>
          <p:nvPr/>
        </p:nvGrpSpPr>
        <p:grpSpPr>
          <a:xfrm>
            <a:off x="1964738" y="1659677"/>
            <a:ext cx="1526987" cy="46428"/>
            <a:chOff x="3219432" y="1768462"/>
            <a:chExt cx="1527176" cy="61912"/>
          </a:xfrm>
          <a:solidFill>
            <a:srgbClr val="92D050"/>
          </a:solidFill>
        </p:grpSpPr>
        <p:sp>
          <p:nvSpPr>
            <p:cNvPr id="1032" name="Line 8"/>
            <p:cNvSpPr>
              <a:spLocks noChangeShapeType="1"/>
            </p:cNvSpPr>
            <p:nvPr/>
          </p:nvSpPr>
          <p:spPr bwMode="auto">
            <a:xfrm flipH="1">
              <a:off x="3219432" y="1798625"/>
              <a:ext cx="1497013" cy="1587"/>
            </a:xfrm>
            <a:prstGeom prst="line">
              <a:avLst/>
            </a:prstGeom>
            <a:grpFill/>
            <a:ln w="6350" cap="flat">
              <a:solidFill>
                <a:srgbClr val="108036"/>
              </a:solidFill>
              <a:prstDash val="solid"/>
              <a:miter lim="800000"/>
              <a:headEnd/>
              <a:tailEnd/>
            </a:ln>
          </p:spPr>
          <p:txBody>
            <a:bodyPr vert="horz" wrap="square" lIns="91429" tIns="45714" rIns="91429" bIns="45714" numCol="1" anchor="t" anchorCtr="0" compatLnSpc="1">
              <a:prstTxWarp prst="textNoShape">
                <a:avLst/>
              </a:prstTxWarp>
            </a:bodyPr>
            <a:lstStyle/>
            <a:p>
              <a:endParaRPr lang="zh-CN" altLang="en-US" sz="1280"/>
            </a:p>
          </p:txBody>
        </p:sp>
        <p:sp>
          <p:nvSpPr>
            <p:cNvPr id="1033" name="Oval 9"/>
            <p:cNvSpPr>
              <a:spLocks noChangeArrowheads="1"/>
            </p:cNvSpPr>
            <p:nvPr/>
          </p:nvSpPr>
          <p:spPr bwMode="auto">
            <a:xfrm>
              <a:off x="4684695" y="1768462"/>
              <a:ext cx="61913" cy="61912"/>
            </a:xfrm>
            <a:prstGeom prst="ellipse">
              <a:avLst/>
            </a:prstGeom>
            <a:grpFill/>
            <a:ln w="6350">
              <a:solidFill>
                <a:srgbClr val="108036"/>
              </a:solidFill>
              <a:round/>
              <a:headEnd/>
              <a:tailEnd/>
            </a:ln>
          </p:spPr>
          <p:txBody>
            <a:bodyPr vert="horz" wrap="square" lIns="91429" tIns="45714" rIns="91429" bIns="45714" numCol="1" anchor="t" anchorCtr="0" compatLnSpc="1">
              <a:prstTxWarp prst="textNoShape">
                <a:avLst/>
              </a:prstTxWarp>
            </a:bodyPr>
            <a:lstStyle/>
            <a:p>
              <a:endParaRPr lang="zh-CN" altLang="en-US" sz="1280"/>
            </a:p>
          </p:txBody>
        </p:sp>
      </p:grpSp>
      <p:grpSp>
        <p:nvGrpSpPr>
          <p:cNvPr id="27" name="组合 26"/>
          <p:cNvGrpSpPr/>
          <p:nvPr/>
        </p:nvGrpSpPr>
        <p:grpSpPr>
          <a:xfrm>
            <a:off x="3275852" y="2428725"/>
            <a:ext cx="1361908" cy="46428"/>
            <a:chOff x="4530707" y="2793987"/>
            <a:chExt cx="1362076" cy="61912"/>
          </a:xfrm>
          <a:solidFill>
            <a:srgbClr val="92D050"/>
          </a:solidFill>
        </p:grpSpPr>
        <p:sp>
          <p:nvSpPr>
            <p:cNvPr id="1034" name="Line 10"/>
            <p:cNvSpPr>
              <a:spLocks noChangeShapeType="1"/>
            </p:cNvSpPr>
            <p:nvPr/>
          </p:nvSpPr>
          <p:spPr bwMode="auto">
            <a:xfrm flipH="1">
              <a:off x="4530707" y="2814625"/>
              <a:ext cx="1331913" cy="1587"/>
            </a:xfrm>
            <a:prstGeom prst="line">
              <a:avLst/>
            </a:prstGeom>
            <a:grpFill/>
            <a:ln w="6350" cap="flat">
              <a:solidFill>
                <a:srgbClr val="108036"/>
              </a:solidFill>
              <a:prstDash val="solid"/>
              <a:miter lim="800000"/>
              <a:headEnd/>
              <a:tailEnd/>
            </a:ln>
          </p:spPr>
          <p:txBody>
            <a:bodyPr vert="horz" wrap="square" lIns="91429" tIns="45714" rIns="91429" bIns="45714" numCol="1" anchor="t" anchorCtr="0" compatLnSpc="1">
              <a:prstTxWarp prst="textNoShape">
                <a:avLst/>
              </a:prstTxWarp>
            </a:bodyPr>
            <a:lstStyle/>
            <a:p>
              <a:endParaRPr lang="zh-CN" altLang="en-US" sz="1280"/>
            </a:p>
          </p:txBody>
        </p:sp>
        <p:sp>
          <p:nvSpPr>
            <p:cNvPr id="1035" name="Oval 11"/>
            <p:cNvSpPr>
              <a:spLocks noChangeArrowheads="1"/>
            </p:cNvSpPr>
            <p:nvPr/>
          </p:nvSpPr>
          <p:spPr bwMode="auto">
            <a:xfrm>
              <a:off x="5830870" y="2793987"/>
              <a:ext cx="61913" cy="61912"/>
            </a:xfrm>
            <a:prstGeom prst="ellipse">
              <a:avLst/>
            </a:prstGeom>
            <a:grpFill/>
            <a:ln w="6350">
              <a:solidFill>
                <a:srgbClr val="108036"/>
              </a:solidFill>
              <a:round/>
              <a:headEnd/>
              <a:tailEnd/>
            </a:ln>
          </p:spPr>
          <p:txBody>
            <a:bodyPr vert="horz" wrap="square" lIns="91429" tIns="45714" rIns="91429" bIns="45714" numCol="1" anchor="t" anchorCtr="0" compatLnSpc="1">
              <a:prstTxWarp prst="textNoShape">
                <a:avLst/>
              </a:prstTxWarp>
            </a:bodyPr>
            <a:lstStyle/>
            <a:p>
              <a:endParaRPr lang="zh-CN" altLang="en-US" sz="1280"/>
            </a:p>
          </p:txBody>
        </p:sp>
      </p:grpSp>
      <p:grpSp>
        <p:nvGrpSpPr>
          <p:cNvPr id="28" name="组合 27"/>
          <p:cNvGrpSpPr/>
          <p:nvPr/>
        </p:nvGrpSpPr>
        <p:grpSpPr>
          <a:xfrm>
            <a:off x="3759983" y="3562060"/>
            <a:ext cx="506350" cy="47619"/>
            <a:chOff x="5014895" y="4305287"/>
            <a:chExt cx="506413" cy="63500"/>
          </a:xfrm>
          <a:solidFill>
            <a:srgbClr val="92D050"/>
          </a:solidFill>
        </p:grpSpPr>
        <p:sp>
          <p:nvSpPr>
            <p:cNvPr id="1036" name="Line 12"/>
            <p:cNvSpPr>
              <a:spLocks noChangeShapeType="1"/>
            </p:cNvSpPr>
            <p:nvPr/>
          </p:nvSpPr>
          <p:spPr bwMode="auto">
            <a:xfrm flipH="1">
              <a:off x="5014895" y="4337037"/>
              <a:ext cx="476250" cy="1587"/>
            </a:xfrm>
            <a:prstGeom prst="line">
              <a:avLst/>
            </a:prstGeom>
            <a:grpFill/>
            <a:ln w="6350" cap="flat">
              <a:solidFill>
                <a:srgbClr val="108036"/>
              </a:solidFill>
              <a:prstDash val="solid"/>
              <a:miter lim="800000"/>
              <a:headEnd/>
              <a:tailEnd/>
            </a:ln>
          </p:spPr>
          <p:txBody>
            <a:bodyPr vert="horz" wrap="square" lIns="91429" tIns="45714" rIns="91429" bIns="45714" numCol="1" anchor="t" anchorCtr="0" compatLnSpc="1">
              <a:prstTxWarp prst="textNoShape">
                <a:avLst/>
              </a:prstTxWarp>
            </a:bodyPr>
            <a:lstStyle/>
            <a:p>
              <a:endParaRPr lang="zh-CN" altLang="en-US" sz="1280"/>
            </a:p>
          </p:txBody>
        </p:sp>
        <p:sp>
          <p:nvSpPr>
            <p:cNvPr id="1037" name="Oval 13"/>
            <p:cNvSpPr>
              <a:spLocks noChangeArrowheads="1"/>
            </p:cNvSpPr>
            <p:nvPr/>
          </p:nvSpPr>
          <p:spPr bwMode="auto">
            <a:xfrm>
              <a:off x="5459395" y="4305287"/>
              <a:ext cx="61913" cy="63500"/>
            </a:xfrm>
            <a:prstGeom prst="ellipse">
              <a:avLst/>
            </a:prstGeom>
            <a:grpFill/>
            <a:ln w="6350">
              <a:solidFill>
                <a:srgbClr val="108036"/>
              </a:solidFill>
              <a:round/>
              <a:headEnd/>
              <a:tailEnd/>
            </a:ln>
          </p:spPr>
          <p:txBody>
            <a:bodyPr vert="horz" wrap="square" lIns="91429" tIns="45714" rIns="91429" bIns="45714" numCol="1" anchor="t" anchorCtr="0" compatLnSpc="1">
              <a:prstTxWarp prst="textNoShape">
                <a:avLst/>
              </a:prstTxWarp>
            </a:bodyPr>
            <a:lstStyle/>
            <a:p>
              <a:endParaRPr lang="zh-CN" altLang="en-US" sz="1280"/>
            </a:p>
          </p:txBody>
        </p:sp>
      </p:grpSp>
      <p:sp>
        <p:nvSpPr>
          <p:cNvPr id="1031" name="Freeform 7"/>
          <p:cNvSpPr>
            <a:spLocks noEditPoints="1"/>
          </p:cNvSpPr>
          <p:nvPr/>
        </p:nvSpPr>
        <p:spPr bwMode="auto">
          <a:xfrm>
            <a:off x="2373470" y="2490632"/>
            <a:ext cx="1568257" cy="1266669"/>
          </a:xfrm>
          <a:custGeom>
            <a:avLst/>
            <a:gdLst/>
            <a:ahLst/>
            <a:cxnLst>
              <a:cxn ang="0">
                <a:pos x="0" y="463"/>
              </a:cxn>
              <a:cxn ang="0">
                <a:pos x="709" y="1064"/>
              </a:cxn>
              <a:cxn ang="0">
                <a:pos x="988" y="0"/>
              </a:cxn>
              <a:cxn ang="0">
                <a:pos x="0" y="463"/>
              </a:cxn>
              <a:cxn ang="0">
                <a:pos x="663" y="914"/>
              </a:cxn>
              <a:cxn ang="0">
                <a:pos x="149" y="483"/>
              </a:cxn>
              <a:cxn ang="0">
                <a:pos x="865" y="144"/>
              </a:cxn>
              <a:cxn ang="0">
                <a:pos x="663" y="914"/>
              </a:cxn>
            </a:cxnLst>
            <a:rect l="0" t="0" r="r" b="b"/>
            <a:pathLst>
              <a:path w="988" h="1064">
                <a:moveTo>
                  <a:pt x="0" y="463"/>
                </a:moveTo>
                <a:lnTo>
                  <a:pt x="709" y="1064"/>
                </a:lnTo>
                <a:lnTo>
                  <a:pt x="988" y="0"/>
                </a:lnTo>
                <a:lnTo>
                  <a:pt x="0" y="463"/>
                </a:lnTo>
                <a:close/>
                <a:moveTo>
                  <a:pt x="663" y="914"/>
                </a:moveTo>
                <a:lnTo>
                  <a:pt x="149" y="483"/>
                </a:lnTo>
                <a:lnTo>
                  <a:pt x="865" y="144"/>
                </a:lnTo>
                <a:lnTo>
                  <a:pt x="663" y="914"/>
                </a:lnTo>
                <a:close/>
              </a:path>
            </a:pathLst>
          </a:custGeom>
          <a:solidFill>
            <a:srgbClr val="108036"/>
          </a:solidFill>
          <a:ln w="9525">
            <a:noFill/>
            <a:round/>
            <a:headEnd/>
            <a:tailEnd/>
          </a:ln>
        </p:spPr>
        <p:txBody>
          <a:bodyPr vert="horz" wrap="square" lIns="91429" tIns="45714" rIns="91429" bIns="45714" numCol="1" anchor="t" anchorCtr="0" compatLnSpc="1">
            <a:prstTxWarp prst="textNoShape">
              <a:avLst/>
            </a:prstTxWarp>
          </a:bodyPr>
          <a:lstStyle/>
          <a:p>
            <a:endParaRPr lang="zh-CN" altLang="en-US" sz="1280"/>
          </a:p>
        </p:txBody>
      </p:sp>
      <p:cxnSp>
        <p:nvCxnSpPr>
          <p:cNvPr id="3" name="直接连接符 2"/>
          <p:cNvCxnSpPr/>
          <p:nvPr/>
        </p:nvCxnSpPr>
        <p:spPr>
          <a:xfrm>
            <a:off x="4682329" y="1359644"/>
            <a:ext cx="0" cy="511166"/>
          </a:xfrm>
          <a:prstGeom prst="line">
            <a:avLst/>
          </a:prstGeom>
          <a:ln w="28575">
            <a:solidFill>
              <a:srgbClr val="108036"/>
            </a:solidFill>
          </a:ln>
        </p:spPr>
        <p:style>
          <a:lnRef idx="1">
            <a:schemeClr val="accent1"/>
          </a:lnRef>
          <a:fillRef idx="0">
            <a:schemeClr val="accent1"/>
          </a:fillRef>
          <a:effectRef idx="0">
            <a:schemeClr val="accent1"/>
          </a:effectRef>
          <a:fontRef idx="minor">
            <a:schemeClr val="tx1"/>
          </a:fontRef>
        </p:style>
      </p:cxnSp>
      <p:sp>
        <p:nvSpPr>
          <p:cNvPr id="25" name="文本框 24"/>
          <p:cNvSpPr txBox="1">
            <a:spLocks noChangeArrowheads="1"/>
          </p:cNvSpPr>
          <p:nvPr/>
        </p:nvSpPr>
        <p:spPr bwMode="auto">
          <a:xfrm>
            <a:off x="4772679" y="1488498"/>
            <a:ext cx="3009118" cy="540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nSpc>
                <a:spcPct val="130000"/>
              </a:lnSpc>
            </a:pPr>
            <a:r>
              <a:rPr lang="zh-CN" altLang="en-US" sz="747" dirty="0">
                <a:solidFill>
                  <a:schemeClr val="tx1">
                    <a:lumMod val="65000"/>
                    <a:lumOff val="35000"/>
                  </a:schemeClr>
                </a:solidFill>
                <a:latin typeface="微软雅黑" panose="020B0503020204020204" pitchFamily="34" charset="-122"/>
                <a:ea typeface="微软雅黑" panose="020B0503020204020204" pitchFamily="34" charset="-122"/>
                <a:cs typeface="+mn-ea"/>
                <a:sym typeface="+mn-lt"/>
              </a:rPr>
              <a:t>点击添加相关标题文字，点击添加相关标题文字，点击添加相关标题文字，点击添加相关标题文字，点击添加相关标题文字，点击添加相关标题文字。</a:t>
            </a:r>
            <a:endParaRPr lang="en-GB" altLang="zh-CN" sz="747" dirty="0">
              <a:solidFill>
                <a:schemeClr val="tx1">
                  <a:lumMod val="65000"/>
                  <a:lumOff val="35000"/>
                </a:schemeClr>
              </a:solidFill>
              <a:latin typeface="微软雅黑" panose="020B0503020204020204" pitchFamily="34" charset="-122"/>
              <a:ea typeface="微软雅黑" panose="020B0503020204020204" pitchFamily="34" charset="-122"/>
              <a:cs typeface="+mn-ea"/>
              <a:sym typeface="+mn-lt"/>
            </a:endParaRPr>
          </a:p>
        </p:txBody>
      </p:sp>
      <p:sp>
        <p:nvSpPr>
          <p:cNvPr id="38" name="文本框 37"/>
          <p:cNvSpPr txBox="1"/>
          <p:nvPr/>
        </p:nvSpPr>
        <p:spPr>
          <a:xfrm>
            <a:off x="4772680" y="1171660"/>
            <a:ext cx="2157294" cy="355034"/>
          </a:xfrm>
          <a:prstGeom prst="rect">
            <a:avLst/>
          </a:prstGeom>
          <a:noFill/>
        </p:spPr>
        <p:txBody>
          <a:bodyPr>
            <a:spAutoFit/>
          </a:bodyPr>
          <a:lstStyle/>
          <a:p>
            <a:pPr>
              <a:defRPr/>
            </a:pPr>
            <a:r>
              <a:rPr lang="en-US" altLang="zh-CN" sz="1707" b="1" dirty="0">
                <a:solidFill>
                  <a:schemeClr val="tx1">
                    <a:lumMod val="65000"/>
                    <a:lumOff val="35000"/>
                  </a:schemeClr>
                </a:solidFill>
                <a:latin typeface="Franklin Gothic Book" panose="020B0503020102020204" pitchFamily="34" charset="0"/>
                <a:ea typeface="Segoe UI Emoji" panose="020B0502040204020203" pitchFamily="34" charset="0"/>
              </a:rPr>
              <a:t>YOUR TITLE</a:t>
            </a:r>
            <a:endParaRPr lang="zh-CN" altLang="en-US" sz="1707" b="1" dirty="0">
              <a:solidFill>
                <a:schemeClr val="tx1">
                  <a:lumMod val="65000"/>
                  <a:lumOff val="35000"/>
                </a:schemeClr>
              </a:solidFill>
              <a:latin typeface="Franklin Gothic Book" panose="020B0503020102020204" pitchFamily="34" charset="0"/>
            </a:endParaRPr>
          </a:p>
        </p:txBody>
      </p:sp>
      <p:grpSp>
        <p:nvGrpSpPr>
          <p:cNvPr id="8" name="组合 7"/>
          <p:cNvGrpSpPr/>
          <p:nvPr/>
        </p:nvGrpSpPr>
        <p:grpSpPr>
          <a:xfrm>
            <a:off x="4112022" y="1417333"/>
            <a:ext cx="395787" cy="395787"/>
            <a:chOff x="5747657" y="2305619"/>
            <a:chExt cx="556576" cy="556576"/>
          </a:xfrm>
        </p:grpSpPr>
        <p:sp>
          <p:nvSpPr>
            <p:cNvPr id="39" name="椭圆 26"/>
            <p:cNvSpPr/>
            <p:nvPr/>
          </p:nvSpPr>
          <p:spPr bwMode="auto">
            <a:xfrm>
              <a:off x="5747657" y="2305619"/>
              <a:ext cx="556576" cy="556576"/>
            </a:xfrm>
            <a:prstGeom prst="ellipse">
              <a:avLst/>
            </a:prstGeom>
            <a:solidFill>
              <a:srgbClr val="108036"/>
            </a:solidFill>
            <a:ln w="57150" cap="flat" cmpd="sng" algn="ctr">
              <a:solidFill>
                <a:schemeClr val="bg1"/>
              </a:solidFill>
              <a:prstDash val="solid"/>
            </a:ln>
            <a:effectLst>
              <a:outerShdw blurRad="381000" dist="127000" dir="2700000" algn="tl" rotWithShape="0">
                <a:prstClr val="black">
                  <a:alpha val="40000"/>
                </a:prstClr>
              </a:outerShdw>
            </a:effectLst>
          </p:spPr>
          <p:txBody>
            <a:bodyPr anchor="ctr"/>
            <a:lstStyle/>
            <a:p>
              <a:pPr algn="ctr">
                <a:lnSpc>
                  <a:spcPct val="130000"/>
                </a:lnSpc>
                <a:defRPr/>
              </a:pPr>
              <a:endParaRPr lang="en-US" sz="853" kern="0">
                <a:solidFill>
                  <a:schemeClr val="tx1">
                    <a:lumMod val="50000"/>
                    <a:lumOff val="50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7" name="燕尾形 6"/>
            <p:cNvSpPr/>
            <p:nvPr/>
          </p:nvSpPr>
          <p:spPr>
            <a:xfrm>
              <a:off x="5932500" y="2446897"/>
              <a:ext cx="186890" cy="274020"/>
            </a:xfrm>
            <a:prstGeom prst="chevron">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80">
                <a:solidFill>
                  <a:schemeClr val="tx1"/>
                </a:solidFill>
              </a:endParaRPr>
            </a:p>
          </p:txBody>
        </p:sp>
      </p:grpSp>
      <p:cxnSp>
        <p:nvCxnSpPr>
          <p:cNvPr id="48" name="直接连接符 47"/>
          <p:cNvCxnSpPr/>
          <p:nvPr/>
        </p:nvCxnSpPr>
        <p:spPr>
          <a:xfrm>
            <a:off x="5022930" y="3331006"/>
            <a:ext cx="0" cy="511166"/>
          </a:xfrm>
          <a:prstGeom prst="line">
            <a:avLst/>
          </a:prstGeom>
          <a:ln w="28575">
            <a:solidFill>
              <a:srgbClr val="108036"/>
            </a:solidFill>
          </a:ln>
        </p:spPr>
        <p:style>
          <a:lnRef idx="1">
            <a:schemeClr val="accent1"/>
          </a:lnRef>
          <a:fillRef idx="0">
            <a:schemeClr val="accent1"/>
          </a:fillRef>
          <a:effectRef idx="0">
            <a:schemeClr val="accent1"/>
          </a:effectRef>
          <a:fontRef idx="minor">
            <a:schemeClr val="tx1"/>
          </a:fontRef>
        </p:style>
      </p:cxnSp>
      <p:sp>
        <p:nvSpPr>
          <p:cNvPr id="49" name="文本框 48"/>
          <p:cNvSpPr txBox="1">
            <a:spLocks noChangeArrowheads="1"/>
          </p:cNvSpPr>
          <p:nvPr/>
        </p:nvSpPr>
        <p:spPr bwMode="auto">
          <a:xfrm>
            <a:off x="5113281" y="3459860"/>
            <a:ext cx="3009118" cy="540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nSpc>
                <a:spcPct val="130000"/>
              </a:lnSpc>
            </a:pPr>
            <a:r>
              <a:rPr lang="zh-CN" altLang="en-US" sz="747" dirty="0">
                <a:solidFill>
                  <a:schemeClr val="tx1">
                    <a:lumMod val="65000"/>
                    <a:lumOff val="35000"/>
                  </a:schemeClr>
                </a:solidFill>
                <a:latin typeface="微软雅黑" panose="020B0503020204020204" pitchFamily="34" charset="-122"/>
                <a:ea typeface="微软雅黑" panose="020B0503020204020204" pitchFamily="34" charset="-122"/>
                <a:cs typeface="+mn-ea"/>
                <a:sym typeface="+mn-lt"/>
              </a:rPr>
              <a:t>点击添加相关标题文字，点击添加相关标题文字，点击添加相关标题文字，点击添加相关标题文字，点击添加相关标题文字，点击添加相关标题文字。</a:t>
            </a:r>
            <a:endParaRPr lang="en-GB" altLang="zh-CN" sz="747" dirty="0">
              <a:solidFill>
                <a:schemeClr val="tx1">
                  <a:lumMod val="65000"/>
                  <a:lumOff val="35000"/>
                </a:schemeClr>
              </a:solidFill>
              <a:latin typeface="微软雅黑" panose="020B0503020204020204" pitchFamily="34" charset="-122"/>
              <a:ea typeface="微软雅黑" panose="020B0503020204020204" pitchFamily="34" charset="-122"/>
              <a:cs typeface="+mn-ea"/>
              <a:sym typeface="+mn-lt"/>
            </a:endParaRPr>
          </a:p>
        </p:txBody>
      </p:sp>
      <p:sp>
        <p:nvSpPr>
          <p:cNvPr id="50" name="文本框 49"/>
          <p:cNvSpPr txBox="1"/>
          <p:nvPr/>
        </p:nvSpPr>
        <p:spPr>
          <a:xfrm>
            <a:off x="5113282" y="3143022"/>
            <a:ext cx="2157294" cy="355034"/>
          </a:xfrm>
          <a:prstGeom prst="rect">
            <a:avLst/>
          </a:prstGeom>
          <a:noFill/>
        </p:spPr>
        <p:txBody>
          <a:bodyPr>
            <a:spAutoFit/>
          </a:bodyPr>
          <a:lstStyle/>
          <a:p>
            <a:pPr>
              <a:defRPr/>
            </a:pPr>
            <a:r>
              <a:rPr lang="en-US" altLang="zh-CN" sz="1707" b="1" dirty="0">
                <a:solidFill>
                  <a:schemeClr val="tx1">
                    <a:lumMod val="65000"/>
                    <a:lumOff val="35000"/>
                  </a:schemeClr>
                </a:solidFill>
                <a:latin typeface="Franklin Gothic Book" panose="020B0503020102020204" pitchFamily="34" charset="0"/>
                <a:ea typeface="Segoe UI Emoji" panose="020B0502040204020203" pitchFamily="34" charset="0"/>
              </a:rPr>
              <a:t>YOUR TITLE</a:t>
            </a:r>
            <a:endParaRPr lang="zh-CN" altLang="en-US" sz="1707" b="1" dirty="0">
              <a:solidFill>
                <a:schemeClr val="tx1">
                  <a:lumMod val="65000"/>
                  <a:lumOff val="35000"/>
                </a:schemeClr>
              </a:solidFill>
              <a:latin typeface="Franklin Gothic Book" panose="020B0503020102020204" pitchFamily="34" charset="0"/>
            </a:endParaRPr>
          </a:p>
        </p:txBody>
      </p:sp>
      <p:grpSp>
        <p:nvGrpSpPr>
          <p:cNvPr id="51" name="组合 50"/>
          <p:cNvGrpSpPr/>
          <p:nvPr/>
        </p:nvGrpSpPr>
        <p:grpSpPr>
          <a:xfrm>
            <a:off x="4452624" y="3388695"/>
            <a:ext cx="395787" cy="395787"/>
            <a:chOff x="5747657" y="2305619"/>
            <a:chExt cx="556576" cy="556576"/>
          </a:xfrm>
        </p:grpSpPr>
        <p:sp>
          <p:nvSpPr>
            <p:cNvPr id="52" name="椭圆 26"/>
            <p:cNvSpPr/>
            <p:nvPr/>
          </p:nvSpPr>
          <p:spPr bwMode="auto">
            <a:xfrm>
              <a:off x="5747657" y="2305619"/>
              <a:ext cx="556576" cy="556576"/>
            </a:xfrm>
            <a:prstGeom prst="ellipse">
              <a:avLst/>
            </a:prstGeom>
            <a:solidFill>
              <a:srgbClr val="108036"/>
            </a:solidFill>
            <a:ln w="57150" cap="flat" cmpd="sng" algn="ctr">
              <a:solidFill>
                <a:schemeClr val="bg1"/>
              </a:solidFill>
              <a:prstDash val="solid"/>
            </a:ln>
            <a:effectLst>
              <a:outerShdw blurRad="381000" dist="127000" dir="2700000" algn="tl" rotWithShape="0">
                <a:prstClr val="black">
                  <a:alpha val="40000"/>
                </a:prstClr>
              </a:outerShdw>
            </a:effectLst>
          </p:spPr>
          <p:txBody>
            <a:bodyPr anchor="ctr"/>
            <a:lstStyle/>
            <a:p>
              <a:pPr algn="ctr">
                <a:lnSpc>
                  <a:spcPct val="130000"/>
                </a:lnSpc>
                <a:defRPr/>
              </a:pPr>
              <a:endParaRPr lang="en-US" sz="853" kern="0">
                <a:solidFill>
                  <a:schemeClr val="tx1">
                    <a:lumMod val="50000"/>
                    <a:lumOff val="50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53" name="燕尾形 52"/>
            <p:cNvSpPr/>
            <p:nvPr/>
          </p:nvSpPr>
          <p:spPr>
            <a:xfrm>
              <a:off x="5932500" y="2446897"/>
              <a:ext cx="186890" cy="274020"/>
            </a:xfrm>
            <a:prstGeom prst="chevron">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80">
                <a:solidFill>
                  <a:schemeClr val="tx1"/>
                </a:solidFill>
              </a:endParaRPr>
            </a:p>
          </p:txBody>
        </p:sp>
      </p:grpSp>
      <p:cxnSp>
        <p:nvCxnSpPr>
          <p:cNvPr id="54" name="直接连接符 53"/>
          <p:cNvCxnSpPr/>
          <p:nvPr/>
        </p:nvCxnSpPr>
        <p:spPr>
          <a:xfrm>
            <a:off x="5332569" y="2226631"/>
            <a:ext cx="0" cy="511166"/>
          </a:xfrm>
          <a:prstGeom prst="line">
            <a:avLst/>
          </a:prstGeom>
          <a:ln w="28575">
            <a:solidFill>
              <a:srgbClr val="8CC94C"/>
            </a:solidFill>
          </a:ln>
        </p:spPr>
        <p:style>
          <a:lnRef idx="1">
            <a:schemeClr val="accent1"/>
          </a:lnRef>
          <a:fillRef idx="0">
            <a:schemeClr val="accent1"/>
          </a:fillRef>
          <a:effectRef idx="0">
            <a:schemeClr val="accent1"/>
          </a:effectRef>
          <a:fontRef idx="minor">
            <a:schemeClr val="tx1"/>
          </a:fontRef>
        </p:style>
      </p:cxnSp>
      <p:sp>
        <p:nvSpPr>
          <p:cNvPr id="55" name="文本框 54"/>
          <p:cNvSpPr txBox="1">
            <a:spLocks noChangeArrowheads="1"/>
          </p:cNvSpPr>
          <p:nvPr/>
        </p:nvSpPr>
        <p:spPr bwMode="auto">
          <a:xfrm>
            <a:off x="5422919" y="2355484"/>
            <a:ext cx="3009118" cy="540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nSpc>
                <a:spcPct val="130000"/>
              </a:lnSpc>
            </a:pPr>
            <a:r>
              <a:rPr lang="zh-CN" altLang="en-US" sz="747" dirty="0">
                <a:solidFill>
                  <a:schemeClr val="tx1">
                    <a:lumMod val="65000"/>
                    <a:lumOff val="35000"/>
                  </a:schemeClr>
                </a:solidFill>
                <a:latin typeface="微软雅黑" panose="020B0503020204020204" pitchFamily="34" charset="-122"/>
                <a:ea typeface="微软雅黑" panose="020B0503020204020204" pitchFamily="34" charset="-122"/>
                <a:cs typeface="+mn-ea"/>
                <a:sym typeface="+mn-lt"/>
              </a:rPr>
              <a:t>点击添加相关标题文字，点击添加相关标题文字，点击添加相关标题文字，点击添加相关标题文字，点击添加相关标题文字，点击添加相关标题文字。</a:t>
            </a:r>
            <a:endParaRPr lang="en-GB" altLang="zh-CN" sz="747" dirty="0">
              <a:solidFill>
                <a:schemeClr val="tx1">
                  <a:lumMod val="65000"/>
                  <a:lumOff val="35000"/>
                </a:schemeClr>
              </a:solidFill>
              <a:latin typeface="微软雅黑" panose="020B0503020204020204" pitchFamily="34" charset="-122"/>
              <a:ea typeface="微软雅黑" panose="020B0503020204020204" pitchFamily="34" charset="-122"/>
              <a:cs typeface="+mn-ea"/>
              <a:sym typeface="+mn-lt"/>
            </a:endParaRPr>
          </a:p>
        </p:txBody>
      </p:sp>
      <p:sp>
        <p:nvSpPr>
          <p:cNvPr id="56" name="文本框 55"/>
          <p:cNvSpPr txBox="1"/>
          <p:nvPr/>
        </p:nvSpPr>
        <p:spPr>
          <a:xfrm>
            <a:off x="5422920" y="2038647"/>
            <a:ext cx="2157294" cy="355034"/>
          </a:xfrm>
          <a:prstGeom prst="rect">
            <a:avLst/>
          </a:prstGeom>
          <a:noFill/>
        </p:spPr>
        <p:txBody>
          <a:bodyPr>
            <a:spAutoFit/>
          </a:bodyPr>
          <a:lstStyle/>
          <a:p>
            <a:pPr>
              <a:defRPr/>
            </a:pPr>
            <a:r>
              <a:rPr lang="en-US" altLang="zh-CN" sz="1707" b="1" dirty="0">
                <a:solidFill>
                  <a:schemeClr val="tx1">
                    <a:lumMod val="65000"/>
                    <a:lumOff val="35000"/>
                  </a:schemeClr>
                </a:solidFill>
                <a:latin typeface="Franklin Gothic Book" panose="020B0503020102020204" pitchFamily="34" charset="0"/>
                <a:ea typeface="Segoe UI Emoji" panose="020B0502040204020203" pitchFamily="34" charset="0"/>
              </a:rPr>
              <a:t>YOUR TITLE</a:t>
            </a:r>
            <a:endParaRPr lang="zh-CN" altLang="en-US" sz="1707" b="1" dirty="0">
              <a:solidFill>
                <a:schemeClr val="tx1">
                  <a:lumMod val="65000"/>
                  <a:lumOff val="35000"/>
                </a:schemeClr>
              </a:solidFill>
              <a:latin typeface="Franklin Gothic Book" panose="020B0503020102020204" pitchFamily="34" charset="0"/>
            </a:endParaRPr>
          </a:p>
        </p:txBody>
      </p:sp>
      <p:grpSp>
        <p:nvGrpSpPr>
          <p:cNvPr id="57" name="组合 56"/>
          <p:cNvGrpSpPr/>
          <p:nvPr/>
        </p:nvGrpSpPr>
        <p:grpSpPr>
          <a:xfrm>
            <a:off x="4766759" y="2284319"/>
            <a:ext cx="395787" cy="395787"/>
            <a:chOff x="5747657" y="2305619"/>
            <a:chExt cx="556576" cy="556576"/>
          </a:xfrm>
        </p:grpSpPr>
        <p:sp>
          <p:nvSpPr>
            <p:cNvPr id="58" name="椭圆 26"/>
            <p:cNvSpPr/>
            <p:nvPr/>
          </p:nvSpPr>
          <p:spPr bwMode="auto">
            <a:xfrm>
              <a:off x="5747657" y="2305619"/>
              <a:ext cx="556576" cy="556576"/>
            </a:xfrm>
            <a:prstGeom prst="ellipse">
              <a:avLst/>
            </a:prstGeom>
            <a:solidFill>
              <a:srgbClr val="8CC94C"/>
            </a:solidFill>
            <a:ln w="57150" cap="flat" cmpd="sng" algn="ctr">
              <a:solidFill>
                <a:schemeClr val="bg1"/>
              </a:solidFill>
              <a:prstDash val="solid"/>
            </a:ln>
            <a:effectLst>
              <a:outerShdw blurRad="381000" dist="127000" dir="2700000" algn="tl" rotWithShape="0">
                <a:prstClr val="black">
                  <a:alpha val="40000"/>
                </a:prstClr>
              </a:outerShdw>
            </a:effectLst>
          </p:spPr>
          <p:txBody>
            <a:bodyPr anchor="ctr"/>
            <a:lstStyle/>
            <a:p>
              <a:pPr algn="ctr">
                <a:lnSpc>
                  <a:spcPct val="130000"/>
                </a:lnSpc>
                <a:defRPr/>
              </a:pPr>
              <a:endParaRPr lang="en-US" sz="853" kern="0">
                <a:solidFill>
                  <a:schemeClr val="tx1">
                    <a:lumMod val="50000"/>
                    <a:lumOff val="50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59" name="燕尾形 58"/>
            <p:cNvSpPr/>
            <p:nvPr/>
          </p:nvSpPr>
          <p:spPr>
            <a:xfrm>
              <a:off x="5932500" y="2446897"/>
              <a:ext cx="186890" cy="274020"/>
            </a:xfrm>
            <a:prstGeom prst="chevron">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80">
                <a:solidFill>
                  <a:schemeClr val="tx1"/>
                </a:solidFill>
              </a:endParaRPr>
            </a:p>
          </p:txBody>
        </p:sp>
      </p:grpSp>
      <p:sp>
        <p:nvSpPr>
          <p:cNvPr id="41" name="矩形 40"/>
          <p:cNvSpPr/>
          <p:nvPr/>
        </p:nvSpPr>
        <p:spPr>
          <a:xfrm>
            <a:off x="3662137" y="398014"/>
            <a:ext cx="1819729" cy="207301"/>
          </a:xfrm>
          <a:prstGeom prst="rect">
            <a:avLst/>
          </a:prstGeom>
          <a:effectLst/>
        </p:spPr>
        <p:txBody>
          <a:bodyPr vert="horz" wrap="none">
            <a:spAutoFit/>
          </a:bodyPr>
          <a:lstStyle/>
          <a:p>
            <a:pPr algn="ctr"/>
            <a:r>
              <a:rPr lang="en-US" altLang="zh-CN" sz="747" b="1" dirty="0">
                <a:solidFill>
                  <a:srgbClr val="8CC94C"/>
                </a:solidFill>
                <a:latin typeface="+mj-lt"/>
                <a:ea typeface="微软雅黑" panose="020B0503020204020204" pitchFamily="34" charset="-122"/>
              </a:rPr>
              <a:t>Please replace the written content</a:t>
            </a:r>
            <a:endParaRPr lang="zh-CN" altLang="en-US" sz="747" b="1" dirty="0">
              <a:solidFill>
                <a:srgbClr val="8CC94C"/>
              </a:solidFill>
              <a:latin typeface="+mj-lt"/>
              <a:ea typeface="微软雅黑" panose="020B0503020204020204" pitchFamily="34" charset="-122"/>
            </a:endParaRPr>
          </a:p>
        </p:txBody>
      </p:sp>
      <p:sp>
        <p:nvSpPr>
          <p:cNvPr id="42" name="矩形 41"/>
          <p:cNvSpPr/>
          <p:nvPr/>
        </p:nvSpPr>
        <p:spPr>
          <a:xfrm>
            <a:off x="3907395" y="170074"/>
            <a:ext cx="1329211" cy="289310"/>
          </a:xfrm>
          <a:prstGeom prst="rect">
            <a:avLst/>
          </a:prstGeom>
          <a:effectLst/>
        </p:spPr>
        <p:txBody>
          <a:bodyPr vert="horz" wrap="none">
            <a:spAutoFit/>
          </a:bodyPr>
          <a:lstStyle/>
          <a:p>
            <a:pPr algn="ctr"/>
            <a:r>
              <a:rPr lang="zh-CN" altLang="en-US" sz="1280" dirty="0">
                <a:solidFill>
                  <a:srgbClr val="108136"/>
                </a:solidFill>
                <a:latin typeface="+mj-lt"/>
                <a:ea typeface="微软雅黑" panose="020B0503020204020204" pitchFamily="34" charset="-122"/>
              </a:rPr>
              <a:t>请替换文字内容</a:t>
            </a:r>
          </a:p>
        </p:txBody>
      </p:sp>
      <p:sp>
        <p:nvSpPr>
          <p:cNvPr id="43" name="等腰三角形 42"/>
          <p:cNvSpPr/>
          <p:nvPr/>
        </p:nvSpPr>
        <p:spPr>
          <a:xfrm rot="10800000">
            <a:off x="4239163" y="-11067"/>
            <a:ext cx="665674" cy="169934"/>
          </a:xfrm>
          <a:prstGeom prst="triangle">
            <a:avLst/>
          </a:prstGeom>
          <a:solidFill>
            <a:srgbClr val="10813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80"/>
          </a:p>
        </p:txBody>
      </p:sp>
    </p:spTree>
    <p:extLst>
      <p:ext uri="{BB962C8B-B14F-4D97-AF65-F5344CB8AC3E}">
        <p14:creationId xmlns:p14="http://schemas.microsoft.com/office/powerpoint/2010/main" val="2616958079"/>
      </p:ext>
    </p:extLst>
  </p:cSld>
  <p:clrMapOvr>
    <a:masterClrMapping/>
  </p:clrMapOvr>
  <mc:AlternateContent xmlns:mc="http://schemas.openxmlformats.org/markup-compatibility/2006" xmlns:p14="http://schemas.microsoft.com/office/powerpoint/2010/main">
    <mc:Choice Requires="p14">
      <p:transition spd="slow" p14:dur="1200" advTm="0">
        <p14:prism/>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7" presetClass="entr" presetSubtype="0" fill="hold" grpId="0" nodeType="afterEffect">
                                  <p:stCondLst>
                                    <p:cond delay="0"/>
                                  </p:stCondLst>
                                  <p:childTnLst>
                                    <p:set>
                                      <p:cBhvr>
                                        <p:cTn id="6" dur="1" fill="hold">
                                          <p:stCondLst>
                                            <p:cond delay="0"/>
                                          </p:stCondLst>
                                        </p:cTn>
                                        <p:tgtEl>
                                          <p:spTgt spid="43"/>
                                        </p:tgtEl>
                                        <p:attrNameLst>
                                          <p:attrName>style.visibility</p:attrName>
                                        </p:attrNameLst>
                                      </p:cBhvr>
                                      <p:to>
                                        <p:strVal val="visible"/>
                                      </p:to>
                                    </p:set>
                                    <p:animEffect transition="in" filter="fade">
                                      <p:cBhvr>
                                        <p:cTn id="7" dur="500"/>
                                        <p:tgtEl>
                                          <p:spTgt spid="43"/>
                                        </p:tgtEl>
                                      </p:cBhvr>
                                    </p:animEffect>
                                    <p:anim calcmode="lin" valueType="num">
                                      <p:cBhvr>
                                        <p:cTn id="8" dur="500" fill="hold"/>
                                        <p:tgtEl>
                                          <p:spTgt spid="43"/>
                                        </p:tgtEl>
                                        <p:attrNameLst>
                                          <p:attrName>ppt_x</p:attrName>
                                        </p:attrNameLst>
                                      </p:cBhvr>
                                      <p:tavLst>
                                        <p:tav tm="0">
                                          <p:val>
                                            <p:strVal val="#ppt_x"/>
                                          </p:val>
                                        </p:tav>
                                        <p:tav tm="100000">
                                          <p:val>
                                            <p:strVal val="#ppt_x"/>
                                          </p:val>
                                        </p:tav>
                                      </p:tavLst>
                                    </p:anim>
                                    <p:anim calcmode="lin" valueType="num">
                                      <p:cBhvr>
                                        <p:cTn id="9" dur="500" fill="hold"/>
                                        <p:tgtEl>
                                          <p:spTgt spid="43"/>
                                        </p:tgtEl>
                                        <p:attrNameLst>
                                          <p:attrName>ppt_y</p:attrName>
                                        </p:attrNameLst>
                                      </p:cBhvr>
                                      <p:tavLst>
                                        <p:tav tm="0">
                                          <p:val>
                                            <p:strVal val="#ppt_y-.1"/>
                                          </p:val>
                                        </p:tav>
                                        <p:tav tm="100000">
                                          <p:val>
                                            <p:strVal val="#ppt_y"/>
                                          </p:val>
                                        </p:tav>
                                      </p:tavLst>
                                    </p:anim>
                                  </p:childTnLst>
                                </p:cTn>
                              </p:par>
                            </p:childTnLst>
                          </p:cTn>
                        </p:par>
                        <p:par>
                          <p:cTn id="10" fill="hold">
                            <p:stCondLst>
                              <p:cond delay="500"/>
                            </p:stCondLst>
                            <p:childTnLst>
                              <p:par>
                                <p:cTn id="11" presetID="53" presetClass="entr" presetSubtype="16" fill="hold" grpId="0" nodeType="afterEffect">
                                  <p:stCondLst>
                                    <p:cond delay="0"/>
                                  </p:stCondLst>
                                  <p:childTnLst>
                                    <p:set>
                                      <p:cBhvr>
                                        <p:cTn id="12" dur="1" fill="hold">
                                          <p:stCondLst>
                                            <p:cond delay="0"/>
                                          </p:stCondLst>
                                        </p:cTn>
                                        <p:tgtEl>
                                          <p:spTgt spid="42"/>
                                        </p:tgtEl>
                                        <p:attrNameLst>
                                          <p:attrName>style.visibility</p:attrName>
                                        </p:attrNameLst>
                                      </p:cBhvr>
                                      <p:to>
                                        <p:strVal val="visible"/>
                                      </p:to>
                                    </p:set>
                                    <p:anim calcmode="lin" valueType="num">
                                      <p:cBhvr>
                                        <p:cTn id="13" dur="500" fill="hold"/>
                                        <p:tgtEl>
                                          <p:spTgt spid="42"/>
                                        </p:tgtEl>
                                        <p:attrNameLst>
                                          <p:attrName>ppt_w</p:attrName>
                                        </p:attrNameLst>
                                      </p:cBhvr>
                                      <p:tavLst>
                                        <p:tav tm="0">
                                          <p:val>
                                            <p:fltVal val="0"/>
                                          </p:val>
                                        </p:tav>
                                        <p:tav tm="100000">
                                          <p:val>
                                            <p:strVal val="#ppt_w"/>
                                          </p:val>
                                        </p:tav>
                                      </p:tavLst>
                                    </p:anim>
                                    <p:anim calcmode="lin" valueType="num">
                                      <p:cBhvr>
                                        <p:cTn id="14" dur="500" fill="hold"/>
                                        <p:tgtEl>
                                          <p:spTgt spid="42"/>
                                        </p:tgtEl>
                                        <p:attrNameLst>
                                          <p:attrName>ppt_h</p:attrName>
                                        </p:attrNameLst>
                                      </p:cBhvr>
                                      <p:tavLst>
                                        <p:tav tm="0">
                                          <p:val>
                                            <p:fltVal val="0"/>
                                          </p:val>
                                        </p:tav>
                                        <p:tav tm="100000">
                                          <p:val>
                                            <p:strVal val="#ppt_h"/>
                                          </p:val>
                                        </p:tav>
                                      </p:tavLst>
                                    </p:anim>
                                    <p:animEffect transition="in" filter="fade">
                                      <p:cBhvr>
                                        <p:cTn id="15" dur="500"/>
                                        <p:tgtEl>
                                          <p:spTgt spid="42"/>
                                        </p:tgtEl>
                                      </p:cBhvr>
                                    </p:animEffect>
                                  </p:childTnLst>
                                </p:cTn>
                              </p:par>
                              <p:par>
                                <p:cTn id="16" presetID="53" presetClass="entr" presetSubtype="16" fill="hold" grpId="0" nodeType="withEffect">
                                  <p:stCondLst>
                                    <p:cond delay="0"/>
                                  </p:stCondLst>
                                  <p:childTnLst>
                                    <p:set>
                                      <p:cBhvr>
                                        <p:cTn id="17" dur="1" fill="hold">
                                          <p:stCondLst>
                                            <p:cond delay="0"/>
                                          </p:stCondLst>
                                        </p:cTn>
                                        <p:tgtEl>
                                          <p:spTgt spid="41"/>
                                        </p:tgtEl>
                                        <p:attrNameLst>
                                          <p:attrName>style.visibility</p:attrName>
                                        </p:attrNameLst>
                                      </p:cBhvr>
                                      <p:to>
                                        <p:strVal val="visible"/>
                                      </p:to>
                                    </p:set>
                                    <p:anim calcmode="lin" valueType="num">
                                      <p:cBhvr>
                                        <p:cTn id="18" dur="500" fill="hold"/>
                                        <p:tgtEl>
                                          <p:spTgt spid="41"/>
                                        </p:tgtEl>
                                        <p:attrNameLst>
                                          <p:attrName>ppt_w</p:attrName>
                                        </p:attrNameLst>
                                      </p:cBhvr>
                                      <p:tavLst>
                                        <p:tav tm="0">
                                          <p:val>
                                            <p:fltVal val="0"/>
                                          </p:val>
                                        </p:tav>
                                        <p:tav tm="100000">
                                          <p:val>
                                            <p:strVal val="#ppt_w"/>
                                          </p:val>
                                        </p:tav>
                                      </p:tavLst>
                                    </p:anim>
                                    <p:anim calcmode="lin" valueType="num">
                                      <p:cBhvr>
                                        <p:cTn id="19" dur="500" fill="hold"/>
                                        <p:tgtEl>
                                          <p:spTgt spid="41"/>
                                        </p:tgtEl>
                                        <p:attrNameLst>
                                          <p:attrName>ppt_h</p:attrName>
                                        </p:attrNameLst>
                                      </p:cBhvr>
                                      <p:tavLst>
                                        <p:tav tm="0">
                                          <p:val>
                                            <p:fltVal val="0"/>
                                          </p:val>
                                        </p:tav>
                                        <p:tav tm="100000">
                                          <p:val>
                                            <p:strVal val="#ppt_h"/>
                                          </p:val>
                                        </p:tav>
                                      </p:tavLst>
                                    </p:anim>
                                    <p:animEffect transition="in" filter="fade">
                                      <p:cBhvr>
                                        <p:cTn id="20" dur="500"/>
                                        <p:tgtEl>
                                          <p:spTgt spid="41"/>
                                        </p:tgtEl>
                                      </p:cBhvr>
                                    </p:animEffect>
                                  </p:childTnLst>
                                </p:cTn>
                              </p:par>
                            </p:childTnLst>
                          </p:cTn>
                        </p:par>
                        <p:par>
                          <p:cTn id="21" fill="hold">
                            <p:stCondLst>
                              <p:cond delay="1000"/>
                            </p:stCondLst>
                            <p:childTnLst>
                              <p:par>
                                <p:cTn id="22" presetID="35" presetClass="entr" presetSubtype="0" fill="hold" grpId="0" nodeType="afterEffect">
                                  <p:stCondLst>
                                    <p:cond delay="0"/>
                                  </p:stCondLst>
                                  <p:childTnLst>
                                    <p:set>
                                      <p:cBhvr>
                                        <p:cTn id="23" dur="1" fill="hold">
                                          <p:stCondLst>
                                            <p:cond delay="0"/>
                                          </p:stCondLst>
                                        </p:cTn>
                                        <p:tgtEl>
                                          <p:spTgt spid="1031"/>
                                        </p:tgtEl>
                                        <p:attrNameLst>
                                          <p:attrName>style.visibility</p:attrName>
                                        </p:attrNameLst>
                                      </p:cBhvr>
                                      <p:to>
                                        <p:strVal val="visible"/>
                                      </p:to>
                                    </p:set>
                                    <p:animEffect transition="in" filter="fade">
                                      <p:cBhvr>
                                        <p:cTn id="24" dur="1000"/>
                                        <p:tgtEl>
                                          <p:spTgt spid="1031"/>
                                        </p:tgtEl>
                                      </p:cBhvr>
                                    </p:animEffect>
                                    <p:anim calcmode="lin" valueType="num">
                                      <p:cBhvr>
                                        <p:cTn id="25" dur="1000" fill="hold"/>
                                        <p:tgtEl>
                                          <p:spTgt spid="1031"/>
                                        </p:tgtEl>
                                        <p:attrNameLst>
                                          <p:attrName>style.rotation</p:attrName>
                                        </p:attrNameLst>
                                      </p:cBhvr>
                                      <p:tavLst>
                                        <p:tav tm="0">
                                          <p:val>
                                            <p:fltVal val="720"/>
                                          </p:val>
                                        </p:tav>
                                        <p:tav tm="100000">
                                          <p:val>
                                            <p:fltVal val="0"/>
                                          </p:val>
                                        </p:tav>
                                      </p:tavLst>
                                    </p:anim>
                                    <p:anim calcmode="lin" valueType="num">
                                      <p:cBhvr>
                                        <p:cTn id="26" dur="1000" fill="hold"/>
                                        <p:tgtEl>
                                          <p:spTgt spid="1031"/>
                                        </p:tgtEl>
                                        <p:attrNameLst>
                                          <p:attrName>ppt_h</p:attrName>
                                        </p:attrNameLst>
                                      </p:cBhvr>
                                      <p:tavLst>
                                        <p:tav tm="0">
                                          <p:val>
                                            <p:fltVal val="0"/>
                                          </p:val>
                                        </p:tav>
                                        <p:tav tm="100000">
                                          <p:val>
                                            <p:strVal val="#ppt_h"/>
                                          </p:val>
                                        </p:tav>
                                      </p:tavLst>
                                    </p:anim>
                                    <p:anim calcmode="lin" valueType="num">
                                      <p:cBhvr>
                                        <p:cTn id="27" dur="1000" fill="hold"/>
                                        <p:tgtEl>
                                          <p:spTgt spid="1031"/>
                                        </p:tgtEl>
                                        <p:attrNameLst>
                                          <p:attrName>ppt_w</p:attrName>
                                        </p:attrNameLst>
                                      </p:cBhvr>
                                      <p:tavLst>
                                        <p:tav tm="0">
                                          <p:val>
                                            <p:fltVal val="0"/>
                                          </p:val>
                                        </p:tav>
                                        <p:tav tm="100000">
                                          <p:val>
                                            <p:strVal val="#ppt_w"/>
                                          </p:val>
                                        </p:tav>
                                      </p:tavLst>
                                    </p:anim>
                                  </p:childTnLst>
                                </p:cTn>
                              </p:par>
                            </p:childTnLst>
                          </p:cTn>
                        </p:par>
                        <p:par>
                          <p:cTn id="28" fill="hold">
                            <p:stCondLst>
                              <p:cond delay="2000"/>
                            </p:stCondLst>
                            <p:childTnLst>
                              <p:par>
                                <p:cTn id="29" presetID="18" presetClass="entr" presetSubtype="3" fill="hold" nodeType="afterEffect">
                                  <p:stCondLst>
                                    <p:cond delay="0"/>
                                  </p:stCondLst>
                                  <p:childTnLst>
                                    <p:set>
                                      <p:cBhvr>
                                        <p:cTn id="30" dur="1" fill="hold">
                                          <p:stCondLst>
                                            <p:cond delay="0"/>
                                          </p:stCondLst>
                                        </p:cTn>
                                        <p:tgtEl>
                                          <p:spTgt spid="28"/>
                                        </p:tgtEl>
                                        <p:attrNameLst>
                                          <p:attrName>style.visibility</p:attrName>
                                        </p:attrNameLst>
                                      </p:cBhvr>
                                      <p:to>
                                        <p:strVal val="visible"/>
                                      </p:to>
                                    </p:set>
                                    <p:animEffect transition="in" filter="strips(upRight)">
                                      <p:cBhvr>
                                        <p:cTn id="31" dur="500"/>
                                        <p:tgtEl>
                                          <p:spTgt spid="28"/>
                                        </p:tgtEl>
                                      </p:cBhvr>
                                    </p:animEffect>
                                  </p:childTnLst>
                                </p:cTn>
                              </p:par>
                            </p:childTnLst>
                          </p:cTn>
                        </p:par>
                        <p:par>
                          <p:cTn id="32" fill="hold">
                            <p:stCondLst>
                              <p:cond delay="2500"/>
                            </p:stCondLst>
                            <p:childTnLst>
                              <p:par>
                                <p:cTn id="33" presetID="53" presetClass="entr" presetSubtype="16" fill="hold" nodeType="afterEffect">
                                  <p:stCondLst>
                                    <p:cond delay="0"/>
                                  </p:stCondLst>
                                  <p:childTnLst>
                                    <p:set>
                                      <p:cBhvr>
                                        <p:cTn id="34" dur="1" fill="hold">
                                          <p:stCondLst>
                                            <p:cond delay="0"/>
                                          </p:stCondLst>
                                        </p:cTn>
                                        <p:tgtEl>
                                          <p:spTgt spid="51"/>
                                        </p:tgtEl>
                                        <p:attrNameLst>
                                          <p:attrName>style.visibility</p:attrName>
                                        </p:attrNameLst>
                                      </p:cBhvr>
                                      <p:to>
                                        <p:strVal val="visible"/>
                                      </p:to>
                                    </p:set>
                                    <p:anim calcmode="lin" valueType="num">
                                      <p:cBhvr>
                                        <p:cTn id="35" dur="500" fill="hold"/>
                                        <p:tgtEl>
                                          <p:spTgt spid="51"/>
                                        </p:tgtEl>
                                        <p:attrNameLst>
                                          <p:attrName>ppt_w</p:attrName>
                                        </p:attrNameLst>
                                      </p:cBhvr>
                                      <p:tavLst>
                                        <p:tav tm="0">
                                          <p:val>
                                            <p:fltVal val="0"/>
                                          </p:val>
                                        </p:tav>
                                        <p:tav tm="100000">
                                          <p:val>
                                            <p:strVal val="#ppt_w"/>
                                          </p:val>
                                        </p:tav>
                                      </p:tavLst>
                                    </p:anim>
                                    <p:anim calcmode="lin" valueType="num">
                                      <p:cBhvr>
                                        <p:cTn id="36" dur="500" fill="hold"/>
                                        <p:tgtEl>
                                          <p:spTgt spid="51"/>
                                        </p:tgtEl>
                                        <p:attrNameLst>
                                          <p:attrName>ppt_h</p:attrName>
                                        </p:attrNameLst>
                                      </p:cBhvr>
                                      <p:tavLst>
                                        <p:tav tm="0">
                                          <p:val>
                                            <p:fltVal val="0"/>
                                          </p:val>
                                        </p:tav>
                                        <p:tav tm="100000">
                                          <p:val>
                                            <p:strVal val="#ppt_h"/>
                                          </p:val>
                                        </p:tav>
                                      </p:tavLst>
                                    </p:anim>
                                    <p:animEffect transition="in" filter="fade">
                                      <p:cBhvr>
                                        <p:cTn id="37" dur="500"/>
                                        <p:tgtEl>
                                          <p:spTgt spid="51"/>
                                        </p:tgtEl>
                                      </p:cBhvr>
                                    </p:animEffect>
                                  </p:childTnLst>
                                </p:cTn>
                              </p:par>
                            </p:childTnLst>
                          </p:cTn>
                        </p:par>
                        <p:par>
                          <p:cTn id="38" fill="hold">
                            <p:stCondLst>
                              <p:cond delay="3000"/>
                            </p:stCondLst>
                            <p:childTnLst>
                              <p:par>
                                <p:cTn id="39" presetID="22" presetClass="entr" presetSubtype="4" fill="hold" nodeType="afterEffect">
                                  <p:stCondLst>
                                    <p:cond delay="0"/>
                                  </p:stCondLst>
                                  <p:childTnLst>
                                    <p:set>
                                      <p:cBhvr>
                                        <p:cTn id="40" dur="1" fill="hold">
                                          <p:stCondLst>
                                            <p:cond delay="0"/>
                                          </p:stCondLst>
                                        </p:cTn>
                                        <p:tgtEl>
                                          <p:spTgt spid="48"/>
                                        </p:tgtEl>
                                        <p:attrNameLst>
                                          <p:attrName>style.visibility</p:attrName>
                                        </p:attrNameLst>
                                      </p:cBhvr>
                                      <p:to>
                                        <p:strVal val="visible"/>
                                      </p:to>
                                    </p:set>
                                    <p:animEffect transition="in" filter="wipe(down)">
                                      <p:cBhvr>
                                        <p:cTn id="41" dur="500"/>
                                        <p:tgtEl>
                                          <p:spTgt spid="48"/>
                                        </p:tgtEl>
                                      </p:cBhvr>
                                    </p:animEffect>
                                  </p:childTnLst>
                                </p:cTn>
                              </p:par>
                            </p:childTnLst>
                          </p:cTn>
                        </p:par>
                        <p:par>
                          <p:cTn id="42" fill="hold">
                            <p:stCondLst>
                              <p:cond delay="3500"/>
                            </p:stCondLst>
                            <p:childTnLst>
                              <p:par>
                                <p:cTn id="43" presetID="22" presetClass="entr" presetSubtype="1" fill="hold" grpId="0" nodeType="afterEffect">
                                  <p:stCondLst>
                                    <p:cond delay="0"/>
                                  </p:stCondLst>
                                  <p:childTnLst>
                                    <p:set>
                                      <p:cBhvr>
                                        <p:cTn id="44" dur="1" fill="hold">
                                          <p:stCondLst>
                                            <p:cond delay="0"/>
                                          </p:stCondLst>
                                        </p:cTn>
                                        <p:tgtEl>
                                          <p:spTgt spid="50"/>
                                        </p:tgtEl>
                                        <p:attrNameLst>
                                          <p:attrName>style.visibility</p:attrName>
                                        </p:attrNameLst>
                                      </p:cBhvr>
                                      <p:to>
                                        <p:strVal val="visible"/>
                                      </p:to>
                                    </p:set>
                                    <p:animEffect transition="in" filter="wipe(up)">
                                      <p:cBhvr>
                                        <p:cTn id="45" dur="500"/>
                                        <p:tgtEl>
                                          <p:spTgt spid="50"/>
                                        </p:tgtEl>
                                      </p:cBhvr>
                                    </p:animEffect>
                                  </p:childTnLst>
                                </p:cTn>
                              </p:par>
                              <p:par>
                                <p:cTn id="46" presetID="42" presetClass="entr" presetSubtype="0" fill="hold" grpId="0" nodeType="withEffect">
                                  <p:stCondLst>
                                    <p:cond delay="0"/>
                                  </p:stCondLst>
                                  <p:childTnLst>
                                    <p:set>
                                      <p:cBhvr>
                                        <p:cTn id="47" dur="1" fill="hold">
                                          <p:stCondLst>
                                            <p:cond delay="0"/>
                                          </p:stCondLst>
                                        </p:cTn>
                                        <p:tgtEl>
                                          <p:spTgt spid="49"/>
                                        </p:tgtEl>
                                        <p:attrNameLst>
                                          <p:attrName>style.visibility</p:attrName>
                                        </p:attrNameLst>
                                      </p:cBhvr>
                                      <p:to>
                                        <p:strVal val="visible"/>
                                      </p:to>
                                    </p:set>
                                    <p:animEffect transition="in" filter="fade">
                                      <p:cBhvr>
                                        <p:cTn id="48" dur="500"/>
                                        <p:tgtEl>
                                          <p:spTgt spid="49"/>
                                        </p:tgtEl>
                                      </p:cBhvr>
                                    </p:animEffect>
                                    <p:anim calcmode="lin" valueType="num">
                                      <p:cBhvr>
                                        <p:cTn id="49" dur="500" fill="hold"/>
                                        <p:tgtEl>
                                          <p:spTgt spid="49"/>
                                        </p:tgtEl>
                                        <p:attrNameLst>
                                          <p:attrName>ppt_x</p:attrName>
                                        </p:attrNameLst>
                                      </p:cBhvr>
                                      <p:tavLst>
                                        <p:tav tm="0">
                                          <p:val>
                                            <p:strVal val="#ppt_x"/>
                                          </p:val>
                                        </p:tav>
                                        <p:tav tm="100000">
                                          <p:val>
                                            <p:strVal val="#ppt_x"/>
                                          </p:val>
                                        </p:tav>
                                      </p:tavLst>
                                    </p:anim>
                                    <p:anim calcmode="lin" valueType="num">
                                      <p:cBhvr>
                                        <p:cTn id="50" dur="500" fill="hold"/>
                                        <p:tgtEl>
                                          <p:spTgt spid="49"/>
                                        </p:tgtEl>
                                        <p:attrNameLst>
                                          <p:attrName>ppt_y</p:attrName>
                                        </p:attrNameLst>
                                      </p:cBhvr>
                                      <p:tavLst>
                                        <p:tav tm="0">
                                          <p:val>
                                            <p:strVal val="#ppt_y+.1"/>
                                          </p:val>
                                        </p:tav>
                                        <p:tav tm="100000">
                                          <p:val>
                                            <p:strVal val="#ppt_y"/>
                                          </p:val>
                                        </p:tav>
                                      </p:tavLst>
                                    </p:anim>
                                  </p:childTnLst>
                                </p:cTn>
                              </p:par>
                            </p:childTnLst>
                          </p:cTn>
                        </p:par>
                        <p:par>
                          <p:cTn id="51" fill="hold">
                            <p:stCondLst>
                              <p:cond delay="4000"/>
                            </p:stCondLst>
                            <p:childTnLst>
                              <p:par>
                                <p:cTn id="52" presetID="35" presetClass="entr" presetSubtype="0" fill="hold" grpId="0" nodeType="afterEffect">
                                  <p:stCondLst>
                                    <p:cond delay="0"/>
                                  </p:stCondLst>
                                  <p:childTnLst>
                                    <p:set>
                                      <p:cBhvr>
                                        <p:cTn id="53" dur="1" fill="hold">
                                          <p:stCondLst>
                                            <p:cond delay="0"/>
                                          </p:stCondLst>
                                        </p:cTn>
                                        <p:tgtEl>
                                          <p:spTgt spid="1030"/>
                                        </p:tgtEl>
                                        <p:attrNameLst>
                                          <p:attrName>style.visibility</p:attrName>
                                        </p:attrNameLst>
                                      </p:cBhvr>
                                      <p:to>
                                        <p:strVal val="visible"/>
                                      </p:to>
                                    </p:set>
                                    <p:animEffect transition="in" filter="fade">
                                      <p:cBhvr>
                                        <p:cTn id="54" dur="1000"/>
                                        <p:tgtEl>
                                          <p:spTgt spid="1030"/>
                                        </p:tgtEl>
                                      </p:cBhvr>
                                    </p:animEffect>
                                    <p:anim calcmode="lin" valueType="num">
                                      <p:cBhvr>
                                        <p:cTn id="55" dur="1000" fill="hold"/>
                                        <p:tgtEl>
                                          <p:spTgt spid="1030"/>
                                        </p:tgtEl>
                                        <p:attrNameLst>
                                          <p:attrName>style.rotation</p:attrName>
                                        </p:attrNameLst>
                                      </p:cBhvr>
                                      <p:tavLst>
                                        <p:tav tm="0">
                                          <p:val>
                                            <p:fltVal val="720"/>
                                          </p:val>
                                        </p:tav>
                                        <p:tav tm="100000">
                                          <p:val>
                                            <p:fltVal val="0"/>
                                          </p:val>
                                        </p:tav>
                                      </p:tavLst>
                                    </p:anim>
                                    <p:anim calcmode="lin" valueType="num">
                                      <p:cBhvr>
                                        <p:cTn id="56" dur="1000" fill="hold"/>
                                        <p:tgtEl>
                                          <p:spTgt spid="1030"/>
                                        </p:tgtEl>
                                        <p:attrNameLst>
                                          <p:attrName>ppt_h</p:attrName>
                                        </p:attrNameLst>
                                      </p:cBhvr>
                                      <p:tavLst>
                                        <p:tav tm="0">
                                          <p:val>
                                            <p:fltVal val="0"/>
                                          </p:val>
                                        </p:tav>
                                        <p:tav tm="100000">
                                          <p:val>
                                            <p:strVal val="#ppt_h"/>
                                          </p:val>
                                        </p:tav>
                                      </p:tavLst>
                                    </p:anim>
                                    <p:anim calcmode="lin" valueType="num">
                                      <p:cBhvr>
                                        <p:cTn id="57" dur="1000" fill="hold"/>
                                        <p:tgtEl>
                                          <p:spTgt spid="1030"/>
                                        </p:tgtEl>
                                        <p:attrNameLst>
                                          <p:attrName>ppt_w</p:attrName>
                                        </p:attrNameLst>
                                      </p:cBhvr>
                                      <p:tavLst>
                                        <p:tav tm="0">
                                          <p:val>
                                            <p:fltVal val="0"/>
                                          </p:val>
                                        </p:tav>
                                        <p:tav tm="100000">
                                          <p:val>
                                            <p:strVal val="#ppt_w"/>
                                          </p:val>
                                        </p:tav>
                                      </p:tavLst>
                                    </p:anim>
                                  </p:childTnLst>
                                </p:cTn>
                              </p:par>
                            </p:childTnLst>
                          </p:cTn>
                        </p:par>
                        <p:par>
                          <p:cTn id="58" fill="hold">
                            <p:stCondLst>
                              <p:cond delay="5000"/>
                            </p:stCondLst>
                            <p:childTnLst>
                              <p:par>
                                <p:cTn id="59" presetID="18" presetClass="entr" presetSubtype="3" fill="hold" nodeType="afterEffect">
                                  <p:stCondLst>
                                    <p:cond delay="0"/>
                                  </p:stCondLst>
                                  <p:childTnLst>
                                    <p:set>
                                      <p:cBhvr>
                                        <p:cTn id="60" dur="1" fill="hold">
                                          <p:stCondLst>
                                            <p:cond delay="0"/>
                                          </p:stCondLst>
                                        </p:cTn>
                                        <p:tgtEl>
                                          <p:spTgt spid="27"/>
                                        </p:tgtEl>
                                        <p:attrNameLst>
                                          <p:attrName>style.visibility</p:attrName>
                                        </p:attrNameLst>
                                      </p:cBhvr>
                                      <p:to>
                                        <p:strVal val="visible"/>
                                      </p:to>
                                    </p:set>
                                    <p:animEffect transition="in" filter="strips(upRight)">
                                      <p:cBhvr>
                                        <p:cTn id="61" dur="500"/>
                                        <p:tgtEl>
                                          <p:spTgt spid="27"/>
                                        </p:tgtEl>
                                      </p:cBhvr>
                                    </p:animEffect>
                                  </p:childTnLst>
                                </p:cTn>
                              </p:par>
                            </p:childTnLst>
                          </p:cTn>
                        </p:par>
                        <p:par>
                          <p:cTn id="62" fill="hold">
                            <p:stCondLst>
                              <p:cond delay="5500"/>
                            </p:stCondLst>
                            <p:childTnLst>
                              <p:par>
                                <p:cTn id="63" presetID="53" presetClass="entr" presetSubtype="16" fill="hold" nodeType="afterEffect">
                                  <p:stCondLst>
                                    <p:cond delay="0"/>
                                  </p:stCondLst>
                                  <p:childTnLst>
                                    <p:set>
                                      <p:cBhvr>
                                        <p:cTn id="64" dur="1" fill="hold">
                                          <p:stCondLst>
                                            <p:cond delay="0"/>
                                          </p:stCondLst>
                                        </p:cTn>
                                        <p:tgtEl>
                                          <p:spTgt spid="57"/>
                                        </p:tgtEl>
                                        <p:attrNameLst>
                                          <p:attrName>style.visibility</p:attrName>
                                        </p:attrNameLst>
                                      </p:cBhvr>
                                      <p:to>
                                        <p:strVal val="visible"/>
                                      </p:to>
                                    </p:set>
                                    <p:anim calcmode="lin" valueType="num">
                                      <p:cBhvr>
                                        <p:cTn id="65" dur="500" fill="hold"/>
                                        <p:tgtEl>
                                          <p:spTgt spid="57"/>
                                        </p:tgtEl>
                                        <p:attrNameLst>
                                          <p:attrName>ppt_w</p:attrName>
                                        </p:attrNameLst>
                                      </p:cBhvr>
                                      <p:tavLst>
                                        <p:tav tm="0">
                                          <p:val>
                                            <p:fltVal val="0"/>
                                          </p:val>
                                        </p:tav>
                                        <p:tav tm="100000">
                                          <p:val>
                                            <p:strVal val="#ppt_w"/>
                                          </p:val>
                                        </p:tav>
                                      </p:tavLst>
                                    </p:anim>
                                    <p:anim calcmode="lin" valueType="num">
                                      <p:cBhvr>
                                        <p:cTn id="66" dur="500" fill="hold"/>
                                        <p:tgtEl>
                                          <p:spTgt spid="57"/>
                                        </p:tgtEl>
                                        <p:attrNameLst>
                                          <p:attrName>ppt_h</p:attrName>
                                        </p:attrNameLst>
                                      </p:cBhvr>
                                      <p:tavLst>
                                        <p:tav tm="0">
                                          <p:val>
                                            <p:fltVal val="0"/>
                                          </p:val>
                                        </p:tav>
                                        <p:tav tm="100000">
                                          <p:val>
                                            <p:strVal val="#ppt_h"/>
                                          </p:val>
                                        </p:tav>
                                      </p:tavLst>
                                    </p:anim>
                                    <p:animEffect transition="in" filter="fade">
                                      <p:cBhvr>
                                        <p:cTn id="67" dur="500"/>
                                        <p:tgtEl>
                                          <p:spTgt spid="57"/>
                                        </p:tgtEl>
                                      </p:cBhvr>
                                    </p:animEffect>
                                  </p:childTnLst>
                                </p:cTn>
                              </p:par>
                            </p:childTnLst>
                          </p:cTn>
                        </p:par>
                        <p:par>
                          <p:cTn id="68" fill="hold">
                            <p:stCondLst>
                              <p:cond delay="6000"/>
                            </p:stCondLst>
                            <p:childTnLst>
                              <p:par>
                                <p:cTn id="69" presetID="22" presetClass="entr" presetSubtype="4" fill="hold" nodeType="afterEffect">
                                  <p:stCondLst>
                                    <p:cond delay="0"/>
                                  </p:stCondLst>
                                  <p:childTnLst>
                                    <p:set>
                                      <p:cBhvr>
                                        <p:cTn id="70" dur="1" fill="hold">
                                          <p:stCondLst>
                                            <p:cond delay="0"/>
                                          </p:stCondLst>
                                        </p:cTn>
                                        <p:tgtEl>
                                          <p:spTgt spid="54"/>
                                        </p:tgtEl>
                                        <p:attrNameLst>
                                          <p:attrName>style.visibility</p:attrName>
                                        </p:attrNameLst>
                                      </p:cBhvr>
                                      <p:to>
                                        <p:strVal val="visible"/>
                                      </p:to>
                                    </p:set>
                                    <p:animEffect transition="in" filter="wipe(down)">
                                      <p:cBhvr>
                                        <p:cTn id="71" dur="500"/>
                                        <p:tgtEl>
                                          <p:spTgt spid="54"/>
                                        </p:tgtEl>
                                      </p:cBhvr>
                                    </p:animEffect>
                                  </p:childTnLst>
                                </p:cTn>
                              </p:par>
                            </p:childTnLst>
                          </p:cTn>
                        </p:par>
                        <p:par>
                          <p:cTn id="72" fill="hold">
                            <p:stCondLst>
                              <p:cond delay="6500"/>
                            </p:stCondLst>
                            <p:childTnLst>
                              <p:par>
                                <p:cTn id="73" presetID="22" presetClass="entr" presetSubtype="1" fill="hold" grpId="0" nodeType="afterEffect">
                                  <p:stCondLst>
                                    <p:cond delay="0"/>
                                  </p:stCondLst>
                                  <p:childTnLst>
                                    <p:set>
                                      <p:cBhvr>
                                        <p:cTn id="74" dur="1" fill="hold">
                                          <p:stCondLst>
                                            <p:cond delay="0"/>
                                          </p:stCondLst>
                                        </p:cTn>
                                        <p:tgtEl>
                                          <p:spTgt spid="56"/>
                                        </p:tgtEl>
                                        <p:attrNameLst>
                                          <p:attrName>style.visibility</p:attrName>
                                        </p:attrNameLst>
                                      </p:cBhvr>
                                      <p:to>
                                        <p:strVal val="visible"/>
                                      </p:to>
                                    </p:set>
                                    <p:animEffect transition="in" filter="wipe(up)">
                                      <p:cBhvr>
                                        <p:cTn id="75" dur="500"/>
                                        <p:tgtEl>
                                          <p:spTgt spid="56"/>
                                        </p:tgtEl>
                                      </p:cBhvr>
                                    </p:animEffect>
                                  </p:childTnLst>
                                </p:cTn>
                              </p:par>
                              <p:par>
                                <p:cTn id="76" presetID="42" presetClass="entr" presetSubtype="0" fill="hold" grpId="0" nodeType="withEffect">
                                  <p:stCondLst>
                                    <p:cond delay="0"/>
                                  </p:stCondLst>
                                  <p:childTnLst>
                                    <p:set>
                                      <p:cBhvr>
                                        <p:cTn id="77" dur="1" fill="hold">
                                          <p:stCondLst>
                                            <p:cond delay="0"/>
                                          </p:stCondLst>
                                        </p:cTn>
                                        <p:tgtEl>
                                          <p:spTgt spid="55"/>
                                        </p:tgtEl>
                                        <p:attrNameLst>
                                          <p:attrName>style.visibility</p:attrName>
                                        </p:attrNameLst>
                                      </p:cBhvr>
                                      <p:to>
                                        <p:strVal val="visible"/>
                                      </p:to>
                                    </p:set>
                                    <p:animEffect transition="in" filter="fade">
                                      <p:cBhvr>
                                        <p:cTn id="78" dur="500"/>
                                        <p:tgtEl>
                                          <p:spTgt spid="55"/>
                                        </p:tgtEl>
                                      </p:cBhvr>
                                    </p:animEffect>
                                    <p:anim calcmode="lin" valueType="num">
                                      <p:cBhvr>
                                        <p:cTn id="79" dur="500" fill="hold"/>
                                        <p:tgtEl>
                                          <p:spTgt spid="55"/>
                                        </p:tgtEl>
                                        <p:attrNameLst>
                                          <p:attrName>ppt_x</p:attrName>
                                        </p:attrNameLst>
                                      </p:cBhvr>
                                      <p:tavLst>
                                        <p:tav tm="0">
                                          <p:val>
                                            <p:strVal val="#ppt_x"/>
                                          </p:val>
                                        </p:tav>
                                        <p:tav tm="100000">
                                          <p:val>
                                            <p:strVal val="#ppt_x"/>
                                          </p:val>
                                        </p:tav>
                                      </p:tavLst>
                                    </p:anim>
                                    <p:anim calcmode="lin" valueType="num">
                                      <p:cBhvr>
                                        <p:cTn id="80" dur="500" fill="hold"/>
                                        <p:tgtEl>
                                          <p:spTgt spid="55"/>
                                        </p:tgtEl>
                                        <p:attrNameLst>
                                          <p:attrName>ppt_y</p:attrName>
                                        </p:attrNameLst>
                                      </p:cBhvr>
                                      <p:tavLst>
                                        <p:tav tm="0">
                                          <p:val>
                                            <p:strVal val="#ppt_y+.1"/>
                                          </p:val>
                                        </p:tav>
                                        <p:tav tm="100000">
                                          <p:val>
                                            <p:strVal val="#ppt_y"/>
                                          </p:val>
                                        </p:tav>
                                      </p:tavLst>
                                    </p:anim>
                                  </p:childTnLst>
                                </p:cTn>
                              </p:par>
                            </p:childTnLst>
                          </p:cTn>
                        </p:par>
                        <p:par>
                          <p:cTn id="81" fill="hold">
                            <p:stCondLst>
                              <p:cond delay="7000"/>
                            </p:stCondLst>
                            <p:childTnLst>
                              <p:par>
                                <p:cTn id="82" presetID="35" presetClass="entr" presetSubtype="0" fill="hold" grpId="0" nodeType="afterEffect">
                                  <p:stCondLst>
                                    <p:cond delay="0"/>
                                  </p:stCondLst>
                                  <p:childTnLst>
                                    <p:set>
                                      <p:cBhvr>
                                        <p:cTn id="83" dur="1" fill="hold">
                                          <p:stCondLst>
                                            <p:cond delay="0"/>
                                          </p:stCondLst>
                                        </p:cTn>
                                        <p:tgtEl>
                                          <p:spTgt spid="1029"/>
                                        </p:tgtEl>
                                        <p:attrNameLst>
                                          <p:attrName>style.visibility</p:attrName>
                                        </p:attrNameLst>
                                      </p:cBhvr>
                                      <p:to>
                                        <p:strVal val="visible"/>
                                      </p:to>
                                    </p:set>
                                    <p:animEffect transition="in" filter="fade">
                                      <p:cBhvr>
                                        <p:cTn id="84" dur="1000"/>
                                        <p:tgtEl>
                                          <p:spTgt spid="1029"/>
                                        </p:tgtEl>
                                      </p:cBhvr>
                                    </p:animEffect>
                                    <p:anim calcmode="lin" valueType="num">
                                      <p:cBhvr>
                                        <p:cTn id="85" dur="1000" fill="hold"/>
                                        <p:tgtEl>
                                          <p:spTgt spid="1029"/>
                                        </p:tgtEl>
                                        <p:attrNameLst>
                                          <p:attrName>style.rotation</p:attrName>
                                        </p:attrNameLst>
                                      </p:cBhvr>
                                      <p:tavLst>
                                        <p:tav tm="0">
                                          <p:val>
                                            <p:fltVal val="720"/>
                                          </p:val>
                                        </p:tav>
                                        <p:tav tm="100000">
                                          <p:val>
                                            <p:fltVal val="0"/>
                                          </p:val>
                                        </p:tav>
                                      </p:tavLst>
                                    </p:anim>
                                    <p:anim calcmode="lin" valueType="num">
                                      <p:cBhvr>
                                        <p:cTn id="86" dur="1000" fill="hold"/>
                                        <p:tgtEl>
                                          <p:spTgt spid="1029"/>
                                        </p:tgtEl>
                                        <p:attrNameLst>
                                          <p:attrName>ppt_h</p:attrName>
                                        </p:attrNameLst>
                                      </p:cBhvr>
                                      <p:tavLst>
                                        <p:tav tm="0">
                                          <p:val>
                                            <p:fltVal val="0"/>
                                          </p:val>
                                        </p:tav>
                                        <p:tav tm="100000">
                                          <p:val>
                                            <p:strVal val="#ppt_h"/>
                                          </p:val>
                                        </p:tav>
                                      </p:tavLst>
                                    </p:anim>
                                    <p:anim calcmode="lin" valueType="num">
                                      <p:cBhvr>
                                        <p:cTn id="87" dur="1000" fill="hold"/>
                                        <p:tgtEl>
                                          <p:spTgt spid="1029"/>
                                        </p:tgtEl>
                                        <p:attrNameLst>
                                          <p:attrName>ppt_w</p:attrName>
                                        </p:attrNameLst>
                                      </p:cBhvr>
                                      <p:tavLst>
                                        <p:tav tm="0">
                                          <p:val>
                                            <p:fltVal val="0"/>
                                          </p:val>
                                        </p:tav>
                                        <p:tav tm="100000">
                                          <p:val>
                                            <p:strVal val="#ppt_w"/>
                                          </p:val>
                                        </p:tav>
                                      </p:tavLst>
                                    </p:anim>
                                  </p:childTnLst>
                                </p:cTn>
                              </p:par>
                            </p:childTnLst>
                          </p:cTn>
                        </p:par>
                        <p:par>
                          <p:cTn id="88" fill="hold">
                            <p:stCondLst>
                              <p:cond delay="8000"/>
                            </p:stCondLst>
                            <p:childTnLst>
                              <p:par>
                                <p:cTn id="89" presetID="18" presetClass="entr" presetSubtype="3" fill="hold" nodeType="afterEffect">
                                  <p:stCondLst>
                                    <p:cond delay="0"/>
                                  </p:stCondLst>
                                  <p:childTnLst>
                                    <p:set>
                                      <p:cBhvr>
                                        <p:cTn id="90" dur="1" fill="hold">
                                          <p:stCondLst>
                                            <p:cond delay="0"/>
                                          </p:stCondLst>
                                        </p:cTn>
                                        <p:tgtEl>
                                          <p:spTgt spid="26"/>
                                        </p:tgtEl>
                                        <p:attrNameLst>
                                          <p:attrName>style.visibility</p:attrName>
                                        </p:attrNameLst>
                                      </p:cBhvr>
                                      <p:to>
                                        <p:strVal val="visible"/>
                                      </p:to>
                                    </p:set>
                                    <p:animEffect transition="in" filter="strips(upRight)">
                                      <p:cBhvr>
                                        <p:cTn id="91" dur="500"/>
                                        <p:tgtEl>
                                          <p:spTgt spid="26"/>
                                        </p:tgtEl>
                                      </p:cBhvr>
                                    </p:animEffect>
                                  </p:childTnLst>
                                </p:cTn>
                              </p:par>
                            </p:childTnLst>
                          </p:cTn>
                        </p:par>
                        <p:par>
                          <p:cTn id="92" fill="hold">
                            <p:stCondLst>
                              <p:cond delay="8500"/>
                            </p:stCondLst>
                            <p:childTnLst>
                              <p:par>
                                <p:cTn id="93" presetID="53" presetClass="entr" presetSubtype="16" fill="hold" nodeType="afterEffect">
                                  <p:stCondLst>
                                    <p:cond delay="0"/>
                                  </p:stCondLst>
                                  <p:childTnLst>
                                    <p:set>
                                      <p:cBhvr>
                                        <p:cTn id="94" dur="1" fill="hold">
                                          <p:stCondLst>
                                            <p:cond delay="0"/>
                                          </p:stCondLst>
                                        </p:cTn>
                                        <p:tgtEl>
                                          <p:spTgt spid="8"/>
                                        </p:tgtEl>
                                        <p:attrNameLst>
                                          <p:attrName>style.visibility</p:attrName>
                                        </p:attrNameLst>
                                      </p:cBhvr>
                                      <p:to>
                                        <p:strVal val="visible"/>
                                      </p:to>
                                    </p:set>
                                    <p:anim calcmode="lin" valueType="num">
                                      <p:cBhvr>
                                        <p:cTn id="95" dur="500" fill="hold"/>
                                        <p:tgtEl>
                                          <p:spTgt spid="8"/>
                                        </p:tgtEl>
                                        <p:attrNameLst>
                                          <p:attrName>ppt_w</p:attrName>
                                        </p:attrNameLst>
                                      </p:cBhvr>
                                      <p:tavLst>
                                        <p:tav tm="0">
                                          <p:val>
                                            <p:fltVal val="0"/>
                                          </p:val>
                                        </p:tav>
                                        <p:tav tm="100000">
                                          <p:val>
                                            <p:strVal val="#ppt_w"/>
                                          </p:val>
                                        </p:tav>
                                      </p:tavLst>
                                    </p:anim>
                                    <p:anim calcmode="lin" valueType="num">
                                      <p:cBhvr>
                                        <p:cTn id="96" dur="500" fill="hold"/>
                                        <p:tgtEl>
                                          <p:spTgt spid="8"/>
                                        </p:tgtEl>
                                        <p:attrNameLst>
                                          <p:attrName>ppt_h</p:attrName>
                                        </p:attrNameLst>
                                      </p:cBhvr>
                                      <p:tavLst>
                                        <p:tav tm="0">
                                          <p:val>
                                            <p:fltVal val="0"/>
                                          </p:val>
                                        </p:tav>
                                        <p:tav tm="100000">
                                          <p:val>
                                            <p:strVal val="#ppt_h"/>
                                          </p:val>
                                        </p:tav>
                                      </p:tavLst>
                                    </p:anim>
                                    <p:animEffect transition="in" filter="fade">
                                      <p:cBhvr>
                                        <p:cTn id="97" dur="500"/>
                                        <p:tgtEl>
                                          <p:spTgt spid="8"/>
                                        </p:tgtEl>
                                      </p:cBhvr>
                                    </p:animEffect>
                                  </p:childTnLst>
                                </p:cTn>
                              </p:par>
                            </p:childTnLst>
                          </p:cTn>
                        </p:par>
                        <p:par>
                          <p:cTn id="98" fill="hold">
                            <p:stCondLst>
                              <p:cond delay="9000"/>
                            </p:stCondLst>
                            <p:childTnLst>
                              <p:par>
                                <p:cTn id="99" presetID="22" presetClass="entr" presetSubtype="4" fill="hold" nodeType="afterEffect">
                                  <p:stCondLst>
                                    <p:cond delay="0"/>
                                  </p:stCondLst>
                                  <p:childTnLst>
                                    <p:set>
                                      <p:cBhvr>
                                        <p:cTn id="100" dur="1" fill="hold">
                                          <p:stCondLst>
                                            <p:cond delay="0"/>
                                          </p:stCondLst>
                                        </p:cTn>
                                        <p:tgtEl>
                                          <p:spTgt spid="3"/>
                                        </p:tgtEl>
                                        <p:attrNameLst>
                                          <p:attrName>style.visibility</p:attrName>
                                        </p:attrNameLst>
                                      </p:cBhvr>
                                      <p:to>
                                        <p:strVal val="visible"/>
                                      </p:to>
                                    </p:set>
                                    <p:animEffect transition="in" filter="wipe(down)">
                                      <p:cBhvr>
                                        <p:cTn id="101" dur="500"/>
                                        <p:tgtEl>
                                          <p:spTgt spid="3"/>
                                        </p:tgtEl>
                                      </p:cBhvr>
                                    </p:animEffect>
                                  </p:childTnLst>
                                </p:cTn>
                              </p:par>
                            </p:childTnLst>
                          </p:cTn>
                        </p:par>
                        <p:par>
                          <p:cTn id="102" fill="hold">
                            <p:stCondLst>
                              <p:cond delay="9500"/>
                            </p:stCondLst>
                            <p:childTnLst>
                              <p:par>
                                <p:cTn id="103" presetID="22" presetClass="entr" presetSubtype="1" fill="hold" grpId="0" nodeType="afterEffect">
                                  <p:stCondLst>
                                    <p:cond delay="0"/>
                                  </p:stCondLst>
                                  <p:childTnLst>
                                    <p:set>
                                      <p:cBhvr>
                                        <p:cTn id="104" dur="1" fill="hold">
                                          <p:stCondLst>
                                            <p:cond delay="0"/>
                                          </p:stCondLst>
                                        </p:cTn>
                                        <p:tgtEl>
                                          <p:spTgt spid="38"/>
                                        </p:tgtEl>
                                        <p:attrNameLst>
                                          <p:attrName>style.visibility</p:attrName>
                                        </p:attrNameLst>
                                      </p:cBhvr>
                                      <p:to>
                                        <p:strVal val="visible"/>
                                      </p:to>
                                    </p:set>
                                    <p:animEffect transition="in" filter="wipe(up)">
                                      <p:cBhvr>
                                        <p:cTn id="105" dur="500"/>
                                        <p:tgtEl>
                                          <p:spTgt spid="38"/>
                                        </p:tgtEl>
                                      </p:cBhvr>
                                    </p:animEffect>
                                  </p:childTnLst>
                                </p:cTn>
                              </p:par>
                              <p:par>
                                <p:cTn id="106" presetID="42" presetClass="entr" presetSubtype="0" fill="hold" grpId="0" nodeType="withEffect">
                                  <p:stCondLst>
                                    <p:cond delay="0"/>
                                  </p:stCondLst>
                                  <p:childTnLst>
                                    <p:set>
                                      <p:cBhvr>
                                        <p:cTn id="107" dur="1" fill="hold">
                                          <p:stCondLst>
                                            <p:cond delay="0"/>
                                          </p:stCondLst>
                                        </p:cTn>
                                        <p:tgtEl>
                                          <p:spTgt spid="25"/>
                                        </p:tgtEl>
                                        <p:attrNameLst>
                                          <p:attrName>style.visibility</p:attrName>
                                        </p:attrNameLst>
                                      </p:cBhvr>
                                      <p:to>
                                        <p:strVal val="visible"/>
                                      </p:to>
                                    </p:set>
                                    <p:animEffect transition="in" filter="fade">
                                      <p:cBhvr>
                                        <p:cTn id="108" dur="500"/>
                                        <p:tgtEl>
                                          <p:spTgt spid="25"/>
                                        </p:tgtEl>
                                      </p:cBhvr>
                                    </p:animEffect>
                                    <p:anim calcmode="lin" valueType="num">
                                      <p:cBhvr>
                                        <p:cTn id="109" dur="500" fill="hold"/>
                                        <p:tgtEl>
                                          <p:spTgt spid="25"/>
                                        </p:tgtEl>
                                        <p:attrNameLst>
                                          <p:attrName>ppt_x</p:attrName>
                                        </p:attrNameLst>
                                      </p:cBhvr>
                                      <p:tavLst>
                                        <p:tav tm="0">
                                          <p:val>
                                            <p:strVal val="#ppt_x"/>
                                          </p:val>
                                        </p:tav>
                                        <p:tav tm="100000">
                                          <p:val>
                                            <p:strVal val="#ppt_x"/>
                                          </p:val>
                                        </p:tav>
                                      </p:tavLst>
                                    </p:anim>
                                    <p:anim calcmode="lin" valueType="num">
                                      <p:cBhvr>
                                        <p:cTn id="110" dur="500" fill="hold"/>
                                        <p:tgtEl>
                                          <p:spTgt spid="2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29" grpId="0" animBg="1"/>
      <p:bldP spid="1030" grpId="0" animBg="1"/>
      <p:bldP spid="1031" grpId="0" animBg="1"/>
      <p:bldP spid="25" grpId="0"/>
      <p:bldP spid="38" grpId="0"/>
      <p:bldP spid="49" grpId="0"/>
      <p:bldP spid="50" grpId="0"/>
      <p:bldP spid="55" grpId="0"/>
      <p:bldP spid="56" grpId="0"/>
      <p:bldP spid="41" grpId="0"/>
      <p:bldP spid="42" grpId="0"/>
      <p:bldP spid="43" grpId="0" animBg="1"/>
    </p:bldLst>
  </p:timing>
</p:sld>
</file>

<file path=ppt/slides/slide1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extBox 6"/>
          <p:cNvSpPr txBox="1"/>
          <p:nvPr/>
        </p:nvSpPr>
        <p:spPr>
          <a:xfrm>
            <a:off x="1167173" y="1587878"/>
            <a:ext cx="3977641" cy="776112"/>
          </a:xfrm>
          <a:prstGeom prst="rect">
            <a:avLst/>
          </a:prstGeom>
          <a:noFill/>
        </p:spPr>
        <p:txBody>
          <a:bodyPr wrap="square" lIns="82808" tIns="41403" rIns="82808" bIns="41403" rtlCol="0">
            <a:spAutoFit/>
          </a:bodyPr>
          <a:lstStyle/>
          <a:p>
            <a:pPr>
              <a:lnSpc>
                <a:spcPct val="125000"/>
              </a:lnSpc>
            </a:pPr>
            <a:r>
              <a:rPr lang="zh-CN" altLang="en-US" sz="1200" dirty="0">
                <a:solidFill>
                  <a:schemeClr val="bg2">
                    <a:lumMod val="10000"/>
                  </a:schemeClr>
                </a:solidFill>
                <a:latin typeface="Calibri"/>
                <a:ea typeface="微软雅黑"/>
              </a:rPr>
              <a:t>添加文本说明内容添加文本说明内容添加文本说明内容添加文本说明内容添加文本说明内容添加文本说明内容添加文本说明内容添加内容</a:t>
            </a:r>
          </a:p>
        </p:txBody>
      </p:sp>
      <p:sp>
        <p:nvSpPr>
          <p:cNvPr id="3" name="TextBox 6"/>
          <p:cNvSpPr txBox="1"/>
          <p:nvPr/>
        </p:nvSpPr>
        <p:spPr>
          <a:xfrm>
            <a:off x="1167174" y="2773872"/>
            <a:ext cx="3716813" cy="371271"/>
          </a:xfrm>
          <a:prstGeom prst="rect">
            <a:avLst/>
          </a:prstGeom>
          <a:noFill/>
        </p:spPr>
        <p:txBody>
          <a:bodyPr wrap="square" lIns="82808" tIns="41403" rIns="82808" bIns="41403" rtlCol="0">
            <a:spAutoFit/>
          </a:bodyPr>
          <a:lstStyle/>
          <a:p>
            <a:pPr>
              <a:lnSpc>
                <a:spcPct val="150000"/>
              </a:lnSpc>
            </a:pPr>
            <a:r>
              <a:rPr lang="zh-CN" altLang="en-US" sz="1200" dirty="0">
                <a:solidFill>
                  <a:schemeClr val="bg2">
                    <a:lumMod val="10000"/>
                  </a:schemeClr>
                </a:solidFill>
                <a:latin typeface="Calibri"/>
                <a:ea typeface="微软雅黑"/>
              </a:rPr>
              <a:t>添加文本说明内容添加文本说明内容添加文本</a:t>
            </a:r>
          </a:p>
        </p:txBody>
      </p:sp>
      <p:sp>
        <p:nvSpPr>
          <p:cNvPr id="4" name="对角圆角矩形 3"/>
          <p:cNvSpPr/>
          <p:nvPr/>
        </p:nvSpPr>
        <p:spPr>
          <a:xfrm>
            <a:off x="1232380" y="1261728"/>
            <a:ext cx="1291000" cy="345485"/>
          </a:xfrm>
          <a:prstGeom prst="round2DiagRect">
            <a:avLst>
              <a:gd name="adj1" fmla="val 30205"/>
              <a:gd name="adj2" fmla="val 0"/>
            </a:avLst>
          </a:prstGeom>
          <a:solidFill>
            <a:srgbClr val="00B050"/>
          </a:solidFill>
          <a:ln w="3175">
            <a:noFill/>
          </a:ln>
          <a:effectLst>
            <a:innerShdw blurRad="63500" dist="50800" dir="10740000">
              <a:prstClr val="black">
                <a:alpha val="28000"/>
              </a:prstClr>
            </a:innerShdw>
          </a:effectLst>
        </p:spPr>
        <p:style>
          <a:lnRef idx="2">
            <a:schemeClr val="accent1">
              <a:shade val="50000"/>
            </a:schemeClr>
          </a:lnRef>
          <a:fillRef idx="1">
            <a:schemeClr val="accent1"/>
          </a:fillRef>
          <a:effectRef idx="0">
            <a:schemeClr val="accent1"/>
          </a:effectRef>
          <a:fontRef idx="minor">
            <a:schemeClr val="lt1"/>
          </a:fontRef>
        </p:style>
        <p:txBody>
          <a:bodyPr lIns="79224" tIns="39612" rIns="79224" bIns="39612" anchor="ctr"/>
          <a:lstStyle/>
          <a:p>
            <a:pPr algn="ctr"/>
            <a:r>
              <a:rPr lang="zh-CN" altLang="en-US" b="1" dirty="0">
                <a:solidFill>
                  <a:prstClr val="white"/>
                </a:solidFill>
                <a:latin typeface="微软雅黑" pitchFamily="34" charset="-122"/>
                <a:ea typeface="微软雅黑" pitchFamily="34" charset="-122"/>
              </a:rPr>
              <a:t>标题一</a:t>
            </a:r>
          </a:p>
        </p:txBody>
      </p:sp>
      <p:sp>
        <p:nvSpPr>
          <p:cNvPr id="5" name="对角圆角矩形 4"/>
          <p:cNvSpPr/>
          <p:nvPr/>
        </p:nvSpPr>
        <p:spPr>
          <a:xfrm>
            <a:off x="1232380" y="2469389"/>
            <a:ext cx="1291000" cy="345485"/>
          </a:xfrm>
          <a:prstGeom prst="round2DiagRect">
            <a:avLst>
              <a:gd name="adj1" fmla="val 30205"/>
              <a:gd name="adj2" fmla="val 0"/>
            </a:avLst>
          </a:prstGeom>
          <a:solidFill>
            <a:srgbClr val="00B050"/>
          </a:solidFill>
          <a:ln w="3175">
            <a:noFill/>
          </a:ln>
          <a:effectLst>
            <a:innerShdw blurRad="63500" dist="50800" dir="10740000">
              <a:prstClr val="black">
                <a:alpha val="28000"/>
              </a:prstClr>
            </a:innerShdw>
          </a:effectLst>
        </p:spPr>
        <p:style>
          <a:lnRef idx="2">
            <a:schemeClr val="accent1">
              <a:shade val="50000"/>
            </a:schemeClr>
          </a:lnRef>
          <a:fillRef idx="1">
            <a:schemeClr val="accent1"/>
          </a:fillRef>
          <a:effectRef idx="0">
            <a:schemeClr val="accent1"/>
          </a:effectRef>
          <a:fontRef idx="minor">
            <a:schemeClr val="lt1"/>
          </a:fontRef>
        </p:style>
        <p:txBody>
          <a:bodyPr lIns="79224" tIns="39612" rIns="79224" bIns="39612" anchor="ctr"/>
          <a:lstStyle/>
          <a:p>
            <a:pPr algn="ctr"/>
            <a:r>
              <a:rPr lang="zh-CN" altLang="en-US" b="1" dirty="0">
                <a:solidFill>
                  <a:prstClr val="white"/>
                </a:solidFill>
                <a:latin typeface="微软雅黑" pitchFamily="34" charset="-122"/>
                <a:ea typeface="微软雅黑" pitchFamily="34" charset="-122"/>
              </a:rPr>
              <a:t>标题二</a:t>
            </a:r>
          </a:p>
        </p:txBody>
      </p:sp>
      <p:sp>
        <p:nvSpPr>
          <p:cNvPr id="6" name="对角圆角矩形 5"/>
          <p:cNvSpPr/>
          <p:nvPr/>
        </p:nvSpPr>
        <p:spPr>
          <a:xfrm>
            <a:off x="1232380" y="3215063"/>
            <a:ext cx="1291000" cy="345485"/>
          </a:xfrm>
          <a:prstGeom prst="round2DiagRect">
            <a:avLst>
              <a:gd name="adj1" fmla="val 30205"/>
              <a:gd name="adj2" fmla="val 0"/>
            </a:avLst>
          </a:prstGeom>
          <a:solidFill>
            <a:srgbClr val="00B050"/>
          </a:solidFill>
          <a:ln w="3175">
            <a:noFill/>
          </a:ln>
          <a:effectLst>
            <a:innerShdw blurRad="63500" dist="50800" dir="10740000">
              <a:prstClr val="black">
                <a:alpha val="28000"/>
              </a:prstClr>
            </a:innerShdw>
          </a:effectLst>
        </p:spPr>
        <p:style>
          <a:lnRef idx="2">
            <a:schemeClr val="accent1">
              <a:shade val="50000"/>
            </a:schemeClr>
          </a:lnRef>
          <a:fillRef idx="1">
            <a:schemeClr val="accent1"/>
          </a:fillRef>
          <a:effectRef idx="0">
            <a:schemeClr val="accent1"/>
          </a:effectRef>
          <a:fontRef idx="minor">
            <a:schemeClr val="lt1"/>
          </a:fontRef>
        </p:style>
        <p:txBody>
          <a:bodyPr lIns="79224" tIns="39612" rIns="79224" bIns="39612" anchor="ctr"/>
          <a:lstStyle/>
          <a:p>
            <a:pPr algn="ctr"/>
            <a:r>
              <a:rPr lang="zh-CN" altLang="en-US" b="1" dirty="0">
                <a:solidFill>
                  <a:prstClr val="white"/>
                </a:solidFill>
                <a:latin typeface="微软雅黑" pitchFamily="34" charset="-122"/>
                <a:ea typeface="微软雅黑" pitchFamily="34" charset="-122"/>
              </a:rPr>
              <a:t>标题三</a:t>
            </a:r>
          </a:p>
        </p:txBody>
      </p:sp>
      <p:sp>
        <p:nvSpPr>
          <p:cNvPr id="7" name="TextBox 6"/>
          <p:cNvSpPr txBox="1"/>
          <p:nvPr/>
        </p:nvSpPr>
        <p:spPr>
          <a:xfrm>
            <a:off x="1167173" y="3550212"/>
            <a:ext cx="3977641" cy="622224"/>
          </a:xfrm>
          <a:prstGeom prst="rect">
            <a:avLst/>
          </a:prstGeom>
          <a:noFill/>
        </p:spPr>
        <p:txBody>
          <a:bodyPr wrap="square" lIns="82808" tIns="41403" rIns="82808" bIns="41403" rtlCol="0">
            <a:spAutoFit/>
          </a:bodyPr>
          <a:lstStyle>
            <a:defPPr>
              <a:defRPr lang="zh-CN"/>
            </a:defPPr>
            <a:lvl1pPr fontAlgn="auto">
              <a:lnSpc>
                <a:spcPct val="125000"/>
              </a:lnSpc>
              <a:spcBef>
                <a:spcPts val="0"/>
              </a:spcBef>
              <a:spcAft>
                <a:spcPts val="0"/>
              </a:spcAft>
              <a:defRPr sz="1400">
                <a:solidFill>
                  <a:schemeClr val="bg1"/>
                </a:solidFill>
                <a:latin typeface="Calibri"/>
                <a:ea typeface="微软雅黑"/>
              </a:defRPr>
            </a:lvl1pPr>
          </a:lstStyle>
          <a:p>
            <a:r>
              <a:rPr lang="zh-CN" altLang="en-US" dirty="0">
                <a:solidFill>
                  <a:schemeClr val="bg2">
                    <a:lumMod val="10000"/>
                  </a:schemeClr>
                </a:solidFill>
              </a:rPr>
              <a:t>添加文本说明内容添加文本说明内容添加文本说明内容添加文本说明内容添加内容</a:t>
            </a:r>
          </a:p>
        </p:txBody>
      </p:sp>
      <p:pic>
        <p:nvPicPr>
          <p:cNvPr id="8" name="Picture 2"/>
          <p:cNvPicPr>
            <a:picLocks noChangeAspect="1" noChangeArrowheads="1"/>
          </p:cNvPicPr>
          <p:nvPr/>
        </p:nvPicPr>
        <p:blipFill>
          <a:blip r:embed="rId3" cstate="screen">
            <a:extLst>
              <a:ext uri="{28A0092B-C50C-407E-A947-70E740481C1C}">
                <a14:useLocalDpi xmlns:a14="http://schemas.microsoft.com/office/drawing/2010/main"/>
              </a:ext>
            </a:extLst>
          </a:blip>
          <a:stretch>
            <a:fillRect/>
          </a:stretch>
        </p:blipFill>
        <p:spPr bwMode="auto">
          <a:xfrm>
            <a:off x="5749421" y="1944163"/>
            <a:ext cx="2126074" cy="1329249"/>
          </a:xfrm>
          <a:prstGeom prst="rect">
            <a:avLst/>
          </a:prstGeom>
          <a:solidFill>
            <a:srgbClr val="FFFFFF">
              <a:shade val="85000"/>
            </a:srgbClr>
          </a:solidFill>
          <a:ln w="190500" cap="sq">
            <a:solidFill>
              <a:srgbClr val="FFFFFF"/>
            </a:solidFill>
            <a:miter lim="800000"/>
          </a:ln>
          <a:effectLst>
            <a:outerShdw blurRad="65000" dist="50800" dir="12900000" kx="195000" ky="145000" algn="tl" rotWithShape="0">
              <a:srgbClr val="000000">
                <a:alpha val="30000"/>
              </a:srgbClr>
            </a:outerShdw>
          </a:effectLst>
          <a:scene3d>
            <a:camera prst="orthographicFront">
              <a:rot lat="0" lon="0" rev="360000"/>
            </a:camera>
            <a:lightRig rig="twoPt" dir="t">
              <a:rot lat="0" lon="0" rev="7200000"/>
            </a:lightRig>
          </a:scene3d>
          <a:sp3d contourW="12700">
            <a:bevelT w="25400" h="19050"/>
            <a:contourClr>
              <a:srgbClr val="969696"/>
            </a:contourClr>
          </a:sp3d>
          <a:extLst/>
        </p:spPr>
      </p:pic>
      <p:pic>
        <p:nvPicPr>
          <p:cNvPr id="9" name="Picture 4"/>
          <p:cNvPicPr>
            <a:picLocks noChangeAspect="1" noChangeArrowheads="1"/>
          </p:cNvPicPr>
          <p:nvPr/>
        </p:nvPicPr>
        <p:blipFill>
          <a:blip r:embed="rId4" cstate="screen">
            <a:extLst>
              <a:ext uri="{28A0092B-C50C-407E-A947-70E740481C1C}">
                <a14:useLocalDpi xmlns:a14="http://schemas.microsoft.com/office/drawing/2010/main"/>
              </a:ext>
            </a:extLst>
          </a:blip>
          <a:stretch>
            <a:fillRect/>
          </a:stretch>
        </p:blipFill>
        <p:spPr bwMode="auto">
          <a:xfrm rot="422593">
            <a:off x="6211352" y="2217433"/>
            <a:ext cx="2225516" cy="1695796"/>
          </a:xfrm>
          <a:prstGeom prst="rect">
            <a:avLst/>
          </a:prstGeom>
          <a:solidFill>
            <a:srgbClr val="FFFFFF">
              <a:shade val="85000"/>
            </a:srgbClr>
          </a:solidFill>
          <a:ln w="190500" cap="sq">
            <a:solidFill>
              <a:srgbClr val="FFFFFF"/>
            </a:solidFill>
            <a:miter lim="800000"/>
          </a:ln>
          <a:effectLst>
            <a:outerShdw blurRad="65000" dist="50800" dir="12900000" kx="195000" ky="145000" algn="tl" rotWithShape="0">
              <a:srgbClr val="000000">
                <a:alpha val="30000"/>
              </a:srgbClr>
            </a:outerShdw>
          </a:effectLst>
          <a:scene3d>
            <a:camera prst="orthographicFront">
              <a:rot lat="0" lon="0" rev="360000"/>
            </a:camera>
            <a:lightRig rig="twoPt" dir="t">
              <a:rot lat="0" lon="0" rev="7200000"/>
            </a:lightRig>
          </a:scene3d>
          <a:sp3d contourW="12700">
            <a:bevelT w="25400" h="19050"/>
            <a:contourClr>
              <a:srgbClr val="969696"/>
            </a:contourClr>
          </a:sp3d>
          <a:extLst/>
        </p:spPr>
      </p:pic>
      <p:pic>
        <p:nvPicPr>
          <p:cNvPr id="10" name="Picture 6"/>
          <p:cNvPicPr>
            <a:picLocks noChangeAspect="1" noChangeArrowheads="1"/>
          </p:cNvPicPr>
          <p:nvPr/>
        </p:nvPicPr>
        <p:blipFill>
          <a:blip r:embed="rId5" cstate="screen">
            <a:extLst>
              <a:ext uri="{28A0092B-C50C-407E-A947-70E740481C1C}">
                <a14:useLocalDpi xmlns:a14="http://schemas.microsoft.com/office/drawing/2010/main"/>
              </a:ext>
            </a:extLst>
          </a:blip>
          <a:stretch>
            <a:fillRect/>
          </a:stretch>
        </p:blipFill>
        <p:spPr bwMode="auto">
          <a:xfrm rot="854817">
            <a:off x="5711843" y="2952392"/>
            <a:ext cx="1973902" cy="1404238"/>
          </a:xfrm>
          <a:prstGeom prst="rect">
            <a:avLst/>
          </a:prstGeom>
          <a:solidFill>
            <a:srgbClr val="FFFFFF">
              <a:shade val="85000"/>
            </a:srgbClr>
          </a:solidFill>
          <a:ln w="190500" cap="sq">
            <a:solidFill>
              <a:srgbClr val="FFFFFF"/>
            </a:solidFill>
            <a:miter lim="800000"/>
          </a:ln>
          <a:effectLst>
            <a:outerShdw blurRad="65000" dist="50800" dir="12900000" kx="195000" ky="145000" algn="tl" rotWithShape="0">
              <a:srgbClr val="000000">
                <a:alpha val="30000"/>
              </a:srgbClr>
            </a:outerShdw>
          </a:effectLst>
          <a:scene3d>
            <a:camera prst="orthographicFront">
              <a:rot lat="0" lon="0" rev="360000"/>
            </a:camera>
            <a:lightRig rig="twoPt" dir="t">
              <a:rot lat="0" lon="0" rev="7200000"/>
            </a:lightRig>
          </a:scene3d>
          <a:sp3d contourW="12700">
            <a:bevelT w="25400" h="19050"/>
            <a:contourClr>
              <a:srgbClr val="969696"/>
            </a:contourClr>
          </a:sp3d>
          <a:extLst/>
        </p:spPr>
      </p:pic>
    </p:spTree>
    <p:extLst>
      <p:ext uri="{BB962C8B-B14F-4D97-AF65-F5344CB8AC3E}">
        <p14:creationId xmlns:p14="http://schemas.microsoft.com/office/powerpoint/2010/main" val="1131442811"/>
      </p:ext>
    </p:extLst>
  </p:cSld>
  <p:clrMapOvr>
    <a:masterClrMapping/>
  </p:clrMapOvr>
  <mc:AlternateContent xmlns:mc="http://schemas.openxmlformats.org/markup-compatibility/2006" xmlns:p14="http://schemas.microsoft.com/office/powerpoint/2010/main">
    <mc:Choice Requires="p14">
      <p:transition spd="slow" p14:dur="1200" advClick="0" advTm="5000">
        <p14:flip dir="r"/>
      </p:transition>
    </mc:Choice>
    <mc:Fallback xmlns="">
      <p:transition spd="slow" advClick="0" advTm="5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anim calcmode="lin" valueType="num">
                                      <p:cBhvr>
                                        <p:cTn id="8" dur="500" fill="hold"/>
                                        <p:tgtEl>
                                          <p:spTgt spid="4"/>
                                        </p:tgtEl>
                                        <p:attrNameLst>
                                          <p:attrName>ppt_x</p:attrName>
                                        </p:attrNameLst>
                                      </p:cBhvr>
                                      <p:tavLst>
                                        <p:tav tm="0">
                                          <p:val>
                                            <p:strVal val="#ppt_x"/>
                                          </p:val>
                                        </p:tav>
                                        <p:tav tm="100000">
                                          <p:val>
                                            <p:strVal val="#ppt_x"/>
                                          </p:val>
                                        </p:tav>
                                      </p:tavLst>
                                    </p:anim>
                                    <p:anim calcmode="lin" valueType="num">
                                      <p:cBhvr>
                                        <p:cTn id="9" dur="500" fill="hold"/>
                                        <p:tgtEl>
                                          <p:spTgt spid="4"/>
                                        </p:tgtEl>
                                        <p:attrNameLst>
                                          <p:attrName>ppt_y</p:attrName>
                                        </p:attrNameLst>
                                      </p:cBhvr>
                                      <p:tavLst>
                                        <p:tav tm="0">
                                          <p:val>
                                            <p:strVal val="#ppt_y+.1"/>
                                          </p:val>
                                        </p:tav>
                                        <p:tav tm="100000">
                                          <p:val>
                                            <p:strVal val="#ppt_y"/>
                                          </p:val>
                                        </p:tav>
                                      </p:tavLst>
                                    </p:anim>
                                  </p:childTnLst>
                                </p:cTn>
                              </p:par>
                            </p:childTnLst>
                          </p:cTn>
                        </p:par>
                        <p:par>
                          <p:cTn id="10" fill="hold">
                            <p:stCondLst>
                              <p:cond delay="500"/>
                            </p:stCondLst>
                            <p:childTnLst>
                              <p:par>
                                <p:cTn id="11" presetID="42" presetClass="entr" presetSubtype="0" fill="hold" grpId="0" nodeType="afterEffect">
                                  <p:stCondLst>
                                    <p:cond delay="250"/>
                                  </p:stCondLst>
                                  <p:childTnLst>
                                    <p:set>
                                      <p:cBhvr>
                                        <p:cTn id="12" dur="1" fill="hold">
                                          <p:stCondLst>
                                            <p:cond delay="0"/>
                                          </p:stCondLst>
                                        </p:cTn>
                                        <p:tgtEl>
                                          <p:spTgt spid="2"/>
                                        </p:tgtEl>
                                        <p:attrNameLst>
                                          <p:attrName>style.visibility</p:attrName>
                                        </p:attrNameLst>
                                      </p:cBhvr>
                                      <p:to>
                                        <p:strVal val="visible"/>
                                      </p:to>
                                    </p:set>
                                    <p:animEffect transition="in" filter="fade">
                                      <p:cBhvr>
                                        <p:cTn id="13" dur="500"/>
                                        <p:tgtEl>
                                          <p:spTgt spid="2"/>
                                        </p:tgtEl>
                                      </p:cBhvr>
                                    </p:animEffect>
                                    <p:anim calcmode="lin" valueType="num">
                                      <p:cBhvr>
                                        <p:cTn id="14" dur="500" fill="hold"/>
                                        <p:tgtEl>
                                          <p:spTgt spid="2"/>
                                        </p:tgtEl>
                                        <p:attrNameLst>
                                          <p:attrName>ppt_x</p:attrName>
                                        </p:attrNameLst>
                                      </p:cBhvr>
                                      <p:tavLst>
                                        <p:tav tm="0">
                                          <p:val>
                                            <p:strVal val="#ppt_x"/>
                                          </p:val>
                                        </p:tav>
                                        <p:tav tm="100000">
                                          <p:val>
                                            <p:strVal val="#ppt_x"/>
                                          </p:val>
                                        </p:tav>
                                      </p:tavLst>
                                    </p:anim>
                                    <p:anim calcmode="lin" valueType="num">
                                      <p:cBhvr>
                                        <p:cTn id="15" dur="500" fill="hold"/>
                                        <p:tgtEl>
                                          <p:spTgt spid="2"/>
                                        </p:tgtEl>
                                        <p:attrNameLst>
                                          <p:attrName>ppt_y</p:attrName>
                                        </p:attrNameLst>
                                      </p:cBhvr>
                                      <p:tavLst>
                                        <p:tav tm="0">
                                          <p:val>
                                            <p:strVal val="#ppt_y+.1"/>
                                          </p:val>
                                        </p:tav>
                                        <p:tav tm="100000">
                                          <p:val>
                                            <p:strVal val="#ppt_y"/>
                                          </p:val>
                                        </p:tav>
                                      </p:tavLst>
                                    </p:anim>
                                  </p:childTnLst>
                                </p:cTn>
                              </p:par>
                            </p:childTnLst>
                          </p:cTn>
                        </p:par>
                        <p:par>
                          <p:cTn id="16" fill="hold">
                            <p:stCondLst>
                              <p:cond delay="1250"/>
                            </p:stCondLst>
                            <p:childTnLst>
                              <p:par>
                                <p:cTn id="17" presetID="49" presetClass="entr" presetSubtype="0" decel="100000" fill="hold" nodeType="afterEffect">
                                  <p:stCondLst>
                                    <p:cond delay="0"/>
                                  </p:stCondLst>
                                  <p:childTnLst>
                                    <p:set>
                                      <p:cBhvr>
                                        <p:cTn id="18" dur="1" fill="hold">
                                          <p:stCondLst>
                                            <p:cond delay="0"/>
                                          </p:stCondLst>
                                        </p:cTn>
                                        <p:tgtEl>
                                          <p:spTgt spid="8"/>
                                        </p:tgtEl>
                                        <p:attrNameLst>
                                          <p:attrName>style.visibility</p:attrName>
                                        </p:attrNameLst>
                                      </p:cBhvr>
                                      <p:to>
                                        <p:strVal val="visible"/>
                                      </p:to>
                                    </p:set>
                                    <p:anim calcmode="lin" valueType="num">
                                      <p:cBhvr>
                                        <p:cTn id="19" dur="500" fill="hold"/>
                                        <p:tgtEl>
                                          <p:spTgt spid="8"/>
                                        </p:tgtEl>
                                        <p:attrNameLst>
                                          <p:attrName>ppt_w</p:attrName>
                                        </p:attrNameLst>
                                      </p:cBhvr>
                                      <p:tavLst>
                                        <p:tav tm="0">
                                          <p:val>
                                            <p:fltVal val="0"/>
                                          </p:val>
                                        </p:tav>
                                        <p:tav tm="100000">
                                          <p:val>
                                            <p:strVal val="#ppt_w"/>
                                          </p:val>
                                        </p:tav>
                                      </p:tavLst>
                                    </p:anim>
                                    <p:anim calcmode="lin" valueType="num">
                                      <p:cBhvr>
                                        <p:cTn id="20" dur="500" fill="hold"/>
                                        <p:tgtEl>
                                          <p:spTgt spid="8"/>
                                        </p:tgtEl>
                                        <p:attrNameLst>
                                          <p:attrName>ppt_h</p:attrName>
                                        </p:attrNameLst>
                                      </p:cBhvr>
                                      <p:tavLst>
                                        <p:tav tm="0">
                                          <p:val>
                                            <p:fltVal val="0"/>
                                          </p:val>
                                        </p:tav>
                                        <p:tav tm="100000">
                                          <p:val>
                                            <p:strVal val="#ppt_h"/>
                                          </p:val>
                                        </p:tav>
                                      </p:tavLst>
                                    </p:anim>
                                    <p:anim calcmode="lin" valueType="num">
                                      <p:cBhvr>
                                        <p:cTn id="21" dur="500" fill="hold"/>
                                        <p:tgtEl>
                                          <p:spTgt spid="8"/>
                                        </p:tgtEl>
                                        <p:attrNameLst>
                                          <p:attrName>style.rotation</p:attrName>
                                        </p:attrNameLst>
                                      </p:cBhvr>
                                      <p:tavLst>
                                        <p:tav tm="0">
                                          <p:val>
                                            <p:fltVal val="360"/>
                                          </p:val>
                                        </p:tav>
                                        <p:tav tm="100000">
                                          <p:val>
                                            <p:fltVal val="0"/>
                                          </p:val>
                                        </p:tav>
                                      </p:tavLst>
                                    </p:anim>
                                    <p:animEffect transition="in" filter="fade">
                                      <p:cBhvr>
                                        <p:cTn id="22" dur="500"/>
                                        <p:tgtEl>
                                          <p:spTgt spid="8"/>
                                        </p:tgtEl>
                                      </p:cBhvr>
                                    </p:animEffect>
                                  </p:childTnLst>
                                </p:cTn>
                              </p:par>
                            </p:childTnLst>
                          </p:cTn>
                        </p:par>
                        <p:par>
                          <p:cTn id="23" fill="hold">
                            <p:stCondLst>
                              <p:cond delay="1750"/>
                            </p:stCondLst>
                            <p:childTnLst>
                              <p:par>
                                <p:cTn id="24" presetID="6" presetClass="emph" presetSubtype="0" fill="hold" nodeType="afterEffect">
                                  <p:stCondLst>
                                    <p:cond delay="0"/>
                                  </p:stCondLst>
                                  <p:childTnLst>
                                    <p:animScale>
                                      <p:cBhvr>
                                        <p:cTn id="25" dur="2000" fill="hold"/>
                                        <p:tgtEl>
                                          <p:spTgt spid="8"/>
                                        </p:tgtEl>
                                      </p:cBhvr>
                                      <p:by x="75000" y="75000"/>
                                    </p:animScale>
                                  </p:childTnLst>
                                </p:cTn>
                              </p:par>
                              <p:par>
                                <p:cTn id="26" presetID="56" presetClass="path" presetSubtype="0" accel="50000" decel="50000" fill="hold" nodeType="withEffect">
                                  <p:stCondLst>
                                    <p:cond delay="250"/>
                                  </p:stCondLst>
                                  <p:childTnLst>
                                    <p:animMotion origin="layout" path="M 3.88889E-6 -2.22222E-6 L -0.07848 -0.26611 " pathEditMode="relative" rAng="0" ptsTypes="AA">
                                      <p:cBhvr>
                                        <p:cTn id="27" dur="750" fill="hold"/>
                                        <p:tgtEl>
                                          <p:spTgt spid="8"/>
                                        </p:tgtEl>
                                        <p:attrNameLst>
                                          <p:attrName>ppt_x</p:attrName>
                                          <p:attrName>ppt_y</p:attrName>
                                        </p:attrNameLst>
                                      </p:cBhvr>
                                      <p:rCtr x="-3924" y="-13306"/>
                                    </p:animMotion>
                                  </p:childTnLst>
                                </p:cTn>
                              </p:par>
                            </p:childTnLst>
                          </p:cTn>
                        </p:par>
                        <p:par>
                          <p:cTn id="28" fill="hold">
                            <p:stCondLst>
                              <p:cond delay="3750"/>
                            </p:stCondLst>
                            <p:childTnLst>
                              <p:par>
                                <p:cTn id="29" presetID="42" presetClass="entr" presetSubtype="0" fill="hold" grpId="0" nodeType="afterEffect">
                                  <p:stCondLst>
                                    <p:cond delay="0"/>
                                  </p:stCondLst>
                                  <p:childTnLst>
                                    <p:set>
                                      <p:cBhvr>
                                        <p:cTn id="30" dur="1" fill="hold">
                                          <p:stCondLst>
                                            <p:cond delay="0"/>
                                          </p:stCondLst>
                                        </p:cTn>
                                        <p:tgtEl>
                                          <p:spTgt spid="5"/>
                                        </p:tgtEl>
                                        <p:attrNameLst>
                                          <p:attrName>style.visibility</p:attrName>
                                        </p:attrNameLst>
                                      </p:cBhvr>
                                      <p:to>
                                        <p:strVal val="visible"/>
                                      </p:to>
                                    </p:set>
                                    <p:animEffect transition="in" filter="fade">
                                      <p:cBhvr>
                                        <p:cTn id="31" dur="500"/>
                                        <p:tgtEl>
                                          <p:spTgt spid="5"/>
                                        </p:tgtEl>
                                      </p:cBhvr>
                                    </p:animEffect>
                                    <p:anim calcmode="lin" valueType="num">
                                      <p:cBhvr>
                                        <p:cTn id="32" dur="500" fill="hold"/>
                                        <p:tgtEl>
                                          <p:spTgt spid="5"/>
                                        </p:tgtEl>
                                        <p:attrNameLst>
                                          <p:attrName>ppt_x</p:attrName>
                                        </p:attrNameLst>
                                      </p:cBhvr>
                                      <p:tavLst>
                                        <p:tav tm="0">
                                          <p:val>
                                            <p:strVal val="#ppt_x"/>
                                          </p:val>
                                        </p:tav>
                                        <p:tav tm="100000">
                                          <p:val>
                                            <p:strVal val="#ppt_x"/>
                                          </p:val>
                                        </p:tav>
                                      </p:tavLst>
                                    </p:anim>
                                    <p:anim calcmode="lin" valueType="num">
                                      <p:cBhvr>
                                        <p:cTn id="33" dur="500" fill="hold"/>
                                        <p:tgtEl>
                                          <p:spTgt spid="5"/>
                                        </p:tgtEl>
                                        <p:attrNameLst>
                                          <p:attrName>ppt_y</p:attrName>
                                        </p:attrNameLst>
                                      </p:cBhvr>
                                      <p:tavLst>
                                        <p:tav tm="0">
                                          <p:val>
                                            <p:strVal val="#ppt_y+.1"/>
                                          </p:val>
                                        </p:tav>
                                        <p:tav tm="100000">
                                          <p:val>
                                            <p:strVal val="#ppt_y"/>
                                          </p:val>
                                        </p:tav>
                                      </p:tavLst>
                                    </p:anim>
                                  </p:childTnLst>
                                </p:cTn>
                              </p:par>
                              <p:par>
                                <p:cTn id="34" presetID="42" presetClass="entr" presetSubtype="0" fill="hold" grpId="0" nodeType="withEffect">
                                  <p:stCondLst>
                                    <p:cond delay="250"/>
                                  </p:stCondLst>
                                  <p:childTnLst>
                                    <p:set>
                                      <p:cBhvr>
                                        <p:cTn id="35" dur="1" fill="hold">
                                          <p:stCondLst>
                                            <p:cond delay="0"/>
                                          </p:stCondLst>
                                        </p:cTn>
                                        <p:tgtEl>
                                          <p:spTgt spid="3"/>
                                        </p:tgtEl>
                                        <p:attrNameLst>
                                          <p:attrName>style.visibility</p:attrName>
                                        </p:attrNameLst>
                                      </p:cBhvr>
                                      <p:to>
                                        <p:strVal val="visible"/>
                                      </p:to>
                                    </p:set>
                                    <p:animEffect transition="in" filter="fade">
                                      <p:cBhvr>
                                        <p:cTn id="36" dur="500"/>
                                        <p:tgtEl>
                                          <p:spTgt spid="3"/>
                                        </p:tgtEl>
                                      </p:cBhvr>
                                    </p:animEffect>
                                    <p:anim calcmode="lin" valueType="num">
                                      <p:cBhvr>
                                        <p:cTn id="37" dur="500" fill="hold"/>
                                        <p:tgtEl>
                                          <p:spTgt spid="3"/>
                                        </p:tgtEl>
                                        <p:attrNameLst>
                                          <p:attrName>ppt_x</p:attrName>
                                        </p:attrNameLst>
                                      </p:cBhvr>
                                      <p:tavLst>
                                        <p:tav tm="0">
                                          <p:val>
                                            <p:strVal val="#ppt_x"/>
                                          </p:val>
                                        </p:tav>
                                        <p:tav tm="100000">
                                          <p:val>
                                            <p:strVal val="#ppt_x"/>
                                          </p:val>
                                        </p:tav>
                                      </p:tavLst>
                                    </p:anim>
                                    <p:anim calcmode="lin" valueType="num">
                                      <p:cBhvr>
                                        <p:cTn id="38" dur="500" fill="hold"/>
                                        <p:tgtEl>
                                          <p:spTgt spid="3"/>
                                        </p:tgtEl>
                                        <p:attrNameLst>
                                          <p:attrName>ppt_y</p:attrName>
                                        </p:attrNameLst>
                                      </p:cBhvr>
                                      <p:tavLst>
                                        <p:tav tm="0">
                                          <p:val>
                                            <p:strVal val="#ppt_y+.1"/>
                                          </p:val>
                                        </p:tav>
                                        <p:tav tm="100000">
                                          <p:val>
                                            <p:strVal val="#ppt_y"/>
                                          </p:val>
                                        </p:tav>
                                      </p:tavLst>
                                    </p:anim>
                                  </p:childTnLst>
                                </p:cTn>
                              </p:par>
                            </p:childTnLst>
                          </p:cTn>
                        </p:par>
                        <p:par>
                          <p:cTn id="39" fill="hold">
                            <p:stCondLst>
                              <p:cond delay="4500"/>
                            </p:stCondLst>
                            <p:childTnLst>
                              <p:par>
                                <p:cTn id="40" presetID="49" presetClass="entr" presetSubtype="0" decel="100000" fill="hold" nodeType="afterEffect">
                                  <p:stCondLst>
                                    <p:cond delay="0"/>
                                  </p:stCondLst>
                                  <p:childTnLst>
                                    <p:set>
                                      <p:cBhvr>
                                        <p:cTn id="41" dur="1" fill="hold">
                                          <p:stCondLst>
                                            <p:cond delay="0"/>
                                          </p:stCondLst>
                                        </p:cTn>
                                        <p:tgtEl>
                                          <p:spTgt spid="9"/>
                                        </p:tgtEl>
                                        <p:attrNameLst>
                                          <p:attrName>style.visibility</p:attrName>
                                        </p:attrNameLst>
                                      </p:cBhvr>
                                      <p:to>
                                        <p:strVal val="visible"/>
                                      </p:to>
                                    </p:set>
                                    <p:anim calcmode="lin" valueType="num">
                                      <p:cBhvr>
                                        <p:cTn id="42" dur="500" fill="hold"/>
                                        <p:tgtEl>
                                          <p:spTgt spid="9"/>
                                        </p:tgtEl>
                                        <p:attrNameLst>
                                          <p:attrName>ppt_w</p:attrName>
                                        </p:attrNameLst>
                                      </p:cBhvr>
                                      <p:tavLst>
                                        <p:tav tm="0">
                                          <p:val>
                                            <p:fltVal val="0"/>
                                          </p:val>
                                        </p:tav>
                                        <p:tav tm="100000">
                                          <p:val>
                                            <p:strVal val="#ppt_w"/>
                                          </p:val>
                                        </p:tav>
                                      </p:tavLst>
                                    </p:anim>
                                    <p:anim calcmode="lin" valueType="num">
                                      <p:cBhvr>
                                        <p:cTn id="43" dur="500" fill="hold"/>
                                        <p:tgtEl>
                                          <p:spTgt spid="9"/>
                                        </p:tgtEl>
                                        <p:attrNameLst>
                                          <p:attrName>ppt_h</p:attrName>
                                        </p:attrNameLst>
                                      </p:cBhvr>
                                      <p:tavLst>
                                        <p:tav tm="0">
                                          <p:val>
                                            <p:fltVal val="0"/>
                                          </p:val>
                                        </p:tav>
                                        <p:tav tm="100000">
                                          <p:val>
                                            <p:strVal val="#ppt_h"/>
                                          </p:val>
                                        </p:tav>
                                      </p:tavLst>
                                    </p:anim>
                                    <p:anim calcmode="lin" valueType="num">
                                      <p:cBhvr>
                                        <p:cTn id="44" dur="500" fill="hold"/>
                                        <p:tgtEl>
                                          <p:spTgt spid="9"/>
                                        </p:tgtEl>
                                        <p:attrNameLst>
                                          <p:attrName>style.rotation</p:attrName>
                                        </p:attrNameLst>
                                      </p:cBhvr>
                                      <p:tavLst>
                                        <p:tav tm="0">
                                          <p:val>
                                            <p:fltVal val="360"/>
                                          </p:val>
                                        </p:tav>
                                        <p:tav tm="100000">
                                          <p:val>
                                            <p:fltVal val="0"/>
                                          </p:val>
                                        </p:tav>
                                      </p:tavLst>
                                    </p:anim>
                                    <p:animEffect transition="in" filter="fade">
                                      <p:cBhvr>
                                        <p:cTn id="45" dur="500"/>
                                        <p:tgtEl>
                                          <p:spTgt spid="9"/>
                                        </p:tgtEl>
                                      </p:cBhvr>
                                    </p:animEffect>
                                  </p:childTnLst>
                                </p:cTn>
                              </p:par>
                            </p:childTnLst>
                          </p:cTn>
                        </p:par>
                        <p:par>
                          <p:cTn id="46" fill="hold">
                            <p:stCondLst>
                              <p:cond delay="5000"/>
                            </p:stCondLst>
                            <p:childTnLst>
                              <p:par>
                                <p:cTn id="47" presetID="6" presetClass="emph" presetSubtype="0" fill="hold" nodeType="afterEffect">
                                  <p:stCondLst>
                                    <p:cond delay="0"/>
                                  </p:stCondLst>
                                  <p:childTnLst>
                                    <p:animScale>
                                      <p:cBhvr>
                                        <p:cTn id="48" dur="2000" fill="hold"/>
                                        <p:tgtEl>
                                          <p:spTgt spid="9"/>
                                        </p:tgtEl>
                                      </p:cBhvr>
                                      <p:by x="75000" y="75000"/>
                                    </p:animScale>
                                  </p:childTnLst>
                                </p:cTn>
                              </p:par>
                              <p:par>
                                <p:cTn id="49" presetID="56" presetClass="path" presetSubtype="0" accel="50000" decel="50000" fill="hold" nodeType="withEffect">
                                  <p:stCondLst>
                                    <p:cond delay="250"/>
                                  </p:stCondLst>
                                  <p:childTnLst>
                                    <p:animMotion origin="layout" path="M 3.05556E-6 0 L -0.00625 -0.16028 " pathEditMode="relative" rAng="0" ptsTypes="AA">
                                      <p:cBhvr>
                                        <p:cTn id="50" dur="750" fill="hold"/>
                                        <p:tgtEl>
                                          <p:spTgt spid="9"/>
                                        </p:tgtEl>
                                        <p:attrNameLst>
                                          <p:attrName>ppt_x</p:attrName>
                                          <p:attrName>ppt_y</p:attrName>
                                        </p:attrNameLst>
                                      </p:cBhvr>
                                      <p:rCtr x="-313" y="-8028"/>
                                    </p:animMotion>
                                  </p:childTnLst>
                                </p:cTn>
                              </p:par>
                            </p:childTnLst>
                          </p:cTn>
                        </p:par>
                        <p:par>
                          <p:cTn id="51" fill="hold">
                            <p:stCondLst>
                              <p:cond delay="7000"/>
                            </p:stCondLst>
                            <p:childTnLst>
                              <p:par>
                                <p:cTn id="52" presetID="42" presetClass="entr" presetSubtype="0" fill="hold" grpId="0" nodeType="afterEffect">
                                  <p:stCondLst>
                                    <p:cond delay="0"/>
                                  </p:stCondLst>
                                  <p:childTnLst>
                                    <p:set>
                                      <p:cBhvr>
                                        <p:cTn id="53" dur="1" fill="hold">
                                          <p:stCondLst>
                                            <p:cond delay="0"/>
                                          </p:stCondLst>
                                        </p:cTn>
                                        <p:tgtEl>
                                          <p:spTgt spid="6"/>
                                        </p:tgtEl>
                                        <p:attrNameLst>
                                          <p:attrName>style.visibility</p:attrName>
                                        </p:attrNameLst>
                                      </p:cBhvr>
                                      <p:to>
                                        <p:strVal val="visible"/>
                                      </p:to>
                                    </p:set>
                                    <p:animEffect transition="in" filter="fade">
                                      <p:cBhvr>
                                        <p:cTn id="54" dur="500"/>
                                        <p:tgtEl>
                                          <p:spTgt spid="6"/>
                                        </p:tgtEl>
                                      </p:cBhvr>
                                    </p:animEffect>
                                    <p:anim calcmode="lin" valueType="num">
                                      <p:cBhvr>
                                        <p:cTn id="55" dur="500" fill="hold"/>
                                        <p:tgtEl>
                                          <p:spTgt spid="6"/>
                                        </p:tgtEl>
                                        <p:attrNameLst>
                                          <p:attrName>ppt_x</p:attrName>
                                        </p:attrNameLst>
                                      </p:cBhvr>
                                      <p:tavLst>
                                        <p:tav tm="0">
                                          <p:val>
                                            <p:strVal val="#ppt_x"/>
                                          </p:val>
                                        </p:tav>
                                        <p:tav tm="100000">
                                          <p:val>
                                            <p:strVal val="#ppt_x"/>
                                          </p:val>
                                        </p:tav>
                                      </p:tavLst>
                                    </p:anim>
                                    <p:anim calcmode="lin" valueType="num">
                                      <p:cBhvr>
                                        <p:cTn id="56" dur="500" fill="hold"/>
                                        <p:tgtEl>
                                          <p:spTgt spid="6"/>
                                        </p:tgtEl>
                                        <p:attrNameLst>
                                          <p:attrName>ppt_y</p:attrName>
                                        </p:attrNameLst>
                                      </p:cBhvr>
                                      <p:tavLst>
                                        <p:tav tm="0">
                                          <p:val>
                                            <p:strVal val="#ppt_y+.1"/>
                                          </p:val>
                                        </p:tav>
                                        <p:tav tm="100000">
                                          <p:val>
                                            <p:strVal val="#ppt_y"/>
                                          </p:val>
                                        </p:tav>
                                      </p:tavLst>
                                    </p:anim>
                                  </p:childTnLst>
                                </p:cTn>
                              </p:par>
                              <p:par>
                                <p:cTn id="57" presetID="42" presetClass="entr" presetSubtype="0" fill="hold" grpId="0" nodeType="withEffect">
                                  <p:stCondLst>
                                    <p:cond delay="250"/>
                                  </p:stCondLst>
                                  <p:childTnLst>
                                    <p:set>
                                      <p:cBhvr>
                                        <p:cTn id="58" dur="1" fill="hold">
                                          <p:stCondLst>
                                            <p:cond delay="0"/>
                                          </p:stCondLst>
                                        </p:cTn>
                                        <p:tgtEl>
                                          <p:spTgt spid="7"/>
                                        </p:tgtEl>
                                        <p:attrNameLst>
                                          <p:attrName>style.visibility</p:attrName>
                                        </p:attrNameLst>
                                      </p:cBhvr>
                                      <p:to>
                                        <p:strVal val="visible"/>
                                      </p:to>
                                    </p:set>
                                    <p:animEffect transition="in" filter="fade">
                                      <p:cBhvr>
                                        <p:cTn id="59" dur="500"/>
                                        <p:tgtEl>
                                          <p:spTgt spid="7"/>
                                        </p:tgtEl>
                                      </p:cBhvr>
                                    </p:animEffect>
                                    <p:anim calcmode="lin" valueType="num">
                                      <p:cBhvr>
                                        <p:cTn id="60" dur="500" fill="hold"/>
                                        <p:tgtEl>
                                          <p:spTgt spid="7"/>
                                        </p:tgtEl>
                                        <p:attrNameLst>
                                          <p:attrName>ppt_x</p:attrName>
                                        </p:attrNameLst>
                                      </p:cBhvr>
                                      <p:tavLst>
                                        <p:tav tm="0">
                                          <p:val>
                                            <p:strVal val="#ppt_x"/>
                                          </p:val>
                                        </p:tav>
                                        <p:tav tm="100000">
                                          <p:val>
                                            <p:strVal val="#ppt_x"/>
                                          </p:val>
                                        </p:tav>
                                      </p:tavLst>
                                    </p:anim>
                                    <p:anim calcmode="lin" valueType="num">
                                      <p:cBhvr>
                                        <p:cTn id="61" dur="500" fill="hold"/>
                                        <p:tgtEl>
                                          <p:spTgt spid="7"/>
                                        </p:tgtEl>
                                        <p:attrNameLst>
                                          <p:attrName>ppt_y</p:attrName>
                                        </p:attrNameLst>
                                      </p:cBhvr>
                                      <p:tavLst>
                                        <p:tav tm="0">
                                          <p:val>
                                            <p:strVal val="#ppt_y+.1"/>
                                          </p:val>
                                        </p:tav>
                                        <p:tav tm="100000">
                                          <p:val>
                                            <p:strVal val="#ppt_y"/>
                                          </p:val>
                                        </p:tav>
                                      </p:tavLst>
                                    </p:anim>
                                  </p:childTnLst>
                                </p:cTn>
                              </p:par>
                            </p:childTnLst>
                          </p:cTn>
                        </p:par>
                        <p:par>
                          <p:cTn id="62" fill="hold">
                            <p:stCondLst>
                              <p:cond delay="7750"/>
                            </p:stCondLst>
                            <p:childTnLst>
                              <p:par>
                                <p:cTn id="63" presetID="49" presetClass="entr" presetSubtype="0" decel="100000" fill="hold" nodeType="afterEffect">
                                  <p:stCondLst>
                                    <p:cond delay="0"/>
                                  </p:stCondLst>
                                  <p:childTnLst>
                                    <p:set>
                                      <p:cBhvr>
                                        <p:cTn id="64" dur="1" fill="hold">
                                          <p:stCondLst>
                                            <p:cond delay="0"/>
                                          </p:stCondLst>
                                        </p:cTn>
                                        <p:tgtEl>
                                          <p:spTgt spid="10"/>
                                        </p:tgtEl>
                                        <p:attrNameLst>
                                          <p:attrName>style.visibility</p:attrName>
                                        </p:attrNameLst>
                                      </p:cBhvr>
                                      <p:to>
                                        <p:strVal val="visible"/>
                                      </p:to>
                                    </p:set>
                                    <p:anim calcmode="lin" valueType="num">
                                      <p:cBhvr>
                                        <p:cTn id="65" dur="500" fill="hold"/>
                                        <p:tgtEl>
                                          <p:spTgt spid="10"/>
                                        </p:tgtEl>
                                        <p:attrNameLst>
                                          <p:attrName>ppt_w</p:attrName>
                                        </p:attrNameLst>
                                      </p:cBhvr>
                                      <p:tavLst>
                                        <p:tav tm="0">
                                          <p:val>
                                            <p:fltVal val="0"/>
                                          </p:val>
                                        </p:tav>
                                        <p:tav tm="100000">
                                          <p:val>
                                            <p:strVal val="#ppt_w"/>
                                          </p:val>
                                        </p:tav>
                                      </p:tavLst>
                                    </p:anim>
                                    <p:anim calcmode="lin" valueType="num">
                                      <p:cBhvr>
                                        <p:cTn id="66" dur="500" fill="hold"/>
                                        <p:tgtEl>
                                          <p:spTgt spid="10"/>
                                        </p:tgtEl>
                                        <p:attrNameLst>
                                          <p:attrName>ppt_h</p:attrName>
                                        </p:attrNameLst>
                                      </p:cBhvr>
                                      <p:tavLst>
                                        <p:tav tm="0">
                                          <p:val>
                                            <p:fltVal val="0"/>
                                          </p:val>
                                        </p:tav>
                                        <p:tav tm="100000">
                                          <p:val>
                                            <p:strVal val="#ppt_h"/>
                                          </p:val>
                                        </p:tav>
                                      </p:tavLst>
                                    </p:anim>
                                    <p:anim calcmode="lin" valueType="num">
                                      <p:cBhvr>
                                        <p:cTn id="67" dur="500" fill="hold"/>
                                        <p:tgtEl>
                                          <p:spTgt spid="10"/>
                                        </p:tgtEl>
                                        <p:attrNameLst>
                                          <p:attrName>style.rotation</p:attrName>
                                        </p:attrNameLst>
                                      </p:cBhvr>
                                      <p:tavLst>
                                        <p:tav tm="0">
                                          <p:val>
                                            <p:fltVal val="360"/>
                                          </p:val>
                                        </p:tav>
                                        <p:tav tm="100000">
                                          <p:val>
                                            <p:fltVal val="0"/>
                                          </p:val>
                                        </p:tav>
                                      </p:tavLst>
                                    </p:anim>
                                    <p:animEffect transition="in" filter="fade">
                                      <p:cBhvr>
                                        <p:cTn id="68"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p:bldP spid="4" grpId="0" animBg="1"/>
      <p:bldP spid="5" grpId="0" animBg="1"/>
      <p:bldP spid="6" grpId="0" animBg="1"/>
      <p:bldP spid="7" grpId="0"/>
    </p:bldLst>
  </p:timing>
</p:sld>
</file>

<file path=ppt/slides/slide1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 name="矩形 2"/>
          <p:cNvSpPr/>
          <p:nvPr/>
        </p:nvSpPr>
        <p:spPr>
          <a:xfrm>
            <a:off x="0" y="141"/>
            <a:ext cx="9144000" cy="5143218"/>
          </a:xfrm>
          <a:prstGeom prst="rect">
            <a:avLst/>
          </a:prstGeom>
          <a:blipFill dpi="0" rotWithShape="1">
            <a:blip r:embed="rId3">
              <a:extLst>
                <a:ext uri="{28A0092B-C50C-407E-A947-70E740481C1C}">
                  <a14:useLocalDpi xmlns:a14="http://schemas.microsoft.com/office/drawing/2010/main"/>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80"/>
          </a:p>
        </p:txBody>
      </p:sp>
      <p:pic>
        <p:nvPicPr>
          <p:cNvPr id="8" name="Picture 7"/>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4800839" y="881704"/>
            <a:ext cx="4343162" cy="4261655"/>
          </a:xfrm>
          <a:prstGeom prst="rect">
            <a:avLst/>
          </a:prstGeom>
        </p:spPr>
      </p:pic>
      <p:grpSp>
        <p:nvGrpSpPr>
          <p:cNvPr id="12" name="Group 11"/>
          <p:cNvGrpSpPr/>
          <p:nvPr/>
        </p:nvGrpSpPr>
        <p:grpSpPr>
          <a:xfrm>
            <a:off x="5486351" y="2647947"/>
            <a:ext cx="153891" cy="323831"/>
            <a:chOff x="5486400" y="2571750"/>
            <a:chExt cx="285997" cy="400050"/>
          </a:xfrm>
        </p:grpSpPr>
        <p:cxnSp>
          <p:nvCxnSpPr>
            <p:cNvPr id="11" name="Straight Connector 10"/>
            <p:cNvCxnSpPr/>
            <p:nvPr/>
          </p:nvCxnSpPr>
          <p:spPr>
            <a:xfrm flipH="1">
              <a:off x="5486400" y="2571750"/>
              <a:ext cx="152400" cy="381000"/>
            </a:xfrm>
            <a:prstGeom prst="line">
              <a:avLst/>
            </a:prstGeom>
            <a:ln w="38100">
              <a:solidFill>
                <a:srgbClr val="8CC94C"/>
              </a:solidFill>
            </a:ln>
          </p:spPr>
          <p:style>
            <a:lnRef idx="1">
              <a:schemeClr val="accent1"/>
            </a:lnRef>
            <a:fillRef idx="0">
              <a:schemeClr val="accent1"/>
            </a:fillRef>
            <a:effectRef idx="0">
              <a:schemeClr val="accent1"/>
            </a:effectRef>
            <a:fontRef idx="minor">
              <a:schemeClr val="tx1"/>
            </a:fontRef>
          </p:style>
        </p:cxnSp>
        <p:cxnSp>
          <p:nvCxnSpPr>
            <p:cNvPr id="27" name="Straight Connector 26"/>
            <p:cNvCxnSpPr/>
            <p:nvPr/>
          </p:nvCxnSpPr>
          <p:spPr>
            <a:xfrm flipH="1">
              <a:off x="5619997" y="2590800"/>
              <a:ext cx="152400" cy="381000"/>
            </a:xfrm>
            <a:prstGeom prst="line">
              <a:avLst/>
            </a:prstGeom>
            <a:ln w="38100">
              <a:solidFill>
                <a:srgbClr val="8CC94C"/>
              </a:solidFill>
            </a:ln>
          </p:spPr>
          <p:style>
            <a:lnRef idx="1">
              <a:schemeClr val="accent1"/>
            </a:lnRef>
            <a:fillRef idx="0">
              <a:schemeClr val="accent1"/>
            </a:fillRef>
            <a:effectRef idx="0">
              <a:schemeClr val="accent1"/>
            </a:effectRef>
            <a:fontRef idx="minor">
              <a:schemeClr val="tx1"/>
            </a:fontRef>
          </p:style>
        </p:cxnSp>
      </p:grpSp>
      <p:grpSp>
        <p:nvGrpSpPr>
          <p:cNvPr id="36" name="Group 35"/>
          <p:cNvGrpSpPr/>
          <p:nvPr/>
        </p:nvGrpSpPr>
        <p:grpSpPr>
          <a:xfrm>
            <a:off x="8838481" y="3370498"/>
            <a:ext cx="153891" cy="323831"/>
            <a:chOff x="5486400" y="2571750"/>
            <a:chExt cx="285997" cy="400050"/>
          </a:xfrm>
        </p:grpSpPr>
        <p:cxnSp>
          <p:nvCxnSpPr>
            <p:cNvPr id="38" name="Straight Connector 37"/>
            <p:cNvCxnSpPr/>
            <p:nvPr/>
          </p:nvCxnSpPr>
          <p:spPr>
            <a:xfrm flipH="1">
              <a:off x="5486400" y="2571750"/>
              <a:ext cx="152400" cy="381000"/>
            </a:xfrm>
            <a:prstGeom prst="line">
              <a:avLst/>
            </a:prstGeom>
            <a:ln w="38100">
              <a:solidFill>
                <a:srgbClr val="8CC94C"/>
              </a:solidFill>
            </a:ln>
          </p:spPr>
          <p:style>
            <a:lnRef idx="1">
              <a:schemeClr val="accent1"/>
            </a:lnRef>
            <a:fillRef idx="0">
              <a:schemeClr val="accent1"/>
            </a:fillRef>
            <a:effectRef idx="0">
              <a:schemeClr val="accent1"/>
            </a:effectRef>
            <a:fontRef idx="minor">
              <a:schemeClr val="tx1"/>
            </a:fontRef>
          </p:style>
        </p:cxnSp>
        <p:cxnSp>
          <p:nvCxnSpPr>
            <p:cNvPr id="39" name="Straight Connector 38"/>
            <p:cNvCxnSpPr/>
            <p:nvPr/>
          </p:nvCxnSpPr>
          <p:spPr>
            <a:xfrm flipH="1">
              <a:off x="5619997" y="2590800"/>
              <a:ext cx="152400" cy="381000"/>
            </a:xfrm>
            <a:prstGeom prst="line">
              <a:avLst/>
            </a:prstGeom>
            <a:ln w="38100">
              <a:solidFill>
                <a:srgbClr val="8CC94C"/>
              </a:solidFill>
            </a:ln>
          </p:spPr>
          <p:style>
            <a:lnRef idx="1">
              <a:schemeClr val="accent1"/>
            </a:lnRef>
            <a:fillRef idx="0">
              <a:schemeClr val="accent1"/>
            </a:fillRef>
            <a:effectRef idx="0">
              <a:schemeClr val="accent1"/>
            </a:effectRef>
            <a:fontRef idx="minor">
              <a:schemeClr val="tx1"/>
            </a:fontRef>
          </p:style>
        </p:cxnSp>
      </p:grpSp>
      <p:sp>
        <p:nvSpPr>
          <p:cNvPr id="13" name="文本框 13"/>
          <p:cNvSpPr txBox="1">
            <a:spLocks noChangeArrowheads="1"/>
          </p:cNvSpPr>
          <p:nvPr/>
        </p:nvSpPr>
        <p:spPr bwMode="auto">
          <a:xfrm>
            <a:off x="6876255" y="2455149"/>
            <a:ext cx="1317067" cy="88024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defPPr>
              <a:defRPr lang="zh-CN"/>
            </a:defPPr>
            <a:lvl1pPr eaLnBrk="1" hangingPunct="1">
              <a:defRPr sz="9600">
                <a:solidFill>
                  <a:schemeClr val="bg1"/>
                </a:solidFill>
                <a:latin typeface="Helvetica-Roman-SemiB" pitchFamily="2" charset="0"/>
                <a:ea typeface="SimSun-ExtB" panose="02010609060101010101" pitchFamily="49" charset="-122"/>
                <a:cs typeface="Arial" panose="020B0604020202020204" pitchFamily="34" charset="0"/>
              </a:defRPr>
            </a:lvl1pPr>
            <a:lvl2pPr marL="742950" indent="-285750"/>
            <a:lvl3pPr marL="1143000" indent="-228600"/>
            <a:lvl4pPr marL="1600200" indent="-228600"/>
            <a:lvl5pPr marL="2057400" indent="-228600"/>
            <a:lvl6pPr marL="2514600" indent="-228600" defTabSz="685800" fontAlgn="base">
              <a:spcBef>
                <a:spcPct val="0"/>
              </a:spcBef>
              <a:spcAft>
                <a:spcPct val="0"/>
              </a:spcAft>
            </a:lvl6pPr>
            <a:lvl7pPr marL="2971800" indent="-228600" defTabSz="685800" fontAlgn="base">
              <a:spcBef>
                <a:spcPct val="0"/>
              </a:spcBef>
              <a:spcAft>
                <a:spcPct val="0"/>
              </a:spcAft>
            </a:lvl7pPr>
            <a:lvl8pPr marL="3429000" indent="-228600" defTabSz="685800" fontAlgn="base">
              <a:spcBef>
                <a:spcPct val="0"/>
              </a:spcBef>
              <a:spcAft>
                <a:spcPct val="0"/>
              </a:spcAft>
            </a:lvl8pPr>
            <a:lvl9pPr marL="3886200" indent="-228600" defTabSz="685800" fontAlgn="base">
              <a:spcBef>
                <a:spcPct val="0"/>
              </a:spcBef>
              <a:spcAft>
                <a:spcPct val="0"/>
              </a:spcAft>
            </a:lvl9pPr>
          </a:lstStyle>
          <a:p>
            <a:pPr algn="ctr">
              <a:defRPr/>
            </a:pPr>
            <a:r>
              <a:rPr lang="en-US" altLang="zh-CN" sz="5120" dirty="0">
                <a:solidFill>
                  <a:srgbClr val="108136"/>
                </a:solidFill>
                <a:latin typeface="Agency FB" panose="020B0503020202020204" pitchFamily="34" charset="0"/>
              </a:rPr>
              <a:t>03</a:t>
            </a:r>
            <a:endParaRPr lang="zh-CN" altLang="en-US" sz="5120" dirty="0">
              <a:solidFill>
                <a:srgbClr val="108136"/>
              </a:solidFill>
              <a:latin typeface="Agency FB" panose="020B0503020202020204" pitchFamily="34" charset="0"/>
            </a:endParaRPr>
          </a:p>
        </p:txBody>
      </p:sp>
      <p:sp>
        <p:nvSpPr>
          <p:cNvPr id="14" name="文本框 66"/>
          <p:cNvSpPr txBox="1">
            <a:spLocks noChangeArrowheads="1"/>
          </p:cNvSpPr>
          <p:nvPr/>
        </p:nvSpPr>
        <p:spPr bwMode="auto">
          <a:xfrm>
            <a:off x="6258178" y="3198296"/>
            <a:ext cx="1935145" cy="4425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defPPr>
              <a:defRPr lang="zh-CN"/>
            </a:defPPr>
            <a:lvl1pPr eaLnBrk="1" hangingPunct="1">
              <a:defRPr sz="4400">
                <a:latin typeface="Simply City Light" panose="020B0303020202080204" pitchFamily="34" charset="0"/>
                <a:ea typeface="SimSun-ExtB" panose="02010609060101010101" pitchFamily="49" charset="-122"/>
                <a:cs typeface="Arial" panose="020B0604020202020204" pitchFamily="34" charset="0"/>
              </a:defRPr>
            </a:lvl1pPr>
            <a:lvl2pPr marL="742950" indent="-285750"/>
            <a:lvl3pPr marL="1143000" indent="-228600"/>
            <a:lvl4pPr marL="1600200" indent="-228600"/>
            <a:lvl5pPr marL="2057400" indent="-228600"/>
            <a:lvl6pPr marL="2514600" indent="-228600" defTabSz="685800" fontAlgn="base">
              <a:spcBef>
                <a:spcPct val="0"/>
              </a:spcBef>
              <a:spcAft>
                <a:spcPct val="0"/>
              </a:spcAft>
            </a:lvl6pPr>
            <a:lvl7pPr marL="2971800" indent="-228600" defTabSz="685800" fontAlgn="base">
              <a:spcBef>
                <a:spcPct val="0"/>
              </a:spcBef>
              <a:spcAft>
                <a:spcPct val="0"/>
              </a:spcAft>
            </a:lvl7pPr>
            <a:lvl8pPr marL="3429000" indent="-228600" defTabSz="685800" fontAlgn="base">
              <a:spcBef>
                <a:spcPct val="0"/>
              </a:spcBef>
              <a:spcAft>
                <a:spcPct val="0"/>
              </a:spcAft>
            </a:lvl8pPr>
            <a:lvl9pPr marL="3886200" indent="-228600" defTabSz="685800" fontAlgn="base">
              <a:spcBef>
                <a:spcPct val="0"/>
              </a:spcBef>
              <a:spcAft>
                <a:spcPct val="0"/>
              </a:spcAft>
            </a:lvl9pPr>
          </a:lstStyle>
          <a:p>
            <a:pPr algn="ctr">
              <a:buNone/>
            </a:pPr>
            <a:r>
              <a:rPr lang="zh-CN" altLang="en-US" sz="2276" dirty="0">
                <a:solidFill>
                  <a:srgbClr val="108136"/>
                </a:solidFill>
                <a:latin typeface="微软雅黑" panose="020B0503020204020204" pitchFamily="34" charset="-122"/>
                <a:ea typeface="微软雅黑" panose="020B0503020204020204" pitchFamily="34" charset="-122"/>
              </a:rPr>
              <a:t>添加您的文字</a:t>
            </a:r>
          </a:p>
        </p:txBody>
      </p:sp>
    </p:spTree>
    <p:extLst>
      <p:ext uri="{BB962C8B-B14F-4D97-AF65-F5344CB8AC3E}">
        <p14:creationId xmlns:p14="http://schemas.microsoft.com/office/powerpoint/2010/main" val="2465354060"/>
      </p:ext>
    </p:extLst>
  </p:cSld>
  <p:clrMapOvr>
    <a:masterClrMapping/>
  </p:clrMapOvr>
  <mc:AlternateContent xmlns:mc="http://schemas.openxmlformats.org/markup-compatibility/2006" xmlns:p14="http://schemas.microsoft.com/office/powerpoint/2010/main">
    <mc:Choice Requires="p14">
      <p:transition spd="slow" p14:dur="1200" advTm="0">
        <p14:prism/>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3" presetClass="entr" presetSubtype="32"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p:cTn id="7" dur="500" fill="hold"/>
                                        <p:tgtEl>
                                          <p:spTgt spid="3"/>
                                        </p:tgtEl>
                                        <p:attrNameLst>
                                          <p:attrName>ppt_w</p:attrName>
                                        </p:attrNameLst>
                                      </p:cBhvr>
                                      <p:tavLst>
                                        <p:tav tm="0">
                                          <p:val>
                                            <p:strVal val="4*#ppt_w"/>
                                          </p:val>
                                        </p:tav>
                                        <p:tav tm="100000">
                                          <p:val>
                                            <p:strVal val="#ppt_w"/>
                                          </p:val>
                                        </p:tav>
                                      </p:tavLst>
                                    </p:anim>
                                    <p:anim calcmode="lin" valueType="num">
                                      <p:cBhvr>
                                        <p:cTn id="8" dur="500" fill="hold"/>
                                        <p:tgtEl>
                                          <p:spTgt spid="3"/>
                                        </p:tgtEl>
                                        <p:attrNameLst>
                                          <p:attrName>ppt_h</p:attrName>
                                        </p:attrNameLst>
                                      </p:cBhvr>
                                      <p:tavLst>
                                        <p:tav tm="0">
                                          <p:val>
                                            <p:strVal val="4*#ppt_h"/>
                                          </p:val>
                                        </p:tav>
                                        <p:tav tm="100000">
                                          <p:val>
                                            <p:strVal val="#ppt_h"/>
                                          </p:val>
                                        </p:tav>
                                      </p:tavLst>
                                    </p:anim>
                                  </p:childTnLst>
                                </p:cTn>
                              </p:par>
                            </p:childTnLst>
                          </p:cTn>
                        </p:par>
                        <p:par>
                          <p:cTn id="9" fill="hold">
                            <p:stCondLst>
                              <p:cond delay="500"/>
                            </p:stCondLst>
                            <p:childTnLst>
                              <p:par>
                                <p:cTn id="10" presetID="2" presetClass="entr" presetSubtype="2" fill="hold" nodeType="afterEffect">
                                  <p:stCondLst>
                                    <p:cond delay="0"/>
                                  </p:stCondLst>
                                  <p:childTnLst>
                                    <p:set>
                                      <p:cBhvr>
                                        <p:cTn id="11" dur="1" fill="hold">
                                          <p:stCondLst>
                                            <p:cond delay="0"/>
                                          </p:stCondLst>
                                        </p:cTn>
                                        <p:tgtEl>
                                          <p:spTgt spid="8"/>
                                        </p:tgtEl>
                                        <p:attrNameLst>
                                          <p:attrName>style.visibility</p:attrName>
                                        </p:attrNameLst>
                                      </p:cBhvr>
                                      <p:to>
                                        <p:strVal val="visible"/>
                                      </p:to>
                                    </p:set>
                                    <p:anim calcmode="lin" valueType="num">
                                      <p:cBhvr additive="base">
                                        <p:cTn id="12" dur="500" fill="hold"/>
                                        <p:tgtEl>
                                          <p:spTgt spid="8"/>
                                        </p:tgtEl>
                                        <p:attrNameLst>
                                          <p:attrName>ppt_x</p:attrName>
                                        </p:attrNameLst>
                                      </p:cBhvr>
                                      <p:tavLst>
                                        <p:tav tm="0">
                                          <p:val>
                                            <p:strVal val="1+#ppt_w/2"/>
                                          </p:val>
                                        </p:tav>
                                        <p:tav tm="100000">
                                          <p:val>
                                            <p:strVal val="#ppt_x"/>
                                          </p:val>
                                        </p:tav>
                                      </p:tavLst>
                                    </p:anim>
                                    <p:anim calcmode="lin" valueType="num">
                                      <p:cBhvr additive="base">
                                        <p:cTn id="13" dur="500" fill="hold"/>
                                        <p:tgtEl>
                                          <p:spTgt spid="8"/>
                                        </p:tgtEl>
                                        <p:attrNameLst>
                                          <p:attrName>ppt_y</p:attrName>
                                        </p:attrNameLst>
                                      </p:cBhvr>
                                      <p:tavLst>
                                        <p:tav tm="0">
                                          <p:val>
                                            <p:strVal val="#ppt_y"/>
                                          </p:val>
                                        </p:tav>
                                        <p:tav tm="100000">
                                          <p:val>
                                            <p:strVal val="#ppt_y"/>
                                          </p:val>
                                        </p:tav>
                                      </p:tavLst>
                                    </p:anim>
                                  </p:childTnLst>
                                </p:cTn>
                              </p:par>
                            </p:childTnLst>
                          </p:cTn>
                        </p:par>
                      </p:childTnLst>
                    </p:cTn>
                  </p:par>
                  <p:par>
                    <p:cTn id="14" fill="hold">
                      <p:stCondLst>
                        <p:cond delay="indefinite"/>
                      </p:stCondLst>
                      <p:childTnLst>
                        <p:par>
                          <p:cTn id="15" fill="hold">
                            <p:stCondLst>
                              <p:cond delay="0"/>
                            </p:stCondLst>
                            <p:childTnLst>
                              <p:par>
                                <p:cTn id="16" presetID="22" presetClass="entr" presetSubtype="4" fill="hold" nodeType="clickEffect">
                                  <p:stCondLst>
                                    <p:cond delay="0"/>
                                  </p:stCondLst>
                                  <p:childTnLst>
                                    <p:set>
                                      <p:cBhvr>
                                        <p:cTn id="17" dur="1" fill="hold">
                                          <p:stCondLst>
                                            <p:cond delay="0"/>
                                          </p:stCondLst>
                                        </p:cTn>
                                        <p:tgtEl>
                                          <p:spTgt spid="12"/>
                                        </p:tgtEl>
                                        <p:attrNameLst>
                                          <p:attrName>style.visibility</p:attrName>
                                        </p:attrNameLst>
                                      </p:cBhvr>
                                      <p:to>
                                        <p:strVal val="visible"/>
                                      </p:to>
                                    </p:set>
                                    <p:animEffect transition="in" filter="wipe(down)">
                                      <p:cBhvr>
                                        <p:cTn id="18" dur="500"/>
                                        <p:tgtEl>
                                          <p:spTgt spid="12"/>
                                        </p:tgtEl>
                                      </p:cBhvr>
                                    </p:animEffect>
                                  </p:childTnLst>
                                </p:cTn>
                              </p:par>
                              <p:par>
                                <p:cTn id="19" presetID="22" presetClass="entr" presetSubtype="1" fill="hold" nodeType="withEffect">
                                  <p:stCondLst>
                                    <p:cond delay="0"/>
                                  </p:stCondLst>
                                  <p:childTnLst>
                                    <p:set>
                                      <p:cBhvr>
                                        <p:cTn id="20" dur="1" fill="hold">
                                          <p:stCondLst>
                                            <p:cond delay="0"/>
                                          </p:stCondLst>
                                        </p:cTn>
                                        <p:tgtEl>
                                          <p:spTgt spid="36"/>
                                        </p:tgtEl>
                                        <p:attrNameLst>
                                          <p:attrName>style.visibility</p:attrName>
                                        </p:attrNameLst>
                                      </p:cBhvr>
                                      <p:to>
                                        <p:strVal val="visible"/>
                                      </p:to>
                                    </p:set>
                                    <p:animEffect transition="in" filter="wipe(up)">
                                      <p:cBhvr>
                                        <p:cTn id="21" dur="500"/>
                                        <p:tgtEl>
                                          <p:spTgt spid="36"/>
                                        </p:tgtEl>
                                      </p:cBhvr>
                                    </p:animEffect>
                                  </p:childTnLst>
                                </p:cTn>
                              </p:par>
                            </p:childTnLst>
                          </p:cTn>
                        </p:par>
                        <p:par>
                          <p:cTn id="22" fill="hold">
                            <p:stCondLst>
                              <p:cond delay="500"/>
                            </p:stCondLst>
                            <p:childTnLst>
                              <p:par>
                                <p:cTn id="23" presetID="41" presetClass="entr" presetSubtype="0" fill="hold" grpId="0" nodeType="afterEffect">
                                  <p:stCondLst>
                                    <p:cond delay="0"/>
                                  </p:stCondLst>
                                  <p:iterate type="lt">
                                    <p:tmPct val="10000"/>
                                  </p:iterate>
                                  <p:childTnLst>
                                    <p:set>
                                      <p:cBhvr>
                                        <p:cTn id="24" dur="1" fill="hold">
                                          <p:stCondLst>
                                            <p:cond delay="0"/>
                                          </p:stCondLst>
                                        </p:cTn>
                                        <p:tgtEl>
                                          <p:spTgt spid="13"/>
                                        </p:tgtEl>
                                        <p:attrNameLst>
                                          <p:attrName>style.visibility</p:attrName>
                                        </p:attrNameLst>
                                      </p:cBhvr>
                                      <p:to>
                                        <p:strVal val="visible"/>
                                      </p:to>
                                    </p:set>
                                    <p:anim calcmode="lin" valueType="num">
                                      <p:cBhvr>
                                        <p:cTn id="25" dur="500" fill="hold"/>
                                        <p:tgtEl>
                                          <p:spTgt spid="13"/>
                                        </p:tgtEl>
                                        <p:attrNameLst>
                                          <p:attrName>ppt_x</p:attrName>
                                        </p:attrNameLst>
                                      </p:cBhvr>
                                      <p:tavLst>
                                        <p:tav tm="0">
                                          <p:val>
                                            <p:strVal val="#ppt_x"/>
                                          </p:val>
                                        </p:tav>
                                        <p:tav tm="50000">
                                          <p:val>
                                            <p:strVal val="#ppt_x+.1"/>
                                          </p:val>
                                        </p:tav>
                                        <p:tav tm="100000">
                                          <p:val>
                                            <p:strVal val="#ppt_x"/>
                                          </p:val>
                                        </p:tav>
                                      </p:tavLst>
                                    </p:anim>
                                    <p:anim calcmode="lin" valueType="num">
                                      <p:cBhvr>
                                        <p:cTn id="26" dur="500" fill="hold"/>
                                        <p:tgtEl>
                                          <p:spTgt spid="13"/>
                                        </p:tgtEl>
                                        <p:attrNameLst>
                                          <p:attrName>ppt_y</p:attrName>
                                        </p:attrNameLst>
                                      </p:cBhvr>
                                      <p:tavLst>
                                        <p:tav tm="0">
                                          <p:val>
                                            <p:strVal val="#ppt_y"/>
                                          </p:val>
                                        </p:tav>
                                        <p:tav tm="100000">
                                          <p:val>
                                            <p:strVal val="#ppt_y"/>
                                          </p:val>
                                        </p:tav>
                                      </p:tavLst>
                                    </p:anim>
                                    <p:anim calcmode="lin" valueType="num">
                                      <p:cBhvr>
                                        <p:cTn id="27" dur="500" fill="hold"/>
                                        <p:tgtEl>
                                          <p:spTgt spid="13"/>
                                        </p:tgtEl>
                                        <p:attrNameLst>
                                          <p:attrName>ppt_h</p:attrName>
                                        </p:attrNameLst>
                                      </p:cBhvr>
                                      <p:tavLst>
                                        <p:tav tm="0">
                                          <p:val>
                                            <p:strVal val="#ppt_h/10"/>
                                          </p:val>
                                        </p:tav>
                                        <p:tav tm="50000">
                                          <p:val>
                                            <p:strVal val="#ppt_h+.01"/>
                                          </p:val>
                                        </p:tav>
                                        <p:tav tm="100000">
                                          <p:val>
                                            <p:strVal val="#ppt_h"/>
                                          </p:val>
                                        </p:tav>
                                      </p:tavLst>
                                    </p:anim>
                                    <p:anim calcmode="lin" valueType="num">
                                      <p:cBhvr>
                                        <p:cTn id="28" dur="500" fill="hold"/>
                                        <p:tgtEl>
                                          <p:spTgt spid="13"/>
                                        </p:tgtEl>
                                        <p:attrNameLst>
                                          <p:attrName>ppt_w</p:attrName>
                                        </p:attrNameLst>
                                      </p:cBhvr>
                                      <p:tavLst>
                                        <p:tav tm="0">
                                          <p:val>
                                            <p:strVal val="#ppt_w/10"/>
                                          </p:val>
                                        </p:tav>
                                        <p:tav tm="50000">
                                          <p:val>
                                            <p:strVal val="#ppt_w+.01"/>
                                          </p:val>
                                        </p:tav>
                                        <p:tav tm="100000">
                                          <p:val>
                                            <p:strVal val="#ppt_w"/>
                                          </p:val>
                                        </p:tav>
                                      </p:tavLst>
                                    </p:anim>
                                    <p:animEffect transition="in" filter="fade">
                                      <p:cBhvr>
                                        <p:cTn id="29" dur="500" tmFilter="0,0; .5, 1; 1, 1"/>
                                        <p:tgtEl>
                                          <p:spTgt spid="13"/>
                                        </p:tgtEl>
                                      </p:cBhvr>
                                    </p:animEffect>
                                  </p:childTnLst>
                                </p:cTn>
                              </p:par>
                            </p:childTnLst>
                          </p:cTn>
                        </p:par>
                        <p:par>
                          <p:cTn id="30" fill="hold">
                            <p:stCondLst>
                              <p:cond delay="1050"/>
                            </p:stCondLst>
                            <p:childTnLst>
                              <p:par>
                                <p:cTn id="31" presetID="12" presetClass="entr" presetSubtype="4" fill="hold" grpId="0" nodeType="afterEffect">
                                  <p:stCondLst>
                                    <p:cond delay="0"/>
                                  </p:stCondLst>
                                  <p:childTnLst>
                                    <p:set>
                                      <p:cBhvr>
                                        <p:cTn id="32" dur="1" fill="hold">
                                          <p:stCondLst>
                                            <p:cond delay="0"/>
                                          </p:stCondLst>
                                        </p:cTn>
                                        <p:tgtEl>
                                          <p:spTgt spid="14"/>
                                        </p:tgtEl>
                                        <p:attrNameLst>
                                          <p:attrName>style.visibility</p:attrName>
                                        </p:attrNameLst>
                                      </p:cBhvr>
                                      <p:to>
                                        <p:strVal val="visible"/>
                                      </p:to>
                                    </p:set>
                                    <p:anim calcmode="lin" valueType="num">
                                      <p:cBhvr additive="base">
                                        <p:cTn id="33" dur="500"/>
                                        <p:tgtEl>
                                          <p:spTgt spid="14"/>
                                        </p:tgtEl>
                                        <p:attrNameLst>
                                          <p:attrName>ppt_y</p:attrName>
                                        </p:attrNameLst>
                                      </p:cBhvr>
                                      <p:tavLst>
                                        <p:tav tm="0">
                                          <p:val>
                                            <p:strVal val="#ppt_y+#ppt_h*1.125000"/>
                                          </p:val>
                                        </p:tav>
                                        <p:tav tm="100000">
                                          <p:val>
                                            <p:strVal val="#ppt_y"/>
                                          </p:val>
                                        </p:tav>
                                      </p:tavLst>
                                    </p:anim>
                                    <p:animEffect transition="in" filter="wipe(up)">
                                      <p:cBhvr>
                                        <p:cTn id="34"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13" grpId="0"/>
      <p:bldP spid="14" grpId="0"/>
    </p:bldLst>
  </p:timing>
</p:sld>
</file>

<file path=ppt/slides/slide1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7" name="圆角矩形 46"/>
          <p:cNvSpPr/>
          <p:nvPr/>
        </p:nvSpPr>
        <p:spPr bwMode="auto">
          <a:xfrm>
            <a:off x="3480626" y="1342814"/>
            <a:ext cx="2144616" cy="1148710"/>
          </a:xfrm>
          <a:prstGeom prst="roundRect">
            <a:avLst/>
          </a:prstGeom>
          <a:gradFill flip="none" rotWithShape="1">
            <a:gsLst>
              <a:gs pos="0">
                <a:srgbClr val="F0F0F0"/>
              </a:gs>
              <a:gs pos="100000">
                <a:srgbClr val="F1F1F1"/>
              </a:gs>
            </a:gsLst>
            <a:lin ang="2700000" scaled="1"/>
            <a:tileRect/>
          </a:gradFill>
          <a:ln w="38100">
            <a:gradFill flip="none" rotWithShape="1">
              <a:gsLst>
                <a:gs pos="100000">
                  <a:srgbClr val="FFFFFF"/>
                </a:gs>
                <a:gs pos="0">
                  <a:srgbClr val="CECED0"/>
                </a:gs>
              </a:gsLst>
              <a:lin ang="18900000" scaled="0"/>
              <a:tileRect/>
            </a:gradFill>
          </a:ln>
          <a:effectLst>
            <a:outerShdw blurRad="203200" dist="88900" dir="8100000" sx="102000" sy="102000" algn="tr"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1280">
              <a:solidFill>
                <a:schemeClr val="tx1">
                  <a:lumMod val="65000"/>
                  <a:lumOff val="35000"/>
                </a:schemeClr>
              </a:solidFill>
            </a:endParaRPr>
          </a:p>
        </p:txBody>
      </p:sp>
      <p:sp>
        <p:nvSpPr>
          <p:cNvPr id="69" name="圆角矩形 68"/>
          <p:cNvSpPr/>
          <p:nvPr/>
        </p:nvSpPr>
        <p:spPr bwMode="auto">
          <a:xfrm>
            <a:off x="3480626" y="2746797"/>
            <a:ext cx="2144616" cy="1148710"/>
          </a:xfrm>
          <a:prstGeom prst="roundRect">
            <a:avLst/>
          </a:prstGeom>
          <a:gradFill flip="none" rotWithShape="1">
            <a:gsLst>
              <a:gs pos="0">
                <a:srgbClr val="F0F0F0"/>
              </a:gs>
              <a:gs pos="100000">
                <a:srgbClr val="F1F1F1"/>
              </a:gs>
            </a:gsLst>
            <a:lin ang="2700000" scaled="1"/>
            <a:tileRect/>
          </a:gradFill>
          <a:ln w="38100">
            <a:gradFill flip="none" rotWithShape="1">
              <a:gsLst>
                <a:gs pos="100000">
                  <a:srgbClr val="FFFFFF"/>
                </a:gs>
                <a:gs pos="0">
                  <a:srgbClr val="CECED0"/>
                </a:gs>
              </a:gsLst>
              <a:lin ang="18900000" scaled="0"/>
              <a:tileRect/>
            </a:gradFill>
          </a:ln>
          <a:effectLst>
            <a:outerShdw blurRad="203200" dist="88900" dir="8100000" sx="102000" sy="102000" algn="tr"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1280">
              <a:solidFill>
                <a:schemeClr val="tx1">
                  <a:lumMod val="65000"/>
                  <a:lumOff val="35000"/>
                </a:schemeClr>
              </a:solidFill>
            </a:endParaRPr>
          </a:p>
        </p:txBody>
      </p:sp>
      <p:grpSp>
        <p:nvGrpSpPr>
          <p:cNvPr id="44" name="组合 43"/>
          <p:cNvGrpSpPr/>
          <p:nvPr/>
        </p:nvGrpSpPr>
        <p:grpSpPr>
          <a:xfrm>
            <a:off x="1616032" y="1504810"/>
            <a:ext cx="2072914" cy="849266"/>
            <a:chOff x="4304043" y="1286668"/>
            <a:chExt cx="3837944" cy="2757793"/>
          </a:xfrm>
          <a:solidFill>
            <a:srgbClr val="108136"/>
          </a:solidFill>
          <a:effectLst>
            <a:outerShdw blurRad="381000" dist="254000" dir="8100000" algn="tr" rotWithShape="0">
              <a:prstClr val="black">
                <a:alpha val="40000"/>
              </a:prstClr>
            </a:outerShdw>
          </a:effectLst>
        </p:grpSpPr>
        <p:sp>
          <p:nvSpPr>
            <p:cNvPr id="45" name="圆角矩形 44"/>
            <p:cNvSpPr/>
            <p:nvPr/>
          </p:nvSpPr>
          <p:spPr>
            <a:xfrm>
              <a:off x="4304043" y="1286668"/>
              <a:ext cx="3837944" cy="2757793"/>
            </a:xfrm>
            <a:prstGeom prst="round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80">
                <a:solidFill>
                  <a:schemeClr val="tx1">
                    <a:lumMod val="65000"/>
                    <a:lumOff val="35000"/>
                  </a:schemeClr>
                </a:solidFill>
              </a:endParaRPr>
            </a:p>
          </p:txBody>
        </p:sp>
        <p:sp>
          <p:nvSpPr>
            <p:cNvPr id="46" name="圆角矩形 45"/>
            <p:cNvSpPr/>
            <p:nvPr/>
          </p:nvSpPr>
          <p:spPr>
            <a:xfrm>
              <a:off x="4351931" y="1367703"/>
              <a:ext cx="3742172" cy="2595722"/>
            </a:xfrm>
            <a:prstGeom prst="round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80">
                <a:solidFill>
                  <a:schemeClr val="tx1">
                    <a:lumMod val="65000"/>
                    <a:lumOff val="35000"/>
                  </a:schemeClr>
                </a:solidFill>
              </a:endParaRPr>
            </a:p>
          </p:txBody>
        </p:sp>
      </p:grpSp>
      <p:grpSp>
        <p:nvGrpSpPr>
          <p:cNvPr id="48" name="组合 47"/>
          <p:cNvGrpSpPr/>
          <p:nvPr/>
        </p:nvGrpSpPr>
        <p:grpSpPr>
          <a:xfrm>
            <a:off x="1616032" y="2923517"/>
            <a:ext cx="2072914" cy="849266"/>
            <a:chOff x="4304043" y="1286668"/>
            <a:chExt cx="3837944" cy="2757793"/>
          </a:xfrm>
          <a:solidFill>
            <a:srgbClr val="108136"/>
          </a:solidFill>
          <a:effectLst>
            <a:outerShdw blurRad="381000" dist="254000" dir="8100000" algn="tr" rotWithShape="0">
              <a:prstClr val="black">
                <a:alpha val="40000"/>
              </a:prstClr>
            </a:outerShdw>
          </a:effectLst>
        </p:grpSpPr>
        <p:sp>
          <p:nvSpPr>
            <p:cNvPr id="49" name="圆角矩形 48"/>
            <p:cNvSpPr/>
            <p:nvPr/>
          </p:nvSpPr>
          <p:spPr>
            <a:xfrm>
              <a:off x="4304043" y="1286668"/>
              <a:ext cx="3837944" cy="2757793"/>
            </a:xfrm>
            <a:prstGeom prst="round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80">
                <a:solidFill>
                  <a:schemeClr val="tx1">
                    <a:lumMod val="65000"/>
                    <a:lumOff val="35000"/>
                  </a:schemeClr>
                </a:solidFill>
              </a:endParaRPr>
            </a:p>
          </p:txBody>
        </p:sp>
        <p:sp>
          <p:nvSpPr>
            <p:cNvPr id="50" name="圆角矩形 49"/>
            <p:cNvSpPr/>
            <p:nvPr/>
          </p:nvSpPr>
          <p:spPr>
            <a:xfrm>
              <a:off x="4351931" y="1367703"/>
              <a:ext cx="3742172" cy="2595722"/>
            </a:xfrm>
            <a:prstGeom prst="round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80">
                <a:solidFill>
                  <a:schemeClr val="tx1">
                    <a:lumMod val="65000"/>
                    <a:lumOff val="35000"/>
                  </a:schemeClr>
                </a:solidFill>
              </a:endParaRPr>
            </a:p>
          </p:txBody>
        </p:sp>
      </p:grpSp>
      <p:grpSp>
        <p:nvGrpSpPr>
          <p:cNvPr id="57" name="组合 56"/>
          <p:cNvGrpSpPr/>
          <p:nvPr/>
        </p:nvGrpSpPr>
        <p:grpSpPr>
          <a:xfrm>
            <a:off x="860040" y="1421364"/>
            <a:ext cx="2408398" cy="986712"/>
            <a:chOff x="4304043" y="1286668"/>
            <a:chExt cx="3837944" cy="2757793"/>
          </a:xfrm>
          <a:effectLst>
            <a:outerShdw blurRad="381000" dist="254000" dir="8100000" algn="tr" rotWithShape="0">
              <a:prstClr val="black">
                <a:alpha val="40000"/>
              </a:prstClr>
            </a:outerShdw>
          </a:effectLst>
        </p:grpSpPr>
        <p:sp>
          <p:nvSpPr>
            <p:cNvPr id="58" name="圆角矩形 57"/>
            <p:cNvSpPr/>
            <p:nvPr/>
          </p:nvSpPr>
          <p:spPr>
            <a:xfrm>
              <a:off x="4304043" y="1286668"/>
              <a:ext cx="3837944" cy="2757793"/>
            </a:xfrm>
            <a:prstGeom prst="roundRect">
              <a:avLst/>
            </a:prstGeom>
            <a:gradFill>
              <a:gsLst>
                <a:gs pos="62000">
                  <a:schemeClr val="bg1">
                    <a:lumMod val="95000"/>
                  </a:schemeClr>
                </a:gs>
                <a:gs pos="0">
                  <a:schemeClr val="bg1"/>
                </a:gs>
                <a:gs pos="100000">
                  <a:schemeClr val="bg1">
                    <a:lumMod val="85000"/>
                  </a:schemeClr>
                </a:gs>
                <a:gs pos="0">
                  <a:schemeClr val="bg1"/>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80">
                <a:solidFill>
                  <a:schemeClr val="tx1">
                    <a:lumMod val="65000"/>
                    <a:lumOff val="35000"/>
                  </a:schemeClr>
                </a:solidFill>
              </a:endParaRPr>
            </a:p>
          </p:txBody>
        </p:sp>
        <p:sp>
          <p:nvSpPr>
            <p:cNvPr id="59" name="圆角矩形 58"/>
            <p:cNvSpPr/>
            <p:nvPr/>
          </p:nvSpPr>
          <p:spPr>
            <a:xfrm>
              <a:off x="4351931" y="1367703"/>
              <a:ext cx="3742172" cy="2595722"/>
            </a:xfrm>
            <a:prstGeom prst="roundRect">
              <a:avLst/>
            </a:prstGeom>
            <a:gradFill>
              <a:gsLst>
                <a:gs pos="42000">
                  <a:srgbClr val="F0F0F0"/>
                </a:gs>
                <a:gs pos="0">
                  <a:schemeClr val="bg1"/>
                </a:gs>
                <a:gs pos="100000">
                  <a:schemeClr val="bg1">
                    <a:lumMod val="85000"/>
                  </a:schemeClr>
                </a:gs>
                <a:gs pos="0">
                  <a:schemeClr val="bg1"/>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80">
                <a:solidFill>
                  <a:schemeClr val="tx1">
                    <a:lumMod val="65000"/>
                    <a:lumOff val="35000"/>
                  </a:schemeClr>
                </a:solidFill>
              </a:endParaRPr>
            </a:p>
          </p:txBody>
        </p:sp>
      </p:grpSp>
      <p:grpSp>
        <p:nvGrpSpPr>
          <p:cNvPr id="60" name="组合 59"/>
          <p:cNvGrpSpPr/>
          <p:nvPr/>
        </p:nvGrpSpPr>
        <p:grpSpPr>
          <a:xfrm>
            <a:off x="834178" y="2840071"/>
            <a:ext cx="2408398" cy="986712"/>
            <a:chOff x="4304043" y="1286668"/>
            <a:chExt cx="3837944" cy="2757793"/>
          </a:xfrm>
          <a:effectLst>
            <a:outerShdw blurRad="381000" dist="254000" dir="8100000" algn="tr" rotWithShape="0">
              <a:prstClr val="black">
                <a:alpha val="40000"/>
              </a:prstClr>
            </a:outerShdw>
          </a:effectLst>
        </p:grpSpPr>
        <p:sp>
          <p:nvSpPr>
            <p:cNvPr id="61" name="圆角矩形 60"/>
            <p:cNvSpPr/>
            <p:nvPr/>
          </p:nvSpPr>
          <p:spPr>
            <a:xfrm>
              <a:off x="4304043" y="1286668"/>
              <a:ext cx="3837944" cy="2757793"/>
            </a:xfrm>
            <a:prstGeom prst="roundRect">
              <a:avLst/>
            </a:prstGeom>
            <a:gradFill>
              <a:gsLst>
                <a:gs pos="62000">
                  <a:schemeClr val="bg1">
                    <a:lumMod val="95000"/>
                  </a:schemeClr>
                </a:gs>
                <a:gs pos="0">
                  <a:schemeClr val="bg1"/>
                </a:gs>
                <a:gs pos="100000">
                  <a:schemeClr val="bg1">
                    <a:lumMod val="85000"/>
                  </a:schemeClr>
                </a:gs>
                <a:gs pos="0">
                  <a:schemeClr val="bg1"/>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80">
                <a:solidFill>
                  <a:schemeClr val="tx1">
                    <a:lumMod val="65000"/>
                    <a:lumOff val="35000"/>
                  </a:schemeClr>
                </a:solidFill>
              </a:endParaRPr>
            </a:p>
          </p:txBody>
        </p:sp>
        <p:sp>
          <p:nvSpPr>
            <p:cNvPr id="62" name="圆角矩形 61"/>
            <p:cNvSpPr/>
            <p:nvPr/>
          </p:nvSpPr>
          <p:spPr>
            <a:xfrm>
              <a:off x="4351931" y="1367703"/>
              <a:ext cx="3742172" cy="2595722"/>
            </a:xfrm>
            <a:prstGeom prst="roundRect">
              <a:avLst/>
            </a:prstGeom>
            <a:gradFill>
              <a:gsLst>
                <a:gs pos="42000">
                  <a:srgbClr val="F0F0F0"/>
                </a:gs>
                <a:gs pos="0">
                  <a:schemeClr val="bg1"/>
                </a:gs>
                <a:gs pos="100000">
                  <a:schemeClr val="bg1">
                    <a:lumMod val="85000"/>
                  </a:schemeClr>
                </a:gs>
                <a:gs pos="0">
                  <a:schemeClr val="bg1"/>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80">
                <a:solidFill>
                  <a:schemeClr val="tx1">
                    <a:lumMod val="65000"/>
                    <a:lumOff val="35000"/>
                  </a:schemeClr>
                </a:solidFill>
              </a:endParaRPr>
            </a:p>
          </p:txBody>
        </p:sp>
      </p:grpSp>
      <p:grpSp>
        <p:nvGrpSpPr>
          <p:cNvPr id="51" name="组合 50"/>
          <p:cNvGrpSpPr/>
          <p:nvPr/>
        </p:nvGrpSpPr>
        <p:grpSpPr>
          <a:xfrm>
            <a:off x="5449984" y="1482010"/>
            <a:ext cx="2072914" cy="849266"/>
            <a:chOff x="4304043" y="1286668"/>
            <a:chExt cx="3837944" cy="2757793"/>
          </a:xfrm>
          <a:solidFill>
            <a:srgbClr val="8CC94C"/>
          </a:solidFill>
          <a:effectLst>
            <a:outerShdw blurRad="381000" dist="254000" dir="8100000" algn="tr" rotWithShape="0">
              <a:prstClr val="black">
                <a:alpha val="40000"/>
              </a:prstClr>
            </a:outerShdw>
          </a:effectLst>
        </p:grpSpPr>
        <p:sp>
          <p:nvSpPr>
            <p:cNvPr id="52" name="圆角矩形 51"/>
            <p:cNvSpPr/>
            <p:nvPr/>
          </p:nvSpPr>
          <p:spPr>
            <a:xfrm>
              <a:off x="4304043" y="1286668"/>
              <a:ext cx="3837944" cy="2757793"/>
            </a:xfrm>
            <a:prstGeom prst="round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80">
                <a:solidFill>
                  <a:schemeClr val="tx1">
                    <a:lumMod val="65000"/>
                    <a:lumOff val="35000"/>
                  </a:schemeClr>
                </a:solidFill>
              </a:endParaRPr>
            </a:p>
          </p:txBody>
        </p:sp>
        <p:sp>
          <p:nvSpPr>
            <p:cNvPr id="53" name="圆角矩形 52"/>
            <p:cNvSpPr/>
            <p:nvPr/>
          </p:nvSpPr>
          <p:spPr>
            <a:xfrm>
              <a:off x="4351931" y="1367703"/>
              <a:ext cx="3742172" cy="2595722"/>
            </a:xfrm>
            <a:prstGeom prst="round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80">
                <a:solidFill>
                  <a:schemeClr val="tx1">
                    <a:lumMod val="65000"/>
                    <a:lumOff val="35000"/>
                  </a:schemeClr>
                </a:solidFill>
              </a:endParaRPr>
            </a:p>
          </p:txBody>
        </p:sp>
      </p:grpSp>
      <p:grpSp>
        <p:nvGrpSpPr>
          <p:cNvPr id="54" name="组合 53"/>
          <p:cNvGrpSpPr/>
          <p:nvPr/>
        </p:nvGrpSpPr>
        <p:grpSpPr>
          <a:xfrm>
            <a:off x="5449984" y="2900717"/>
            <a:ext cx="2072914" cy="849266"/>
            <a:chOff x="4304043" y="1286668"/>
            <a:chExt cx="3837944" cy="2757793"/>
          </a:xfrm>
          <a:solidFill>
            <a:srgbClr val="8CC94C"/>
          </a:solidFill>
          <a:effectLst>
            <a:outerShdw blurRad="381000" dist="254000" dir="8100000" algn="tr" rotWithShape="0">
              <a:prstClr val="black">
                <a:alpha val="40000"/>
              </a:prstClr>
            </a:outerShdw>
          </a:effectLst>
        </p:grpSpPr>
        <p:sp>
          <p:nvSpPr>
            <p:cNvPr id="55" name="圆角矩形 54"/>
            <p:cNvSpPr/>
            <p:nvPr/>
          </p:nvSpPr>
          <p:spPr>
            <a:xfrm>
              <a:off x="4304043" y="1286668"/>
              <a:ext cx="3837944" cy="2757793"/>
            </a:xfrm>
            <a:prstGeom prst="round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80">
                <a:solidFill>
                  <a:schemeClr val="tx1">
                    <a:lumMod val="65000"/>
                    <a:lumOff val="35000"/>
                  </a:schemeClr>
                </a:solidFill>
              </a:endParaRPr>
            </a:p>
          </p:txBody>
        </p:sp>
        <p:sp>
          <p:nvSpPr>
            <p:cNvPr id="56" name="圆角矩形 55"/>
            <p:cNvSpPr/>
            <p:nvPr/>
          </p:nvSpPr>
          <p:spPr>
            <a:xfrm>
              <a:off x="4351931" y="1367703"/>
              <a:ext cx="3742172" cy="2595722"/>
            </a:xfrm>
            <a:prstGeom prst="round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80">
                <a:solidFill>
                  <a:schemeClr val="tx1">
                    <a:lumMod val="65000"/>
                    <a:lumOff val="35000"/>
                  </a:schemeClr>
                </a:solidFill>
              </a:endParaRPr>
            </a:p>
          </p:txBody>
        </p:sp>
      </p:grpSp>
      <p:grpSp>
        <p:nvGrpSpPr>
          <p:cNvPr id="70" name="组合 69"/>
          <p:cNvGrpSpPr/>
          <p:nvPr/>
        </p:nvGrpSpPr>
        <p:grpSpPr>
          <a:xfrm>
            <a:off x="5870490" y="1421364"/>
            <a:ext cx="2408398" cy="986712"/>
            <a:chOff x="4304043" y="1286668"/>
            <a:chExt cx="3837944" cy="2757793"/>
          </a:xfrm>
          <a:effectLst>
            <a:outerShdw blurRad="381000" dist="254000" dir="8100000" algn="tr" rotWithShape="0">
              <a:prstClr val="black">
                <a:alpha val="40000"/>
              </a:prstClr>
            </a:outerShdw>
          </a:effectLst>
        </p:grpSpPr>
        <p:sp>
          <p:nvSpPr>
            <p:cNvPr id="71" name="圆角矩形 70"/>
            <p:cNvSpPr/>
            <p:nvPr/>
          </p:nvSpPr>
          <p:spPr>
            <a:xfrm>
              <a:off x="4304043" y="1286668"/>
              <a:ext cx="3837944" cy="2757793"/>
            </a:xfrm>
            <a:prstGeom prst="roundRect">
              <a:avLst/>
            </a:prstGeom>
            <a:gradFill>
              <a:gsLst>
                <a:gs pos="62000">
                  <a:schemeClr val="bg1">
                    <a:lumMod val="95000"/>
                  </a:schemeClr>
                </a:gs>
                <a:gs pos="0">
                  <a:schemeClr val="bg1"/>
                </a:gs>
                <a:gs pos="100000">
                  <a:schemeClr val="bg1">
                    <a:lumMod val="85000"/>
                  </a:schemeClr>
                </a:gs>
                <a:gs pos="0">
                  <a:schemeClr val="bg1"/>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80">
                <a:solidFill>
                  <a:schemeClr val="tx1">
                    <a:lumMod val="65000"/>
                    <a:lumOff val="35000"/>
                  </a:schemeClr>
                </a:solidFill>
              </a:endParaRPr>
            </a:p>
          </p:txBody>
        </p:sp>
        <p:sp>
          <p:nvSpPr>
            <p:cNvPr id="72" name="圆角矩形 71"/>
            <p:cNvSpPr/>
            <p:nvPr/>
          </p:nvSpPr>
          <p:spPr>
            <a:xfrm>
              <a:off x="4351931" y="1367703"/>
              <a:ext cx="3742172" cy="2595722"/>
            </a:xfrm>
            <a:prstGeom prst="roundRect">
              <a:avLst/>
            </a:prstGeom>
            <a:gradFill>
              <a:gsLst>
                <a:gs pos="42000">
                  <a:srgbClr val="F0F0F0"/>
                </a:gs>
                <a:gs pos="0">
                  <a:schemeClr val="bg1"/>
                </a:gs>
                <a:gs pos="100000">
                  <a:schemeClr val="bg1">
                    <a:lumMod val="85000"/>
                  </a:schemeClr>
                </a:gs>
                <a:gs pos="0">
                  <a:schemeClr val="bg1"/>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80">
                <a:solidFill>
                  <a:schemeClr val="tx1">
                    <a:lumMod val="65000"/>
                    <a:lumOff val="35000"/>
                  </a:schemeClr>
                </a:solidFill>
              </a:endParaRPr>
            </a:p>
          </p:txBody>
        </p:sp>
      </p:grpSp>
      <p:grpSp>
        <p:nvGrpSpPr>
          <p:cNvPr id="73" name="组合 72"/>
          <p:cNvGrpSpPr/>
          <p:nvPr/>
        </p:nvGrpSpPr>
        <p:grpSpPr>
          <a:xfrm>
            <a:off x="5844627" y="2840071"/>
            <a:ext cx="2408398" cy="986712"/>
            <a:chOff x="4304043" y="1286668"/>
            <a:chExt cx="3837944" cy="2757793"/>
          </a:xfrm>
          <a:effectLst>
            <a:outerShdw blurRad="381000" dist="254000" dir="8100000" algn="tr" rotWithShape="0">
              <a:prstClr val="black">
                <a:alpha val="40000"/>
              </a:prstClr>
            </a:outerShdw>
          </a:effectLst>
        </p:grpSpPr>
        <p:sp>
          <p:nvSpPr>
            <p:cNvPr id="74" name="圆角矩形 73"/>
            <p:cNvSpPr/>
            <p:nvPr/>
          </p:nvSpPr>
          <p:spPr>
            <a:xfrm>
              <a:off x="4304043" y="1286668"/>
              <a:ext cx="3837944" cy="2757793"/>
            </a:xfrm>
            <a:prstGeom prst="roundRect">
              <a:avLst/>
            </a:prstGeom>
            <a:gradFill>
              <a:gsLst>
                <a:gs pos="62000">
                  <a:schemeClr val="bg1">
                    <a:lumMod val="95000"/>
                  </a:schemeClr>
                </a:gs>
                <a:gs pos="0">
                  <a:schemeClr val="bg1"/>
                </a:gs>
                <a:gs pos="100000">
                  <a:schemeClr val="bg1">
                    <a:lumMod val="85000"/>
                  </a:schemeClr>
                </a:gs>
                <a:gs pos="0">
                  <a:schemeClr val="bg1"/>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80">
                <a:solidFill>
                  <a:schemeClr val="tx1">
                    <a:lumMod val="65000"/>
                    <a:lumOff val="35000"/>
                  </a:schemeClr>
                </a:solidFill>
              </a:endParaRPr>
            </a:p>
          </p:txBody>
        </p:sp>
        <p:sp>
          <p:nvSpPr>
            <p:cNvPr id="75" name="圆角矩形 74"/>
            <p:cNvSpPr/>
            <p:nvPr/>
          </p:nvSpPr>
          <p:spPr>
            <a:xfrm>
              <a:off x="4351931" y="1367703"/>
              <a:ext cx="3742172" cy="2595722"/>
            </a:xfrm>
            <a:prstGeom prst="roundRect">
              <a:avLst/>
            </a:prstGeom>
            <a:gradFill>
              <a:gsLst>
                <a:gs pos="42000">
                  <a:srgbClr val="F0F0F0"/>
                </a:gs>
                <a:gs pos="0">
                  <a:schemeClr val="bg1"/>
                </a:gs>
                <a:gs pos="100000">
                  <a:schemeClr val="bg1">
                    <a:lumMod val="85000"/>
                  </a:schemeClr>
                </a:gs>
                <a:gs pos="0">
                  <a:schemeClr val="bg1"/>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80">
                <a:solidFill>
                  <a:schemeClr val="tx1">
                    <a:lumMod val="65000"/>
                    <a:lumOff val="35000"/>
                  </a:schemeClr>
                </a:solidFill>
              </a:endParaRPr>
            </a:p>
          </p:txBody>
        </p:sp>
      </p:grpSp>
      <p:sp>
        <p:nvSpPr>
          <p:cNvPr id="78" name="TextBox 77"/>
          <p:cNvSpPr txBox="1"/>
          <p:nvPr/>
        </p:nvSpPr>
        <p:spPr>
          <a:xfrm>
            <a:off x="3856255" y="1720809"/>
            <a:ext cx="1852277" cy="375579"/>
          </a:xfrm>
          <a:prstGeom prst="rect">
            <a:avLst/>
          </a:prstGeom>
          <a:noFill/>
        </p:spPr>
        <p:txBody>
          <a:bodyPr wrap="square" lIns="68545" tIns="34272" rIns="68545" bIns="34272" rtlCol="0">
            <a:spAutoFit/>
          </a:bodyPr>
          <a:lstStyle/>
          <a:p>
            <a:pPr>
              <a:defRPr/>
            </a:pPr>
            <a:r>
              <a:rPr lang="en-US" altLang="zh-CN" sz="1991" dirty="0">
                <a:solidFill>
                  <a:schemeClr val="tx1">
                    <a:lumMod val="65000"/>
                    <a:lumOff val="35000"/>
                  </a:schemeClr>
                </a:solidFill>
                <a:latin typeface="Franklin Gothic Book" panose="020B0503020102020204" pitchFamily="34" charset="0"/>
                <a:ea typeface="Segoe UI Emoji" panose="020B0502040204020203" pitchFamily="34" charset="0"/>
              </a:rPr>
              <a:t>YOUR TITLE</a:t>
            </a:r>
            <a:endParaRPr lang="zh-CN" altLang="en-US" sz="1991" dirty="0">
              <a:solidFill>
                <a:schemeClr val="tx1">
                  <a:lumMod val="65000"/>
                  <a:lumOff val="35000"/>
                </a:schemeClr>
              </a:solidFill>
              <a:latin typeface="Franklin Gothic Book" panose="020B0503020102020204" pitchFamily="34" charset="0"/>
            </a:endParaRPr>
          </a:p>
        </p:txBody>
      </p:sp>
      <p:sp>
        <p:nvSpPr>
          <p:cNvPr id="79" name="TextBox 78"/>
          <p:cNvSpPr txBox="1"/>
          <p:nvPr/>
        </p:nvSpPr>
        <p:spPr>
          <a:xfrm>
            <a:off x="3856255" y="3113442"/>
            <a:ext cx="1852277" cy="375579"/>
          </a:xfrm>
          <a:prstGeom prst="rect">
            <a:avLst/>
          </a:prstGeom>
          <a:noFill/>
        </p:spPr>
        <p:txBody>
          <a:bodyPr wrap="square" lIns="68545" tIns="34272" rIns="68545" bIns="34272" rtlCol="0">
            <a:spAutoFit/>
          </a:bodyPr>
          <a:lstStyle/>
          <a:p>
            <a:pPr>
              <a:defRPr/>
            </a:pPr>
            <a:r>
              <a:rPr lang="en-US" altLang="zh-CN" sz="1991" dirty="0">
                <a:solidFill>
                  <a:schemeClr val="tx1">
                    <a:lumMod val="65000"/>
                    <a:lumOff val="35000"/>
                  </a:schemeClr>
                </a:solidFill>
                <a:latin typeface="Franklin Gothic Book" panose="020B0503020102020204" pitchFamily="34" charset="0"/>
                <a:ea typeface="Segoe UI Emoji" panose="020B0502040204020203" pitchFamily="34" charset="0"/>
              </a:rPr>
              <a:t>YOUR TITLE</a:t>
            </a:r>
            <a:endParaRPr lang="zh-CN" altLang="en-US" sz="1991" dirty="0">
              <a:solidFill>
                <a:schemeClr val="tx1">
                  <a:lumMod val="65000"/>
                  <a:lumOff val="35000"/>
                </a:schemeClr>
              </a:solidFill>
              <a:latin typeface="Franklin Gothic Book" panose="020B0503020102020204" pitchFamily="34" charset="0"/>
            </a:endParaRPr>
          </a:p>
        </p:txBody>
      </p:sp>
      <p:sp>
        <p:nvSpPr>
          <p:cNvPr id="80" name="TextBox 79"/>
          <p:cNvSpPr txBox="1"/>
          <p:nvPr/>
        </p:nvSpPr>
        <p:spPr>
          <a:xfrm>
            <a:off x="1204976" y="1651921"/>
            <a:ext cx="1862993" cy="517606"/>
          </a:xfrm>
          <a:prstGeom prst="rect">
            <a:avLst/>
          </a:prstGeom>
          <a:noFill/>
        </p:spPr>
        <p:txBody>
          <a:bodyPr wrap="square" lIns="68545" tIns="34272" rIns="68545" bIns="34272" rtlCol="0">
            <a:spAutoFit/>
          </a:bodyPr>
          <a:lstStyle/>
          <a:p>
            <a:pPr algn="r">
              <a:lnSpc>
                <a:spcPct val="130000"/>
              </a:lnSpc>
            </a:pPr>
            <a:r>
              <a:rPr lang="zh-CN" altLang="en-US" sz="747" dirty="0">
                <a:solidFill>
                  <a:schemeClr val="tx1">
                    <a:lumMod val="65000"/>
                    <a:lumOff val="35000"/>
                  </a:schemeClr>
                </a:solidFill>
                <a:latin typeface="微软雅黑" panose="020B0503020204020204" pitchFamily="34" charset="-122"/>
                <a:ea typeface="微软雅黑" panose="020B0503020204020204" pitchFamily="34" charset="-122"/>
                <a:cs typeface="+mn-ea"/>
                <a:sym typeface="+mn-lt"/>
              </a:rPr>
              <a:t>点击添加相关标题文字，点击添加相关标题文字，点击添加相关标题文字，点击添加相关标题文字。</a:t>
            </a:r>
            <a:endParaRPr lang="en-GB" altLang="zh-CN" sz="747" dirty="0">
              <a:solidFill>
                <a:schemeClr val="tx1">
                  <a:lumMod val="65000"/>
                  <a:lumOff val="35000"/>
                </a:schemeClr>
              </a:solidFill>
              <a:latin typeface="微软雅黑" panose="020B0503020204020204" pitchFamily="34" charset="-122"/>
              <a:ea typeface="微软雅黑" panose="020B0503020204020204" pitchFamily="34" charset="-122"/>
              <a:cs typeface="+mn-ea"/>
              <a:sym typeface="+mn-lt"/>
            </a:endParaRPr>
          </a:p>
        </p:txBody>
      </p:sp>
      <p:sp>
        <p:nvSpPr>
          <p:cNvPr id="81" name="TextBox 80"/>
          <p:cNvSpPr txBox="1"/>
          <p:nvPr/>
        </p:nvSpPr>
        <p:spPr>
          <a:xfrm>
            <a:off x="6140310" y="1651921"/>
            <a:ext cx="1862993" cy="517606"/>
          </a:xfrm>
          <a:prstGeom prst="rect">
            <a:avLst/>
          </a:prstGeom>
          <a:noFill/>
        </p:spPr>
        <p:txBody>
          <a:bodyPr wrap="square" lIns="68545" tIns="34272" rIns="68545" bIns="34272" rtlCol="0">
            <a:spAutoFit/>
          </a:bodyPr>
          <a:lstStyle/>
          <a:p>
            <a:pPr>
              <a:lnSpc>
                <a:spcPct val="130000"/>
              </a:lnSpc>
            </a:pPr>
            <a:r>
              <a:rPr lang="zh-CN" altLang="en-US" sz="747" dirty="0">
                <a:solidFill>
                  <a:schemeClr val="tx1">
                    <a:lumMod val="65000"/>
                    <a:lumOff val="35000"/>
                  </a:schemeClr>
                </a:solidFill>
                <a:latin typeface="微软雅黑" panose="020B0503020204020204" pitchFamily="34" charset="-122"/>
                <a:ea typeface="微软雅黑" panose="020B0503020204020204" pitchFamily="34" charset="-122"/>
                <a:cs typeface="+mn-ea"/>
                <a:sym typeface="+mn-lt"/>
              </a:rPr>
              <a:t>点击添加相关标题文字，点击添加相关标题文字，点击添加相关标题文字，点击添加相关标题文字。</a:t>
            </a:r>
            <a:endParaRPr lang="en-GB" altLang="zh-CN" sz="747" dirty="0">
              <a:solidFill>
                <a:schemeClr val="tx1">
                  <a:lumMod val="65000"/>
                  <a:lumOff val="35000"/>
                </a:schemeClr>
              </a:solidFill>
              <a:latin typeface="微软雅黑" panose="020B0503020204020204" pitchFamily="34" charset="-122"/>
              <a:ea typeface="微软雅黑" panose="020B0503020204020204" pitchFamily="34" charset="-122"/>
              <a:cs typeface="+mn-ea"/>
              <a:sym typeface="+mn-lt"/>
            </a:endParaRPr>
          </a:p>
        </p:txBody>
      </p:sp>
      <p:sp>
        <p:nvSpPr>
          <p:cNvPr id="82" name="TextBox 81"/>
          <p:cNvSpPr txBox="1"/>
          <p:nvPr/>
        </p:nvSpPr>
        <p:spPr>
          <a:xfrm>
            <a:off x="1204976" y="3078704"/>
            <a:ext cx="1862993" cy="517606"/>
          </a:xfrm>
          <a:prstGeom prst="rect">
            <a:avLst/>
          </a:prstGeom>
          <a:noFill/>
        </p:spPr>
        <p:txBody>
          <a:bodyPr wrap="square" lIns="68545" tIns="34272" rIns="68545" bIns="34272" rtlCol="0">
            <a:spAutoFit/>
          </a:bodyPr>
          <a:lstStyle/>
          <a:p>
            <a:pPr algn="r">
              <a:lnSpc>
                <a:spcPct val="130000"/>
              </a:lnSpc>
            </a:pPr>
            <a:r>
              <a:rPr lang="zh-CN" altLang="en-US" sz="747" dirty="0">
                <a:solidFill>
                  <a:schemeClr val="tx1">
                    <a:lumMod val="65000"/>
                    <a:lumOff val="35000"/>
                  </a:schemeClr>
                </a:solidFill>
                <a:latin typeface="微软雅黑" panose="020B0503020204020204" pitchFamily="34" charset="-122"/>
                <a:ea typeface="微软雅黑" panose="020B0503020204020204" pitchFamily="34" charset="-122"/>
                <a:cs typeface="+mn-ea"/>
                <a:sym typeface="+mn-lt"/>
              </a:rPr>
              <a:t>点击添加相关标题文字，点击添加相关标题文字，点击添加相关标题文字，点击添加相关标题文字。</a:t>
            </a:r>
            <a:endParaRPr lang="en-GB" altLang="zh-CN" sz="747" dirty="0">
              <a:solidFill>
                <a:schemeClr val="tx1">
                  <a:lumMod val="65000"/>
                  <a:lumOff val="35000"/>
                </a:schemeClr>
              </a:solidFill>
              <a:latin typeface="微软雅黑" panose="020B0503020204020204" pitchFamily="34" charset="-122"/>
              <a:ea typeface="微软雅黑" panose="020B0503020204020204" pitchFamily="34" charset="-122"/>
              <a:cs typeface="+mn-ea"/>
              <a:sym typeface="+mn-lt"/>
            </a:endParaRPr>
          </a:p>
        </p:txBody>
      </p:sp>
      <p:sp>
        <p:nvSpPr>
          <p:cNvPr id="83" name="TextBox 82"/>
          <p:cNvSpPr txBox="1"/>
          <p:nvPr/>
        </p:nvSpPr>
        <p:spPr>
          <a:xfrm>
            <a:off x="6140310" y="3078704"/>
            <a:ext cx="1862993" cy="517606"/>
          </a:xfrm>
          <a:prstGeom prst="rect">
            <a:avLst/>
          </a:prstGeom>
          <a:noFill/>
        </p:spPr>
        <p:txBody>
          <a:bodyPr wrap="square" lIns="68545" tIns="34272" rIns="68545" bIns="34272" rtlCol="0">
            <a:spAutoFit/>
          </a:bodyPr>
          <a:lstStyle/>
          <a:p>
            <a:pPr>
              <a:lnSpc>
                <a:spcPct val="130000"/>
              </a:lnSpc>
            </a:pPr>
            <a:r>
              <a:rPr lang="zh-CN" altLang="en-US" sz="747" dirty="0">
                <a:solidFill>
                  <a:schemeClr val="tx1">
                    <a:lumMod val="65000"/>
                    <a:lumOff val="35000"/>
                  </a:schemeClr>
                </a:solidFill>
                <a:latin typeface="微软雅黑" panose="020B0503020204020204" pitchFamily="34" charset="-122"/>
                <a:ea typeface="微软雅黑" panose="020B0503020204020204" pitchFamily="34" charset="-122"/>
                <a:cs typeface="+mn-ea"/>
                <a:sym typeface="+mn-lt"/>
              </a:rPr>
              <a:t>点击添加相关标题文字，点击添加相关标题文字，点击添加相关标题文字，点击添加相关标题文字。</a:t>
            </a:r>
            <a:endParaRPr lang="en-GB" altLang="zh-CN" sz="747" dirty="0">
              <a:solidFill>
                <a:schemeClr val="tx1">
                  <a:lumMod val="65000"/>
                  <a:lumOff val="35000"/>
                </a:schemeClr>
              </a:solidFill>
              <a:latin typeface="微软雅黑" panose="020B0503020204020204" pitchFamily="34" charset="-122"/>
              <a:ea typeface="微软雅黑" panose="020B0503020204020204" pitchFamily="34" charset="-122"/>
              <a:cs typeface="+mn-ea"/>
              <a:sym typeface="+mn-lt"/>
            </a:endParaRPr>
          </a:p>
        </p:txBody>
      </p:sp>
    </p:spTree>
    <p:extLst>
      <p:ext uri="{BB962C8B-B14F-4D97-AF65-F5344CB8AC3E}">
        <p14:creationId xmlns:p14="http://schemas.microsoft.com/office/powerpoint/2010/main" val="240411697"/>
      </p:ext>
    </p:extLst>
  </p:cSld>
  <p:clrMapOvr>
    <a:masterClrMapping/>
  </p:clrMapOvr>
  <mc:AlternateContent xmlns:mc="http://schemas.openxmlformats.org/markup-compatibility/2006" xmlns:p14="http://schemas.microsoft.com/office/powerpoint/2010/main">
    <mc:Choice Requires="p14">
      <p:transition spd="slow" p14:dur="1200" advTm="0">
        <p14:prism/>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fill="hold" grpId="0" nodeType="afterEffect">
                                  <p:stCondLst>
                                    <p:cond delay="0"/>
                                  </p:stCondLst>
                                  <p:childTnLst>
                                    <p:set>
                                      <p:cBhvr>
                                        <p:cTn id="6" dur="1" fill="hold">
                                          <p:stCondLst>
                                            <p:cond delay="0"/>
                                          </p:stCondLst>
                                        </p:cTn>
                                        <p:tgtEl>
                                          <p:spTgt spid="47"/>
                                        </p:tgtEl>
                                        <p:attrNameLst>
                                          <p:attrName>style.visibility</p:attrName>
                                        </p:attrNameLst>
                                      </p:cBhvr>
                                      <p:to>
                                        <p:strVal val="visible"/>
                                      </p:to>
                                    </p:set>
                                    <p:anim calcmode="lin" valueType="num">
                                      <p:cBhvr additive="base">
                                        <p:cTn id="7" dur="500" fill="hold"/>
                                        <p:tgtEl>
                                          <p:spTgt spid="47"/>
                                        </p:tgtEl>
                                        <p:attrNameLst>
                                          <p:attrName>ppt_x</p:attrName>
                                        </p:attrNameLst>
                                      </p:cBhvr>
                                      <p:tavLst>
                                        <p:tav tm="0">
                                          <p:val>
                                            <p:strVal val="#ppt_x"/>
                                          </p:val>
                                        </p:tav>
                                        <p:tav tm="100000">
                                          <p:val>
                                            <p:strVal val="#ppt_x"/>
                                          </p:val>
                                        </p:tav>
                                      </p:tavLst>
                                    </p:anim>
                                    <p:anim calcmode="lin" valueType="num">
                                      <p:cBhvr additive="base">
                                        <p:cTn id="8" dur="500" fill="hold"/>
                                        <p:tgtEl>
                                          <p:spTgt spid="47"/>
                                        </p:tgtEl>
                                        <p:attrNameLst>
                                          <p:attrName>ppt_y</p:attrName>
                                        </p:attrNameLst>
                                      </p:cBhvr>
                                      <p:tavLst>
                                        <p:tav tm="0">
                                          <p:val>
                                            <p:strVal val="0-#ppt_h/2"/>
                                          </p:val>
                                        </p:tav>
                                        <p:tav tm="100000">
                                          <p:val>
                                            <p:strVal val="#ppt_y"/>
                                          </p:val>
                                        </p:tav>
                                      </p:tavLst>
                                    </p:anim>
                                  </p:childTnLst>
                                </p:cTn>
                              </p:par>
                              <p:par>
                                <p:cTn id="9" presetID="2" presetClass="entr" presetSubtype="4" fill="hold" grpId="0" nodeType="withEffect">
                                  <p:stCondLst>
                                    <p:cond delay="0"/>
                                  </p:stCondLst>
                                  <p:childTnLst>
                                    <p:set>
                                      <p:cBhvr>
                                        <p:cTn id="10" dur="1" fill="hold">
                                          <p:stCondLst>
                                            <p:cond delay="0"/>
                                          </p:stCondLst>
                                        </p:cTn>
                                        <p:tgtEl>
                                          <p:spTgt spid="69"/>
                                        </p:tgtEl>
                                        <p:attrNameLst>
                                          <p:attrName>style.visibility</p:attrName>
                                        </p:attrNameLst>
                                      </p:cBhvr>
                                      <p:to>
                                        <p:strVal val="visible"/>
                                      </p:to>
                                    </p:set>
                                    <p:anim calcmode="lin" valueType="num">
                                      <p:cBhvr additive="base">
                                        <p:cTn id="11" dur="500" fill="hold"/>
                                        <p:tgtEl>
                                          <p:spTgt spid="69"/>
                                        </p:tgtEl>
                                        <p:attrNameLst>
                                          <p:attrName>ppt_x</p:attrName>
                                        </p:attrNameLst>
                                      </p:cBhvr>
                                      <p:tavLst>
                                        <p:tav tm="0">
                                          <p:val>
                                            <p:strVal val="#ppt_x"/>
                                          </p:val>
                                        </p:tav>
                                        <p:tav tm="100000">
                                          <p:val>
                                            <p:strVal val="#ppt_x"/>
                                          </p:val>
                                        </p:tav>
                                      </p:tavLst>
                                    </p:anim>
                                    <p:anim calcmode="lin" valueType="num">
                                      <p:cBhvr additive="base">
                                        <p:cTn id="12" dur="500" fill="hold"/>
                                        <p:tgtEl>
                                          <p:spTgt spid="69"/>
                                        </p:tgtEl>
                                        <p:attrNameLst>
                                          <p:attrName>ppt_y</p:attrName>
                                        </p:attrNameLst>
                                      </p:cBhvr>
                                      <p:tavLst>
                                        <p:tav tm="0">
                                          <p:val>
                                            <p:strVal val="1+#ppt_h/2"/>
                                          </p:val>
                                        </p:tav>
                                        <p:tav tm="100000">
                                          <p:val>
                                            <p:strVal val="#ppt_y"/>
                                          </p:val>
                                        </p:tav>
                                      </p:tavLst>
                                    </p:anim>
                                  </p:childTnLst>
                                </p:cTn>
                              </p:par>
                            </p:childTnLst>
                          </p:cTn>
                        </p:par>
                        <p:par>
                          <p:cTn id="13" fill="hold">
                            <p:stCondLst>
                              <p:cond delay="500"/>
                            </p:stCondLst>
                            <p:childTnLst>
                              <p:par>
                                <p:cTn id="14" presetID="31" presetClass="entr" presetSubtype="0" fill="hold" grpId="0" nodeType="afterEffect">
                                  <p:stCondLst>
                                    <p:cond delay="0"/>
                                  </p:stCondLst>
                                  <p:childTnLst>
                                    <p:set>
                                      <p:cBhvr>
                                        <p:cTn id="15" dur="1" fill="hold">
                                          <p:stCondLst>
                                            <p:cond delay="0"/>
                                          </p:stCondLst>
                                        </p:cTn>
                                        <p:tgtEl>
                                          <p:spTgt spid="78"/>
                                        </p:tgtEl>
                                        <p:attrNameLst>
                                          <p:attrName>style.visibility</p:attrName>
                                        </p:attrNameLst>
                                      </p:cBhvr>
                                      <p:to>
                                        <p:strVal val="visible"/>
                                      </p:to>
                                    </p:set>
                                    <p:anim calcmode="lin" valueType="num">
                                      <p:cBhvr>
                                        <p:cTn id="16" dur="1000" fill="hold"/>
                                        <p:tgtEl>
                                          <p:spTgt spid="78"/>
                                        </p:tgtEl>
                                        <p:attrNameLst>
                                          <p:attrName>ppt_w</p:attrName>
                                        </p:attrNameLst>
                                      </p:cBhvr>
                                      <p:tavLst>
                                        <p:tav tm="0">
                                          <p:val>
                                            <p:fltVal val="0"/>
                                          </p:val>
                                        </p:tav>
                                        <p:tav tm="100000">
                                          <p:val>
                                            <p:strVal val="#ppt_w"/>
                                          </p:val>
                                        </p:tav>
                                      </p:tavLst>
                                    </p:anim>
                                    <p:anim calcmode="lin" valueType="num">
                                      <p:cBhvr>
                                        <p:cTn id="17" dur="1000" fill="hold"/>
                                        <p:tgtEl>
                                          <p:spTgt spid="78"/>
                                        </p:tgtEl>
                                        <p:attrNameLst>
                                          <p:attrName>ppt_h</p:attrName>
                                        </p:attrNameLst>
                                      </p:cBhvr>
                                      <p:tavLst>
                                        <p:tav tm="0">
                                          <p:val>
                                            <p:fltVal val="0"/>
                                          </p:val>
                                        </p:tav>
                                        <p:tav tm="100000">
                                          <p:val>
                                            <p:strVal val="#ppt_h"/>
                                          </p:val>
                                        </p:tav>
                                      </p:tavLst>
                                    </p:anim>
                                    <p:anim calcmode="lin" valueType="num">
                                      <p:cBhvr>
                                        <p:cTn id="18" dur="1000" fill="hold"/>
                                        <p:tgtEl>
                                          <p:spTgt spid="78"/>
                                        </p:tgtEl>
                                        <p:attrNameLst>
                                          <p:attrName>style.rotation</p:attrName>
                                        </p:attrNameLst>
                                      </p:cBhvr>
                                      <p:tavLst>
                                        <p:tav tm="0">
                                          <p:val>
                                            <p:fltVal val="90"/>
                                          </p:val>
                                        </p:tav>
                                        <p:tav tm="100000">
                                          <p:val>
                                            <p:fltVal val="0"/>
                                          </p:val>
                                        </p:tav>
                                      </p:tavLst>
                                    </p:anim>
                                    <p:animEffect transition="in" filter="fade">
                                      <p:cBhvr>
                                        <p:cTn id="19" dur="1000"/>
                                        <p:tgtEl>
                                          <p:spTgt spid="78"/>
                                        </p:tgtEl>
                                      </p:cBhvr>
                                    </p:animEffect>
                                  </p:childTnLst>
                                </p:cTn>
                              </p:par>
                              <p:par>
                                <p:cTn id="20" presetID="31" presetClass="entr" presetSubtype="0" fill="hold" grpId="0" nodeType="withEffect">
                                  <p:stCondLst>
                                    <p:cond delay="0"/>
                                  </p:stCondLst>
                                  <p:childTnLst>
                                    <p:set>
                                      <p:cBhvr>
                                        <p:cTn id="21" dur="1" fill="hold">
                                          <p:stCondLst>
                                            <p:cond delay="0"/>
                                          </p:stCondLst>
                                        </p:cTn>
                                        <p:tgtEl>
                                          <p:spTgt spid="79"/>
                                        </p:tgtEl>
                                        <p:attrNameLst>
                                          <p:attrName>style.visibility</p:attrName>
                                        </p:attrNameLst>
                                      </p:cBhvr>
                                      <p:to>
                                        <p:strVal val="visible"/>
                                      </p:to>
                                    </p:set>
                                    <p:anim calcmode="lin" valueType="num">
                                      <p:cBhvr>
                                        <p:cTn id="22" dur="1000" fill="hold"/>
                                        <p:tgtEl>
                                          <p:spTgt spid="79"/>
                                        </p:tgtEl>
                                        <p:attrNameLst>
                                          <p:attrName>ppt_w</p:attrName>
                                        </p:attrNameLst>
                                      </p:cBhvr>
                                      <p:tavLst>
                                        <p:tav tm="0">
                                          <p:val>
                                            <p:fltVal val="0"/>
                                          </p:val>
                                        </p:tav>
                                        <p:tav tm="100000">
                                          <p:val>
                                            <p:strVal val="#ppt_w"/>
                                          </p:val>
                                        </p:tav>
                                      </p:tavLst>
                                    </p:anim>
                                    <p:anim calcmode="lin" valueType="num">
                                      <p:cBhvr>
                                        <p:cTn id="23" dur="1000" fill="hold"/>
                                        <p:tgtEl>
                                          <p:spTgt spid="79"/>
                                        </p:tgtEl>
                                        <p:attrNameLst>
                                          <p:attrName>ppt_h</p:attrName>
                                        </p:attrNameLst>
                                      </p:cBhvr>
                                      <p:tavLst>
                                        <p:tav tm="0">
                                          <p:val>
                                            <p:fltVal val="0"/>
                                          </p:val>
                                        </p:tav>
                                        <p:tav tm="100000">
                                          <p:val>
                                            <p:strVal val="#ppt_h"/>
                                          </p:val>
                                        </p:tav>
                                      </p:tavLst>
                                    </p:anim>
                                    <p:anim calcmode="lin" valueType="num">
                                      <p:cBhvr>
                                        <p:cTn id="24" dur="1000" fill="hold"/>
                                        <p:tgtEl>
                                          <p:spTgt spid="79"/>
                                        </p:tgtEl>
                                        <p:attrNameLst>
                                          <p:attrName>style.rotation</p:attrName>
                                        </p:attrNameLst>
                                      </p:cBhvr>
                                      <p:tavLst>
                                        <p:tav tm="0">
                                          <p:val>
                                            <p:fltVal val="90"/>
                                          </p:val>
                                        </p:tav>
                                        <p:tav tm="100000">
                                          <p:val>
                                            <p:fltVal val="0"/>
                                          </p:val>
                                        </p:tav>
                                      </p:tavLst>
                                    </p:anim>
                                    <p:animEffect transition="in" filter="fade">
                                      <p:cBhvr>
                                        <p:cTn id="25" dur="1000"/>
                                        <p:tgtEl>
                                          <p:spTgt spid="79"/>
                                        </p:tgtEl>
                                      </p:cBhvr>
                                    </p:animEffect>
                                  </p:childTnLst>
                                </p:cTn>
                              </p:par>
                            </p:childTnLst>
                          </p:cTn>
                        </p:par>
                        <p:par>
                          <p:cTn id="26" fill="hold">
                            <p:stCondLst>
                              <p:cond delay="1500"/>
                            </p:stCondLst>
                            <p:childTnLst>
                              <p:par>
                                <p:cTn id="27" presetID="22" presetClass="entr" presetSubtype="2" fill="hold" nodeType="afterEffect">
                                  <p:stCondLst>
                                    <p:cond delay="0"/>
                                  </p:stCondLst>
                                  <p:childTnLst>
                                    <p:set>
                                      <p:cBhvr>
                                        <p:cTn id="28" dur="1" fill="hold">
                                          <p:stCondLst>
                                            <p:cond delay="0"/>
                                          </p:stCondLst>
                                        </p:cTn>
                                        <p:tgtEl>
                                          <p:spTgt spid="44"/>
                                        </p:tgtEl>
                                        <p:attrNameLst>
                                          <p:attrName>style.visibility</p:attrName>
                                        </p:attrNameLst>
                                      </p:cBhvr>
                                      <p:to>
                                        <p:strVal val="visible"/>
                                      </p:to>
                                    </p:set>
                                    <p:animEffect transition="in" filter="wipe(right)">
                                      <p:cBhvr>
                                        <p:cTn id="29" dur="500"/>
                                        <p:tgtEl>
                                          <p:spTgt spid="44"/>
                                        </p:tgtEl>
                                      </p:cBhvr>
                                    </p:animEffect>
                                  </p:childTnLst>
                                </p:cTn>
                              </p:par>
                            </p:childTnLst>
                          </p:cTn>
                        </p:par>
                        <p:par>
                          <p:cTn id="30" fill="hold">
                            <p:stCondLst>
                              <p:cond delay="2000"/>
                            </p:stCondLst>
                            <p:childTnLst>
                              <p:par>
                                <p:cTn id="31" presetID="22" presetClass="entr" presetSubtype="2" fill="hold" nodeType="afterEffect">
                                  <p:stCondLst>
                                    <p:cond delay="0"/>
                                  </p:stCondLst>
                                  <p:childTnLst>
                                    <p:set>
                                      <p:cBhvr>
                                        <p:cTn id="32" dur="1" fill="hold">
                                          <p:stCondLst>
                                            <p:cond delay="0"/>
                                          </p:stCondLst>
                                        </p:cTn>
                                        <p:tgtEl>
                                          <p:spTgt spid="57"/>
                                        </p:tgtEl>
                                        <p:attrNameLst>
                                          <p:attrName>style.visibility</p:attrName>
                                        </p:attrNameLst>
                                      </p:cBhvr>
                                      <p:to>
                                        <p:strVal val="visible"/>
                                      </p:to>
                                    </p:set>
                                    <p:animEffect transition="in" filter="wipe(right)">
                                      <p:cBhvr>
                                        <p:cTn id="33" dur="500"/>
                                        <p:tgtEl>
                                          <p:spTgt spid="57"/>
                                        </p:tgtEl>
                                      </p:cBhvr>
                                    </p:animEffect>
                                  </p:childTnLst>
                                </p:cTn>
                              </p:par>
                              <p:par>
                                <p:cTn id="34" presetID="42" presetClass="entr" presetSubtype="0" fill="hold" grpId="0" nodeType="withEffect">
                                  <p:stCondLst>
                                    <p:cond delay="0"/>
                                  </p:stCondLst>
                                  <p:childTnLst>
                                    <p:set>
                                      <p:cBhvr>
                                        <p:cTn id="35" dur="1" fill="hold">
                                          <p:stCondLst>
                                            <p:cond delay="0"/>
                                          </p:stCondLst>
                                        </p:cTn>
                                        <p:tgtEl>
                                          <p:spTgt spid="80"/>
                                        </p:tgtEl>
                                        <p:attrNameLst>
                                          <p:attrName>style.visibility</p:attrName>
                                        </p:attrNameLst>
                                      </p:cBhvr>
                                      <p:to>
                                        <p:strVal val="visible"/>
                                      </p:to>
                                    </p:set>
                                    <p:animEffect transition="in" filter="fade">
                                      <p:cBhvr>
                                        <p:cTn id="36" dur="1000"/>
                                        <p:tgtEl>
                                          <p:spTgt spid="80"/>
                                        </p:tgtEl>
                                      </p:cBhvr>
                                    </p:animEffect>
                                    <p:anim calcmode="lin" valueType="num">
                                      <p:cBhvr>
                                        <p:cTn id="37" dur="1000" fill="hold"/>
                                        <p:tgtEl>
                                          <p:spTgt spid="80"/>
                                        </p:tgtEl>
                                        <p:attrNameLst>
                                          <p:attrName>ppt_x</p:attrName>
                                        </p:attrNameLst>
                                      </p:cBhvr>
                                      <p:tavLst>
                                        <p:tav tm="0">
                                          <p:val>
                                            <p:strVal val="#ppt_x"/>
                                          </p:val>
                                        </p:tav>
                                        <p:tav tm="100000">
                                          <p:val>
                                            <p:strVal val="#ppt_x"/>
                                          </p:val>
                                        </p:tav>
                                      </p:tavLst>
                                    </p:anim>
                                    <p:anim calcmode="lin" valueType="num">
                                      <p:cBhvr>
                                        <p:cTn id="38" dur="1000" fill="hold"/>
                                        <p:tgtEl>
                                          <p:spTgt spid="80"/>
                                        </p:tgtEl>
                                        <p:attrNameLst>
                                          <p:attrName>ppt_y</p:attrName>
                                        </p:attrNameLst>
                                      </p:cBhvr>
                                      <p:tavLst>
                                        <p:tav tm="0">
                                          <p:val>
                                            <p:strVal val="#ppt_y+.1"/>
                                          </p:val>
                                        </p:tav>
                                        <p:tav tm="100000">
                                          <p:val>
                                            <p:strVal val="#ppt_y"/>
                                          </p:val>
                                        </p:tav>
                                      </p:tavLst>
                                    </p:anim>
                                  </p:childTnLst>
                                </p:cTn>
                              </p:par>
                            </p:childTnLst>
                          </p:cTn>
                        </p:par>
                        <p:par>
                          <p:cTn id="39" fill="hold">
                            <p:stCondLst>
                              <p:cond delay="3000"/>
                            </p:stCondLst>
                            <p:childTnLst>
                              <p:par>
                                <p:cTn id="40" presetID="22" presetClass="entr" presetSubtype="8" fill="hold" nodeType="afterEffect">
                                  <p:stCondLst>
                                    <p:cond delay="0"/>
                                  </p:stCondLst>
                                  <p:childTnLst>
                                    <p:set>
                                      <p:cBhvr>
                                        <p:cTn id="41" dur="1" fill="hold">
                                          <p:stCondLst>
                                            <p:cond delay="0"/>
                                          </p:stCondLst>
                                        </p:cTn>
                                        <p:tgtEl>
                                          <p:spTgt spid="51"/>
                                        </p:tgtEl>
                                        <p:attrNameLst>
                                          <p:attrName>style.visibility</p:attrName>
                                        </p:attrNameLst>
                                      </p:cBhvr>
                                      <p:to>
                                        <p:strVal val="visible"/>
                                      </p:to>
                                    </p:set>
                                    <p:animEffect transition="in" filter="wipe(left)">
                                      <p:cBhvr>
                                        <p:cTn id="42" dur="500"/>
                                        <p:tgtEl>
                                          <p:spTgt spid="51"/>
                                        </p:tgtEl>
                                      </p:cBhvr>
                                    </p:animEffect>
                                  </p:childTnLst>
                                </p:cTn>
                              </p:par>
                            </p:childTnLst>
                          </p:cTn>
                        </p:par>
                        <p:par>
                          <p:cTn id="43" fill="hold">
                            <p:stCondLst>
                              <p:cond delay="3500"/>
                            </p:stCondLst>
                            <p:childTnLst>
                              <p:par>
                                <p:cTn id="44" presetID="22" presetClass="entr" presetSubtype="8" fill="hold" nodeType="afterEffect">
                                  <p:stCondLst>
                                    <p:cond delay="0"/>
                                  </p:stCondLst>
                                  <p:childTnLst>
                                    <p:set>
                                      <p:cBhvr>
                                        <p:cTn id="45" dur="1" fill="hold">
                                          <p:stCondLst>
                                            <p:cond delay="0"/>
                                          </p:stCondLst>
                                        </p:cTn>
                                        <p:tgtEl>
                                          <p:spTgt spid="70"/>
                                        </p:tgtEl>
                                        <p:attrNameLst>
                                          <p:attrName>style.visibility</p:attrName>
                                        </p:attrNameLst>
                                      </p:cBhvr>
                                      <p:to>
                                        <p:strVal val="visible"/>
                                      </p:to>
                                    </p:set>
                                    <p:animEffect transition="in" filter="wipe(left)">
                                      <p:cBhvr>
                                        <p:cTn id="46" dur="500"/>
                                        <p:tgtEl>
                                          <p:spTgt spid="70"/>
                                        </p:tgtEl>
                                      </p:cBhvr>
                                    </p:animEffect>
                                  </p:childTnLst>
                                </p:cTn>
                              </p:par>
                              <p:par>
                                <p:cTn id="47" presetID="42" presetClass="entr" presetSubtype="0" fill="hold" grpId="0" nodeType="withEffect">
                                  <p:stCondLst>
                                    <p:cond delay="0"/>
                                  </p:stCondLst>
                                  <p:childTnLst>
                                    <p:set>
                                      <p:cBhvr>
                                        <p:cTn id="48" dur="1" fill="hold">
                                          <p:stCondLst>
                                            <p:cond delay="0"/>
                                          </p:stCondLst>
                                        </p:cTn>
                                        <p:tgtEl>
                                          <p:spTgt spid="81"/>
                                        </p:tgtEl>
                                        <p:attrNameLst>
                                          <p:attrName>style.visibility</p:attrName>
                                        </p:attrNameLst>
                                      </p:cBhvr>
                                      <p:to>
                                        <p:strVal val="visible"/>
                                      </p:to>
                                    </p:set>
                                    <p:animEffect transition="in" filter="fade">
                                      <p:cBhvr>
                                        <p:cTn id="49" dur="1000"/>
                                        <p:tgtEl>
                                          <p:spTgt spid="81"/>
                                        </p:tgtEl>
                                      </p:cBhvr>
                                    </p:animEffect>
                                    <p:anim calcmode="lin" valueType="num">
                                      <p:cBhvr>
                                        <p:cTn id="50" dur="1000" fill="hold"/>
                                        <p:tgtEl>
                                          <p:spTgt spid="81"/>
                                        </p:tgtEl>
                                        <p:attrNameLst>
                                          <p:attrName>ppt_x</p:attrName>
                                        </p:attrNameLst>
                                      </p:cBhvr>
                                      <p:tavLst>
                                        <p:tav tm="0">
                                          <p:val>
                                            <p:strVal val="#ppt_x"/>
                                          </p:val>
                                        </p:tav>
                                        <p:tav tm="100000">
                                          <p:val>
                                            <p:strVal val="#ppt_x"/>
                                          </p:val>
                                        </p:tav>
                                      </p:tavLst>
                                    </p:anim>
                                    <p:anim calcmode="lin" valueType="num">
                                      <p:cBhvr>
                                        <p:cTn id="51" dur="1000" fill="hold"/>
                                        <p:tgtEl>
                                          <p:spTgt spid="81"/>
                                        </p:tgtEl>
                                        <p:attrNameLst>
                                          <p:attrName>ppt_y</p:attrName>
                                        </p:attrNameLst>
                                      </p:cBhvr>
                                      <p:tavLst>
                                        <p:tav tm="0">
                                          <p:val>
                                            <p:strVal val="#ppt_y+.1"/>
                                          </p:val>
                                        </p:tav>
                                        <p:tav tm="100000">
                                          <p:val>
                                            <p:strVal val="#ppt_y"/>
                                          </p:val>
                                        </p:tav>
                                      </p:tavLst>
                                    </p:anim>
                                  </p:childTnLst>
                                </p:cTn>
                              </p:par>
                            </p:childTnLst>
                          </p:cTn>
                        </p:par>
                        <p:par>
                          <p:cTn id="52" fill="hold">
                            <p:stCondLst>
                              <p:cond delay="4500"/>
                            </p:stCondLst>
                            <p:childTnLst>
                              <p:par>
                                <p:cTn id="53" presetID="22" presetClass="entr" presetSubtype="2" fill="hold" nodeType="afterEffect">
                                  <p:stCondLst>
                                    <p:cond delay="0"/>
                                  </p:stCondLst>
                                  <p:childTnLst>
                                    <p:set>
                                      <p:cBhvr>
                                        <p:cTn id="54" dur="1" fill="hold">
                                          <p:stCondLst>
                                            <p:cond delay="0"/>
                                          </p:stCondLst>
                                        </p:cTn>
                                        <p:tgtEl>
                                          <p:spTgt spid="48"/>
                                        </p:tgtEl>
                                        <p:attrNameLst>
                                          <p:attrName>style.visibility</p:attrName>
                                        </p:attrNameLst>
                                      </p:cBhvr>
                                      <p:to>
                                        <p:strVal val="visible"/>
                                      </p:to>
                                    </p:set>
                                    <p:animEffect transition="in" filter="wipe(right)">
                                      <p:cBhvr>
                                        <p:cTn id="55" dur="500"/>
                                        <p:tgtEl>
                                          <p:spTgt spid="48"/>
                                        </p:tgtEl>
                                      </p:cBhvr>
                                    </p:animEffect>
                                  </p:childTnLst>
                                </p:cTn>
                              </p:par>
                            </p:childTnLst>
                          </p:cTn>
                        </p:par>
                        <p:par>
                          <p:cTn id="56" fill="hold">
                            <p:stCondLst>
                              <p:cond delay="5000"/>
                            </p:stCondLst>
                            <p:childTnLst>
                              <p:par>
                                <p:cTn id="57" presetID="22" presetClass="entr" presetSubtype="2" fill="hold" nodeType="afterEffect">
                                  <p:stCondLst>
                                    <p:cond delay="0"/>
                                  </p:stCondLst>
                                  <p:childTnLst>
                                    <p:set>
                                      <p:cBhvr>
                                        <p:cTn id="58" dur="1" fill="hold">
                                          <p:stCondLst>
                                            <p:cond delay="0"/>
                                          </p:stCondLst>
                                        </p:cTn>
                                        <p:tgtEl>
                                          <p:spTgt spid="60"/>
                                        </p:tgtEl>
                                        <p:attrNameLst>
                                          <p:attrName>style.visibility</p:attrName>
                                        </p:attrNameLst>
                                      </p:cBhvr>
                                      <p:to>
                                        <p:strVal val="visible"/>
                                      </p:to>
                                    </p:set>
                                    <p:animEffect transition="in" filter="wipe(right)">
                                      <p:cBhvr>
                                        <p:cTn id="59" dur="500"/>
                                        <p:tgtEl>
                                          <p:spTgt spid="60"/>
                                        </p:tgtEl>
                                      </p:cBhvr>
                                    </p:animEffect>
                                  </p:childTnLst>
                                </p:cTn>
                              </p:par>
                              <p:par>
                                <p:cTn id="60" presetID="42" presetClass="entr" presetSubtype="0" fill="hold" grpId="0" nodeType="withEffect">
                                  <p:stCondLst>
                                    <p:cond delay="0"/>
                                  </p:stCondLst>
                                  <p:childTnLst>
                                    <p:set>
                                      <p:cBhvr>
                                        <p:cTn id="61" dur="1" fill="hold">
                                          <p:stCondLst>
                                            <p:cond delay="0"/>
                                          </p:stCondLst>
                                        </p:cTn>
                                        <p:tgtEl>
                                          <p:spTgt spid="82"/>
                                        </p:tgtEl>
                                        <p:attrNameLst>
                                          <p:attrName>style.visibility</p:attrName>
                                        </p:attrNameLst>
                                      </p:cBhvr>
                                      <p:to>
                                        <p:strVal val="visible"/>
                                      </p:to>
                                    </p:set>
                                    <p:animEffect transition="in" filter="fade">
                                      <p:cBhvr>
                                        <p:cTn id="62" dur="1000"/>
                                        <p:tgtEl>
                                          <p:spTgt spid="82"/>
                                        </p:tgtEl>
                                      </p:cBhvr>
                                    </p:animEffect>
                                    <p:anim calcmode="lin" valueType="num">
                                      <p:cBhvr>
                                        <p:cTn id="63" dur="1000" fill="hold"/>
                                        <p:tgtEl>
                                          <p:spTgt spid="82"/>
                                        </p:tgtEl>
                                        <p:attrNameLst>
                                          <p:attrName>ppt_x</p:attrName>
                                        </p:attrNameLst>
                                      </p:cBhvr>
                                      <p:tavLst>
                                        <p:tav tm="0">
                                          <p:val>
                                            <p:strVal val="#ppt_x"/>
                                          </p:val>
                                        </p:tav>
                                        <p:tav tm="100000">
                                          <p:val>
                                            <p:strVal val="#ppt_x"/>
                                          </p:val>
                                        </p:tav>
                                      </p:tavLst>
                                    </p:anim>
                                    <p:anim calcmode="lin" valueType="num">
                                      <p:cBhvr>
                                        <p:cTn id="64" dur="1000" fill="hold"/>
                                        <p:tgtEl>
                                          <p:spTgt spid="82"/>
                                        </p:tgtEl>
                                        <p:attrNameLst>
                                          <p:attrName>ppt_y</p:attrName>
                                        </p:attrNameLst>
                                      </p:cBhvr>
                                      <p:tavLst>
                                        <p:tav tm="0">
                                          <p:val>
                                            <p:strVal val="#ppt_y+.1"/>
                                          </p:val>
                                        </p:tav>
                                        <p:tav tm="100000">
                                          <p:val>
                                            <p:strVal val="#ppt_y"/>
                                          </p:val>
                                        </p:tav>
                                      </p:tavLst>
                                    </p:anim>
                                  </p:childTnLst>
                                </p:cTn>
                              </p:par>
                            </p:childTnLst>
                          </p:cTn>
                        </p:par>
                        <p:par>
                          <p:cTn id="65" fill="hold">
                            <p:stCondLst>
                              <p:cond delay="6000"/>
                            </p:stCondLst>
                            <p:childTnLst>
                              <p:par>
                                <p:cTn id="66" presetID="22" presetClass="entr" presetSubtype="8" fill="hold" nodeType="afterEffect">
                                  <p:stCondLst>
                                    <p:cond delay="0"/>
                                  </p:stCondLst>
                                  <p:childTnLst>
                                    <p:set>
                                      <p:cBhvr>
                                        <p:cTn id="67" dur="1" fill="hold">
                                          <p:stCondLst>
                                            <p:cond delay="0"/>
                                          </p:stCondLst>
                                        </p:cTn>
                                        <p:tgtEl>
                                          <p:spTgt spid="54"/>
                                        </p:tgtEl>
                                        <p:attrNameLst>
                                          <p:attrName>style.visibility</p:attrName>
                                        </p:attrNameLst>
                                      </p:cBhvr>
                                      <p:to>
                                        <p:strVal val="visible"/>
                                      </p:to>
                                    </p:set>
                                    <p:animEffect transition="in" filter="wipe(left)">
                                      <p:cBhvr>
                                        <p:cTn id="68" dur="500"/>
                                        <p:tgtEl>
                                          <p:spTgt spid="54"/>
                                        </p:tgtEl>
                                      </p:cBhvr>
                                    </p:animEffect>
                                  </p:childTnLst>
                                </p:cTn>
                              </p:par>
                            </p:childTnLst>
                          </p:cTn>
                        </p:par>
                        <p:par>
                          <p:cTn id="69" fill="hold">
                            <p:stCondLst>
                              <p:cond delay="6500"/>
                            </p:stCondLst>
                            <p:childTnLst>
                              <p:par>
                                <p:cTn id="70" presetID="22" presetClass="entr" presetSubtype="8" fill="hold" nodeType="afterEffect">
                                  <p:stCondLst>
                                    <p:cond delay="0"/>
                                  </p:stCondLst>
                                  <p:childTnLst>
                                    <p:set>
                                      <p:cBhvr>
                                        <p:cTn id="71" dur="1" fill="hold">
                                          <p:stCondLst>
                                            <p:cond delay="0"/>
                                          </p:stCondLst>
                                        </p:cTn>
                                        <p:tgtEl>
                                          <p:spTgt spid="73"/>
                                        </p:tgtEl>
                                        <p:attrNameLst>
                                          <p:attrName>style.visibility</p:attrName>
                                        </p:attrNameLst>
                                      </p:cBhvr>
                                      <p:to>
                                        <p:strVal val="visible"/>
                                      </p:to>
                                    </p:set>
                                    <p:animEffect transition="in" filter="wipe(left)">
                                      <p:cBhvr>
                                        <p:cTn id="72" dur="500"/>
                                        <p:tgtEl>
                                          <p:spTgt spid="73"/>
                                        </p:tgtEl>
                                      </p:cBhvr>
                                    </p:animEffect>
                                  </p:childTnLst>
                                </p:cTn>
                              </p:par>
                              <p:par>
                                <p:cTn id="73" presetID="42" presetClass="entr" presetSubtype="0" fill="hold" grpId="0" nodeType="withEffect">
                                  <p:stCondLst>
                                    <p:cond delay="0"/>
                                  </p:stCondLst>
                                  <p:childTnLst>
                                    <p:set>
                                      <p:cBhvr>
                                        <p:cTn id="74" dur="1" fill="hold">
                                          <p:stCondLst>
                                            <p:cond delay="0"/>
                                          </p:stCondLst>
                                        </p:cTn>
                                        <p:tgtEl>
                                          <p:spTgt spid="83"/>
                                        </p:tgtEl>
                                        <p:attrNameLst>
                                          <p:attrName>style.visibility</p:attrName>
                                        </p:attrNameLst>
                                      </p:cBhvr>
                                      <p:to>
                                        <p:strVal val="visible"/>
                                      </p:to>
                                    </p:set>
                                    <p:animEffect transition="in" filter="fade">
                                      <p:cBhvr>
                                        <p:cTn id="75" dur="1000"/>
                                        <p:tgtEl>
                                          <p:spTgt spid="83"/>
                                        </p:tgtEl>
                                      </p:cBhvr>
                                    </p:animEffect>
                                    <p:anim calcmode="lin" valueType="num">
                                      <p:cBhvr>
                                        <p:cTn id="76" dur="1000" fill="hold"/>
                                        <p:tgtEl>
                                          <p:spTgt spid="83"/>
                                        </p:tgtEl>
                                        <p:attrNameLst>
                                          <p:attrName>ppt_x</p:attrName>
                                        </p:attrNameLst>
                                      </p:cBhvr>
                                      <p:tavLst>
                                        <p:tav tm="0">
                                          <p:val>
                                            <p:strVal val="#ppt_x"/>
                                          </p:val>
                                        </p:tav>
                                        <p:tav tm="100000">
                                          <p:val>
                                            <p:strVal val="#ppt_x"/>
                                          </p:val>
                                        </p:tav>
                                      </p:tavLst>
                                    </p:anim>
                                    <p:anim calcmode="lin" valueType="num">
                                      <p:cBhvr>
                                        <p:cTn id="77" dur="1000" fill="hold"/>
                                        <p:tgtEl>
                                          <p:spTgt spid="8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7" grpId="0" animBg="1"/>
      <p:bldP spid="69" grpId="0" animBg="1"/>
      <p:bldP spid="78" grpId="0"/>
      <p:bldP spid="79" grpId="0"/>
      <p:bldP spid="80" grpId="0"/>
      <p:bldP spid="81" grpId="0"/>
      <p:bldP spid="82" grpId="0"/>
      <p:bldP spid="83" grpId="0"/>
    </p:bldLst>
  </p:timing>
</p:sld>
</file>

<file path=ppt/slides/slide1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grpSp>
        <p:nvGrpSpPr>
          <p:cNvPr id="102" name="Group 38"/>
          <p:cNvGrpSpPr>
            <a:grpSpLocks/>
          </p:cNvGrpSpPr>
          <p:nvPr/>
        </p:nvGrpSpPr>
        <p:grpSpPr bwMode="auto">
          <a:xfrm>
            <a:off x="5344017" y="1769782"/>
            <a:ext cx="753573" cy="225000"/>
            <a:chOff x="7244862" y="2564012"/>
            <a:chExt cx="1005315" cy="299674"/>
          </a:xfrm>
        </p:grpSpPr>
        <p:cxnSp>
          <p:nvCxnSpPr>
            <p:cNvPr id="103" name="Straight Connector 39"/>
            <p:cNvCxnSpPr/>
            <p:nvPr/>
          </p:nvCxnSpPr>
          <p:spPr>
            <a:xfrm flipV="1">
              <a:off x="7244862" y="2564012"/>
              <a:ext cx="393867" cy="299674"/>
            </a:xfrm>
            <a:prstGeom prst="line">
              <a:avLst/>
            </a:prstGeom>
            <a:ln w="6350">
              <a:solidFill>
                <a:srgbClr val="108036"/>
              </a:solidFill>
              <a:prstDash val="sysDash"/>
              <a:headEnd type="oval" w="sm" len="sm"/>
              <a:tailEnd type="none"/>
            </a:ln>
          </p:spPr>
          <p:style>
            <a:lnRef idx="1">
              <a:schemeClr val="accent1"/>
            </a:lnRef>
            <a:fillRef idx="0">
              <a:schemeClr val="accent1"/>
            </a:fillRef>
            <a:effectRef idx="0">
              <a:schemeClr val="accent1"/>
            </a:effectRef>
            <a:fontRef idx="minor">
              <a:schemeClr val="tx1"/>
            </a:fontRef>
          </p:style>
        </p:cxnSp>
        <p:cxnSp>
          <p:nvCxnSpPr>
            <p:cNvPr id="104" name="Straight Connector 40"/>
            <p:cNvCxnSpPr/>
            <p:nvPr/>
          </p:nvCxnSpPr>
          <p:spPr>
            <a:xfrm>
              <a:off x="7643494" y="2564012"/>
              <a:ext cx="606683" cy="0"/>
            </a:xfrm>
            <a:prstGeom prst="line">
              <a:avLst/>
            </a:prstGeom>
            <a:ln w="6350">
              <a:solidFill>
                <a:srgbClr val="108036"/>
              </a:solidFill>
              <a:prstDash val="sysDash"/>
              <a:headEnd type="none"/>
              <a:tailEnd type="oval" w="sm" len="sm"/>
            </a:ln>
          </p:spPr>
          <p:style>
            <a:lnRef idx="1">
              <a:schemeClr val="accent1"/>
            </a:lnRef>
            <a:fillRef idx="0">
              <a:schemeClr val="accent1"/>
            </a:fillRef>
            <a:effectRef idx="0">
              <a:schemeClr val="accent1"/>
            </a:effectRef>
            <a:fontRef idx="minor">
              <a:schemeClr val="tx1"/>
            </a:fontRef>
          </p:style>
        </p:cxnSp>
      </p:grpSp>
      <p:grpSp>
        <p:nvGrpSpPr>
          <p:cNvPr id="105" name="Group 41"/>
          <p:cNvGrpSpPr>
            <a:grpSpLocks/>
          </p:cNvGrpSpPr>
          <p:nvPr/>
        </p:nvGrpSpPr>
        <p:grpSpPr bwMode="auto">
          <a:xfrm flipH="1">
            <a:off x="2860680" y="1769782"/>
            <a:ext cx="753573" cy="225000"/>
            <a:chOff x="7244862" y="2564012"/>
            <a:chExt cx="1005315" cy="299674"/>
          </a:xfrm>
        </p:grpSpPr>
        <p:cxnSp>
          <p:nvCxnSpPr>
            <p:cNvPr id="106" name="Straight Connector 42"/>
            <p:cNvCxnSpPr/>
            <p:nvPr/>
          </p:nvCxnSpPr>
          <p:spPr>
            <a:xfrm flipV="1">
              <a:off x="7244862" y="2564012"/>
              <a:ext cx="393867" cy="299674"/>
            </a:xfrm>
            <a:prstGeom prst="line">
              <a:avLst/>
            </a:prstGeom>
            <a:ln w="6350">
              <a:solidFill>
                <a:srgbClr val="108036"/>
              </a:solidFill>
              <a:prstDash val="sysDash"/>
              <a:headEnd type="oval" w="sm" len="sm"/>
              <a:tailEnd type="none"/>
            </a:ln>
          </p:spPr>
          <p:style>
            <a:lnRef idx="1">
              <a:schemeClr val="accent1"/>
            </a:lnRef>
            <a:fillRef idx="0">
              <a:schemeClr val="accent1"/>
            </a:fillRef>
            <a:effectRef idx="0">
              <a:schemeClr val="accent1"/>
            </a:effectRef>
            <a:fontRef idx="minor">
              <a:schemeClr val="tx1"/>
            </a:fontRef>
          </p:style>
        </p:cxnSp>
        <p:cxnSp>
          <p:nvCxnSpPr>
            <p:cNvPr id="107" name="Straight Connector 43"/>
            <p:cNvCxnSpPr/>
            <p:nvPr/>
          </p:nvCxnSpPr>
          <p:spPr>
            <a:xfrm>
              <a:off x="7643494" y="2564012"/>
              <a:ext cx="606683" cy="0"/>
            </a:xfrm>
            <a:prstGeom prst="line">
              <a:avLst/>
            </a:prstGeom>
            <a:ln w="6350">
              <a:solidFill>
                <a:srgbClr val="108036"/>
              </a:solidFill>
              <a:prstDash val="sysDash"/>
              <a:headEnd type="none"/>
              <a:tailEnd type="oval" w="sm" len="sm"/>
            </a:ln>
          </p:spPr>
          <p:style>
            <a:lnRef idx="1">
              <a:schemeClr val="accent1"/>
            </a:lnRef>
            <a:fillRef idx="0">
              <a:schemeClr val="accent1"/>
            </a:fillRef>
            <a:effectRef idx="0">
              <a:schemeClr val="accent1"/>
            </a:effectRef>
            <a:fontRef idx="minor">
              <a:schemeClr val="tx1"/>
            </a:fontRef>
          </p:style>
        </p:cxnSp>
      </p:grpSp>
      <p:grpSp>
        <p:nvGrpSpPr>
          <p:cNvPr id="108" name="Group 44"/>
          <p:cNvGrpSpPr>
            <a:grpSpLocks/>
          </p:cNvGrpSpPr>
          <p:nvPr/>
        </p:nvGrpSpPr>
        <p:grpSpPr bwMode="auto">
          <a:xfrm rot="1354404" flipV="1">
            <a:off x="4748778" y="3220974"/>
            <a:ext cx="753573" cy="225001"/>
            <a:chOff x="7244862" y="2564012"/>
            <a:chExt cx="1005315" cy="299674"/>
          </a:xfrm>
        </p:grpSpPr>
        <p:cxnSp>
          <p:nvCxnSpPr>
            <p:cNvPr id="109" name="Straight Connector 45"/>
            <p:cNvCxnSpPr/>
            <p:nvPr/>
          </p:nvCxnSpPr>
          <p:spPr>
            <a:xfrm flipV="1">
              <a:off x="7242482" y="2566640"/>
              <a:ext cx="393867" cy="299674"/>
            </a:xfrm>
            <a:prstGeom prst="line">
              <a:avLst/>
            </a:prstGeom>
            <a:ln w="6350">
              <a:solidFill>
                <a:srgbClr val="108036"/>
              </a:solidFill>
              <a:prstDash val="sysDash"/>
              <a:headEnd type="oval" w="sm" len="sm"/>
              <a:tailEnd type="none"/>
            </a:ln>
          </p:spPr>
          <p:style>
            <a:lnRef idx="1">
              <a:schemeClr val="accent1"/>
            </a:lnRef>
            <a:fillRef idx="0">
              <a:schemeClr val="accent1"/>
            </a:fillRef>
            <a:effectRef idx="0">
              <a:schemeClr val="accent1"/>
            </a:effectRef>
            <a:fontRef idx="minor">
              <a:schemeClr val="tx1"/>
            </a:fontRef>
          </p:style>
        </p:cxnSp>
        <p:cxnSp>
          <p:nvCxnSpPr>
            <p:cNvPr id="110" name="Straight Connector 46"/>
            <p:cNvCxnSpPr/>
            <p:nvPr/>
          </p:nvCxnSpPr>
          <p:spPr>
            <a:xfrm>
              <a:off x="7642153" y="2566779"/>
              <a:ext cx="606683" cy="0"/>
            </a:xfrm>
            <a:prstGeom prst="line">
              <a:avLst/>
            </a:prstGeom>
            <a:ln w="6350">
              <a:solidFill>
                <a:srgbClr val="108036"/>
              </a:solidFill>
              <a:prstDash val="sysDash"/>
              <a:headEnd type="none"/>
              <a:tailEnd type="oval" w="sm" len="sm"/>
            </a:ln>
          </p:spPr>
          <p:style>
            <a:lnRef idx="1">
              <a:schemeClr val="accent1"/>
            </a:lnRef>
            <a:fillRef idx="0">
              <a:schemeClr val="accent1"/>
            </a:fillRef>
            <a:effectRef idx="0">
              <a:schemeClr val="accent1"/>
            </a:effectRef>
            <a:fontRef idx="minor">
              <a:schemeClr val="tx1"/>
            </a:fontRef>
          </p:style>
        </p:cxnSp>
      </p:grpSp>
      <p:grpSp>
        <p:nvGrpSpPr>
          <p:cNvPr id="111" name="Group 47"/>
          <p:cNvGrpSpPr>
            <a:grpSpLocks/>
          </p:cNvGrpSpPr>
          <p:nvPr/>
        </p:nvGrpSpPr>
        <p:grpSpPr bwMode="auto">
          <a:xfrm rot="-1354404" flipH="1" flipV="1">
            <a:off x="3470204" y="3220974"/>
            <a:ext cx="753573" cy="225001"/>
            <a:chOff x="7244862" y="2564012"/>
            <a:chExt cx="1005315" cy="299674"/>
          </a:xfrm>
        </p:grpSpPr>
        <p:cxnSp>
          <p:nvCxnSpPr>
            <p:cNvPr id="112" name="Straight Connector 48"/>
            <p:cNvCxnSpPr/>
            <p:nvPr/>
          </p:nvCxnSpPr>
          <p:spPr>
            <a:xfrm flipV="1">
              <a:off x="7245168" y="2564320"/>
              <a:ext cx="393867" cy="299674"/>
            </a:xfrm>
            <a:prstGeom prst="line">
              <a:avLst/>
            </a:prstGeom>
            <a:ln w="6350">
              <a:solidFill>
                <a:srgbClr val="108036"/>
              </a:solidFill>
              <a:prstDash val="sysDash"/>
              <a:headEnd type="oval" w="sm" len="sm"/>
              <a:tailEnd type="none"/>
            </a:ln>
          </p:spPr>
          <p:style>
            <a:lnRef idx="1">
              <a:schemeClr val="accent1"/>
            </a:lnRef>
            <a:fillRef idx="0">
              <a:schemeClr val="accent1"/>
            </a:fillRef>
            <a:effectRef idx="0">
              <a:schemeClr val="accent1"/>
            </a:effectRef>
            <a:fontRef idx="minor">
              <a:schemeClr val="tx1"/>
            </a:fontRef>
          </p:style>
        </p:cxnSp>
        <p:cxnSp>
          <p:nvCxnSpPr>
            <p:cNvPr id="113" name="Straight Connector 49"/>
            <p:cNvCxnSpPr/>
            <p:nvPr/>
          </p:nvCxnSpPr>
          <p:spPr>
            <a:xfrm>
              <a:off x="7646305" y="2565069"/>
              <a:ext cx="606683" cy="0"/>
            </a:xfrm>
            <a:prstGeom prst="line">
              <a:avLst/>
            </a:prstGeom>
            <a:ln w="6350">
              <a:solidFill>
                <a:srgbClr val="108036"/>
              </a:solidFill>
              <a:prstDash val="sysDash"/>
              <a:headEnd type="none"/>
              <a:tailEnd type="oval" w="sm" len="sm"/>
            </a:ln>
          </p:spPr>
          <p:style>
            <a:lnRef idx="1">
              <a:schemeClr val="accent1"/>
            </a:lnRef>
            <a:fillRef idx="0">
              <a:schemeClr val="accent1"/>
            </a:fillRef>
            <a:effectRef idx="0">
              <a:schemeClr val="accent1"/>
            </a:effectRef>
            <a:fontRef idx="minor">
              <a:schemeClr val="tx1"/>
            </a:fontRef>
          </p:style>
        </p:cxnSp>
      </p:grpSp>
      <p:grpSp>
        <p:nvGrpSpPr>
          <p:cNvPr id="114" name="Group 1"/>
          <p:cNvGrpSpPr>
            <a:grpSpLocks/>
          </p:cNvGrpSpPr>
          <p:nvPr/>
        </p:nvGrpSpPr>
        <p:grpSpPr bwMode="auto">
          <a:xfrm>
            <a:off x="3001157" y="1540020"/>
            <a:ext cx="2954766" cy="2878576"/>
            <a:chOff x="4121518" y="1915221"/>
            <a:chExt cx="3939219" cy="3837413"/>
          </a:xfrm>
        </p:grpSpPr>
        <p:grpSp>
          <p:nvGrpSpPr>
            <p:cNvPr id="115" name="Group 52"/>
            <p:cNvGrpSpPr>
              <a:grpSpLocks/>
            </p:cNvGrpSpPr>
            <p:nvPr/>
          </p:nvGrpSpPr>
          <p:grpSpPr bwMode="auto">
            <a:xfrm>
              <a:off x="4121518" y="1915221"/>
              <a:ext cx="3939219" cy="3837413"/>
              <a:chOff x="3160707" y="1634350"/>
              <a:chExt cx="2825746" cy="2752719"/>
            </a:xfrm>
          </p:grpSpPr>
          <p:sp>
            <p:nvSpPr>
              <p:cNvPr id="120" name="Freeform 5"/>
              <p:cNvSpPr>
                <a:spLocks noEditPoints="1"/>
              </p:cNvSpPr>
              <p:nvPr/>
            </p:nvSpPr>
            <p:spPr bwMode="auto">
              <a:xfrm>
                <a:off x="3160707" y="1912126"/>
                <a:ext cx="1180620" cy="1243163"/>
              </a:xfrm>
              <a:custGeom>
                <a:avLst/>
                <a:gdLst/>
                <a:ahLst/>
                <a:cxnLst>
                  <a:cxn ang="0">
                    <a:pos x="85" y="294"/>
                  </a:cxn>
                  <a:cxn ang="0">
                    <a:pos x="0" y="330"/>
                  </a:cxn>
                  <a:cxn ang="0">
                    <a:pos x="314" y="0"/>
                  </a:cxn>
                  <a:cxn ang="0">
                    <a:pos x="167" y="327"/>
                  </a:cxn>
                  <a:cxn ang="0">
                    <a:pos x="85" y="294"/>
                  </a:cxn>
                  <a:cxn ang="0">
                    <a:pos x="85" y="294"/>
                  </a:cxn>
                  <a:cxn ang="0">
                    <a:pos x="85" y="294"/>
                  </a:cxn>
                </a:cxnLst>
                <a:rect l="0" t="0" r="r" b="b"/>
                <a:pathLst>
                  <a:path w="314" h="330">
                    <a:moveTo>
                      <a:pt x="85" y="294"/>
                    </a:moveTo>
                    <a:cubicBezTo>
                      <a:pt x="52" y="294"/>
                      <a:pt x="21" y="307"/>
                      <a:pt x="0" y="330"/>
                    </a:cubicBezTo>
                    <a:cubicBezTo>
                      <a:pt x="19" y="162"/>
                      <a:pt x="149" y="27"/>
                      <a:pt x="314" y="0"/>
                    </a:cubicBezTo>
                    <a:cubicBezTo>
                      <a:pt x="176" y="99"/>
                      <a:pt x="167" y="274"/>
                      <a:pt x="167" y="327"/>
                    </a:cubicBezTo>
                    <a:cubicBezTo>
                      <a:pt x="146" y="306"/>
                      <a:pt x="116" y="294"/>
                      <a:pt x="85" y="294"/>
                    </a:cubicBezTo>
                    <a:close/>
                    <a:moveTo>
                      <a:pt x="85" y="294"/>
                    </a:moveTo>
                    <a:cubicBezTo>
                      <a:pt x="85" y="294"/>
                      <a:pt x="85" y="294"/>
                      <a:pt x="85" y="294"/>
                    </a:cubicBezTo>
                  </a:path>
                </a:pathLst>
              </a:custGeom>
              <a:solidFill>
                <a:srgbClr val="108136"/>
              </a:solidFill>
              <a:ln w="9525">
                <a:noFill/>
                <a:round/>
                <a:headEnd/>
                <a:tailEnd/>
              </a:ln>
              <a:effectLst/>
            </p:spPr>
            <p:txBody>
              <a:bodyPr/>
              <a:lstStyle/>
              <a:p>
                <a:pPr defTabSz="685715">
                  <a:defRPr/>
                </a:pPr>
                <a:endParaRPr lang="en-US" sz="1280" dirty="0">
                  <a:latin typeface="微软雅黑" pitchFamily="34" charset="-122"/>
                  <a:ea typeface="微软雅黑" pitchFamily="34" charset="-122"/>
                </a:endParaRPr>
              </a:p>
            </p:txBody>
          </p:sp>
          <p:sp>
            <p:nvSpPr>
              <p:cNvPr id="121" name="Freeform 6"/>
              <p:cNvSpPr>
                <a:spLocks noEditPoints="1"/>
              </p:cNvSpPr>
              <p:nvPr/>
            </p:nvSpPr>
            <p:spPr bwMode="auto">
              <a:xfrm>
                <a:off x="3885929" y="1916680"/>
                <a:ext cx="636419" cy="1238610"/>
              </a:xfrm>
              <a:custGeom>
                <a:avLst/>
                <a:gdLst/>
                <a:ahLst/>
                <a:cxnLst>
                  <a:cxn ang="0">
                    <a:pos x="84" y="293"/>
                  </a:cxn>
                  <a:cxn ang="0">
                    <a:pos x="1" y="327"/>
                  </a:cxn>
                  <a:cxn ang="0">
                    <a:pos x="169" y="0"/>
                  </a:cxn>
                  <a:cxn ang="0">
                    <a:pos x="169" y="329"/>
                  </a:cxn>
                  <a:cxn ang="0">
                    <a:pos x="84" y="293"/>
                  </a:cxn>
                  <a:cxn ang="0">
                    <a:pos x="84" y="293"/>
                  </a:cxn>
                  <a:cxn ang="0">
                    <a:pos x="84" y="293"/>
                  </a:cxn>
                </a:cxnLst>
                <a:rect l="0" t="0" r="r" b="b"/>
                <a:pathLst>
                  <a:path w="169" h="329">
                    <a:moveTo>
                      <a:pt x="84" y="293"/>
                    </a:moveTo>
                    <a:cubicBezTo>
                      <a:pt x="52" y="293"/>
                      <a:pt x="22" y="306"/>
                      <a:pt x="1" y="327"/>
                    </a:cubicBezTo>
                    <a:cubicBezTo>
                      <a:pt x="0" y="276"/>
                      <a:pt x="8" y="87"/>
                      <a:pt x="169" y="0"/>
                    </a:cubicBezTo>
                    <a:cubicBezTo>
                      <a:pt x="169" y="329"/>
                      <a:pt x="169" y="329"/>
                      <a:pt x="169" y="329"/>
                    </a:cubicBezTo>
                    <a:cubicBezTo>
                      <a:pt x="147" y="306"/>
                      <a:pt x="117" y="293"/>
                      <a:pt x="84" y="293"/>
                    </a:cubicBezTo>
                    <a:close/>
                    <a:moveTo>
                      <a:pt x="84" y="293"/>
                    </a:moveTo>
                    <a:cubicBezTo>
                      <a:pt x="84" y="293"/>
                      <a:pt x="84" y="293"/>
                      <a:pt x="84" y="293"/>
                    </a:cubicBezTo>
                  </a:path>
                </a:pathLst>
              </a:custGeom>
              <a:solidFill>
                <a:srgbClr val="8CC94C"/>
              </a:solidFill>
              <a:ln w="9525">
                <a:noFill/>
                <a:round/>
                <a:headEnd/>
                <a:tailEnd/>
              </a:ln>
              <a:effectLst/>
            </p:spPr>
            <p:txBody>
              <a:bodyPr/>
              <a:lstStyle/>
              <a:p>
                <a:pPr defTabSz="685715">
                  <a:defRPr/>
                </a:pPr>
                <a:endParaRPr lang="en-US" sz="1280" dirty="0">
                  <a:latin typeface="微软雅黑" pitchFamily="34" charset="-122"/>
                  <a:ea typeface="微软雅黑" pitchFamily="34" charset="-122"/>
                </a:endParaRPr>
              </a:p>
            </p:txBody>
          </p:sp>
          <p:sp>
            <p:nvSpPr>
              <p:cNvPr id="122" name="Freeform 7"/>
              <p:cNvSpPr>
                <a:spLocks noEditPoints="1"/>
              </p:cNvSpPr>
              <p:nvPr/>
            </p:nvSpPr>
            <p:spPr bwMode="auto">
              <a:xfrm>
                <a:off x="4621397" y="1916680"/>
                <a:ext cx="635281" cy="1238610"/>
              </a:xfrm>
              <a:custGeom>
                <a:avLst/>
                <a:gdLst/>
                <a:ahLst/>
                <a:cxnLst>
                  <a:cxn ang="0">
                    <a:pos x="85" y="293"/>
                  </a:cxn>
                  <a:cxn ang="0">
                    <a:pos x="0" y="329"/>
                  </a:cxn>
                  <a:cxn ang="0">
                    <a:pos x="0" y="0"/>
                  </a:cxn>
                  <a:cxn ang="0">
                    <a:pos x="168" y="327"/>
                  </a:cxn>
                  <a:cxn ang="0">
                    <a:pos x="85" y="293"/>
                  </a:cxn>
                  <a:cxn ang="0">
                    <a:pos x="85" y="293"/>
                  </a:cxn>
                  <a:cxn ang="0">
                    <a:pos x="85" y="293"/>
                  </a:cxn>
                </a:cxnLst>
                <a:rect l="0" t="0" r="r" b="b"/>
                <a:pathLst>
                  <a:path w="169" h="329">
                    <a:moveTo>
                      <a:pt x="85" y="293"/>
                    </a:moveTo>
                    <a:cubicBezTo>
                      <a:pt x="52" y="293"/>
                      <a:pt x="22" y="306"/>
                      <a:pt x="0" y="329"/>
                    </a:cubicBezTo>
                    <a:cubicBezTo>
                      <a:pt x="0" y="0"/>
                      <a:pt x="0" y="0"/>
                      <a:pt x="0" y="0"/>
                    </a:cubicBezTo>
                    <a:cubicBezTo>
                      <a:pt x="161" y="87"/>
                      <a:pt x="169" y="276"/>
                      <a:pt x="168" y="327"/>
                    </a:cubicBezTo>
                    <a:cubicBezTo>
                      <a:pt x="146" y="306"/>
                      <a:pt x="116" y="293"/>
                      <a:pt x="85" y="293"/>
                    </a:cubicBezTo>
                    <a:close/>
                    <a:moveTo>
                      <a:pt x="85" y="293"/>
                    </a:moveTo>
                    <a:cubicBezTo>
                      <a:pt x="85" y="293"/>
                      <a:pt x="85" y="293"/>
                      <a:pt x="85" y="293"/>
                    </a:cubicBezTo>
                  </a:path>
                </a:pathLst>
              </a:custGeom>
              <a:solidFill>
                <a:srgbClr val="8CC94C"/>
              </a:solidFill>
              <a:ln w="9525">
                <a:noFill/>
                <a:round/>
                <a:headEnd/>
                <a:tailEnd/>
              </a:ln>
              <a:effectLst/>
            </p:spPr>
            <p:txBody>
              <a:bodyPr/>
              <a:lstStyle/>
              <a:p>
                <a:pPr defTabSz="685715">
                  <a:defRPr/>
                </a:pPr>
                <a:endParaRPr lang="en-US" sz="1280" dirty="0">
                  <a:latin typeface="微软雅黑" pitchFamily="34" charset="-122"/>
                  <a:ea typeface="微软雅黑" pitchFamily="34" charset="-122"/>
                </a:endParaRPr>
              </a:p>
            </p:txBody>
          </p:sp>
          <p:sp>
            <p:nvSpPr>
              <p:cNvPr id="123" name="Freeform 8"/>
              <p:cNvSpPr>
                <a:spLocks noEditPoints="1"/>
              </p:cNvSpPr>
              <p:nvPr/>
            </p:nvSpPr>
            <p:spPr bwMode="auto">
              <a:xfrm>
                <a:off x="4797864" y="1912126"/>
                <a:ext cx="1188589" cy="1251133"/>
              </a:xfrm>
              <a:custGeom>
                <a:avLst/>
                <a:gdLst/>
                <a:ahLst/>
                <a:cxnLst>
                  <a:cxn ang="0">
                    <a:pos x="229" y="294"/>
                  </a:cxn>
                  <a:cxn ang="0">
                    <a:pos x="147" y="327"/>
                  </a:cxn>
                  <a:cxn ang="0">
                    <a:pos x="0" y="0"/>
                  </a:cxn>
                  <a:cxn ang="0">
                    <a:pos x="316" y="332"/>
                  </a:cxn>
                  <a:cxn ang="0">
                    <a:pos x="229" y="294"/>
                  </a:cxn>
                  <a:cxn ang="0">
                    <a:pos x="229" y="294"/>
                  </a:cxn>
                  <a:cxn ang="0">
                    <a:pos x="229" y="294"/>
                  </a:cxn>
                </a:cxnLst>
                <a:rect l="0" t="0" r="r" b="b"/>
                <a:pathLst>
                  <a:path w="316" h="332">
                    <a:moveTo>
                      <a:pt x="229" y="294"/>
                    </a:moveTo>
                    <a:cubicBezTo>
                      <a:pt x="198" y="294"/>
                      <a:pt x="169" y="306"/>
                      <a:pt x="147" y="327"/>
                    </a:cubicBezTo>
                    <a:cubicBezTo>
                      <a:pt x="148" y="274"/>
                      <a:pt x="138" y="99"/>
                      <a:pt x="0" y="0"/>
                    </a:cubicBezTo>
                    <a:cubicBezTo>
                      <a:pt x="167" y="26"/>
                      <a:pt x="298" y="162"/>
                      <a:pt x="316" y="332"/>
                    </a:cubicBezTo>
                    <a:cubicBezTo>
                      <a:pt x="295" y="308"/>
                      <a:pt x="263" y="294"/>
                      <a:pt x="229" y="294"/>
                    </a:cubicBezTo>
                    <a:close/>
                    <a:moveTo>
                      <a:pt x="229" y="294"/>
                    </a:moveTo>
                    <a:cubicBezTo>
                      <a:pt x="229" y="294"/>
                      <a:pt x="229" y="294"/>
                      <a:pt x="229" y="294"/>
                    </a:cubicBezTo>
                  </a:path>
                </a:pathLst>
              </a:custGeom>
              <a:solidFill>
                <a:srgbClr val="108136"/>
              </a:solidFill>
              <a:ln w="9525">
                <a:noFill/>
                <a:round/>
                <a:headEnd/>
                <a:tailEnd/>
              </a:ln>
              <a:effectLst/>
            </p:spPr>
            <p:txBody>
              <a:bodyPr/>
              <a:lstStyle/>
              <a:p>
                <a:pPr defTabSz="685715">
                  <a:defRPr/>
                </a:pPr>
                <a:endParaRPr lang="en-US" sz="1280" dirty="0">
                  <a:latin typeface="微软雅黑" pitchFamily="34" charset="-122"/>
                  <a:ea typeface="微软雅黑" pitchFamily="34" charset="-122"/>
                </a:endParaRPr>
              </a:p>
            </p:txBody>
          </p:sp>
          <p:sp>
            <p:nvSpPr>
              <p:cNvPr id="124" name="Freeform 9"/>
              <p:cNvSpPr>
                <a:spLocks noEditPoints="1"/>
              </p:cNvSpPr>
              <p:nvPr/>
            </p:nvSpPr>
            <p:spPr bwMode="auto">
              <a:xfrm>
                <a:off x="4522348" y="3336300"/>
                <a:ext cx="494107" cy="1050769"/>
              </a:xfrm>
              <a:custGeom>
                <a:avLst/>
                <a:gdLst/>
                <a:ahLst/>
                <a:cxnLst>
                  <a:cxn ang="0">
                    <a:pos x="13" y="7"/>
                  </a:cxn>
                  <a:cxn ang="0">
                    <a:pos x="0" y="0"/>
                  </a:cxn>
                  <a:cxn ang="0">
                    <a:pos x="0" y="214"/>
                  </a:cxn>
                  <a:cxn ang="0">
                    <a:pos x="2" y="219"/>
                  </a:cxn>
                  <a:cxn ang="0">
                    <a:pos x="66" y="279"/>
                  </a:cxn>
                  <a:cxn ang="0">
                    <a:pos x="131" y="214"/>
                  </a:cxn>
                  <a:cxn ang="0">
                    <a:pos x="118" y="201"/>
                  </a:cxn>
                  <a:cxn ang="0">
                    <a:pos x="105" y="214"/>
                  </a:cxn>
                  <a:cxn ang="0">
                    <a:pos x="66" y="253"/>
                  </a:cxn>
                  <a:cxn ang="0">
                    <a:pos x="27" y="214"/>
                  </a:cxn>
                  <a:cxn ang="0">
                    <a:pos x="26" y="211"/>
                  </a:cxn>
                  <a:cxn ang="0">
                    <a:pos x="26" y="0"/>
                  </a:cxn>
                  <a:cxn ang="0">
                    <a:pos x="13" y="7"/>
                  </a:cxn>
                  <a:cxn ang="0">
                    <a:pos x="13" y="7"/>
                  </a:cxn>
                  <a:cxn ang="0">
                    <a:pos x="13" y="7"/>
                  </a:cxn>
                </a:cxnLst>
                <a:rect l="0" t="0" r="r" b="b"/>
                <a:pathLst>
                  <a:path w="131" h="279">
                    <a:moveTo>
                      <a:pt x="13" y="7"/>
                    </a:moveTo>
                    <a:cubicBezTo>
                      <a:pt x="8" y="7"/>
                      <a:pt x="3" y="4"/>
                      <a:pt x="0" y="0"/>
                    </a:cubicBezTo>
                    <a:cubicBezTo>
                      <a:pt x="0" y="214"/>
                      <a:pt x="0" y="214"/>
                      <a:pt x="0" y="214"/>
                    </a:cubicBezTo>
                    <a:cubicBezTo>
                      <a:pt x="0" y="216"/>
                      <a:pt x="1" y="218"/>
                      <a:pt x="2" y="219"/>
                    </a:cubicBezTo>
                    <a:cubicBezTo>
                      <a:pt x="4" y="253"/>
                      <a:pt x="32" y="279"/>
                      <a:pt x="66" y="279"/>
                    </a:cubicBezTo>
                    <a:cubicBezTo>
                      <a:pt x="102" y="279"/>
                      <a:pt x="131" y="250"/>
                      <a:pt x="131" y="214"/>
                    </a:cubicBezTo>
                    <a:cubicBezTo>
                      <a:pt x="131" y="207"/>
                      <a:pt x="126" y="201"/>
                      <a:pt x="118" y="201"/>
                    </a:cubicBezTo>
                    <a:cubicBezTo>
                      <a:pt x="111" y="201"/>
                      <a:pt x="105" y="207"/>
                      <a:pt x="105" y="214"/>
                    </a:cubicBezTo>
                    <a:cubicBezTo>
                      <a:pt x="105" y="236"/>
                      <a:pt x="88" y="253"/>
                      <a:pt x="66" y="253"/>
                    </a:cubicBezTo>
                    <a:cubicBezTo>
                      <a:pt x="45" y="253"/>
                      <a:pt x="27" y="236"/>
                      <a:pt x="27" y="214"/>
                    </a:cubicBezTo>
                    <a:cubicBezTo>
                      <a:pt x="27" y="213"/>
                      <a:pt x="27" y="212"/>
                      <a:pt x="26" y="211"/>
                    </a:cubicBezTo>
                    <a:cubicBezTo>
                      <a:pt x="26" y="0"/>
                      <a:pt x="26" y="0"/>
                      <a:pt x="26" y="0"/>
                    </a:cubicBezTo>
                    <a:cubicBezTo>
                      <a:pt x="24" y="4"/>
                      <a:pt x="19" y="7"/>
                      <a:pt x="13" y="7"/>
                    </a:cubicBezTo>
                    <a:close/>
                    <a:moveTo>
                      <a:pt x="13" y="7"/>
                    </a:moveTo>
                    <a:cubicBezTo>
                      <a:pt x="13" y="7"/>
                      <a:pt x="13" y="7"/>
                      <a:pt x="13" y="7"/>
                    </a:cubicBezTo>
                  </a:path>
                </a:pathLst>
              </a:custGeom>
              <a:solidFill>
                <a:schemeClr val="tx1">
                  <a:lumMod val="50000"/>
                  <a:lumOff val="50000"/>
                </a:schemeClr>
              </a:solidFill>
              <a:ln w="9525">
                <a:noFill/>
                <a:round/>
                <a:headEnd/>
                <a:tailEnd/>
              </a:ln>
              <a:effectLst/>
            </p:spPr>
            <p:txBody>
              <a:bodyPr/>
              <a:lstStyle/>
              <a:p>
                <a:pPr defTabSz="685715">
                  <a:defRPr/>
                </a:pPr>
                <a:endParaRPr lang="en-US" sz="1280" dirty="0">
                  <a:latin typeface="微软雅黑" pitchFamily="34" charset="-122"/>
                  <a:ea typeface="微软雅黑" pitchFamily="34" charset="-122"/>
                </a:endParaRPr>
              </a:p>
            </p:txBody>
          </p:sp>
          <p:sp>
            <p:nvSpPr>
              <p:cNvPr id="125" name="Freeform 10"/>
              <p:cNvSpPr>
                <a:spLocks noEditPoints="1"/>
              </p:cNvSpPr>
              <p:nvPr/>
            </p:nvSpPr>
            <p:spPr bwMode="auto">
              <a:xfrm>
                <a:off x="4522348" y="1634350"/>
                <a:ext cx="99049" cy="198086"/>
              </a:xfrm>
              <a:custGeom>
                <a:avLst/>
                <a:gdLst/>
                <a:ahLst/>
                <a:cxnLst>
                  <a:cxn ang="0">
                    <a:pos x="26" y="52"/>
                  </a:cxn>
                  <a:cxn ang="0">
                    <a:pos x="26" y="13"/>
                  </a:cxn>
                  <a:cxn ang="0">
                    <a:pos x="13" y="0"/>
                  </a:cxn>
                  <a:cxn ang="0">
                    <a:pos x="0" y="13"/>
                  </a:cxn>
                  <a:cxn ang="0">
                    <a:pos x="0" y="52"/>
                  </a:cxn>
                  <a:cxn ang="0">
                    <a:pos x="0" y="53"/>
                  </a:cxn>
                  <a:cxn ang="0">
                    <a:pos x="26" y="53"/>
                  </a:cxn>
                  <a:cxn ang="0">
                    <a:pos x="26" y="52"/>
                  </a:cxn>
                  <a:cxn ang="0">
                    <a:pos x="26" y="52"/>
                  </a:cxn>
                  <a:cxn ang="0">
                    <a:pos x="26" y="52"/>
                  </a:cxn>
                </a:cxnLst>
                <a:rect l="0" t="0" r="r" b="b"/>
                <a:pathLst>
                  <a:path w="26" h="53">
                    <a:moveTo>
                      <a:pt x="26" y="52"/>
                    </a:moveTo>
                    <a:cubicBezTo>
                      <a:pt x="26" y="13"/>
                      <a:pt x="26" y="13"/>
                      <a:pt x="26" y="13"/>
                    </a:cubicBezTo>
                    <a:cubicBezTo>
                      <a:pt x="26" y="6"/>
                      <a:pt x="20" y="0"/>
                      <a:pt x="13" y="0"/>
                    </a:cubicBezTo>
                    <a:cubicBezTo>
                      <a:pt x="6" y="0"/>
                      <a:pt x="0" y="6"/>
                      <a:pt x="0" y="13"/>
                    </a:cubicBezTo>
                    <a:cubicBezTo>
                      <a:pt x="0" y="52"/>
                      <a:pt x="0" y="52"/>
                      <a:pt x="0" y="52"/>
                    </a:cubicBezTo>
                    <a:cubicBezTo>
                      <a:pt x="0" y="52"/>
                      <a:pt x="0" y="52"/>
                      <a:pt x="0" y="53"/>
                    </a:cubicBezTo>
                    <a:cubicBezTo>
                      <a:pt x="26" y="53"/>
                      <a:pt x="26" y="53"/>
                      <a:pt x="26" y="53"/>
                    </a:cubicBezTo>
                    <a:cubicBezTo>
                      <a:pt x="26" y="52"/>
                      <a:pt x="26" y="52"/>
                      <a:pt x="26" y="52"/>
                    </a:cubicBezTo>
                    <a:close/>
                    <a:moveTo>
                      <a:pt x="26" y="52"/>
                    </a:moveTo>
                    <a:cubicBezTo>
                      <a:pt x="26" y="52"/>
                      <a:pt x="26" y="52"/>
                      <a:pt x="26" y="52"/>
                    </a:cubicBezTo>
                  </a:path>
                </a:pathLst>
              </a:custGeom>
              <a:solidFill>
                <a:schemeClr val="tx1">
                  <a:lumMod val="50000"/>
                  <a:lumOff val="50000"/>
                </a:schemeClr>
              </a:solidFill>
              <a:ln w="9525">
                <a:noFill/>
                <a:round/>
                <a:headEnd/>
                <a:tailEnd/>
              </a:ln>
              <a:effectLst>
                <a:innerShdw blurRad="63500" dist="50800" dir="5400000">
                  <a:prstClr val="black">
                    <a:alpha val="50000"/>
                  </a:prstClr>
                </a:innerShdw>
              </a:effectLst>
            </p:spPr>
            <p:txBody>
              <a:bodyPr/>
              <a:lstStyle/>
              <a:p>
                <a:pPr defTabSz="685715">
                  <a:defRPr/>
                </a:pPr>
                <a:endParaRPr lang="en-US" sz="1280" dirty="0">
                  <a:latin typeface="微软雅黑" pitchFamily="34" charset="-122"/>
                  <a:ea typeface="微软雅黑" pitchFamily="34" charset="-122"/>
                </a:endParaRPr>
              </a:p>
            </p:txBody>
          </p:sp>
        </p:grpSp>
        <p:sp>
          <p:nvSpPr>
            <p:cNvPr id="116" name="Shape 1094"/>
            <p:cNvSpPr>
              <a:spLocks/>
            </p:cNvSpPr>
            <p:nvPr/>
          </p:nvSpPr>
          <p:spPr bwMode="auto">
            <a:xfrm>
              <a:off x="4568684" y="3131690"/>
              <a:ext cx="376996" cy="269235"/>
            </a:xfrm>
            <a:custGeom>
              <a:avLst/>
              <a:gdLst>
                <a:gd name="T0" fmla="*/ 3289953 w 21600"/>
                <a:gd name="T1" fmla="*/ 1677957 h 21600"/>
                <a:gd name="T2" fmla="*/ 3289953 w 21600"/>
                <a:gd name="T3" fmla="*/ 1677957 h 21600"/>
                <a:gd name="T4" fmla="*/ 3289953 w 21600"/>
                <a:gd name="T5" fmla="*/ 1677957 h 21600"/>
                <a:gd name="T6" fmla="*/ 3289953 w 21600"/>
                <a:gd name="T7" fmla="*/ 1677957 h 21600"/>
                <a:gd name="T8" fmla="*/ 0 60000 65536"/>
                <a:gd name="T9" fmla="*/ 5898240 60000 65536"/>
                <a:gd name="T10" fmla="*/ 11796480 60000 65536"/>
                <a:gd name="T11" fmla="*/ 17694720 60000 65536"/>
              </a:gdLst>
              <a:ahLst/>
              <a:cxnLst>
                <a:cxn ang="T8">
                  <a:pos x="T0" y="T1"/>
                </a:cxn>
                <a:cxn ang="T9">
                  <a:pos x="T2" y="T3"/>
                </a:cxn>
                <a:cxn ang="T10">
                  <a:pos x="T4" y="T5"/>
                </a:cxn>
                <a:cxn ang="T11">
                  <a:pos x="T6" y="T7"/>
                </a:cxn>
              </a:cxnLst>
              <a:rect l="0" t="0" r="r" b="b"/>
              <a:pathLst>
                <a:path w="21600" h="21600" extrusionOk="0">
                  <a:moveTo>
                    <a:pt x="20056" y="17282"/>
                  </a:moveTo>
                  <a:lnTo>
                    <a:pt x="1544" y="17282"/>
                  </a:lnTo>
                  <a:cubicBezTo>
                    <a:pt x="691" y="17282"/>
                    <a:pt x="0" y="18250"/>
                    <a:pt x="0" y="19441"/>
                  </a:cubicBezTo>
                  <a:cubicBezTo>
                    <a:pt x="0" y="20638"/>
                    <a:pt x="691" y="21600"/>
                    <a:pt x="1544" y="21600"/>
                  </a:cubicBezTo>
                  <a:lnTo>
                    <a:pt x="20056" y="21600"/>
                  </a:lnTo>
                  <a:cubicBezTo>
                    <a:pt x="20909" y="21600"/>
                    <a:pt x="21600" y="20638"/>
                    <a:pt x="21600" y="19441"/>
                  </a:cubicBezTo>
                  <a:cubicBezTo>
                    <a:pt x="21600" y="18250"/>
                    <a:pt x="20909" y="17282"/>
                    <a:pt x="20056" y="17282"/>
                  </a:cubicBezTo>
                  <a:close/>
                  <a:moveTo>
                    <a:pt x="1544" y="4321"/>
                  </a:moveTo>
                  <a:lnTo>
                    <a:pt x="20056" y="4321"/>
                  </a:lnTo>
                  <a:cubicBezTo>
                    <a:pt x="20909" y="4321"/>
                    <a:pt x="21600" y="3353"/>
                    <a:pt x="21600" y="2159"/>
                  </a:cubicBezTo>
                  <a:cubicBezTo>
                    <a:pt x="21600" y="965"/>
                    <a:pt x="20909" y="0"/>
                    <a:pt x="20056" y="0"/>
                  </a:cubicBezTo>
                  <a:lnTo>
                    <a:pt x="1544" y="0"/>
                  </a:lnTo>
                  <a:cubicBezTo>
                    <a:pt x="691" y="0"/>
                    <a:pt x="0" y="965"/>
                    <a:pt x="0" y="2159"/>
                  </a:cubicBezTo>
                  <a:cubicBezTo>
                    <a:pt x="0" y="3353"/>
                    <a:pt x="691" y="4321"/>
                    <a:pt x="1544" y="4321"/>
                  </a:cubicBezTo>
                  <a:close/>
                  <a:moveTo>
                    <a:pt x="20056" y="8640"/>
                  </a:moveTo>
                  <a:lnTo>
                    <a:pt x="1544" y="8640"/>
                  </a:lnTo>
                  <a:cubicBezTo>
                    <a:pt x="691" y="8640"/>
                    <a:pt x="0" y="9608"/>
                    <a:pt x="0" y="10799"/>
                  </a:cubicBezTo>
                  <a:cubicBezTo>
                    <a:pt x="0" y="11996"/>
                    <a:pt x="691" y="12958"/>
                    <a:pt x="1544" y="12958"/>
                  </a:cubicBezTo>
                  <a:lnTo>
                    <a:pt x="20056" y="12958"/>
                  </a:lnTo>
                  <a:cubicBezTo>
                    <a:pt x="20909" y="12958"/>
                    <a:pt x="21600" y="11996"/>
                    <a:pt x="21600" y="10799"/>
                  </a:cubicBezTo>
                  <a:cubicBezTo>
                    <a:pt x="21600" y="9608"/>
                    <a:pt x="20909" y="8640"/>
                    <a:pt x="20056" y="8640"/>
                  </a:cubicBezTo>
                  <a:close/>
                </a:path>
              </a:pathLst>
            </a:custGeom>
            <a:solidFill>
              <a:schemeClr val="bg1"/>
            </a:solidFill>
            <a:ln>
              <a:noFill/>
            </a:ln>
            <a:extLst>
              <a:ext uri="{91240B29-F687-4F45-9708-019B960494DF}">
                <a14:hiddenLine xmlns:a14="http://schemas.microsoft.com/office/drawing/2010/main" w="12700" cap="flat">
                  <a:solidFill>
                    <a:srgbClr val="000000"/>
                  </a:solidFill>
                  <a:miter lim="400000"/>
                  <a:headEnd/>
                  <a:tailEnd/>
                </a14:hiddenLine>
              </a:ext>
            </a:extLst>
          </p:spPr>
          <p:txBody>
            <a:bodyPr lIns="28572" tIns="28572" rIns="28572" bIns="28572" anchor="ctr"/>
            <a:lstStyle/>
            <a:p>
              <a:endParaRPr lang="zh-CN" altLang="en-US" sz="1280"/>
            </a:p>
          </p:txBody>
        </p:sp>
        <p:sp>
          <p:nvSpPr>
            <p:cNvPr id="117" name="Freeform 62"/>
            <p:cNvSpPr>
              <a:spLocks noEditPoints="1"/>
            </p:cNvSpPr>
            <p:nvPr/>
          </p:nvSpPr>
          <p:spPr bwMode="auto">
            <a:xfrm>
              <a:off x="5477986" y="3065772"/>
              <a:ext cx="320256" cy="360553"/>
            </a:xfrm>
            <a:custGeom>
              <a:avLst/>
              <a:gdLst>
                <a:gd name="T0" fmla="*/ 300480192 w 320"/>
                <a:gd name="T1" fmla="*/ 0 h 360"/>
                <a:gd name="T2" fmla="*/ 256409964 w 320"/>
                <a:gd name="T3" fmla="*/ 0 h 360"/>
                <a:gd name="T4" fmla="*/ 240384154 w 320"/>
                <a:gd name="T5" fmla="*/ 20061770 h 360"/>
                <a:gd name="T6" fmla="*/ 240384154 w 320"/>
                <a:gd name="T7" fmla="*/ 361106849 h 360"/>
                <a:gd name="T8" fmla="*/ 320512205 w 320"/>
                <a:gd name="T9" fmla="*/ 361106849 h 360"/>
                <a:gd name="T10" fmla="*/ 320512205 w 320"/>
                <a:gd name="T11" fmla="*/ 20061770 h 360"/>
                <a:gd name="T12" fmla="*/ 300480192 w 320"/>
                <a:gd name="T13" fmla="*/ 0 h 360"/>
                <a:gd name="T14" fmla="*/ 180288115 w 320"/>
                <a:gd name="T15" fmla="*/ 120368616 h 360"/>
                <a:gd name="T16" fmla="*/ 136217887 w 320"/>
                <a:gd name="T17" fmla="*/ 120368616 h 360"/>
                <a:gd name="T18" fmla="*/ 120192077 w 320"/>
                <a:gd name="T19" fmla="*/ 140430386 h 360"/>
                <a:gd name="T20" fmla="*/ 120192077 w 320"/>
                <a:gd name="T21" fmla="*/ 361106849 h 360"/>
                <a:gd name="T22" fmla="*/ 200320128 w 320"/>
                <a:gd name="T23" fmla="*/ 361106849 h 360"/>
                <a:gd name="T24" fmla="*/ 200320128 w 320"/>
                <a:gd name="T25" fmla="*/ 140430386 h 360"/>
                <a:gd name="T26" fmla="*/ 180288115 w 320"/>
                <a:gd name="T27" fmla="*/ 120368616 h 360"/>
                <a:gd name="T28" fmla="*/ 60096038 w 320"/>
                <a:gd name="T29" fmla="*/ 240738233 h 360"/>
                <a:gd name="T30" fmla="*/ 16025810 w 320"/>
                <a:gd name="T31" fmla="*/ 240738233 h 360"/>
                <a:gd name="T32" fmla="*/ 0 w 320"/>
                <a:gd name="T33" fmla="*/ 260799002 h 360"/>
                <a:gd name="T34" fmla="*/ 0 w 320"/>
                <a:gd name="T35" fmla="*/ 361106849 h 360"/>
                <a:gd name="T36" fmla="*/ 80128051 w 320"/>
                <a:gd name="T37" fmla="*/ 361106849 h 360"/>
                <a:gd name="T38" fmla="*/ 80128051 w 320"/>
                <a:gd name="T39" fmla="*/ 260799002 h 360"/>
                <a:gd name="T40" fmla="*/ 60096038 w 320"/>
                <a:gd name="T41" fmla="*/ 240738233 h 360"/>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0" t="0" r="r" b="b"/>
              <a:pathLst>
                <a:path w="320" h="360">
                  <a:moveTo>
                    <a:pt x="300" y="0"/>
                  </a:moveTo>
                  <a:cubicBezTo>
                    <a:pt x="256" y="0"/>
                    <a:pt x="256" y="0"/>
                    <a:pt x="256" y="0"/>
                  </a:cubicBezTo>
                  <a:cubicBezTo>
                    <a:pt x="245" y="0"/>
                    <a:pt x="240" y="9"/>
                    <a:pt x="240" y="20"/>
                  </a:cubicBezTo>
                  <a:cubicBezTo>
                    <a:pt x="240" y="360"/>
                    <a:pt x="240" y="360"/>
                    <a:pt x="240" y="360"/>
                  </a:cubicBezTo>
                  <a:cubicBezTo>
                    <a:pt x="320" y="360"/>
                    <a:pt x="320" y="360"/>
                    <a:pt x="320" y="360"/>
                  </a:cubicBezTo>
                  <a:cubicBezTo>
                    <a:pt x="320" y="20"/>
                    <a:pt x="320" y="20"/>
                    <a:pt x="320" y="20"/>
                  </a:cubicBezTo>
                  <a:cubicBezTo>
                    <a:pt x="320" y="9"/>
                    <a:pt x="311" y="0"/>
                    <a:pt x="300" y="0"/>
                  </a:cubicBezTo>
                  <a:close/>
                  <a:moveTo>
                    <a:pt x="180" y="120"/>
                  </a:moveTo>
                  <a:cubicBezTo>
                    <a:pt x="136" y="120"/>
                    <a:pt x="136" y="120"/>
                    <a:pt x="136" y="120"/>
                  </a:cubicBezTo>
                  <a:cubicBezTo>
                    <a:pt x="125" y="120"/>
                    <a:pt x="120" y="129"/>
                    <a:pt x="120" y="140"/>
                  </a:cubicBezTo>
                  <a:cubicBezTo>
                    <a:pt x="120" y="360"/>
                    <a:pt x="120" y="360"/>
                    <a:pt x="120" y="360"/>
                  </a:cubicBezTo>
                  <a:cubicBezTo>
                    <a:pt x="200" y="360"/>
                    <a:pt x="200" y="360"/>
                    <a:pt x="200" y="360"/>
                  </a:cubicBezTo>
                  <a:cubicBezTo>
                    <a:pt x="200" y="140"/>
                    <a:pt x="200" y="140"/>
                    <a:pt x="200" y="140"/>
                  </a:cubicBezTo>
                  <a:cubicBezTo>
                    <a:pt x="200" y="129"/>
                    <a:pt x="191" y="120"/>
                    <a:pt x="180" y="120"/>
                  </a:cubicBezTo>
                  <a:close/>
                  <a:moveTo>
                    <a:pt x="60" y="240"/>
                  </a:moveTo>
                  <a:cubicBezTo>
                    <a:pt x="16" y="240"/>
                    <a:pt x="16" y="240"/>
                    <a:pt x="16" y="240"/>
                  </a:cubicBezTo>
                  <a:cubicBezTo>
                    <a:pt x="5" y="240"/>
                    <a:pt x="0" y="249"/>
                    <a:pt x="0" y="260"/>
                  </a:cubicBezTo>
                  <a:cubicBezTo>
                    <a:pt x="0" y="360"/>
                    <a:pt x="0" y="360"/>
                    <a:pt x="0" y="360"/>
                  </a:cubicBezTo>
                  <a:cubicBezTo>
                    <a:pt x="80" y="360"/>
                    <a:pt x="80" y="360"/>
                    <a:pt x="80" y="360"/>
                  </a:cubicBezTo>
                  <a:cubicBezTo>
                    <a:pt x="80" y="260"/>
                    <a:pt x="80" y="260"/>
                    <a:pt x="80" y="260"/>
                  </a:cubicBezTo>
                  <a:cubicBezTo>
                    <a:pt x="80" y="249"/>
                    <a:pt x="71" y="240"/>
                    <a:pt x="60" y="240"/>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sz="1280"/>
            </a:p>
          </p:txBody>
        </p:sp>
        <p:sp>
          <p:nvSpPr>
            <p:cNvPr id="118" name="Shape 1090"/>
            <p:cNvSpPr>
              <a:spLocks/>
            </p:cNvSpPr>
            <p:nvPr/>
          </p:nvSpPr>
          <p:spPr bwMode="auto">
            <a:xfrm>
              <a:off x="6331218" y="3128517"/>
              <a:ext cx="396184" cy="336517"/>
            </a:xfrm>
            <a:custGeom>
              <a:avLst/>
              <a:gdLst>
                <a:gd name="T0" fmla="*/ 3633374 w 21600"/>
                <a:gd name="T1" fmla="*/ 2621390 h 21600"/>
                <a:gd name="T2" fmla="*/ 3633374 w 21600"/>
                <a:gd name="T3" fmla="*/ 2621390 h 21600"/>
                <a:gd name="T4" fmla="*/ 3633374 w 21600"/>
                <a:gd name="T5" fmla="*/ 2621390 h 21600"/>
                <a:gd name="T6" fmla="*/ 3633374 w 21600"/>
                <a:gd name="T7" fmla="*/ 2621390 h 21600"/>
                <a:gd name="T8" fmla="*/ 0 60000 65536"/>
                <a:gd name="T9" fmla="*/ 5898240 60000 65536"/>
                <a:gd name="T10" fmla="*/ 11796480 60000 65536"/>
                <a:gd name="T11" fmla="*/ 17694720 60000 65536"/>
              </a:gdLst>
              <a:ahLst/>
              <a:cxnLst>
                <a:cxn ang="T8">
                  <a:pos x="T0" y="T1"/>
                </a:cxn>
                <a:cxn ang="T9">
                  <a:pos x="T2" y="T3"/>
                </a:cxn>
                <a:cxn ang="T10">
                  <a:pos x="T4" y="T5"/>
                </a:cxn>
                <a:cxn ang="T11">
                  <a:pos x="T6" y="T7"/>
                </a:cxn>
              </a:cxnLst>
              <a:rect l="0" t="0" r="r" b="b"/>
              <a:pathLst>
                <a:path w="21600" h="21600" extrusionOk="0">
                  <a:moveTo>
                    <a:pt x="17064" y="14989"/>
                  </a:moveTo>
                  <a:lnTo>
                    <a:pt x="16300" y="14989"/>
                  </a:lnTo>
                  <a:cubicBezTo>
                    <a:pt x="14781" y="14989"/>
                    <a:pt x="13615" y="14098"/>
                    <a:pt x="12532" y="12778"/>
                  </a:cubicBezTo>
                  <a:cubicBezTo>
                    <a:pt x="12422" y="12943"/>
                    <a:pt x="12313" y="13112"/>
                    <a:pt x="12204" y="13283"/>
                  </a:cubicBezTo>
                  <a:cubicBezTo>
                    <a:pt x="11728" y="14021"/>
                    <a:pt x="11216" y="14811"/>
                    <a:pt x="10650" y="15592"/>
                  </a:cubicBezTo>
                  <a:cubicBezTo>
                    <a:pt x="12115" y="17276"/>
                    <a:pt x="13891" y="18547"/>
                    <a:pt x="16300" y="18547"/>
                  </a:cubicBezTo>
                  <a:lnTo>
                    <a:pt x="17064" y="18547"/>
                  </a:lnTo>
                  <a:lnTo>
                    <a:pt x="17064" y="21600"/>
                  </a:lnTo>
                  <a:lnTo>
                    <a:pt x="21600" y="17022"/>
                  </a:lnTo>
                  <a:lnTo>
                    <a:pt x="17064" y="12444"/>
                  </a:lnTo>
                  <a:cubicBezTo>
                    <a:pt x="17064" y="12444"/>
                    <a:pt x="17064" y="14989"/>
                    <a:pt x="17064" y="14989"/>
                  </a:cubicBezTo>
                  <a:close/>
                  <a:moveTo>
                    <a:pt x="5844" y="8840"/>
                  </a:moveTo>
                  <a:cubicBezTo>
                    <a:pt x="6014" y="8580"/>
                    <a:pt x="6185" y="8316"/>
                    <a:pt x="6358" y="8047"/>
                  </a:cubicBezTo>
                  <a:cubicBezTo>
                    <a:pt x="6781" y="7394"/>
                    <a:pt x="7227" y="6705"/>
                    <a:pt x="7709" y="6019"/>
                  </a:cubicBezTo>
                  <a:cubicBezTo>
                    <a:pt x="6284" y="4449"/>
                    <a:pt x="4562" y="3290"/>
                    <a:pt x="2260" y="3290"/>
                  </a:cubicBezTo>
                  <a:lnTo>
                    <a:pt x="0" y="3290"/>
                  </a:lnTo>
                  <a:lnTo>
                    <a:pt x="0" y="6850"/>
                  </a:lnTo>
                  <a:lnTo>
                    <a:pt x="2260" y="6850"/>
                  </a:lnTo>
                  <a:cubicBezTo>
                    <a:pt x="3693" y="6850"/>
                    <a:pt x="4812" y="7643"/>
                    <a:pt x="5844" y="8840"/>
                  </a:cubicBezTo>
                  <a:close/>
                  <a:moveTo>
                    <a:pt x="16300" y="6596"/>
                  </a:moveTo>
                  <a:lnTo>
                    <a:pt x="17064" y="6596"/>
                  </a:lnTo>
                  <a:lnTo>
                    <a:pt x="17064" y="9155"/>
                  </a:lnTo>
                  <a:lnTo>
                    <a:pt x="21600" y="4578"/>
                  </a:lnTo>
                  <a:lnTo>
                    <a:pt x="17064" y="0"/>
                  </a:lnTo>
                  <a:lnTo>
                    <a:pt x="17064" y="3036"/>
                  </a:lnTo>
                  <a:lnTo>
                    <a:pt x="16300" y="3036"/>
                  </a:lnTo>
                  <a:cubicBezTo>
                    <a:pt x="12312" y="3036"/>
                    <a:pt x="10062" y="6516"/>
                    <a:pt x="8077" y="9587"/>
                  </a:cubicBezTo>
                  <a:cubicBezTo>
                    <a:pt x="6293" y="12349"/>
                    <a:pt x="4752" y="14735"/>
                    <a:pt x="2260" y="14735"/>
                  </a:cubicBezTo>
                  <a:lnTo>
                    <a:pt x="0" y="14735"/>
                  </a:lnTo>
                  <a:lnTo>
                    <a:pt x="0" y="18293"/>
                  </a:lnTo>
                  <a:lnTo>
                    <a:pt x="2260" y="18293"/>
                  </a:lnTo>
                  <a:cubicBezTo>
                    <a:pt x="6250" y="18293"/>
                    <a:pt x="8500" y="14814"/>
                    <a:pt x="10485" y="11743"/>
                  </a:cubicBezTo>
                  <a:cubicBezTo>
                    <a:pt x="12269" y="8981"/>
                    <a:pt x="13810" y="6596"/>
                    <a:pt x="16300" y="6596"/>
                  </a:cubicBezTo>
                  <a:close/>
                </a:path>
              </a:pathLst>
            </a:custGeom>
            <a:solidFill>
              <a:schemeClr val="bg1"/>
            </a:solidFill>
            <a:ln>
              <a:noFill/>
            </a:ln>
            <a:extLst>
              <a:ext uri="{91240B29-F687-4F45-9708-019B960494DF}">
                <a14:hiddenLine xmlns:a14="http://schemas.microsoft.com/office/drawing/2010/main" w="12700" cap="flat">
                  <a:solidFill>
                    <a:srgbClr val="000000"/>
                  </a:solidFill>
                  <a:miter lim="400000"/>
                  <a:headEnd/>
                  <a:tailEnd/>
                </a14:hiddenLine>
              </a:ext>
            </a:extLst>
          </p:spPr>
          <p:txBody>
            <a:bodyPr lIns="28572" tIns="28572" rIns="28572" bIns="28572" anchor="ctr"/>
            <a:lstStyle/>
            <a:p>
              <a:endParaRPr lang="zh-CN" altLang="en-US" sz="1280"/>
            </a:p>
          </p:txBody>
        </p:sp>
        <p:sp>
          <p:nvSpPr>
            <p:cNvPr id="119" name="Shape 1687"/>
            <p:cNvSpPr>
              <a:spLocks/>
            </p:cNvSpPr>
            <p:nvPr/>
          </p:nvSpPr>
          <p:spPr bwMode="auto">
            <a:xfrm>
              <a:off x="7266129" y="3116104"/>
              <a:ext cx="361315" cy="361342"/>
            </a:xfrm>
            <a:custGeom>
              <a:avLst/>
              <a:gdLst>
                <a:gd name="T0" fmla="*/ 3021965 w 21600"/>
                <a:gd name="T1" fmla="*/ 3022408 h 21600"/>
                <a:gd name="T2" fmla="*/ 3021965 w 21600"/>
                <a:gd name="T3" fmla="*/ 3022408 h 21600"/>
                <a:gd name="T4" fmla="*/ 3021965 w 21600"/>
                <a:gd name="T5" fmla="*/ 3022408 h 21600"/>
                <a:gd name="T6" fmla="*/ 3021965 w 21600"/>
                <a:gd name="T7" fmla="*/ 3022408 h 21600"/>
                <a:gd name="T8" fmla="*/ 0 60000 65536"/>
                <a:gd name="T9" fmla="*/ 5898240 60000 65536"/>
                <a:gd name="T10" fmla="*/ 11796480 60000 65536"/>
                <a:gd name="T11" fmla="*/ 17694720 60000 65536"/>
              </a:gdLst>
              <a:ahLst/>
              <a:cxnLst>
                <a:cxn ang="T8">
                  <a:pos x="T0" y="T1"/>
                </a:cxn>
                <a:cxn ang="T9">
                  <a:pos x="T2" y="T3"/>
                </a:cxn>
                <a:cxn ang="T10">
                  <a:pos x="T4" y="T5"/>
                </a:cxn>
                <a:cxn ang="T11">
                  <a:pos x="T6" y="T7"/>
                </a:cxn>
              </a:cxnLst>
              <a:rect l="0" t="0" r="r" b="b"/>
              <a:pathLst>
                <a:path w="21600" h="21600" extrusionOk="0">
                  <a:moveTo>
                    <a:pt x="11679" y="19547"/>
                  </a:moveTo>
                  <a:lnTo>
                    <a:pt x="11679" y="14693"/>
                  </a:lnTo>
                  <a:lnTo>
                    <a:pt x="9921" y="14693"/>
                  </a:lnTo>
                  <a:lnTo>
                    <a:pt x="9921" y="19547"/>
                  </a:lnTo>
                  <a:cubicBezTo>
                    <a:pt x="5768" y="19134"/>
                    <a:pt x="2465" y="15832"/>
                    <a:pt x="2052" y="11679"/>
                  </a:cubicBezTo>
                  <a:lnTo>
                    <a:pt x="6907" y="11679"/>
                  </a:lnTo>
                  <a:lnTo>
                    <a:pt x="6907" y="9921"/>
                  </a:lnTo>
                  <a:lnTo>
                    <a:pt x="2052" y="9921"/>
                  </a:lnTo>
                  <a:cubicBezTo>
                    <a:pt x="2465" y="5768"/>
                    <a:pt x="5768" y="2466"/>
                    <a:pt x="9921" y="2054"/>
                  </a:cubicBezTo>
                  <a:lnTo>
                    <a:pt x="9921" y="6907"/>
                  </a:lnTo>
                  <a:lnTo>
                    <a:pt x="11679" y="6907"/>
                  </a:lnTo>
                  <a:lnTo>
                    <a:pt x="11679" y="2054"/>
                  </a:lnTo>
                  <a:cubicBezTo>
                    <a:pt x="15832" y="2466"/>
                    <a:pt x="19135" y="5768"/>
                    <a:pt x="19548" y="9921"/>
                  </a:cubicBezTo>
                  <a:lnTo>
                    <a:pt x="14693" y="9921"/>
                  </a:lnTo>
                  <a:lnTo>
                    <a:pt x="14693" y="11679"/>
                  </a:lnTo>
                  <a:lnTo>
                    <a:pt x="19548" y="11679"/>
                  </a:lnTo>
                  <a:cubicBezTo>
                    <a:pt x="19135" y="15832"/>
                    <a:pt x="15832" y="19134"/>
                    <a:pt x="11679" y="19547"/>
                  </a:cubicBezTo>
                  <a:close/>
                  <a:moveTo>
                    <a:pt x="10799" y="0"/>
                  </a:moveTo>
                  <a:cubicBezTo>
                    <a:pt x="4835" y="0"/>
                    <a:pt x="0" y="4836"/>
                    <a:pt x="0" y="10800"/>
                  </a:cubicBezTo>
                  <a:cubicBezTo>
                    <a:pt x="0" y="16765"/>
                    <a:pt x="4835" y="21600"/>
                    <a:pt x="10799" y="21600"/>
                  </a:cubicBezTo>
                  <a:cubicBezTo>
                    <a:pt x="16765" y="21600"/>
                    <a:pt x="21600" y="16765"/>
                    <a:pt x="21600" y="10800"/>
                  </a:cubicBezTo>
                  <a:cubicBezTo>
                    <a:pt x="21600" y="4836"/>
                    <a:pt x="16765" y="0"/>
                    <a:pt x="10799" y="0"/>
                  </a:cubicBezTo>
                  <a:close/>
                </a:path>
              </a:pathLst>
            </a:custGeom>
            <a:solidFill>
              <a:srgbClr val="FFFFFF"/>
            </a:solidFill>
            <a:ln>
              <a:noFill/>
            </a:ln>
            <a:extLst>
              <a:ext uri="{91240B29-F687-4F45-9708-019B960494DF}">
                <a14:hiddenLine xmlns:a14="http://schemas.microsoft.com/office/drawing/2010/main" w="12700" cap="flat">
                  <a:solidFill>
                    <a:srgbClr val="000000"/>
                  </a:solidFill>
                  <a:miter lim="400000"/>
                  <a:headEnd/>
                  <a:tailEnd/>
                </a14:hiddenLine>
              </a:ext>
            </a:extLst>
          </p:spPr>
          <p:txBody>
            <a:bodyPr lIns="28572" tIns="28572" rIns="28572" bIns="28572" anchor="ctr"/>
            <a:lstStyle/>
            <a:p>
              <a:endParaRPr lang="zh-CN" altLang="en-US" sz="1280"/>
            </a:p>
          </p:txBody>
        </p:sp>
      </p:grpSp>
      <p:sp>
        <p:nvSpPr>
          <p:cNvPr id="126" name="矩形 125"/>
          <p:cNvSpPr>
            <a:spLocks noChangeArrowheads="1"/>
          </p:cNvSpPr>
          <p:nvPr/>
        </p:nvSpPr>
        <p:spPr bwMode="auto">
          <a:xfrm>
            <a:off x="1380118" y="1595621"/>
            <a:ext cx="1196772" cy="331936"/>
          </a:xfrm>
          <a:prstGeom prst="rect">
            <a:avLst/>
          </a:prstGeom>
          <a:noFill/>
          <a:ln w="9525">
            <a:noFill/>
            <a:miter lim="800000"/>
            <a:headEnd/>
            <a:tailEnd/>
          </a:ln>
        </p:spPr>
        <p:txBody>
          <a:bodyPr wrap="none" lIns="68565" tIns="34283" rIns="68565" bIns="34283">
            <a:spAutoFit/>
          </a:bodyPr>
          <a:lstStyle/>
          <a:p>
            <a:pPr algn="r">
              <a:defRPr/>
            </a:pPr>
            <a:r>
              <a:rPr lang="en-US" altLang="zh-CN" sz="1707" dirty="0">
                <a:solidFill>
                  <a:schemeClr val="tx1">
                    <a:lumMod val="65000"/>
                    <a:lumOff val="35000"/>
                  </a:schemeClr>
                </a:solidFill>
                <a:latin typeface="Franklin Gothic Book" panose="020B0503020102020204" pitchFamily="34" charset="0"/>
                <a:ea typeface="Segoe UI Emoji" panose="020B0502040204020203" pitchFamily="34" charset="0"/>
              </a:rPr>
              <a:t>YOUR TITLE</a:t>
            </a:r>
            <a:endParaRPr lang="zh-CN" altLang="en-US" sz="1707" dirty="0">
              <a:solidFill>
                <a:schemeClr val="tx1">
                  <a:lumMod val="65000"/>
                  <a:lumOff val="35000"/>
                </a:schemeClr>
              </a:solidFill>
              <a:latin typeface="Franklin Gothic Book" panose="020B0503020102020204" pitchFamily="34" charset="0"/>
            </a:endParaRPr>
          </a:p>
        </p:txBody>
      </p:sp>
      <p:sp>
        <p:nvSpPr>
          <p:cNvPr id="127" name="矩形 47"/>
          <p:cNvSpPr>
            <a:spLocks noChangeArrowheads="1"/>
          </p:cNvSpPr>
          <p:nvPr/>
        </p:nvSpPr>
        <p:spPr bwMode="auto">
          <a:xfrm>
            <a:off x="987602" y="1898001"/>
            <a:ext cx="1589288" cy="517628"/>
          </a:xfrm>
          <a:prstGeom prst="rect">
            <a:avLst/>
          </a:prstGeom>
          <a:noFill/>
          <a:ln w="25400">
            <a:noFill/>
            <a:miter lim="800000"/>
            <a:headEnd/>
            <a:tailEnd/>
          </a:ln>
        </p:spPr>
        <p:txBody>
          <a:bodyPr lIns="68565" tIns="34283" rIns="68565" bIns="34283">
            <a:spAutoFit/>
          </a:bodyPr>
          <a:lstStyle/>
          <a:p>
            <a:pPr algn="r">
              <a:lnSpc>
                <a:spcPct val="130000"/>
              </a:lnSpc>
            </a:pPr>
            <a:r>
              <a:rPr lang="zh-CN" altLang="en-US" sz="747" dirty="0">
                <a:solidFill>
                  <a:schemeClr val="tx1">
                    <a:lumMod val="65000"/>
                    <a:lumOff val="35000"/>
                  </a:schemeClr>
                </a:solidFill>
                <a:latin typeface="微软雅黑" panose="020B0503020204020204" pitchFamily="34" charset="-122"/>
                <a:ea typeface="微软雅黑" panose="020B0503020204020204" pitchFamily="34" charset="-122"/>
                <a:cs typeface="+mn-ea"/>
                <a:sym typeface="+mn-lt"/>
              </a:rPr>
              <a:t>点击添加相关标题文字，点击添加相关标题文字，点击添加相关标题文字，点击添加相关标题文字。</a:t>
            </a:r>
            <a:endParaRPr lang="en-GB" altLang="zh-CN" sz="747" dirty="0">
              <a:solidFill>
                <a:schemeClr val="tx1">
                  <a:lumMod val="65000"/>
                  <a:lumOff val="35000"/>
                </a:schemeClr>
              </a:solidFill>
              <a:latin typeface="微软雅黑" panose="020B0503020204020204" pitchFamily="34" charset="-122"/>
              <a:ea typeface="微软雅黑" panose="020B0503020204020204" pitchFamily="34" charset="-122"/>
              <a:cs typeface="+mn-ea"/>
              <a:sym typeface="+mn-lt"/>
            </a:endParaRPr>
          </a:p>
        </p:txBody>
      </p:sp>
      <p:sp>
        <p:nvSpPr>
          <p:cNvPr id="128" name="矩形 127"/>
          <p:cNvSpPr>
            <a:spLocks noChangeArrowheads="1"/>
          </p:cNvSpPr>
          <p:nvPr/>
        </p:nvSpPr>
        <p:spPr bwMode="auto">
          <a:xfrm>
            <a:off x="6515906" y="1581041"/>
            <a:ext cx="1196772" cy="331936"/>
          </a:xfrm>
          <a:prstGeom prst="rect">
            <a:avLst/>
          </a:prstGeom>
          <a:noFill/>
          <a:ln w="9525">
            <a:noFill/>
            <a:miter lim="800000"/>
            <a:headEnd/>
            <a:tailEnd/>
          </a:ln>
        </p:spPr>
        <p:txBody>
          <a:bodyPr wrap="none" lIns="68565" tIns="34283" rIns="68565" bIns="34283">
            <a:spAutoFit/>
          </a:bodyPr>
          <a:lstStyle/>
          <a:p>
            <a:pPr>
              <a:defRPr/>
            </a:pPr>
            <a:r>
              <a:rPr lang="en-US" altLang="zh-CN" sz="1707" dirty="0">
                <a:solidFill>
                  <a:schemeClr val="tx1">
                    <a:lumMod val="65000"/>
                    <a:lumOff val="35000"/>
                  </a:schemeClr>
                </a:solidFill>
                <a:latin typeface="Franklin Gothic Book" panose="020B0503020102020204" pitchFamily="34" charset="0"/>
                <a:ea typeface="Segoe UI Emoji" panose="020B0502040204020203" pitchFamily="34" charset="0"/>
              </a:rPr>
              <a:t>YOUR TITLE</a:t>
            </a:r>
            <a:endParaRPr lang="zh-CN" altLang="en-US" sz="1707" dirty="0">
              <a:solidFill>
                <a:schemeClr val="tx1">
                  <a:lumMod val="65000"/>
                  <a:lumOff val="35000"/>
                </a:schemeClr>
              </a:solidFill>
              <a:latin typeface="Franklin Gothic Book" panose="020B0503020102020204" pitchFamily="34" charset="0"/>
            </a:endParaRPr>
          </a:p>
        </p:txBody>
      </p:sp>
      <p:sp>
        <p:nvSpPr>
          <p:cNvPr id="129" name="矩形 47"/>
          <p:cNvSpPr>
            <a:spLocks noChangeArrowheads="1"/>
          </p:cNvSpPr>
          <p:nvPr/>
        </p:nvSpPr>
        <p:spPr bwMode="auto">
          <a:xfrm>
            <a:off x="6515905" y="1883422"/>
            <a:ext cx="1589288" cy="517628"/>
          </a:xfrm>
          <a:prstGeom prst="rect">
            <a:avLst/>
          </a:prstGeom>
          <a:noFill/>
          <a:ln w="25400">
            <a:noFill/>
            <a:miter lim="800000"/>
            <a:headEnd/>
            <a:tailEnd/>
          </a:ln>
        </p:spPr>
        <p:txBody>
          <a:bodyPr lIns="68565" tIns="34283" rIns="68565" bIns="34283">
            <a:spAutoFit/>
          </a:bodyPr>
          <a:lstStyle/>
          <a:p>
            <a:pPr>
              <a:lnSpc>
                <a:spcPct val="130000"/>
              </a:lnSpc>
            </a:pPr>
            <a:r>
              <a:rPr lang="zh-CN" altLang="en-US" sz="747" dirty="0">
                <a:solidFill>
                  <a:schemeClr val="tx1">
                    <a:lumMod val="65000"/>
                    <a:lumOff val="35000"/>
                  </a:schemeClr>
                </a:solidFill>
                <a:latin typeface="微软雅黑" panose="020B0503020204020204" pitchFamily="34" charset="-122"/>
                <a:ea typeface="微软雅黑" panose="020B0503020204020204" pitchFamily="34" charset="-122"/>
                <a:cs typeface="+mn-ea"/>
                <a:sym typeface="+mn-lt"/>
              </a:rPr>
              <a:t>点击添加相关标题文字，点击添加相关标题文字，点击添加相关标题文字，点击添加相关标题文字。</a:t>
            </a:r>
            <a:endParaRPr lang="en-GB" altLang="zh-CN" sz="747" dirty="0">
              <a:solidFill>
                <a:schemeClr val="tx1">
                  <a:lumMod val="65000"/>
                  <a:lumOff val="35000"/>
                </a:schemeClr>
              </a:solidFill>
              <a:latin typeface="微软雅黑" panose="020B0503020204020204" pitchFamily="34" charset="-122"/>
              <a:ea typeface="微软雅黑" panose="020B0503020204020204" pitchFamily="34" charset="-122"/>
              <a:cs typeface="+mn-ea"/>
              <a:sym typeface="+mn-lt"/>
            </a:endParaRPr>
          </a:p>
        </p:txBody>
      </p:sp>
      <p:sp>
        <p:nvSpPr>
          <p:cNvPr id="130" name="矩形 129"/>
          <p:cNvSpPr>
            <a:spLocks noChangeArrowheads="1"/>
          </p:cNvSpPr>
          <p:nvPr/>
        </p:nvSpPr>
        <p:spPr bwMode="auto">
          <a:xfrm>
            <a:off x="5865194" y="3395894"/>
            <a:ext cx="1196772" cy="331936"/>
          </a:xfrm>
          <a:prstGeom prst="rect">
            <a:avLst/>
          </a:prstGeom>
          <a:noFill/>
          <a:ln w="9525">
            <a:noFill/>
            <a:miter lim="800000"/>
            <a:headEnd/>
            <a:tailEnd/>
          </a:ln>
        </p:spPr>
        <p:txBody>
          <a:bodyPr wrap="none" lIns="68565" tIns="34283" rIns="68565" bIns="34283">
            <a:spAutoFit/>
          </a:bodyPr>
          <a:lstStyle/>
          <a:p>
            <a:pPr>
              <a:defRPr/>
            </a:pPr>
            <a:r>
              <a:rPr lang="en-US" altLang="zh-CN" sz="1707" dirty="0">
                <a:solidFill>
                  <a:schemeClr val="tx1">
                    <a:lumMod val="65000"/>
                    <a:lumOff val="35000"/>
                  </a:schemeClr>
                </a:solidFill>
                <a:latin typeface="Franklin Gothic Book" panose="020B0503020102020204" pitchFamily="34" charset="0"/>
                <a:ea typeface="Segoe UI Emoji" panose="020B0502040204020203" pitchFamily="34" charset="0"/>
              </a:rPr>
              <a:t>YOUR TITLE</a:t>
            </a:r>
            <a:endParaRPr lang="zh-CN" altLang="en-US" sz="1707" dirty="0">
              <a:solidFill>
                <a:schemeClr val="tx1">
                  <a:lumMod val="65000"/>
                  <a:lumOff val="35000"/>
                </a:schemeClr>
              </a:solidFill>
              <a:latin typeface="Franklin Gothic Book" panose="020B0503020102020204" pitchFamily="34" charset="0"/>
            </a:endParaRPr>
          </a:p>
        </p:txBody>
      </p:sp>
      <p:sp>
        <p:nvSpPr>
          <p:cNvPr id="131" name="矩形 47"/>
          <p:cNvSpPr>
            <a:spLocks noChangeArrowheads="1"/>
          </p:cNvSpPr>
          <p:nvPr/>
        </p:nvSpPr>
        <p:spPr bwMode="auto">
          <a:xfrm>
            <a:off x="5865193" y="3698275"/>
            <a:ext cx="1589288" cy="517628"/>
          </a:xfrm>
          <a:prstGeom prst="rect">
            <a:avLst/>
          </a:prstGeom>
          <a:noFill/>
          <a:ln w="25400">
            <a:noFill/>
            <a:miter lim="800000"/>
            <a:headEnd/>
            <a:tailEnd/>
          </a:ln>
        </p:spPr>
        <p:txBody>
          <a:bodyPr lIns="68565" tIns="34283" rIns="68565" bIns="34283">
            <a:spAutoFit/>
          </a:bodyPr>
          <a:lstStyle/>
          <a:p>
            <a:pPr>
              <a:lnSpc>
                <a:spcPct val="130000"/>
              </a:lnSpc>
            </a:pPr>
            <a:r>
              <a:rPr lang="zh-CN" altLang="en-US" sz="747" dirty="0">
                <a:solidFill>
                  <a:schemeClr val="tx1">
                    <a:lumMod val="65000"/>
                    <a:lumOff val="35000"/>
                  </a:schemeClr>
                </a:solidFill>
                <a:latin typeface="微软雅黑" panose="020B0503020204020204" pitchFamily="34" charset="-122"/>
                <a:ea typeface="微软雅黑" panose="020B0503020204020204" pitchFamily="34" charset="-122"/>
                <a:cs typeface="+mn-ea"/>
                <a:sym typeface="+mn-lt"/>
              </a:rPr>
              <a:t>点击添加相关标题文字，点击添加相关标题文字，点击添加相关标题文字，点击添加相关标题文字。</a:t>
            </a:r>
            <a:endParaRPr lang="en-GB" altLang="zh-CN" sz="747" dirty="0">
              <a:solidFill>
                <a:schemeClr val="tx1">
                  <a:lumMod val="65000"/>
                  <a:lumOff val="35000"/>
                </a:schemeClr>
              </a:solidFill>
              <a:latin typeface="微软雅黑" panose="020B0503020204020204" pitchFamily="34" charset="-122"/>
              <a:ea typeface="微软雅黑" panose="020B0503020204020204" pitchFamily="34" charset="-122"/>
              <a:cs typeface="+mn-ea"/>
              <a:sym typeface="+mn-lt"/>
            </a:endParaRPr>
          </a:p>
        </p:txBody>
      </p:sp>
      <p:sp>
        <p:nvSpPr>
          <p:cNvPr id="132" name="矩形 131"/>
          <p:cNvSpPr>
            <a:spLocks noChangeArrowheads="1"/>
          </p:cNvSpPr>
          <p:nvPr/>
        </p:nvSpPr>
        <p:spPr bwMode="auto">
          <a:xfrm>
            <a:off x="1997592" y="3441282"/>
            <a:ext cx="1196772" cy="331936"/>
          </a:xfrm>
          <a:prstGeom prst="rect">
            <a:avLst/>
          </a:prstGeom>
          <a:noFill/>
          <a:ln w="9525">
            <a:noFill/>
            <a:miter lim="800000"/>
            <a:headEnd/>
            <a:tailEnd/>
          </a:ln>
        </p:spPr>
        <p:txBody>
          <a:bodyPr wrap="none" lIns="68565" tIns="34283" rIns="68565" bIns="34283">
            <a:spAutoFit/>
          </a:bodyPr>
          <a:lstStyle/>
          <a:p>
            <a:pPr algn="r">
              <a:defRPr/>
            </a:pPr>
            <a:r>
              <a:rPr lang="en-US" altLang="zh-CN" sz="1707" dirty="0">
                <a:solidFill>
                  <a:schemeClr val="tx1">
                    <a:lumMod val="65000"/>
                    <a:lumOff val="35000"/>
                  </a:schemeClr>
                </a:solidFill>
                <a:latin typeface="Franklin Gothic Book" panose="020B0503020102020204" pitchFamily="34" charset="0"/>
                <a:ea typeface="Segoe UI Emoji" panose="020B0502040204020203" pitchFamily="34" charset="0"/>
              </a:rPr>
              <a:t>YOUR TITLE</a:t>
            </a:r>
            <a:endParaRPr lang="zh-CN" altLang="en-US" sz="1707" dirty="0">
              <a:solidFill>
                <a:schemeClr val="tx1">
                  <a:lumMod val="65000"/>
                  <a:lumOff val="35000"/>
                </a:schemeClr>
              </a:solidFill>
              <a:latin typeface="Franklin Gothic Book" panose="020B0503020102020204" pitchFamily="34" charset="0"/>
            </a:endParaRPr>
          </a:p>
        </p:txBody>
      </p:sp>
      <p:sp>
        <p:nvSpPr>
          <p:cNvPr id="133" name="矩形 47"/>
          <p:cNvSpPr>
            <a:spLocks noChangeArrowheads="1"/>
          </p:cNvSpPr>
          <p:nvPr/>
        </p:nvSpPr>
        <p:spPr bwMode="auto">
          <a:xfrm>
            <a:off x="1605075" y="3743663"/>
            <a:ext cx="1589288" cy="517628"/>
          </a:xfrm>
          <a:prstGeom prst="rect">
            <a:avLst/>
          </a:prstGeom>
          <a:noFill/>
          <a:ln w="25400">
            <a:noFill/>
            <a:miter lim="800000"/>
            <a:headEnd/>
            <a:tailEnd/>
          </a:ln>
        </p:spPr>
        <p:txBody>
          <a:bodyPr lIns="68565" tIns="34283" rIns="68565" bIns="34283">
            <a:spAutoFit/>
          </a:bodyPr>
          <a:lstStyle/>
          <a:p>
            <a:pPr algn="r">
              <a:lnSpc>
                <a:spcPct val="130000"/>
              </a:lnSpc>
            </a:pPr>
            <a:r>
              <a:rPr lang="zh-CN" altLang="en-US" sz="747" dirty="0">
                <a:solidFill>
                  <a:schemeClr val="tx1">
                    <a:lumMod val="65000"/>
                    <a:lumOff val="35000"/>
                  </a:schemeClr>
                </a:solidFill>
                <a:latin typeface="微软雅黑" panose="020B0503020204020204" pitchFamily="34" charset="-122"/>
                <a:ea typeface="微软雅黑" panose="020B0503020204020204" pitchFamily="34" charset="-122"/>
                <a:cs typeface="+mn-ea"/>
                <a:sym typeface="+mn-lt"/>
              </a:rPr>
              <a:t>点击添加相关标题文字，点击添加相关标题文字，点击添加相关标题文字，点击添加相关标题文字。</a:t>
            </a:r>
            <a:endParaRPr lang="en-GB" altLang="zh-CN" sz="747" dirty="0">
              <a:solidFill>
                <a:schemeClr val="tx1">
                  <a:lumMod val="65000"/>
                  <a:lumOff val="35000"/>
                </a:schemeClr>
              </a:solidFill>
              <a:latin typeface="微软雅黑" panose="020B0503020204020204" pitchFamily="34" charset="-122"/>
              <a:ea typeface="微软雅黑" panose="020B0503020204020204" pitchFamily="34" charset="-122"/>
              <a:cs typeface="+mn-ea"/>
              <a:sym typeface="+mn-lt"/>
            </a:endParaRPr>
          </a:p>
        </p:txBody>
      </p:sp>
    </p:spTree>
    <p:extLst>
      <p:ext uri="{BB962C8B-B14F-4D97-AF65-F5344CB8AC3E}">
        <p14:creationId xmlns:p14="http://schemas.microsoft.com/office/powerpoint/2010/main" val="1736373732"/>
      </p:ext>
    </p:extLst>
  </p:cSld>
  <p:clrMapOvr>
    <a:masterClrMapping/>
  </p:clrMapOvr>
  <mc:AlternateContent xmlns:mc="http://schemas.openxmlformats.org/markup-compatibility/2006" xmlns:p14="http://schemas.microsoft.com/office/powerpoint/2010/main">
    <mc:Choice Requires="p14">
      <p:transition spd="slow" p14:dur="1200" advTm="0">
        <p14:prism/>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7" presetClass="entr" presetSubtype="0" fill="hold" nodeType="afterEffect">
                                  <p:stCondLst>
                                    <p:cond delay="0"/>
                                  </p:stCondLst>
                                  <p:childTnLst>
                                    <p:set>
                                      <p:cBhvr>
                                        <p:cTn id="6" dur="1" fill="hold">
                                          <p:stCondLst>
                                            <p:cond delay="0"/>
                                          </p:stCondLst>
                                        </p:cTn>
                                        <p:tgtEl>
                                          <p:spTgt spid="114"/>
                                        </p:tgtEl>
                                        <p:attrNameLst>
                                          <p:attrName>style.visibility</p:attrName>
                                        </p:attrNameLst>
                                      </p:cBhvr>
                                      <p:to>
                                        <p:strVal val="visible"/>
                                      </p:to>
                                    </p:set>
                                    <p:animEffect transition="in" filter="fade">
                                      <p:cBhvr>
                                        <p:cTn id="7" dur="1000"/>
                                        <p:tgtEl>
                                          <p:spTgt spid="114"/>
                                        </p:tgtEl>
                                      </p:cBhvr>
                                    </p:animEffect>
                                    <p:anim calcmode="lin" valueType="num">
                                      <p:cBhvr>
                                        <p:cTn id="8" dur="1000" fill="hold"/>
                                        <p:tgtEl>
                                          <p:spTgt spid="114"/>
                                        </p:tgtEl>
                                        <p:attrNameLst>
                                          <p:attrName>ppt_x</p:attrName>
                                        </p:attrNameLst>
                                      </p:cBhvr>
                                      <p:tavLst>
                                        <p:tav tm="0">
                                          <p:val>
                                            <p:strVal val="#ppt_x"/>
                                          </p:val>
                                        </p:tav>
                                        <p:tav tm="100000">
                                          <p:val>
                                            <p:strVal val="#ppt_x"/>
                                          </p:val>
                                        </p:tav>
                                      </p:tavLst>
                                    </p:anim>
                                    <p:anim calcmode="lin" valueType="num">
                                      <p:cBhvr>
                                        <p:cTn id="9" dur="900" decel="100000" fill="hold"/>
                                        <p:tgtEl>
                                          <p:spTgt spid="114"/>
                                        </p:tgtEl>
                                        <p:attrNameLst>
                                          <p:attrName>ppt_y</p:attrName>
                                        </p:attrNameLst>
                                      </p:cBhvr>
                                      <p:tavLst>
                                        <p:tav tm="0">
                                          <p:val>
                                            <p:strVal val="#ppt_y+1"/>
                                          </p:val>
                                        </p:tav>
                                        <p:tav tm="100000">
                                          <p:val>
                                            <p:strVal val="#ppt_y-.03"/>
                                          </p:val>
                                        </p:tav>
                                      </p:tavLst>
                                    </p:anim>
                                    <p:anim calcmode="lin" valueType="num">
                                      <p:cBhvr>
                                        <p:cTn id="10" dur="100" accel="100000" fill="hold">
                                          <p:stCondLst>
                                            <p:cond delay="900"/>
                                          </p:stCondLst>
                                        </p:cTn>
                                        <p:tgtEl>
                                          <p:spTgt spid="114"/>
                                        </p:tgtEl>
                                        <p:attrNameLst>
                                          <p:attrName>ppt_y</p:attrName>
                                        </p:attrNameLst>
                                      </p:cBhvr>
                                      <p:tavLst>
                                        <p:tav tm="0">
                                          <p:val>
                                            <p:strVal val="#ppt_y-.03"/>
                                          </p:val>
                                        </p:tav>
                                        <p:tav tm="100000">
                                          <p:val>
                                            <p:strVal val="#ppt_y"/>
                                          </p:val>
                                        </p:tav>
                                      </p:tavLst>
                                    </p:anim>
                                  </p:childTnLst>
                                </p:cTn>
                              </p:par>
                            </p:childTnLst>
                          </p:cTn>
                        </p:par>
                        <p:par>
                          <p:cTn id="11" fill="hold">
                            <p:stCondLst>
                              <p:cond delay="1000"/>
                            </p:stCondLst>
                            <p:childTnLst>
                              <p:par>
                                <p:cTn id="12" presetID="22" presetClass="entr" presetSubtype="2" fill="hold" nodeType="afterEffect">
                                  <p:stCondLst>
                                    <p:cond delay="0"/>
                                  </p:stCondLst>
                                  <p:childTnLst>
                                    <p:set>
                                      <p:cBhvr>
                                        <p:cTn id="13" dur="1" fill="hold">
                                          <p:stCondLst>
                                            <p:cond delay="0"/>
                                          </p:stCondLst>
                                        </p:cTn>
                                        <p:tgtEl>
                                          <p:spTgt spid="105"/>
                                        </p:tgtEl>
                                        <p:attrNameLst>
                                          <p:attrName>style.visibility</p:attrName>
                                        </p:attrNameLst>
                                      </p:cBhvr>
                                      <p:to>
                                        <p:strVal val="visible"/>
                                      </p:to>
                                    </p:set>
                                    <p:animEffect transition="in" filter="wipe(right)">
                                      <p:cBhvr>
                                        <p:cTn id="14" dur="500"/>
                                        <p:tgtEl>
                                          <p:spTgt spid="105"/>
                                        </p:tgtEl>
                                      </p:cBhvr>
                                    </p:animEffect>
                                  </p:childTnLst>
                                </p:cTn>
                              </p:par>
                              <p:par>
                                <p:cTn id="15" presetID="12" presetClass="entr" presetSubtype="4" fill="hold" grpId="0" nodeType="withEffect">
                                  <p:stCondLst>
                                    <p:cond delay="0"/>
                                  </p:stCondLst>
                                  <p:childTnLst>
                                    <p:set>
                                      <p:cBhvr>
                                        <p:cTn id="16" dur="1" fill="hold">
                                          <p:stCondLst>
                                            <p:cond delay="0"/>
                                          </p:stCondLst>
                                        </p:cTn>
                                        <p:tgtEl>
                                          <p:spTgt spid="126"/>
                                        </p:tgtEl>
                                        <p:attrNameLst>
                                          <p:attrName>style.visibility</p:attrName>
                                        </p:attrNameLst>
                                      </p:cBhvr>
                                      <p:to>
                                        <p:strVal val="visible"/>
                                      </p:to>
                                    </p:set>
                                    <p:animEffect transition="in" filter="slide(fromBottom)">
                                      <p:cBhvr>
                                        <p:cTn id="17" dur="500"/>
                                        <p:tgtEl>
                                          <p:spTgt spid="126"/>
                                        </p:tgtEl>
                                      </p:cBhvr>
                                    </p:animEffect>
                                  </p:childTnLst>
                                </p:cTn>
                              </p:par>
                              <p:par>
                                <p:cTn id="18" presetID="12" presetClass="entr" presetSubtype="4" fill="hold" grpId="0" nodeType="withEffect">
                                  <p:stCondLst>
                                    <p:cond delay="0"/>
                                  </p:stCondLst>
                                  <p:childTnLst>
                                    <p:set>
                                      <p:cBhvr>
                                        <p:cTn id="19" dur="1" fill="hold">
                                          <p:stCondLst>
                                            <p:cond delay="0"/>
                                          </p:stCondLst>
                                        </p:cTn>
                                        <p:tgtEl>
                                          <p:spTgt spid="127"/>
                                        </p:tgtEl>
                                        <p:attrNameLst>
                                          <p:attrName>style.visibility</p:attrName>
                                        </p:attrNameLst>
                                      </p:cBhvr>
                                      <p:to>
                                        <p:strVal val="visible"/>
                                      </p:to>
                                    </p:set>
                                    <p:animEffect transition="in" filter="slide(fromBottom)">
                                      <p:cBhvr>
                                        <p:cTn id="20" dur="500"/>
                                        <p:tgtEl>
                                          <p:spTgt spid="127"/>
                                        </p:tgtEl>
                                      </p:cBhvr>
                                    </p:animEffect>
                                  </p:childTnLst>
                                </p:cTn>
                              </p:par>
                            </p:childTnLst>
                          </p:cTn>
                        </p:par>
                        <p:par>
                          <p:cTn id="21" fill="hold">
                            <p:stCondLst>
                              <p:cond delay="1500"/>
                            </p:stCondLst>
                            <p:childTnLst>
                              <p:par>
                                <p:cTn id="22" presetID="22" presetClass="entr" presetSubtype="8" fill="hold" nodeType="afterEffect">
                                  <p:stCondLst>
                                    <p:cond delay="0"/>
                                  </p:stCondLst>
                                  <p:childTnLst>
                                    <p:set>
                                      <p:cBhvr>
                                        <p:cTn id="23" dur="1" fill="hold">
                                          <p:stCondLst>
                                            <p:cond delay="0"/>
                                          </p:stCondLst>
                                        </p:cTn>
                                        <p:tgtEl>
                                          <p:spTgt spid="102"/>
                                        </p:tgtEl>
                                        <p:attrNameLst>
                                          <p:attrName>style.visibility</p:attrName>
                                        </p:attrNameLst>
                                      </p:cBhvr>
                                      <p:to>
                                        <p:strVal val="visible"/>
                                      </p:to>
                                    </p:set>
                                    <p:animEffect transition="in" filter="wipe(left)">
                                      <p:cBhvr>
                                        <p:cTn id="24" dur="500"/>
                                        <p:tgtEl>
                                          <p:spTgt spid="102"/>
                                        </p:tgtEl>
                                      </p:cBhvr>
                                    </p:animEffect>
                                  </p:childTnLst>
                                </p:cTn>
                              </p:par>
                              <p:par>
                                <p:cTn id="25" presetID="12" presetClass="entr" presetSubtype="4" fill="hold" grpId="0" nodeType="withEffect">
                                  <p:stCondLst>
                                    <p:cond delay="0"/>
                                  </p:stCondLst>
                                  <p:childTnLst>
                                    <p:set>
                                      <p:cBhvr>
                                        <p:cTn id="26" dur="1" fill="hold">
                                          <p:stCondLst>
                                            <p:cond delay="0"/>
                                          </p:stCondLst>
                                        </p:cTn>
                                        <p:tgtEl>
                                          <p:spTgt spid="128"/>
                                        </p:tgtEl>
                                        <p:attrNameLst>
                                          <p:attrName>style.visibility</p:attrName>
                                        </p:attrNameLst>
                                      </p:cBhvr>
                                      <p:to>
                                        <p:strVal val="visible"/>
                                      </p:to>
                                    </p:set>
                                    <p:animEffect transition="in" filter="slide(fromBottom)">
                                      <p:cBhvr>
                                        <p:cTn id="27" dur="500"/>
                                        <p:tgtEl>
                                          <p:spTgt spid="128"/>
                                        </p:tgtEl>
                                      </p:cBhvr>
                                    </p:animEffect>
                                  </p:childTnLst>
                                </p:cTn>
                              </p:par>
                              <p:par>
                                <p:cTn id="28" presetID="12" presetClass="entr" presetSubtype="4" fill="hold" grpId="0" nodeType="withEffect">
                                  <p:stCondLst>
                                    <p:cond delay="0"/>
                                  </p:stCondLst>
                                  <p:childTnLst>
                                    <p:set>
                                      <p:cBhvr>
                                        <p:cTn id="29" dur="1" fill="hold">
                                          <p:stCondLst>
                                            <p:cond delay="0"/>
                                          </p:stCondLst>
                                        </p:cTn>
                                        <p:tgtEl>
                                          <p:spTgt spid="129"/>
                                        </p:tgtEl>
                                        <p:attrNameLst>
                                          <p:attrName>style.visibility</p:attrName>
                                        </p:attrNameLst>
                                      </p:cBhvr>
                                      <p:to>
                                        <p:strVal val="visible"/>
                                      </p:to>
                                    </p:set>
                                    <p:animEffect transition="in" filter="slide(fromBottom)">
                                      <p:cBhvr>
                                        <p:cTn id="30" dur="500"/>
                                        <p:tgtEl>
                                          <p:spTgt spid="129"/>
                                        </p:tgtEl>
                                      </p:cBhvr>
                                    </p:animEffect>
                                  </p:childTnLst>
                                </p:cTn>
                              </p:par>
                            </p:childTnLst>
                          </p:cTn>
                        </p:par>
                        <p:par>
                          <p:cTn id="31" fill="hold">
                            <p:stCondLst>
                              <p:cond delay="2000"/>
                            </p:stCondLst>
                            <p:childTnLst>
                              <p:par>
                                <p:cTn id="32" presetID="22" presetClass="entr" presetSubtype="1" fill="hold" nodeType="afterEffect">
                                  <p:stCondLst>
                                    <p:cond delay="0"/>
                                  </p:stCondLst>
                                  <p:childTnLst>
                                    <p:set>
                                      <p:cBhvr>
                                        <p:cTn id="33" dur="1" fill="hold">
                                          <p:stCondLst>
                                            <p:cond delay="0"/>
                                          </p:stCondLst>
                                        </p:cTn>
                                        <p:tgtEl>
                                          <p:spTgt spid="111"/>
                                        </p:tgtEl>
                                        <p:attrNameLst>
                                          <p:attrName>style.visibility</p:attrName>
                                        </p:attrNameLst>
                                      </p:cBhvr>
                                      <p:to>
                                        <p:strVal val="visible"/>
                                      </p:to>
                                    </p:set>
                                    <p:animEffect transition="in" filter="wipe(up)">
                                      <p:cBhvr>
                                        <p:cTn id="34" dur="500"/>
                                        <p:tgtEl>
                                          <p:spTgt spid="111"/>
                                        </p:tgtEl>
                                      </p:cBhvr>
                                    </p:animEffect>
                                  </p:childTnLst>
                                </p:cTn>
                              </p:par>
                              <p:par>
                                <p:cTn id="35" presetID="12" presetClass="entr" presetSubtype="4" fill="hold" grpId="0" nodeType="withEffect">
                                  <p:stCondLst>
                                    <p:cond delay="0"/>
                                  </p:stCondLst>
                                  <p:childTnLst>
                                    <p:set>
                                      <p:cBhvr>
                                        <p:cTn id="36" dur="1" fill="hold">
                                          <p:stCondLst>
                                            <p:cond delay="0"/>
                                          </p:stCondLst>
                                        </p:cTn>
                                        <p:tgtEl>
                                          <p:spTgt spid="132"/>
                                        </p:tgtEl>
                                        <p:attrNameLst>
                                          <p:attrName>style.visibility</p:attrName>
                                        </p:attrNameLst>
                                      </p:cBhvr>
                                      <p:to>
                                        <p:strVal val="visible"/>
                                      </p:to>
                                    </p:set>
                                    <p:animEffect transition="in" filter="slide(fromBottom)">
                                      <p:cBhvr>
                                        <p:cTn id="37" dur="500"/>
                                        <p:tgtEl>
                                          <p:spTgt spid="132"/>
                                        </p:tgtEl>
                                      </p:cBhvr>
                                    </p:animEffect>
                                  </p:childTnLst>
                                </p:cTn>
                              </p:par>
                              <p:par>
                                <p:cTn id="38" presetID="12" presetClass="entr" presetSubtype="4" fill="hold" grpId="0" nodeType="withEffect">
                                  <p:stCondLst>
                                    <p:cond delay="0"/>
                                  </p:stCondLst>
                                  <p:childTnLst>
                                    <p:set>
                                      <p:cBhvr>
                                        <p:cTn id="39" dur="1" fill="hold">
                                          <p:stCondLst>
                                            <p:cond delay="0"/>
                                          </p:stCondLst>
                                        </p:cTn>
                                        <p:tgtEl>
                                          <p:spTgt spid="133"/>
                                        </p:tgtEl>
                                        <p:attrNameLst>
                                          <p:attrName>style.visibility</p:attrName>
                                        </p:attrNameLst>
                                      </p:cBhvr>
                                      <p:to>
                                        <p:strVal val="visible"/>
                                      </p:to>
                                    </p:set>
                                    <p:animEffect transition="in" filter="slide(fromBottom)">
                                      <p:cBhvr>
                                        <p:cTn id="40" dur="500"/>
                                        <p:tgtEl>
                                          <p:spTgt spid="133"/>
                                        </p:tgtEl>
                                      </p:cBhvr>
                                    </p:animEffect>
                                  </p:childTnLst>
                                </p:cTn>
                              </p:par>
                            </p:childTnLst>
                          </p:cTn>
                        </p:par>
                        <p:par>
                          <p:cTn id="41" fill="hold">
                            <p:stCondLst>
                              <p:cond delay="2500"/>
                            </p:stCondLst>
                            <p:childTnLst>
                              <p:par>
                                <p:cTn id="42" presetID="22" presetClass="entr" presetSubtype="1" fill="hold" nodeType="afterEffect">
                                  <p:stCondLst>
                                    <p:cond delay="0"/>
                                  </p:stCondLst>
                                  <p:childTnLst>
                                    <p:set>
                                      <p:cBhvr>
                                        <p:cTn id="43" dur="1" fill="hold">
                                          <p:stCondLst>
                                            <p:cond delay="0"/>
                                          </p:stCondLst>
                                        </p:cTn>
                                        <p:tgtEl>
                                          <p:spTgt spid="108"/>
                                        </p:tgtEl>
                                        <p:attrNameLst>
                                          <p:attrName>style.visibility</p:attrName>
                                        </p:attrNameLst>
                                      </p:cBhvr>
                                      <p:to>
                                        <p:strVal val="visible"/>
                                      </p:to>
                                    </p:set>
                                    <p:animEffect transition="in" filter="wipe(up)">
                                      <p:cBhvr>
                                        <p:cTn id="44" dur="500"/>
                                        <p:tgtEl>
                                          <p:spTgt spid="108"/>
                                        </p:tgtEl>
                                      </p:cBhvr>
                                    </p:animEffect>
                                  </p:childTnLst>
                                </p:cTn>
                              </p:par>
                              <p:par>
                                <p:cTn id="45" presetID="12" presetClass="entr" presetSubtype="4" fill="hold" grpId="0" nodeType="withEffect">
                                  <p:stCondLst>
                                    <p:cond delay="0"/>
                                  </p:stCondLst>
                                  <p:childTnLst>
                                    <p:set>
                                      <p:cBhvr>
                                        <p:cTn id="46" dur="1" fill="hold">
                                          <p:stCondLst>
                                            <p:cond delay="0"/>
                                          </p:stCondLst>
                                        </p:cTn>
                                        <p:tgtEl>
                                          <p:spTgt spid="130"/>
                                        </p:tgtEl>
                                        <p:attrNameLst>
                                          <p:attrName>style.visibility</p:attrName>
                                        </p:attrNameLst>
                                      </p:cBhvr>
                                      <p:to>
                                        <p:strVal val="visible"/>
                                      </p:to>
                                    </p:set>
                                    <p:animEffect transition="in" filter="slide(fromBottom)">
                                      <p:cBhvr>
                                        <p:cTn id="47" dur="500"/>
                                        <p:tgtEl>
                                          <p:spTgt spid="130"/>
                                        </p:tgtEl>
                                      </p:cBhvr>
                                    </p:animEffect>
                                  </p:childTnLst>
                                </p:cTn>
                              </p:par>
                              <p:par>
                                <p:cTn id="48" presetID="12" presetClass="entr" presetSubtype="4" fill="hold" grpId="0" nodeType="withEffect">
                                  <p:stCondLst>
                                    <p:cond delay="0"/>
                                  </p:stCondLst>
                                  <p:childTnLst>
                                    <p:set>
                                      <p:cBhvr>
                                        <p:cTn id="49" dur="1" fill="hold">
                                          <p:stCondLst>
                                            <p:cond delay="0"/>
                                          </p:stCondLst>
                                        </p:cTn>
                                        <p:tgtEl>
                                          <p:spTgt spid="131"/>
                                        </p:tgtEl>
                                        <p:attrNameLst>
                                          <p:attrName>style.visibility</p:attrName>
                                        </p:attrNameLst>
                                      </p:cBhvr>
                                      <p:to>
                                        <p:strVal val="visible"/>
                                      </p:to>
                                    </p:set>
                                    <p:animEffect transition="in" filter="slide(fromBottom)">
                                      <p:cBhvr>
                                        <p:cTn id="50" dur="500"/>
                                        <p:tgtEl>
                                          <p:spTgt spid="13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6" grpId="0"/>
      <p:bldP spid="127" grpId="0"/>
      <p:bldP spid="128" grpId="0"/>
      <p:bldP spid="129" grpId="0"/>
      <p:bldP spid="130" grpId="0"/>
      <p:bldP spid="131" grpId="0"/>
      <p:bldP spid="132" grpId="0"/>
      <p:bldP spid="133" grpId="0"/>
    </p:bldLst>
  </p:timing>
</p:sld>
</file>

<file path=ppt/slides/slide1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grpSp>
        <p:nvGrpSpPr>
          <p:cNvPr id="31" name="组合 30"/>
          <p:cNvGrpSpPr/>
          <p:nvPr/>
        </p:nvGrpSpPr>
        <p:grpSpPr>
          <a:xfrm>
            <a:off x="2770414" y="3045374"/>
            <a:ext cx="900992" cy="916205"/>
            <a:chOff x="1101935" y="1054869"/>
            <a:chExt cx="1369556" cy="1392682"/>
          </a:xfrm>
        </p:grpSpPr>
        <p:sp>
          <p:nvSpPr>
            <p:cNvPr id="32" name="椭圆 28"/>
            <p:cNvSpPr/>
            <p:nvPr/>
          </p:nvSpPr>
          <p:spPr>
            <a:xfrm>
              <a:off x="1101935" y="1054869"/>
              <a:ext cx="1369556" cy="1392682"/>
            </a:xfrm>
            <a:prstGeom prst="ellipse">
              <a:avLst/>
            </a:prstGeom>
            <a:gradFill flip="none" rotWithShape="1">
              <a:gsLst>
                <a:gs pos="100000">
                  <a:schemeClr val="bg1">
                    <a:shade val="67500"/>
                    <a:satMod val="115000"/>
                  </a:schemeClr>
                </a:gs>
                <a:gs pos="0">
                  <a:schemeClr val="bg1">
                    <a:shade val="100000"/>
                    <a:satMod val="115000"/>
                  </a:schemeClr>
                </a:gs>
              </a:gsLst>
              <a:lin ang="2700000" scaled="1"/>
              <a:tileRect/>
            </a:gradFill>
            <a:ln w="76200" cap="flat" cmpd="sng" algn="ctr">
              <a:solidFill>
                <a:srgbClr val="8CC94C"/>
              </a:solidFill>
              <a:prstDash val="solid"/>
            </a:ln>
            <a:effectLst>
              <a:outerShdw blurRad="381000" dist="127000" dir="2700000" algn="tl" rotWithShape="0">
                <a:prstClr val="black">
                  <a:alpha val="40000"/>
                </a:prstClr>
              </a:outerShdw>
            </a:effectLst>
          </p:spPr>
          <p:txBody>
            <a:bodyPr rot="0" spcFirstLastPara="0" vertOverflow="overflow" horzOverflow="overflow" vert="horz" wrap="square" lIns="68567" tIns="34284" rIns="68567" bIns="34284" numCol="1" spcCol="0" rtlCol="0" fromWordArt="0" anchor="ctr" anchorCtr="0" forceAA="0" compatLnSpc="1">
              <a:prstTxWarp prst="textNoShape">
                <a:avLst/>
              </a:prstTxWarp>
              <a:noAutofit/>
            </a:bodyPr>
            <a:lstStyle/>
            <a:p>
              <a:pPr algn="ctr" defTabSz="685664">
                <a:lnSpc>
                  <a:spcPct val="130000"/>
                </a:lnSpc>
                <a:defRPr/>
              </a:pPr>
              <a:endParaRPr lang="en-US" sz="1350" kern="0">
                <a:solidFill>
                  <a:schemeClr val="tx1">
                    <a:lumMod val="65000"/>
                    <a:lumOff val="3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33" name="椭圆 29"/>
            <p:cNvSpPr/>
            <p:nvPr/>
          </p:nvSpPr>
          <p:spPr>
            <a:xfrm>
              <a:off x="1250079" y="1205514"/>
              <a:ext cx="1073269" cy="1091392"/>
            </a:xfrm>
            <a:prstGeom prst="ellipse">
              <a:avLst/>
            </a:prstGeom>
            <a:gradFill flip="none" rotWithShape="1">
              <a:gsLst>
                <a:gs pos="100000">
                  <a:schemeClr val="bg1">
                    <a:shade val="67500"/>
                    <a:satMod val="115000"/>
                  </a:schemeClr>
                </a:gs>
                <a:gs pos="0">
                  <a:schemeClr val="bg1">
                    <a:shade val="100000"/>
                    <a:satMod val="115000"/>
                  </a:schemeClr>
                </a:gs>
              </a:gsLst>
              <a:lin ang="13500000" scaled="1"/>
              <a:tileRect/>
            </a:gradFill>
            <a:ln w="25400" cap="flat" cmpd="sng" algn="ctr">
              <a:solidFill>
                <a:srgbClr val="8CC94C"/>
              </a:solidFill>
              <a:prstDash val="solid"/>
            </a:ln>
            <a:effectLst/>
          </p:spPr>
          <p:txBody>
            <a:bodyPr rot="0" spcFirstLastPara="0" vertOverflow="overflow" horzOverflow="overflow" vert="horz" wrap="square" lIns="68567" tIns="34284" rIns="68567" bIns="34284" numCol="1" spcCol="0" rtlCol="0" fromWordArt="0" anchor="ctr" anchorCtr="0" forceAA="0" compatLnSpc="1">
              <a:prstTxWarp prst="textNoShape">
                <a:avLst/>
              </a:prstTxWarp>
              <a:noAutofit/>
            </a:bodyPr>
            <a:lstStyle/>
            <a:p>
              <a:pPr algn="ctr" defTabSz="685664">
                <a:lnSpc>
                  <a:spcPct val="130000"/>
                </a:lnSpc>
                <a:defRPr/>
              </a:pPr>
              <a:endParaRPr lang="en-US" sz="1350" kern="0">
                <a:solidFill>
                  <a:schemeClr val="tx1">
                    <a:lumMod val="65000"/>
                    <a:lumOff val="35000"/>
                  </a:schemeClr>
                </a:solidFill>
                <a:latin typeface="Arial" panose="020B0604020202020204" pitchFamily="34" charset="0"/>
                <a:ea typeface="微软雅黑" panose="020B0503020204020204" pitchFamily="34" charset="-122"/>
                <a:sym typeface="Arial" panose="020B0604020202020204" pitchFamily="34" charset="0"/>
              </a:endParaRPr>
            </a:p>
          </p:txBody>
        </p:sp>
      </p:grpSp>
      <p:sp>
        <p:nvSpPr>
          <p:cNvPr id="151" name="Freeform 6"/>
          <p:cNvSpPr>
            <a:spLocks/>
          </p:cNvSpPr>
          <p:nvPr/>
        </p:nvSpPr>
        <p:spPr bwMode="auto">
          <a:xfrm>
            <a:off x="6433832" y="1299505"/>
            <a:ext cx="837180" cy="837185"/>
          </a:xfrm>
          <a:custGeom>
            <a:avLst/>
            <a:gdLst>
              <a:gd name="T0" fmla="*/ 242 w 242"/>
              <a:gd name="T1" fmla="*/ 94 h 242"/>
              <a:gd name="T2" fmla="*/ 137 w 242"/>
              <a:gd name="T3" fmla="*/ 137 h 242"/>
              <a:gd name="T4" fmla="*/ 94 w 242"/>
              <a:gd name="T5" fmla="*/ 242 h 242"/>
              <a:gd name="T6" fmla="*/ 0 w 242"/>
              <a:gd name="T7" fmla="*/ 242 h 242"/>
              <a:gd name="T8" fmla="*/ 71 w 242"/>
              <a:gd name="T9" fmla="*/ 71 h 242"/>
              <a:gd name="T10" fmla="*/ 242 w 242"/>
              <a:gd name="T11" fmla="*/ 0 h 242"/>
              <a:gd name="T12" fmla="*/ 242 w 242"/>
              <a:gd name="T13" fmla="*/ 94 h 242"/>
            </a:gdLst>
            <a:ahLst/>
            <a:cxnLst>
              <a:cxn ang="0">
                <a:pos x="T0" y="T1"/>
              </a:cxn>
              <a:cxn ang="0">
                <a:pos x="T2" y="T3"/>
              </a:cxn>
              <a:cxn ang="0">
                <a:pos x="T4" y="T5"/>
              </a:cxn>
              <a:cxn ang="0">
                <a:pos x="T6" y="T7"/>
              </a:cxn>
              <a:cxn ang="0">
                <a:pos x="T8" y="T9"/>
              </a:cxn>
              <a:cxn ang="0">
                <a:pos x="T10" y="T11"/>
              </a:cxn>
              <a:cxn ang="0">
                <a:pos x="T12" y="T13"/>
              </a:cxn>
            </a:cxnLst>
            <a:rect l="0" t="0" r="r" b="b"/>
            <a:pathLst>
              <a:path w="242" h="242">
                <a:moveTo>
                  <a:pt x="242" y="94"/>
                </a:moveTo>
                <a:cubicBezTo>
                  <a:pt x="201" y="94"/>
                  <a:pt x="164" y="111"/>
                  <a:pt x="137" y="137"/>
                </a:cubicBezTo>
                <a:cubicBezTo>
                  <a:pt x="110" y="164"/>
                  <a:pt x="94" y="201"/>
                  <a:pt x="94" y="242"/>
                </a:cubicBezTo>
                <a:cubicBezTo>
                  <a:pt x="0" y="242"/>
                  <a:pt x="0" y="242"/>
                  <a:pt x="0" y="242"/>
                </a:cubicBezTo>
                <a:cubicBezTo>
                  <a:pt x="0" y="175"/>
                  <a:pt x="27" y="115"/>
                  <a:pt x="71" y="71"/>
                </a:cubicBezTo>
                <a:cubicBezTo>
                  <a:pt x="115" y="28"/>
                  <a:pt x="175" y="0"/>
                  <a:pt x="242" y="0"/>
                </a:cubicBezTo>
                <a:lnTo>
                  <a:pt x="242" y="94"/>
                </a:lnTo>
                <a:close/>
              </a:path>
            </a:pathLst>
          </a:custGeom>
          <a:solidFill>
            <a:srgbClr val="108036"/>
          </a:solidFill>
          <a:ln>
            <a:noFill/>
          </a:ln>
        </p:spPr>
        <p:txBody>
          <a:bodyPr vert="horz" wrap="square" lIns="68565" tIns="34282" rIns="68565" bIns="34282" numCol="1" anchor="t" anchorCtr="0" compatLnSpc="1">
            <a:prstTxWarp prst="textNoShape">
              <a:avLst/>
            </a:prstTxWarp>
          </a:bodyPr>
          <a:lstStyle/>
          <a:p>
            <a:pPr defTabSz="913936">
              <a:defRPr/>
            </a:pPr>
            <a:endParaRPr lang="zh-CN" altLang="en-US" sz="1799" kern="0">
              <a:solidFill>
                <a:schemeClr val="tx1">
                  <a:lumMod val="65000"/>
                  <a:lumOff val="35000"/>
                </a:schemeClr>
              </a:solidFill>
            </a:endParaRPr>
          </a:p>
        </p:txBody>
      </p:sp>
      <p:sp>
        <p:nvSpPr>
          <p:cNvPr id="152" name="Freeform 7"/>
          <p:cNvSpPr>
            <a:spLocks/>
          </p:cNvSpPr>
          <p:nvPr/>
        </p:nvSpPr>
        <p:spPr bwMode="auto">
          <a:xfrm>
            <a:off x="5920676" y="2136690"/>
            <a:ext cx="838645" cy="838650"/>
          </a:xfrm>
          <a:custGeom>
            <a:avLst/>
            <a:gdLst>
              <a:gd name="T0" fmla="*/ 0 w 242"/>
              <a:gd name="T1" fmla="*/ 148 h 242"/>
              <a:gd name="T2" fmla="*/ 105 w 242"/>
              <a:gd name="T3" fmla="*/ 105 h 242"/>
              <a:gd name="T4" fmla="*/ 148 w 242"/>
              <a:gd name="T5" fmla="*/ 0 h 242"/>
              <a:gd name="T6" fmla="*/ 242 w 242"/>
              <a:gd name="T7" fmla="*/ 0 h 242"/>
              <a:gd name="T8" fmla="*/ 171 w 242"/>
              <a:gd name="T9" fmla="*/ 171 h 242"/>
              <a:gd name="T10" fmla="*/ 0 w 242"/>
              <a:gd name="T11" fmla="*/ 242 h 242"/>
              <a:gd name="T12" fmla="*/ 0 w 242"/>
              <a:gd name="T13" fmla="*/ 148 h 242"/>
            </a:gdLst>
            <a:ahLst/>
            <a:cxnLst>
              <a:cxn ang="0">
                <a:pos x="T0" y="T1"/>
              </a:cxn>
              <a:cxn ang="0">
                <a:pos x="T2" y="T3"/>
              </a:cxn>
              <a:cxn ang="0">
                <a:pos x="T4" y="T5"/>
              </a:cxn>
              <a:cxn ang="0">
                <a:pos x="T6" y="T7"/>
              </a:cxn>
              <a:cxn ang="0">
                <a:pos x="T8" y="T9"/>
              </a:cxn>
              <a:cxn ang="0">
                <a:pos x="T10" y="T11"/>
              </a:cxn>
              <a:cxn ang="0">
                <a:pos x="T12" y="T13"/>
              </a:cxn>
            </a:cxnLst>
            <a:rect l="0" t="0" r="r" b="b"/>
            <a:pathLst>
              <a:path w="242" h="242">
                <a:moveTo>
                  <a:pt x="0" y="148"/>
                </a:moveTo>
                <a:cubicBezTo>
                  <a:pt x="41" y="148"/>
                  <a:pt x="78" y="132"/>
                  <a:pt x="105" y="105"/>
                </a:cubicBezTo>
                <a:cubicBezTo>
                  <a:pt x="132" y="78"/>
                  <a:pt x="148" y="41"/>
                  <a:pt x="148" y="0"/>
                </a:cubicBezTo>
                <a:cubicBezTo>
                  <a:pt x="242" y="0"/>
                  <a:pt x="242" y="0"/>
                  <a:pt x="242" y="0"/>
                </a:cubicBezTo>
                <a:cubicBezTo>
                  <a:pt x="242" y="67"/>
                  <a:pt x="215" y="127"/>
                  <a:pt x="171" y="171"/>
                </a:cubicBezTo>
                <a:cubicBezTo>
                  <a:pt x="127" y="215"/>
                  <a:pt x="67" y="242"/>
                  <a:pt x="0" y="242"/>
                </a:cubicBezTo>
                <a:lnTo>
                  <a:pt x="0" y="148"/>
                </a:lnTo>
                <a:close/>
              </a:path>
            </a:pathLst>
          </a:custGeom>
          <a:solidFill>
            <a:srgbClr val="108036"/>
          </a:solidFill>
          <a:ln>
            <a:noFill/>
          </a:ln>
        </p:spPr>
        <p:txBody>
          <a:bodyPr vert="horz" wrap="square" lIns="68565" tIns="34282" rIns="68565" bIns="34282" numCol="1" anchor="t" anchorCtr="0" compatLnSpc="1">
            <a:prstTxWarp prst="textNoShape">
              <a:avLst/>
            </a:prstTxWarp>
          </a:bodyPr>
          <a:lstStyle/>
          <a:p>
            <a:pPr defTabSz="913936">
              <a:defRPr/>
            </a:pPr>
            <a:endParaRPr lang="zh-CN" altLang="en-US" sz="1799" kern="0">
              <a:solidFill>
                <a:schemeClr val="tx1">
                  <a:lumMod val="65000"/>
                  <a:lumOff val="35000"/>
                </a:schemeClr>
              </a:solidFill>
            </a:endParaRPr>
          </a:p>
        </p:txBody>
      </p:sp>
      <p:sp>
        <p:nvSpPr>
          <p:cNvPr id="153" name="Freeform 8"/>
          <p:cNvSpPr>
            <a:spLocks/>
          </p:cNvSpPr>
          <p:nvPr/>
        </p:nvSpPr>
        <p:spPr bwMode="auto">
          <a:xfrm>
            <a:off x="5086427" y="2136690"/>
            <a:ext cx="834248" cy="838650"/>
          </a:xfrm>
          <a:custGeom>
            <a:avLst/>
            <a:gdLst>
              <a:gd name="T0" fmla="*/ 241 w 241"/>
              <a:gd name="T1" fmla="*/ 242 h 242"/>
              <a:gd name="T2" fmla="*/ 70 w 241"/>
              <a:gd name="T3" fmla="*/ 171 h 242"/>
              <a:gd name="T4" fmla="*/ 0 w 241"/>
              <a:gd name="T5" fmla="*/ 0 h 242"/>
              <a:gd name="T6" fmla="*/ 93 w 241"/>
              <a:gd name="T7" fmla="*/ 0 h 242"/>
              <a:gd name="T8" fmla="*/ 136 w 241"/>
              <a:gd name="T9" fmla="*/ 105 h 242"/>
              <a:gd name="T10" fmla="*/ 241 w 241"/>
              <a:gd name="T11" fmla="*/ 148 h 242"/>
              <a:gd name="T12" fmla="*/ 241 w 241"/>
              <a:gd name="T13" fmla="*/ 242 h 242"/>
            </a:gdLst>
            <a:ahLst/>
            <a:cxnLst>
              <a:cxn ang="0">
                <a:pos x="T0" y="T1"/>
              </a:cxn>
              <a:cxn ang="0">
                <a:pos x="T2" y="T3"/>
              </a:cxn>
              <a:cxn ang="0">
                <a:pos x="T4" y="T5"/>
              </a:cxn>
              <a:cxn ang="0">
                <a:pos x="T6" y="T7"/>
              </a:cxn>
              <a:cxn ang="0">
                <a:pos x="T8" y="T9"/>
              </a:cxn>
              <a:cxn ang="0">
                <a:pos x="T10" y="T11"/>
              </a:cxn>
              <a:cxn ang="0">
                <a:pos x="T12" y="T13"/>
              </a:cxn>
            </a:cxnLst>
            <a:rect l="0" t="0" r="r" b="b"/>
            <a:pathLst>
              <a:path w="241" h="242">
                <a:moveTo>
                  <a:pt x="241" y="242"/>
                </a:moveTo>
                <a:cubicBezTo>
                  <a:pt x="174" y="242"/>
                  <a:pt x="114" y="215"/>
                  <a:pt x="70" y="171"/>
                </a:cubicBezTo>
                <a:cubicBezTo>
                  <a:pt x="27" y="127"/>
                  <a:pt x="0" y="67"/>
                  <a:pt x="0" y="0"/>
                </a:cubicBezTo>
                <a:cubicBezTo>
                  <a:pt x="93" y="0"/>
                  <a:pt x="93" y="0"/>
                  <a:pt x="93" y="0"/>
                </a:cubicBezTo>
                <a:cubicBezTo>
                  <a:pt x="93" y="41"/>
                  <a:pt x="110" y="78"/>
                  <a:pt x="136" y="105"/>
                </a:cubicBezTo>
                <a:cubicBezTo>
                  <a:pt x="163" y="132"/>
                  <a:pt x="200" y="148"/>
                  <a:pt x="241" y="148"/>
                </a:cubicBezTo>
                <a:lnTo>
                  <a:pt x="241" y="242"/>
                </a:lnTo>
                <a:close/>
              </a:path>
            </a:pathLst>
          </a:custGeom>
          <a:solidFill>
            <a:srgbClr val="108036"/>
          </a:solidFill>
          <a:ln>
            <a:noFill/>
          </a:ln>
        </p:spPr>
        <p:txBody>
          <a:bodyPr vert="horz" wrap="square" lIns="68565" tIns="34282" rIns="68565" bIns="34282" numCol="1" anchor="t" anchorCtr="0" compatLnSpc="1">
            <a:prstTxWarp prst="textNoShape">
              <a:avLst/>
            </a:prstTxWarp>
          </a:bodyPr>
          <a:lstStyle/>
          <a:p>
            <a:pPr defTabSz="913936">
              <a:defRPr/>
            </a:pPr>
            <a:endParaRPr lang="zh-CN" altLang="en-US" sz="1799" kern="0">
              <a:solidFill>
                <a:schemeClr val="tx1">
                  <a:lumMod val="65000"/>
                  <a:lumOff val="35000"/>
                </a:schemeClr>
              </a:solidFill>
            </a:endParaRPr>
          </a:p>
        </p:txBody>
      </p:sp>
      <p:sp>
        <p:nvSpPr>
          <p:cNvPr id="154" name="Freeform 9"/>
          <p:cNvSpPr>
            <a:spLocks/>
          </p:cNvSpPr>
          <p:nvPr/>
        </p:nvSpPr>
        <p:spPr bwMode="auto">
          <a:xfrm>
            <a:off x="4570337" y="1299505"/>
            <a:ext cx="837180" cy="837185"/>
          </a:xfrm>
          <a:custGeom>
            <a:avLst/>
            <a:gdLst>
              <a:gd name="T0" fmla="*/ 0 w 242"/>
              <a:gd name="T1" fmla="*/ 0 h 242"/>
              <a:gd name="T2" fmla="*/ 171 w 242"/>
              <a:gd name="T3" fmla="*/ 71 h 242"/>
              <a:gd name="T4" fmla="*/ 242 w 242"/>
              <a:gd name="T5" fmla="*/ 242 h 242"/>
              <a:gd name="T6" fmla="*/ 149 w 242"/>
              <a:gd name="T7" fmla="*/ 242 h 242"/>
              <a:gd name="T8" fmla="*/ 105 w 242"/>
              <a:gd name="T9" fmla="*/ 137 h 242"/>
              <a:gd name="T10" fmla="*/ 0 w 242"/>
              <a:gd name="T11" fmla="*/ 94 h 242"/>
              <a:gd name="T12" fmla="*/ 0 w 242"/>
              <a:gd name="T13" fmla="*/ 0 h 242"/>
            </a:gdLst>
            <a:ahLst/>
            <a:cxnLst>
              <a:cxn ang="0">
                <a:pos x="T0" y="T1"/>
              </a:cxn>
              <a:cxn ang="0">
                <a:pos x="T2" y="T3"/>
              </a:cxn>
              <a:cxn ang="0">
                <a:pos x="T4" y="T5"/>
              </a:cxn>
              <a:cxn ang="0">
                <a:pos x="T6" y="T7"/>
              </a:cxn>
              <a:cxn ang="0">
                <a:pos x="T8" y="T9"/>
              </a:cxn>
              <a:cxn ang="0">
                <a:pos x="T10" y="T11"/>
              </a:cxn>
              <a:cxn ang="0">
                <a:pos x="T12" y="T13"/>
              </a:cxn>
            </a:cxnLst>
            <a:rect l="0" t="0" r="r" b="b"/>
            <a:pathLst>
              <a:path w="242" h="242">
                <a:moveTo>
                  <a:pt x="0" y="0"/>
                </a:moveTo>
                <a:cubicBezTo>
                  <a:pt x="67" y="0"/>
                  <a:pt x="127" y="28"/>
                  <a:pt x="171" y="71"/>
                </a:cubicBezTo>
                <a:cubicBezTo>
                  <a:pt x="215" y="115"/>
                  <a:pt x="242" y="175"/>
                  <a:pt x="242" y="242"/>
                </a:cubicBezTo>
                <a:cubicBezTo>
                  <a:pt x="149" y="242"/>
                  <a:pt x="149" y="242"/>
                  <a:pt x="149" y="242"/>
                </a:cubicBezTo>
                <a:cubicBezTo>
                  <a:pt x="149" y="201"/>
                  <a:pt x="132" y="164"/>
                  <a:pt x="105" y="137"/>
                </a:cubicBezTo>
                <a:cubicBezTo>
                  <a:pt x="78" y="111"/>
                  <a:pt x="41" y="94"/>
                  <a:pt x="0" y="94"/>
                </a:cubicBezTo>
                <a:lnTo>
                  <a:pt x="0" y="0"/>
                </a:lnTo>
                <a:close/>
              </a:path>
            </a:pathLst>
          </a:custGeom>
          <a:solidFill>
            <a:srgbClr val="8CC94C"/>
          </a:solidFill>
          <a:ln>
            <a:noFill/>
          </a:ln>
        </p:spPr>
        <p:txBody>
          <a:bodyPr vert="horz" wrap="square" lIns="68565" tIns="34282" rIns="68565" bIns="34282" numCol="1" anchor="t" anchorCtr="0" compatLnSpc="1">
            <a:prstTxWarp prst="textNoShape">
              <a:avLst/>
            </a:prstTxWarp>
          </a:bodyPr>
          <a:lstStyle/>
          <a:p>
            <a:pPr defTabSz="913936">
              <a:defRPr/>
            </a:pPr>
            <a:endParaRPr lang="zh-CN" altLang="en-US" sz="1799" kern="0">
              <a:solidFill>
                <a:schemeClr val="tx1">
                  <a:lumMod val="65000"/>
                  <a:lumOff val="35000"/>
                </a:schemeClr>
              </a:solidFill>
            </a:endParaRPr>
          </a:p>
        </p:txBody>
      </p:sp>
      <p:sp>
        <p:nvSpPr>
          <p:cNvPr id="155" name="Freeform 10"/>
          <p:cNvSpPr>
            <a:spLocks/>
          </p:cNvSpPr>
          <p:nvPr/>
        </p:nvSpPr>
        <p:spPr bwMode="auto">
          <a:xfrm>
            <a:off x="3736089" y="1299505"/>
            <a:ext cx="834248" cy="837185"/>
          </a:xfrm>
          <a:custGeom>
            <a:avLst/>
            <a:gdLst>
              <a:gd name="T0" fmla="*/ 241 w 241"/>
              <a:gd name="T1" fmla="*/ 94 h 242"/>
              <a:gd name="T2" fmla="*/ 137 w 241"/>
              <a:gd name="T3" fmla="*/ 137 h 242"/>
              <a:gd name="T4" fmla="*/ 93 w 241"/>
              <a:gd name="T5" fmla="*/ 242 h 242"/>
              <a:gd name="T6" fmla="*/ 0 w 241"/>
              <a:gd name="T7" fmla="*/ 242 h 242"/>
              <a:gd name="T8" fmla="*/ 71 w 241"/>
              <a:gd name="T9" fmla="*/ 71 h 242"/>
              <a:gd name="T10" fmla="*/ 241 w 241"/>
              <a:gd name="T11" fmla="*/ 0 h 242"/>
              <a:gd name="T12" fmla="*/ 241 w 241"/>
              <a:gd name="T13" fmla="*/ 94 h 242"/>
            </a:gdLst>
            <a:ahLst/>
            <a:cxnLst>
              <a:cxn ang="0">
                <a:pos x="T0" y="T1"/>
              </a:cxn>
              <a:cxn ang="0">
                <a:pos x="T2" y="T3"/>
              </a:cxn>
              <a:cxn ang="0">
                <a:pos x="T4" y="T5"/>
              </a:cxn>
              <a:cxn ang="0">
                <a:pos x="T6" y="T7"/>
              </a:cxn>
              <a:cxn ang="0">
                <a:pos x="T8" y="T9"/>
              </a:cxn>
              <a:cxn ang="0">
                <a:pos x="T10" y="T11"/>
              </a:cxn>
              <a:cxn ang="0">
                <a:pos x="T12" y="T13"/>
              </a:cxn>
            </a:cxnLst>
            <a:rect l="0" t="0" r="r" b="b"/>
            <a:pathLst>
              <a:path w="241" h="242">
                <a:moveTo>
                  <a:pt x="241" y="94"/>
                </a:moveTo>
                <a:cubicBezTo>
                  <a:pt x="200" y="94"/>
                  <a:pt x="163" y="111"/>
                  <a:pt x="137" y="137"/>
                </a:cubicBezTo>
                <a:cubicBezTo>
                  <a:pt x="110" y="164"/>
                  <a:pt x="93" y="201"/>
                  <a:pt x="93" y="242"/>
                </a:cubicBezTo>
                <a:cubicBezTo>
                  <a:pt x="0" y="242"/>
                  <a:pt x="0" y="242"/>
                  <a:pt x="0" y="242"/>
                </a:cubicBezTo>
                <a:cubicBezTo>
                  <a:pt x="0" y="175"/>
                  <a:pt x="27" y="115"/>
                  <a:pt x="71" y="71"/>
                </a:cubicBezTo>
                <a:cubicBezTo>
                  <a:pt x="114" y="28"/>
                  <a:pt x="175" y="0"/>
                  <a:pt x="241" y="0"/>
                </a:cubicBezTo>
                <a:lnTo>
                  <a:pt x="241" y="94"/>
                </a:lnTo>
                <a:close/>
              </a:path>
            </a:pathLst>
          </a:custGeom>
          <a:solidFill>
            <a:srgbClr val="8CC94C"/>
          </a:solidFill>
          <a:ln>
            <a:noFill/>
          </a:ln>
        </p:spPr>
        <p:txBody>
          <a:bodyPr vert="horz" wrap="square" lIns="68565" tIns="34282" rIns="68565" bIns="34282" numCol="1" anchor="t" anchorCtr="0" compatLnSpc="1">
            <a:prstTxWarp prst="textNoShape">
              <a:avLst/>
            </a:prstTxWarp>
          </a:bodyPr>
          <a:lstStyle/>
          <a:p>
            <a:pPr defTabSz="913936">
              <a:defRPr/>
            </a:pPr>
            <a:endParaRPr lang="zh-CN" altLang="en-US" sz="1799" kern="0">
              <a:solidFill>
                <a:schemeClr val="tx1">
                  <a:lumMod val="65000"/>
                  <a:lumOff val="35000"/>
                </a:schemeClr>
              </a:solidFill>
            </a:endParaRPr>
          </a:p>
        </p:txBody>
      </p:sp>
      <p:sp>
        <p:nvSpPr>
          <p:cNvPr id="156" name="Freeform 11"/>
          <p:cNvSpPr>
            <a:spLocks/>
          </p:cNvSpPr>
          <p:nvPr/>
        </p:nvSpPr>
        <p:spPr bwMode="auto">
          <a:xfrm>
            <a:off x="3736089" y="2136690"/>
            <a:ext cx="834248" cy="838650"/>
          </a:xfrm>
          <a:custGeom>
            <a:avLst/>
            <a:gdLst>
              <a:gd name="T0" fmla="*/ 241 w 241"/>
              <a:gd name="T1" fmla="*/ 242 h 242"/>
              <a:gd name="T2" fmla="*/ 71 w 241"/>
              <a:gd name="T3" fmla="*/ 171 h 242"/>
              <a:gd name="T4" fmla="*/ 0 w 241"/>
              <a:gd name="T5" fmla="*/ 0 h 242"/>
              <a:gd name="T6" fmla="*/ 93 w 241"/>
              <a:gd name="T7" fmla="*/ 0 h 242"/>
              <a:gd name="T8" fmla="*/ 137 w 241"/>
              <a:gd name="T9" fmla="*/ 105 h 242"/>
              <a:gd name="T10" fmla="*/ 241 w 241"/>
              <a:gd name="T11" fmla="*/ 148 h 242"/>
              <a:gd name="T12" fmla="*/ 241 w 241"/>
              <a:gd name="T13" fmla="*/ 242 h 242"/>
            </a:gdLst>
            <a:ahLst/>
            <a:cxnLst>
              <a:cxn ang="0">
                <a:pos x="T0" y="T1"/>
              </a:cxn>
              <a:cxn ang="0">
                <a:pos x="T2" y="T3"/>
              </a:cxn>
              <a:cxn ang="0">
                <a:pos x="T4" y="T5"/>
              </a:cxn>
              <a:cxn ang="0">
                <a:pos x="T6" y="T7"/>
              </a:cxn>
              <a:cxn ang="0">
                <a:pos x="T8" y="T9"/>
              </a:cxn>
              <a:cxn ang="0">
                <a:pos x="T10" y="T11"/>
              </a:cxn>
              <a:cxn ang="0">
                <a:pos x="T12" y="T13"/>
              </a:cxn>
            </a:cxnLst>
            <a:rect l="0" t="0" r="r" b="b"/>
            <a:pathLst>
              <a:path w="241" h="242">
                <a:moveTo>
                  <a:pt x="241" y="242"/>
                </a:moveTo>
                <a:cubicBezTo>
                  <a:pt x="175" y="242"/>
                  <a:pt x="114" y="215"/>
                  <a:pt x="71" y="171"/>
                </a:cubicBezTo>
                <a:cubicBezTo>
                  <a:pt x="27" y="127"/>
                  <a:pt x="0" y="67"/>
                  <a:pt x="0" y="0"/>
                </a:cubicBezTo>
                <a:cubicBezTo>
                  <a:pt x="93" y="0"/>
                  <a:pt x="93" y="0"/>
                  <a:pt x="93" y="0"/>
                </a:cubicBezTo>
                <a:cubicBezTo>
                  <a:pt x="93" y="41"/>
                  <a:pt x="110" y="78"/>
                  <a:pt x="137" y="105"/>
                </a:cubicBezTo>
                <a:cubicBezTo>
                  <a:pt x="163" y="132"/>
                  <a:pt x="200" y="148"/>
                  <a:pt x="241" y="148"/>
                </a:cubicBezTo>
                <a:lnTo>
                  <a:pt x="241" y="242"/>
                </a:lnTo>
                <a:close/>
              </a:path>
            </a:pathLst>
          </a:custGeom>
          <a:solidFill>
            <a:srgbClr val="8CC94C"/>
          </a:solidFill>
          <a:ln>
            <a:noFill/>
          </a:ln>
        </p:spPr>
        <p:txBody>
          <a:bodyPr vert="horz" wrap="square" lIns="68565" tIns="34282" rIns="68565" bIns="34282" numCol="1" anchor="t" anchorCtr="0" compatLnSpc="1">
            <a:prstTxWarp prst="textNoShape">
              <a:avLst/>
            </a:prstTxWarp>
          </a:bodyPr>
          <a:lstStyle/>
          <a:p>
            <a:pPr defTabSz="913936">
              <a:defRPr/>
            </a:pPr>
            <a:endParaRPr lang="zh-CN" altLang="en-US" sz="1799" kern="0">
              <a:solidFill>
                <a:schemeClr val="tx1">
                  <a:lumMod val="65000"/>
                  <a:lumOff val="35000"/>
                </a:schemeClr>
              </a:solidFill>
            </a:endParaRPr>
          </a:p>
        </p:txBody>
      </p:sp>
      <p:sp>
        <p:nvSpPr>
          <p:cNvPr id="157" name="Freeform 12"/>
          <p:cNvSpPr>
            <a:spLocks/>
          </p:cNvSpPr>
          <p:nvPr/>
        </p:nvSpPr>
        <p:spPr bwMode="auto">
          <a:xfrm>
            <a:off x="4570337" y="2649849"/>
            <a:ext cx="837180" cy="837185"/>
          </a:xfrm>
          <a:custGeom>
            <a:avLst/>
            <a:gdLst>
              <a:gd name="T0" fmla="*/ 0 w 242"/>
              <a:gd name="T1" fmla="*/ 0 h 242"/>
              <a:gd name="T2" fmla="*/ 171 w 242"/>
              <a:gd name="T3" fmla="*/ 71 h 242"/>
              <a:gd name="T4" fmla="*/ 242 w 242"/>
              <a:gd name="T5" fmla="*/ 242 h 242"/>
              <a:gd name="T6" fmla="*/ 149 w 242"/>
              <a:gd name="T7" fmla="*/ 242 h 242"/>
              <a:gd name="T8" fmla="*/ 105 w 242"/>
              <a:gd name="T9" fmla="*/ 137 h 242"/>
              <a:gd name="T10" fmla="*/ 0 w 242"/>
              <a:gd name="T11" fmla="*/ 94 h 242"/>
              <a:gd name="T12" fmla="*/ 0 w 242"/>
              <a:gd name="T13" fmla="*/ 0 h 242"/>
            </a:gdLst>
            <a:ahLst/>
            <a:cxnLst>
              <a:cxn ang="0">
                <a:pos x="T0" y="T1"/>
              </a:cxn>
              <a:cxn ang="0">
                <a:pos x="T2" y="T3"/>
              </a:cxn>
              <a:cxn ang="0">
                <a:pos x="T4" y="T5"/>
              </a:cxn>
              <a:cxn ang="0">
                <a:pos x="T6" y="T7"/>
              </a:cxn>
              <a:cxn ang="0">
                <a:pos x="T8" y="T9"/>
              </a:cxn>
              <a:cxn ang="0">
                <a:pos x="T10" y="T11"/>
              </a:cxn>
              <a:cxn ang="0">
                <a:pos x="T12" y="T13"/>
              </a:cxn>
            </a:cxnLst>
            <a:rect l="0" t="0" r="r" b="b"/>
            <a:pathLst>
              <a:path w="242" h="242">
                <a:moveTo>
                  <a:pt x="0" y="0"/>
                </a:moveTo>
                <a:cubicBezTo>
                  <a:pt x="67" y="0"/>
                  <a:pt x="127" y="27"/>
                  <a:pt x="171" y="71"/>
                </a:cubicBezTo>
                <a:cubicBezTo>
                  <a:pt x="215" y="115"/>
                  <a:pt x="242" y="175"/>
                  <a:pt x="242" y="242"/>
                </a:cubicBezTo>
                <a:cubicBezTo>
                  <a:pt x="149" y="242"/>
                  <a:pt x="149" y="242"/>
                  <a:pt x="149" y="242"/>
                </a:cubicBezTo>
                <a:cubicBezTo>
                  <a:pt x="149" y="201"/>
                  <a:pt x="132" y="164"/>
                  <a:pt x="105" y="137"/>
                </a:cubicBezTo>
                <a:cubicBezTo>
                  <a:pt x="78" y="110"/>
                  <a:pt x="41" y="94"/>
                  <a:pt x="0" y="94"/>
                </a:cubicBezTo>
                <a:lnTo>
                  <a:pt x="0" y="0"/>
                </a:lnTo>
                <a:close/>
              </a:path>
            </a:pathLst>
          </a:custGeom>
          <a:solidFill>
            <a:srgbClr val="108036"/>
          </a:solidFill>
          <a:ln>
            <a:noFill/>
          </a:ln>
        </p:spPr>
        <p:txBody>
          <a:bodyPr vert="horz" wrap="square" lIns="68565" tIns="34282" rIns="68565" bIns="34282" numCol="1" anchor="t" anchorCtr="0" compatLnSpc="1">
            <a:prstTxWarp prst="textNoShape">
              <a:avLst/>
            </a:prstTxWarp>
          </a:bodyPr>
          <a:lstStyle/>
          <a:p>
            <a:pPr defTabSz="913936">
              <a:defRPr/>
            </a:pPr>
            <a:endParaRPr lang="zh-CN" altLang="en-US" sz="1799" kern="0">
              <a:solidFill>
                <a:schemeClr val="tx1">
                  <a:lumMod val="65000"/>
                  <a:lumOff val="35000"/>
                </a:schemeClr>
              </a:solidFill>
            </a:endParaRPr>
          </a:p>
        </p:txBody>
      </p:sp>
      <p:sp>
        <p:nvSpPr>
          <p:cNvPr id="158" name="Freeform 13"/>
          <p:cNvSpPr>
            <a:spLocks/>
          </p:cNvSpPr>
          <p:nvPr/>
        </p:nvSpPr>
        <p:spPr bwMode="auto">
          <a:xfrm>
            <a:off x="4570337" y="3487033"/>
            <a:ext cx="837180" cy="838650"/>
          </a:xfrm>
          <a:custGeom>
            <a:avLst/>
            <a:gdLst>
              <a:gd name="T0" fmla="*/ 0 w 242"/>
              <a:gd name="T1" fmla="*/ 148 h 242"/>
              <a:gd name="T2" fmla="*/ 105 w 242"/>
              <a:gd name="T3" fmla="*/ 105 h 242"/>
              <a:gd name="T4" fmla="*/ 149 w 242"/>
              <a:gd name="T5" fmla="*/ 0 h 242"/>
              <a:gd name="T6" fmla="*/ 242 w 242"/>
              <a:gd name="T7" fmla="*/ 0 h 242"/>
              <a:gd name="T8" fmla="*/ 171 w 242"/>
              <a:gd name="T9" fmla="*/ 171 h 242"/>
              <a:gd name="T10" fmla="*/ 0 w 242"/>
              <a:gd name="T11" fmla="*/ 242 h 242"/>
              <a:gd name="T12" fmla="*/ 0 w 242"/>
              <a:gd name="T13" fmla="*/ 148 h 242"/>
            </a:gdLst>
            <a:ahLst/>
            <a:cxnLst>
              <a:cxn ang="0">
                <a:pos x="T0" y="T1"/>
              </a:cxn>
              <a:cxn ang="0">
                <a:pos x="T2" y="T3"/>
              </a:cxn>
              <a:cxn ang="0">
                <a:pos x="T4" y="T5"/>
              </a:cxn>
              <a:cxn ang="0">
                <a:pos x="T6" y="T7"/>
              </a:cxn>
              <a:cxn ang="0">
                <a:pos x="T8" y="T9"/>
              </a:cxn>
              <a:cxn ang="0">
                <a:pos x="T10" y="T11"/>
              </a:cxn>
              <a:cxn ang="0">
                <a:pos x="T12" y="T13"/>
              </a:cxn>
            </a:cxnLst>
            <a:rect l="0" t="0" r="r" b="b"/>
            <a:pathLst>
              <a:path w="242" h="242">
                <a:moveTo>
                  <a:pt x="0" y="148"/>
                </a:moveTo>
                <a:cubicBezTo>
                  <a:pt x="41" y="148"/>
                  <a:pt x="78" y="131"/>
                  <a:pt x="105" y="105"/>
                </a:cubicBezTo>
                <a:cubicBezTo>
                  <a:pt x="132" y="78"/>
                  <a:pt x="149" y="41"/>
                  <a:pt x="149" y="0"/>
                </a:cubicBezTo>
                <a:cubicBezTo>
                  <a:pt x="242" y="0"/>
                  <a:pt x="242" y="0"/>
                  <a:pt x="242" y="0"/>
                </a:cubicBezTo>
                <a:cubicBezTo>
                  <a:pt x="242" y="67"/>
                  <a:pt x="215" y="127"/>
                  <a:pt x="171" y="171"/>
                </a:cubicBezTo>
                <a:cubicBezTo>
                  <a:pt x="127" y="215"/>
                  <a:pt x="67" y="242"/>
                  <a:pt x="0" y="242"/>
                </a:cubicBezTo>
                <a:lnTo>
                  <a:pt x="0" y="148"/>
                </a:lnTo>
                <a:close/>
              </a:path>
            </a:pathLst>
          </a:custGeom>
          <a:solidFill>
            <a:srgbClr val="108036"/>
          </a:solidFill>
          <a:ln>
            <a:noFill/>
          </a:ln>
        </p:spPr>
        <p:txBody>
          <a:bodyPr vert="horz" wrap="square" lIns="68565" tIns="34282" rIns="68565" bIns="34282" numCol="1" anchor="t" anchorCtr="0" compatLnSpc="1">
            <a:prstTxWarp prst="textNoShape">
              <a:avLst/>
            </a:prstTxWarp>
          </a:bodyPr>
          <a:lstStyle/>
          <a:p>
            <a:pPr defTabSz="913936">
              <a:defRPr/>
            </a:pPr>
            <a:endParaRPr lang="zh-CN" altLang="en-US" sz="1799" kern="0">
              <a:solidFill>
                <a:schemeClr val="tx1">
                  <a:lumMod val="65000"/>
                  <a:lumOff val="35000"/>
                </a:schemeClr>
              </a:solidFill>
            </a:endParaRPr>
          </a:p>
        </p:txBody>
      </p:sp>
      <p:sp>
        <p:nvSpPr>
          <p:cNvPr id="159" name="Freeform 14"/>
          <p:cNvSpPr>
            <a:spLocks/>
          </p:cNvSpPr>
          <p:nvPr/>
        </p:nvSpPr>
        <p:spPr bwMode="auto">
          <a:xfrm>
            <a:off x="3736089" y="3487033"/>
            <a:ext cx="834248" cy="838650"/>
          </a:xfrm>
          <a:custGeom>
            <a:avLst/>
            <a:gdLst>
              <a:gd name="T0" fmla="*/ 241 w 241"/>
              <a:gd name="T1" fmla="*/ 242 h 242"/>
              <a:gd name="T2" fmla="*/ 71 w 241"/>
              <a:gd name="T3" fmla="*/ 171 h 242"/>
              <a:gd name="T4" fmla="*/ 0 w 241"/>
              <a:gd name="T5" fmla="*/ 0 h 242"/>
              <a:gd name="T6" fmla="*/ 93 w 241"/>
              <a:gd name="T7" fmla="*/ 0 h 242"/>
              <a:gd name="T8" fmla="*/ 137 w 241"/>
              <a:gd name="T9" fmla="*/ 105 h 242"/>
              <a:gd name="T10" fmla="*/ 241 w 241"/>
              <a:gd name="T11" fmla="*/ 148 h 242"/>
              <a:gd name="T12" fmla="*/ 241 w 241"/>
              <a:gd name="T13" fmla="*/ 242 h 242"/>
            </a:gdLst>
            <a:ahLst/>
            <a:cxnLst>
              <a:cxn ang="0">
                <a:pos x="T0" y="T1"/>
              </a:cxn>
              <a:cxn ang="0">
                <a:pos x="T2" y="T3"/>
              </a:cxn>
              <a:cxn ang="0">
                <a:pos x="T4" y="T5"/>
              </a:cxn>
              <a:cxn ang="0">
                <a:pos x="T6" y="T7"/>
              </a:cxn>
              <a:cxn ang="0">
                <a:pos x="T8" y="T9"/>
              </a:cxn>
              <a:cxn ang="0">
                <a:pos x="T10" y="T11"/>
              </a:cxn>
              <a:cxn ang="0">
                <a:pos x="T12" y="T13"/>
              </a:cxn>
            </a:cxnLst>
            <a:rect l="0" t="0" r="r" b="b"/>
            <a:pathLst>
              <a:path w="241" h="242">
                <a:moveTo>
                  <a:pt x="241" y="242"/>
                </a:moveTo>
                <a:cubicBezTo>
                  <a:pt x="175" y="242"/>
                  <a:pt x="114" y="215"/>
                  <a:pt x="71" y="171"/>
                </a:cubicBezTo>
                <a:cubicBezTo>
                  <a:pt x="27" y="127"/>
                  <a:pt x="0" y="67"/>
                  <a:pt x="0" y="0"/>
                </a:cubicBezTo>
                <a:cubicBezTo>
                  <a:pt x="93" y="0"/>
                  <a:pt x="93" y="0"/>
                  <a:pt x="93" y="0"/>
                </a:cubicBezTo>
                <a:cubicBezTo>
                  <a:pt x="93" y="41"/>
                  <a:pt x="110" y="78"/>
                  <a:pt x="137" y="105"/>
                </a:cubicBezTo>
                <a:cubicBezTo>
                  <a:pt x="163" y="131"/>
                  <a:pt x="200" y="148"/>
                  <a:pt x="241" y="148"/>
                </a:cubicBezTo>
                <a:lnTo>
                  <a:pt x="241" y="242"/>
                </a:lnTo>
                <a:close/>
              </a:path>
            </a:pathLst>
          </a:custGeom>
          <a:solidFill>
            <a:srgbClr val="108036"/>
          </a:solidFill>
          <a:ln>
            <a:noFill/>
          </a:ln>
        </p:spPr>
        <p:txBody>
          <a:bodyPr vert="horz" wrap="square" lIns="68565" tIns="34282" rIns="68565" bIns="34282" numCol="1" anchor="t" anchorCtr="0" compatLnSpc="1">
            <a:prstTxWarp prst="textNoShape">
              <a:avLst/>
            </a:prstTxWarp>
          </a:bodyPr>
          <a:lstStyle/>
          <a:p>
            <a:pPr defTabSz="913936">
              <a:defRPr/>
            </a:pPr>
            <a:endParaRPr lang="zh-CN" altLang="en-US" sz="1799" kern="0">
              <a:solidFill>
                <a:schemeClr val="tx1">
                  <a:lumMod val="65000"/>
                  <a:lumOff val="35000"/>
                </a:schemeClr>
              </a:solidFill>
            </a:endParaRPr>
          </a:p>
        </p:txBody>
      </p:sp>
      <p:sp>
        <p:nvSpPr>
          <p:cNvPr id="160" name="Freeform 15"/>
          <p:cNvSpPr>
            <a:spLocks/>
          </p:cNvSpPr>
          <p:nvPr/>
        </p:nvSpPr>
        <p:spPr bwMode="auto">
          <a:xfrm>
            <a:off x="3222931" y="2649849"/>
            <a:ext cx="834248" cy="837185"/>
          </a:xfrm>
          <a:custGeom>
            <a:avLst/>
            <a:gdLst>
              <a:gd name="T0" fmla="*/ 0 w 241"/>
              <a:gd name="T1" fmla="*/ 0 h 242"/>
              <a:gd name="T2" fmla="*/ 170 w 241"/>
              <a:gd name="T3" fmla="*/ 71 h 242"/>
              <a:gd name="T4" fmla="*/ 241 w 241"/>
              <a:gd name="T5" fmla="*/ 242 h 242"/>
              <a:gd name="T6" fmla="*/ 148 w 241"/>
              <a:gd name="T7" fmla="*/ 242 h 242"/>
              <a:gd name="T8" fmla="*/ 104 w 241"/>
              <a:gd name="T9" fmla="*/ 137 h 242"/>
              <a:gd name="T10" fmla="*/ 0 w 241"/>
              <a:gd name="T11" fmla="*/ 94 h 242"/>
              <a:gd name="T12" fmla="*/ 0 w 241"/>
              <a:gd name="T13" fmla="*/ 0 h 242"/>
            </a:gdLst>
            <a:ahLst/>
            <a:cxnLst>
              <a:cxn ang="0">
                <a:pos x="T0" y="T1"/>
              </a:cxn>
              <a:cxn ang="0">
                <a:pos x="T2" y="T3"/>
              </a:cxn>
              <a:cxn ang="0">
                <a:pos x="T4" y="T5"/>
              </a:cxn>
              <a:cxn ang="0">
                <a:pos x="T6" y="T7"/>
              </a:cxn>
              <a:cxn ang="0">
                <a:pos x="T8" y="T9"/>
              </a:cxn>
              <a:cxn ang="0">
                <a:pos x="T10" y="T11"/>
              </a:cxn>
              <a:cxn ang="0">
                <a:pos x="T12" y="T13"/>
              </a:cxn>
            </a:cxnLst>
            <a:rect l="0" t="0" r="r" b="b"/>
            <a:pathLst>
              <a:path w="241" h="242">
                <a:moveTo>
                  <a:pt x="0" y="0"/>
                </a:moveTo>
                <a:cubicBezTo>
                  <a:pt x="66" y="0"/>
                  <a:pt x="127" y="27"/>
                  <a:pt x="170" y="71"/>
                </a:cubicBezTo>
                <a:cubicBezTo>
                  <a:pt x="214" y="115"/>
                  <a:pt x="241" y="175"/>
                  <a:pt x="241" y="242"/>
                </a:cubicBezTo>
                <a:cubicBezTo>
                  <a:pt x="148" y="242"/>
                  <a:pt x="148" y="242"/>
                  <a:pt x="148" y="242"/>
                </a:cubicBezTo>
                <a:cubicBezTo>
                  <a:pt x="148" y="201"/>
                  <a:pt x="131" y="164"/>
                  <a:pt x="104" y="137"/>
                </a:cubicBezTo>
                <a:cubicBezTo>
                  <a:pt x="78" y="110"/>
                  <a:pt x="40" y="94"/>
                  <a:pt x="0" y="94"/>
                </a:cubicBezTo>
                <a:lnTo>
                  <a:pt x="0" y="0"/>
                </a:lnTo>
                <a:close/>
              </a:path>
            </a:pathLst>
          </a:custGeom>
          <a:solidFill>
            <a:srgbClr val="8CC94C"/>
          </a:solidFill>
          <a:ln>
            <a:noFill/>
          </a:ln>
        </p:spPr>
        <p:txBody>
          <a:bodyPr vert="horz" wrap="square" lIns="68565" tIns="34282" rIns="68565" bIns="34282" numCol="1" anchor="t" anchorCtr="0" compatLnSpc="1">
            <a:prstTxWarp prst="textNoShape">
              <a:avLst/>
            </a:prstTxWarp>
          </a:bodyPr>
          <a:lstStyle/>
          <a:p>
            <a:pPr defTabSz="913936">
              <a:defRPr/>
            </a:pPr>
            <a:endParaRPr lang="zh-CN" altLang="en-US" sz="1799" kern="0">
              <a:solidFill>
                <a:schemeClr val="tx1">
                  <a:lumMod val="65000"/>
                  <a:lumOff val="35000"/>
                </a:schemeClr>
              </a:solidFill>
            </a:endParaRPr>
          </a:p>
        </p:txBody>
      </p:sp>
      <p:sp>
        <p:nvSpPr>
          <p:cNvPr id="161" name="Freeform 16"/>
          <p:cNvSpPr>
            <a:spLocks/>
          </p:cNvSpPr>
          <p:nvPr/>
        </p:nvSpPr>
        <p:spPr bwMode="auto">
          <a:xfrm>
            <a:off x="2384289" y="2649849"/>
            <a:ext cx="838645" cy="837185"/>
          </a:xfrm>
          <a:custGeom>
            <a:avLst/>
            <a:gdLst>
              <a:gd name="T0" fmla="*/ 242 w 242"/>
              <a:gd name="T1" fmla="*/ 94 h 242"/>
              <a:gd name="T2" fmla="*/ 137 w 242"/>
              <a:gd name="T3" fmla="*/ 137 h 242"/>
              <a:gd name="T4" fmla="*/ 93 w 242"/>
              <a:gd name="T5" fmla="*/ 242 h 242"/>
              <a:gd name="T6" fmla="*/ 0 w 242"/>
              <a:gd name="T7" fmla="*/ 242 h 242"/>
              <a:gd name="T8" fmla="*/ 71 w 242"/>
              <a:gd name="T9" fmla="*/ 71 h 242"/>
              <a:gd name="T10" fmla="*/ 242 w 242"/>
              <a:gd name="T11" fmla="*/ 0 h 242"/>
              <a:gd name="T12" fmla="*/ 242 w 242"/>
              <a:gd name="T13" fmla="*/ 94 h 242"/>
            </a:gdLst>
            <a:ahLst/>
            <a:cxnLst>
              <a:cxn ang="0">
                <a:pos x="T0" y="T1"/>
              </a:cxn>
              <a:cxn ang="0">
                <a:pos x="T2" y="T3"/>
              </a:cxn>
              <a:cxn ang="0">
                <a:pos x="T4" y="T5"/>
              </a:cxn>
              <a:cxn ang="0">
                <a:pos x="T6" y="T7"/>
              </a:cxn>
              <a:cxn ang="0">
                <a:pos x="T8" y="T9"/>
              </a:cxn>
              <a:cxn ang="0">
                <a:pos x="T10" y="T11"/>
              </a:cxn>
              <a:cxn ang="0">
                <a:pos x="T12" y="T13"/>
              </a:cxn>
            </a:cxnLst>
            <a:rect l="0" t="0" r="r" b="b"/>
            <a:pathLst>
              <a:path w="242" h="242">
                <a:moveTo>
                  <a:pt x="242" y="94"/>
                </a:moveTo>
                <a:cubicBezTo>
                  <a:pt x="201" y="94"/>
                  <a:pt x="164" y="110"/>
                  <a:pt x="137" y="137"/>
                </a:cubicBezTo>
                <a:cubicBezTo>
                  <a:pt x="110" y="164"/>
                  <a:pt x="93" y="201"/>
                  <a:pt x="93" y="242"/>
                </a:cubicBezTo>
                <a:cubicBezTo>
                  <a:pt x="0" y="242"/>
                  <a:pt x="0" y="242"/>
                  <a:pt x="0" y="242"/>
                </a:cubicBezTo>
                <a:cubicBezTo>
                  <a:pt x="0" y="175"/>
                  <a:pt x="27" y="115"/>
                  <a:pt x="71" y="71"/>
                </a:cubicBezTo>
                <a:cubicBezTo>
                  <a:pt x="114" y="27"/>
                  <a:pt x="175" y="0"/>
                  <a:pt x="242" y="0"/>
                </a:cubicBezTo>
                <a:lnTo>
                  <a:pt x="242" y="94"/>
                </a:lnTo>
                <a:close/>
              </a:path>
            </a:pathLst>
          </a:custGeom>
          <a:solidFill>
            <a:srgbClr val="8CC94C"/>
          </a:solidFill>
          <a:ln>
            <a:noFill/>
          </a:ln>
        </p:spPr>
        <p:txBody>
          <a:bodyPr vert="horz" wrap="square" lIns="68565" tIns="34282" rIns="68565" bIns="34282" numCol="1" anchor="t" anchorCtr="0" compatLnSpc="1">
            <a:prstTxWarp prst="textNoShape">
              <a:avLst/>
            </a:prstTxWarp>
          </a:bodyPr>
          <a:lstStyle/>
          <a:p>
            <a:pPr defTabSz="913936">
              <a:defRPr/>
            </a:pPr>
            <a:endParaRPr lang="zh-CN" altLang="en-US" sz="1799" kern="0">
              <a:solidFill>
                <a:schemeClr val="tx1">
                  <a:lumMod val="65000"/>
                  <a:lumOff val="35000"/>
                </a:schemeClr>
              </a:solidFill>
            </a:endParaRPr>
          </a:p>
        </p:txBody>
      </p:sp>
      <p:sp>
        <p:nvSpPr>
          <p:cNvPr id="162" name="Freeform 17"/>
          <p:cNvSpPr>
            <a:spLocks/>
          </p:cNvSpPr>
          <p:nvPr/>
        </p:nvSpPr>
        <p:spPr bwMode="auto">
          <a:xfrm>
            <a:off x="1872595" y="3487033"/>
            <a:ext cx="834248" cy="838650"/>
          </a:xfrm>
          <a:custGeom>
            <a:avLst/>
            <a:gdLst>
              <a:gd name="T0" fmla="*/ 0 w 241"/>
              <a:gd name="T1" fmla="*/ 148 h 242"/>
              <a:gd name="T2" fmla="*/ 105 w 241"/>
              <a:gd name="T3" fmla="*/ 105 h 242"/>
              <a:gd name="T4" fmla="*/ 148 w 241"/>
              <a:gd name="T5" fmla="*/ 0 h 242"/>
              <a:gd name="T6" fmla="*/ 241 w 241"/>
              <a:gd name="T7" fmla="*/ 0 h 242"/>
              <a:gd name="T8" fmla="*/ 171 w 241"/>
              <a:gd name="T9" fmla="*/ 171 h 242"/>
              <a:gd name="T10" fmla="*/ 0 w 241"/>
              <a:gd name="T11" fmla="*/ 242 h 242"/>
              <a:gd name="T12" fmla="*/ 0 w 241"/>
              <a:gd name="T13" fmla="*/ 148 h 242"/>
            </a:gdLst>
            <a:ahLst/>
            <a:cxnLst>
              <a:cxn ang="0">
                <a:pos x="T0" y="T1"/>
              </a:cxn>
              <a:cxn ang="0">
                <a:pos x="T2" y="T3"/>
              </a:cxn>
              <a:cxn ang="0">
                <a:pos x="T4" y="T5"/>
              </a:cxn>
              <a:cxn ang="0">
                <a:pos x="T6" y="T7"/>
              </a:cxn>
              <a:cxn ang="0">
                <a:pos x="T8" y="T9"/>
              </a:cxn>
              <a:cxn ang="0">
                <a:pos x="T10" y="T11"/>
              </a:cxn>
              <a:cxn ang="0">
                <a:pos x="T12" y="T13"/>
              </a:cxn>
            </a:cxnLst>
            <a:rect l="0" t="0" r="r" b="b"/>
            <a:pathLst>
              <a:path w="241" h="242">
                <a:moveTo>
                  <a:pt x="0" y="148"/>
                </a:moveTo>
                <a:cubicBezTo>
                  <a:pt x="41" y="148"/>
                  <a:pt x="78" y="131"/>
                  <a:pt x="105" y="105"/>
                </a:cubicBezTo>
                <a:cubicBezTo>
                  <a:pt x="131" y="78"/>
                  <a:pt x="148" y="41"/>
                  <a:pt x="148" y="0"/>
                </a:cubicBezTo>
                <a:cubicBezTo>
                  <a:pt x="241" y="0"/>
                  <a:pt x="241" y="0"/>
                  <a:pt x="241" y="0"/>
                </a:cubicBezTo>
                <a:cubicBezTo>
                  <a:pt x="241" y="67"/>
                  <a:pt x="214" y="127"/>
                  <a:pt x="171" y="171"/>
                </a:cubicBezTo>
                <a:cubicBezTo>
                  <a:pt x="127" y="215"/>
                  <a:pt x="67" y="242"/>
                  <a:pt x="0" y="242"/>
                </a:cubicBezTo>
                <a:lnTo>
                  <a:pt x="0" y="148"/>
                </a:lnTo>
                <a:close/>
              </a:path>
            </a:pathLst>
          </a:custGeom>
          <a:solidFill>
            <a:srgbClr val="8CC94C"/>
          </a:solidFill>
          <a:ln>
            <a:noFill/>
          </a:ln>
        </p:spPr>
        <p:txBody>
          <a:bodyPr vert="horz" wrap="square" lIns="68565" tIns="34282" rIns="68565" bIns="34282" numCol="1" anchor="t" anchorCtr="0" compatLnSpc="1">
            <a:prstTxWarp prst="textNoShape">
              <a:avLst/>
            </a:prstTxWarp>
          </a:bodyPr>
          <a:lstStyle/>
          <a:p>
            <a:pPr defTabSz="913936">
              <a:defRPr/>
            </a:pPr>
            <a:endParaRPr lang="zh-CN" altLang="en-US" sz="1799" kern="0">
              <a:solidFill>
                <a:schemeClr val="tx1">
                  <a:lumMod val="65000"/>
                  <a:lumOff val="35000"/>
                </a:schemeClr>
              </a:solidFill>
            </a:endParaRPr>
          </a:p>
        </p:txBody>
      </p:sp>
      <p:sp>
        <p:nvSpPr>
          <p:cNvPr id="167" name="矩形 166"/>
          <p:cNvSpPr/>
          <p:nvPr/>
        </p:nvSpPr>
        <p:spPr>
          <a:xfrm>
            <a:off x="7271012" y="1299505"/>
            <a:ext cx="1870763" cy="326358"/>
          </a:xfrm>
          <a:prstGeom prst="rect">
            <a:avLst/>
          </a:prstGeom>
          <a:solidFill>
            <a:srgbClr val="108036"/>
          </a:solidFill>
          <a:ln>
            <a:noFill/>
          </a:ln>
        </p:spPr>
        <p:txBody>
          <a:bodyPr vert="horz" wrap="square" lIns="68565" tIns="34282" rIns="68565" bIns="34282" numCol="1" anchor="t" anchorCtr="0" compatLnSpc="1">
            <a:prstTxWarp prst="textNoShape">
              <a:avLst/>
            </a:prstTxWarp>
          </a:bodyPr>
          <a:lstStyle/>
          <a:p>
            <a:pPr defTabSz="913936">
              <a:defRPr/>
            </a:pPr>
            <a:endParaRPr lang="zh-CN" altLang="en-US" sz="1799" kern="0">
              <a:solidFill>
                <a:schemeClr val="tx1">
                  <a:lumMod val="65000"/>
                  <a:lumOff val="35000"/>
                </a:schemeClr>
              </a:solidFill>
            </a:endParaRPr>
          </a:p>
        </p:txBody>
      </p:sp>
      <p:sp>
        <p:nvSpPr>
          <p:cNvPr id="168" name="矩形 167"/>
          <p:cNvSpPr/>
          <p:nvPr/>
        </p:nvSpPr>
        <p:spPr>
          <a:xfrm>
            <a:off x="639" y="3999324"/>
            <a:ext cx="1881648" cy="326358"/>
          </a:xfrm>
          <a:prstGeom prst="rect">
            <a:avLst/>
          </a:prstGeom>
          <a:solidFill>
            <a:srgbClr val="108036"/>
          </a:solidFill>
          <a:ln>
            <a:noFill/>
          </a:ln>
        </p:spPr>
        <p:txBody>
          <a:bodyPr vert="horz" wrap="square" lIns="68565" tIns="34282" rIns="68565" bIns="34282" numCol="1" anchor="t" anchorCtr="0" compatLnSpc="1">
            <a:prstTxWarp prst="textNoShape">
              <a:avLst/>
            </a:prstTxWarp>
          </a:bodyPr>
          <a:lstStyle/>
          <a:p>
            <a:pPr defTabSz="913936">
              <a:defRPr/>
            </a:pPr>
            <a:endParaRPr lang="zh-CN" altLang="en-US" sz="1799" kern="0">
              <a:solidFill>
                <a:schemeClr val="tx1">
                  <a:lumMod val="65000"/>
                  <a:lumOff val="35000"/>
                </a:schemeClr>
              </a:solidFill>
            </a:endParaRPr>
          </a:p>
        </p:txBody>
      </p:sp>
      <p:sp>
        <p:nvSpPr>
          <p:cNvPr id="169" name="TextBox 168"/>
          <p:cNvSpPr txBox="1"/>
          <p:nvPr/>
        </p:nvSpPr>
        <p:spPr>
          <a:xfrm>
            <a:off x="6690462" y="1818017"/>
            <a:ext cx="1772338" cy="331934"/>
          </a:xfrm>
          <a:prstGeom prst="rect">
            <a:avLst/>
          </a:prstGeom>
          <a:noFill/>
        </p:spPr>
        <p:txBody>
          <a:bodyPr wrap="square" lIns="68565" tIns="34282" rIns="68565" bIns="34282" rtlCol="0">
            <a:spAutoFit/>
          </a:bodyPr>
          <a:lstStyle/>
          <a:p>
            <a:pPr algn="r">
              <a:defRPr/>
            </a:pPr>
            <a:r>
              <a:rPr lang="en-US" altLang="zh-CN" sz="1707" b="1" dirty="0">
                <a:solidFill>
                  <a:schemeClr val="tx1">
                    <a:lumMod val="65000"/>
                    <a:lumOff val="35000"/>
                  </a:schemeClr>
                </a:solidFill>
                <a:latin typeface="Franklin Gothic Book" panose="020B0503020102020204" pitchFamily="34" charset="0"/>
                <a:ea typeface="Segoe UI Emoji" panose="020B0502040204020203" pitchFamily="34" charset="0"/>
              </a:rPr>
              <a:t>YOUR TITLE</a:t>
            </a:r>
            <a:endParaRPr lang="zh-CN" altLang="en-US" sz="1707" b="1" dirty="0">
              <a:solidFill>
                <a:schemeClr val="tx1">
                  <a:lumMod val="65000"/>
                  <a:lumOff val="35000"/>
                </a:schemeClr>
              </a:solidFill>
              <a:latin typeface="Franklin Gothic Book" panose="020B0503020102020204" pitchFamily="34" charset="0"/>
            </a:endParaRPr>
          </a:p>
        </p:txBody>
      </p:sp>
      <p:sp>
        <p:nvSpPr>
          <p:cNvPr id="170" name="TextBox 169"/>
          <p:cNvSpPr txBox="1"/>
          <p:nvPr/>
        </p:nvSpPr>
        <p:spPr>
          <a:xfrm>
            <a:off x="6839044" y="2204494"/>
            <a:ext cx="1792014" cy="667090"/>
          </a:xfrm>
          <a:prstGeom prst="rect">
            <a:avLst/>
          </a:prstGeom>
          <a:noFill/>
        </p:spPr>
        <p:txBody>
          <a:bodyPr wrap="square" lIns="68565" tIns="34282" rIns="68565" bIns="34282" rtlCol="0">
            <a:spAutoFit/>
          </a:bodyPr>
          <a:lstStyle/>
          <a:p>
            <a:pPr>
              <a:lnSpc>
                <a:spcPct val="130000"/>
              </a:lnSpc>
            </a:pPr>
            <a:r>
              <a:rPr lang="zh-CN" altLang="en-US" sz="747" dirty="0">
                <a:solidFill>
                  <a:schemeClr val="tx1">
                    <a:lumMod val="65000"/>
                    <a:lumOff val="35000"/>
                  </a:schemeClr>
                </a:solidFill>
                <a:latin typeface="微软雅黑" panose="020B0503020204020204" pitchFamily="34" charset="-122"/>
                <a:ea typeface="微软雅黑" panose="020B0503020204020204" pitchFamily="34" charset="-122"/>
                <a:cs typeface="+mn-ea"/>
                <a:sym typeface="+mn-lt"/>
              </a:rPr>
              <a:t>点击添加相关标题文字，点击添加相关标题文字，点击添加相关标题文字，点击添加相关标题文字，点击添加相关标题文字。</a:t>
            </a:r>
            <a:endParaRPr lang="en-GB" altLang="zh-CN" sz="747" dirty="0">
              <a:solidFill>
                <a:schemeClr val="tx1">
                  <a:lumMod val="65000"/>
                  <a:lumOff val="35000"/>
                </a:schemeClr>
              </a:solidFill>
              <a:latin typeface="微软雅黑" panose="020B0503020204020204" pitchFamily="34" charset="-122"/>
              <a:ea typeface="微软雅黑" panose="020B0503020204020204" pitchFamily="34" charset="-122"/>
              <a:cs typeface="+mn-ea"/>
              <a:sym typeface="+mn-lt"/>
            </a:endParaRPr>
          </a:p>
        </p:txBody>
      </p:sp>
      <p:sp>
        <p:nvSpPr>
          <p:cNvPr id="171" name="TextBox 170"/>
          <p:cNvSpPr txBox="1"/>
          <p:nvPr/>
        </p:nvSpPr>
        <p:spPr>
          <a:xfrm>
            <a:off x="1882286" y="1506102"/>
            <a:ext cx="1727947" cy="331934"/>
          </a:xfrm>
          <a:prstGeom prst="rect">
            <a:avLst/>
          </a:prstGeom>
          <a:noFill/>
        </p:spPr>
        <p:txBody>
          <a:bodyPr wrap="square" lIns="68565" tIns="34282" rIns="68565" bIns="34282" rtlCol="0">
            <a:spAutoFit/>
          </a:bodyPr>
          <a:lstStyle/>
          <a:p>
            <a:pPr algn="r">
              <a:defRPr/>
            </a:pPr>
            <a:r>
              <a:rPr lang="en-US" altLang="zh-CN" sz="1707" dirty="0">
                <a:solidFill>
                  <a:schemeClr val="tx1">
                    <a:lumMod val="65000"/>
                    <a:lumOff val="35000"/>
                  </a:schemeClr>
                </a:solidFill>
                <a:latin typeface="Franklin Gothic Book" panose="020B0503020102020204" pitchFamily="34" charset="0"/>
              </a:rPr>
              <a:t> </a:t>
            </a:r>
            <a:r>
              <a:rPr lang="en-US" altLang="zh-CN" sz="1707" b="1" dirty="0">
                <a:solidFill>
                  <a:schemeClr val="tx1">
                    <a:lumMod val="65000"/>
                    <a:lumOff val="35000"/>
                  </a:schemeClr>
                </a:solidFill>
                <a:latin typeface="Franklin Gothic Book" panose="020B0503020102020204" pitchFamily="34" charset="0"/>
                <a:ea typeface="Segoe UI Emoji" panose="020B0502040204020203" pitchFamily="34" charset="0"/>
              </a:rPr>
              <a:t>YOUR TITLE</a:t>
            </a:r>
            <a:endParaRPr lang="zh-CN" altLang="en-US" sz="1707" b="1" dirty="0">
              <a:solidFill>
                <a:schemeClr val="tx1">
                  <a:lumMod val="65000"/>
                  <a:lumOff val="35000"/>
                </a:schemeClr>
              </a:solidFill>
              <a:latin typeface="Franklin Gothic Book" panose="020B0503020102020204" pitchFamily="34" charset="0"/>
            </a:endParaRPr>
          </a:p>
        </p:txBody>
      </p:sp>
      <p:sp>
        <p:nvSpPr>
          <p:cNvPr id="172" name="TextBox 171"/>
          <p:cNvSpPr txBox="1"/>
          <p:nvPr/>
        </p:nvSpPr>
        <p:spPr>
          <a:xfrm>
            <a:off x="1499659" y="1892578"/>
            <a:ext cx="2110576" cy="517626"/>
          </a:xfrm>
          <a:prstGeom prst="rect">
            <a:avLst/>
          </a:prstGeom>
          <a:noFill/>
        </p:spPr>
        <p:txBody>
          <a:bodyPr wrap="square" lIns="68565" tIns="34282" rIns="68565" bIns="34282" rtlCol="0">
            <a:spAutoFit/>
          </a:bodyPr>
          <a:lstStyle/>
          <a:p>
            <a:pPr algn="r">
              <a:lnSpc>
                <a:spcPct val="130000"/>
              </a:lnSpc>
            </a:pPr>
            <a:r>
              <a:rPr lang="zh-CN" altLang="en-US" sz="747" dirty="0">
                <a:solidFill>
                  <a:schemeClr val="tx1">
                    <a:lumMod val="65000"/>
                    <a:lumOff val="35000"/>
                  </a:schemeClr>
                </a:solidFill>
                <a:latin typeface="微软雅黑" panose="020B0503020204020204" pitchFamily="34" charset="-122"/>
                <a:ea typeface="微软雅黑" panose="020B0503020204020204" pitchFamily="34" charset="-122"/>
                <a:cs typeface="+mn-ea"/>
                <a:sym typeface="+mn-lt"/>
              </a:rPr>
              <a:t>点击添加相关标题文字，点击添加相关标题文字，点击添加相关标题文字，点击添加相关标题文字，点击添加相关标题文字。</a:t>
            </a:r>
            <a:endParaRPr lang="en-GB" altLang="zh-CN" sz="747" dirty="0">
              <a:solidFill>
                <a:schemeClr val="tx1">
                  <a:lumMod val="65000"/>
                  <a:lumOff val="35000"/>
                </a:schemeClr>
              </a:solidFill>
              <a:latin typeface="微软雅黑" panose="020B0503020204020204" pitchFamily="34" charset="-122"/>
              <a:ea typeface="微软雅黑" panose="020B0503020204020204" pitchFamily="34" charset="-122"/>
              <a:cs typeface="+mn-ea"/>
              <a:sym typeface="+mn-lt"/>
            </a:endParaRPr>
          </a:p>
        </p:txBody>
      </p:sp>
      <p:sp>
        <p:nvSpPr>
          <p:cNvPr id="173" name="TextBox 172"/>
          <p:cNvSpPr txBox="1"/>
          <p:nvPr/>
        </p:nvSpPr>
        <p:spPr>
          <a:xfrm>
            <a:off x="5396900" y="3175392"/>
            <a:ext cx="1742327" cy="331934"/>
          </a:xfrm>
          <a:prstGeom prst="rect">
            <a:avLst/>
          </a:prstGeom>
          <a:noFill/>
        </p:spPr>
        <p:txBody>
          <a:bodyPr wrap="square" lIns="68565" tIns="34282" rIns="68565" bIns="34282" rtlCol="0">
            <a:spAutoFit/>
          </a:bodyPr>
          <a:lstStyle/>
          <a:p>
            <a:pPr algn="r">
              <a:defRPr/>
            </a:pPr>
            <a:r>
              <a:rPr lang="en-US" altLang="zh-CN" sz="1707" b="1" dirty="0">
                <a:solidFill>
                  <a:schemeClr val="tx1">
                    <a:lumMod val="65000"/>
                    <a:lumOff val="35000"/>
                  </a:schemeClr>
                </a:solidFill>
                <a:latin typeface="Franklin Gothic Book" panose="020B0503020102020204" pitchFamily="34" charset="0"/>
                <a:ea typeface="Segoe UI Emoji" panose="020B0502040204020203" pitchFamily="34" charset="0"/>
              </a:rPr>
              <a:t>YOUR TITLE</a:t>
            </a:r>
            <a:endParaRPr lang="zh-CN" altLang="en-US" sz="1707" b="1" dirty="0">
              <a:solidFill>
                <a:schemeClr val="tx1">
                  <a:lumMod val="65000"/>
                  <a:lumOff val="35000"/>
                </a:schemeClr>
              </a:solidFill>
              <a:latin typeface="Franklin Gothic Book" panose="020B0503020102020204" pitchFamily="34" charset="0"/>
            </a:endParaRPr>
          </a:p>
        </p:txBody>
      </p:sp>
      <p:sp>
        <p:nvSpPr>
          <p:cNvPr id="174" name="TextBox 173"/>
          <p:cNvSpPr txBox="1"/>
          <p:nvPr/>
        </p:nvSpPr>
        <p:spPr>
          <a:xfrm>
            <a:off x="5528683" y="3561868"/>
            <a:ext cx="2115658" cy="517626"/>
          </a:xfrm>
          <a:prstGeom prst="rect">
            <a:avLst/>
          </a:prstGeom>
          <a:noFill/>
        </p:spPr>
        <p:txBody>
          <a:bodyPr wrap="square" lIns="68565" tIns="34282" rIns="68565" bIns="34282" rtlCol="0">
            <a:spAutoFit/>
          </a:bodyPr>
          <a:lstStyle/>
          <a:p>
            <a:pPr>
              <a:lnSpc>
                <a:spcPct val="130000"/>
              </a:lnSpc>
            </a:pPr>
            <a:r>
              <a:rPr lang="zh-CN" altLang="en-US" sz="747" dirty="0">
                <a:solidFill>
                  <a:schemeClr val="tx1">
                    <a:lumMod val="65000"/>
                    <a:lumOff val="35000"/>
                  </a:schemeClr>
                </a:solidFill>
                <a:latin typeface="微软雅黑" panose="020B0503020204020204" pitchFamily="34" charset="-122"/>
                <a:ea typeface="微软雅黑" panose="020B0503020204020204" pitchFamily="34" charset="-122"/>
                <a:cs typeface="+mn-ea"/>
                <a:sym typeface="+mn-lt"/>
              </a:rPr>
              <a:t>点击添加相关标题文字，点击添加相关标题文字，点击添加相关标题文字，点击添加相关标题文字，点击添加相关标题文字。</a:t>
            </a:r>
            <a:endParaRPr lang="en-GB" altLang="zh-CN" sz="747" dirty="0">
              <a:solidFill>
                <a:schemeClr val="tx1">
                  <a:lumMod val="65000"/>
                  <a:lumOff val="35000"/>
                </a:schemeClr>
              </a:solidFill>
              <a:latin typeface="微软雅黑" panose="020B0503020204020204" pitchFamily="34" charset="-122"/>
              <a:ea typeface="微软雅黑" panose="020B0503020204020204" pitchFamily="34" charset="-122"/>
              <a:cs typeface="+mn-ea"/>
              <a:sym typeface="+mn-lt"/>
            </a:endParaRPr>
          </a:p>
        </p:txBody>
      </p:sp>
      <p:sp>
        <p:nvSpPr>
          <p:cNvPr id="175" name="TextBox 174"/>
          <p:cNvSpPr txBox="1"/>
          <p:nvPr/>
        </p:nvSpPr>
        <p:spPr>
          <a:xfrm>
            <a:off x="575423" y="2849592"/>
            <a:ext cx="1727947" cy="331934"/>
          </a:xfrm>
          <a:prstGeom prst="rect">
            <a:avLst/>
          </a:prstGeom>
          <a:noFill/>
        </p:spPr>
        <p:txBody>
          <a:bodyPr wrap="square" lIns="68565" tIns="34282" rIns="68565" bIns="34282" rtlCol="0">
            <a:spAutoFit/>
          </a:bodyPr>
          <a:lstStyle/>
          <a:p>
            <a:pPr algn="r">
              <a:defRPr/>
            </a:pPr>
            <a:r>
              <a:rPr lang="en-US" altLang="zh-CN" sz="1707" dirty="0">
                <a:solidFill>
                  <a:schemeClr val="tx1">
                    <a:lumMod val="65000"/>
                    <a:lumOff val="35000"/>
                  </a:schemeClr>
                </a:solidFill>
                <a:latin typeface="Franklin Gothic Book" panose="020B0503020102020204" pitchFamily="34" charset="0"/>
              </a:rPr>
              <a:t> </a:t>
            </a:r>
            <a:r>
              <a:rPr lang="en-US" altLang="zh-CN" sz="1707" b="1" dirty="0">
                <a:solidFill>
                  <a:schemeClr val="tx1">
                    <a:lumMod val="65000"/>
                    <a:lumOff val="35000"/>
                  </a:schemeClr>
                </a:solidFill>
                <a:latin typeface="Franklin Gothic Book" panose="020B0503020102020204" pitchFamily="34" charset="0"/>
                <a:ea typeface="Segoe UI Emoji" panose="020B0502040204020203" pitchFamily="34" charset="0"/>
              </a:rPr>
              <a:t>YOUR TITLE</a:t>
            </a:r>
            <a:endParaRPr lang="zh-CN" altLang="en-US" sz="1707" b="1" dirty="0">
              <a:solidFill>
                <a:schemeClr val="tx1">
                  <a:lumMod val="65000"/>
                  <a:lumOff val="35000"/>
                </a:schemeClr>
              </a:solidFill>
              <a:latin typeface="Franklin Gothic Book" panose="020B0503020102020204" pitchFamily="34" charset="0"/>
            </a:endParaRPr>
          </a:p>
        </p:txBody>
      </p:sp>
      <p:sp>
        <p:nvSpPr>
          <p:cNvPr id="176" name="TextBox 175"/>
          <p:cNvSpPr txBox="1"/>
          <p:nvPr/>
        </p:nvSpPr>
        <p:spPr>
          <a:xfrm>
            <a:off x="373653" y="3236068"/>
            <a:ext cx="1929718" cy="517626"/>
          </a:xfrm>
          <a:prstGeom prst="rect">
            <a:avLst/>
          </a:prstGeom>
          <a:noFill/>
        </p:spPr>
        <p:txBody>
          <a:bodyPr wrap="square" lIns="68565" tIns="34282" rIns="68565" bIns="34282" rtlCol="0">
            <a:spAutoFit/>
          </a:bodyPr>
          <a:lstStyle/>
          <a:p>
            <a:pPr algn="r">
              <a:lnSpc>
                <a:spcPct val="130000"/>
              </a:lnSpc>
            </a:pPr>
            <a:r>
              <a:rPr lang="zh-CN" altLang="en-US" sz="747" dirty="0">
                <a:solidFill>
                  <a:schemeClr val="tx1">
                    <a:lumMod val="65000"/>
                    <a:lumOff val="35000"/>
                  </a:schemeClr>
                </a:solidFill>
                <a:latin typeface="微软雅黑" panose="020B0503020204020204" pitchFamily="34" charset="-122"/>
                <a:ea typeface="微软雅黑" panose="020B0503020204020204" pitchFamily="34" charset="-122"/>
                <a:cs typeface="+mn-ea"/>
                <a:sym typeface="+mn-lt"/>
              </a:rPr>
              <a:t>点击添加相关标题文字，点击添加相关标题文字，点击添加相关标题文字，点击添加相关标题文字，点击添加相关标题文字。</a:t>
            </a:r>
            <a:endParaRPr lang="en-GB" altLang="zh-CN" sz="747" dirty="0">
              <a:solidFill>
                <a:schemeClr val="tx1">
                  <a:lumMod val="65000"/>
                  <a:lumOff val="35000"/>
                </a:schemeClr>
              </a:solidFill>
              <a:latin typeface="微软雅黑" panose="020B0503020204020204" pitchFamily="34" charset="-122"/>
              <a:ea typeface="微软雅黑" panose="020B0503020204020204" pitchFamily="34" charset="-122"/>
              <a:cs typeface="+mn-ea"/>
              <a:sym typeface="+mn-lt"/>
            </a:endParaRPr>
          </a:p>
        </p:txBody>
      </p:sp>
      <p:grpSp>
        <p:nvGrpSpPr>
          <p:cNvPr id="34" name="组合 33"/>
          <p:cNvGrpSpPr/>
          <p:nvPr/>
        </p:nvGrpSpPr>
        <p:grpSpPr>
          <a:xfrm>
            <a:off x="4114076" y="3034539"/>
            <a:ext cx="900992" cy="916205"/>
            <a:chOff x="1101935" y="1054869"/>
            <a:chExt cx="1369556" cy="1392682"/>
          </a:xfrm>
        </p:grpSpPr>
        <p:sp>
          <p:nvSpPr>
            <p:cNvPr id="35" name="椭圆 28"/>
            <p:cNvSpPr/>
            <p:nvPr/>
          </p:nvSpPr>
          <p:spPr>
            <a:xfrm>
              <a:off x="1101935" y="1054869"/>
              <a:ext cx="1369556" cy="1392682"/>
            </a:xfrm>
            <a:prstGeom prst="ellipse">
              <a:avLst/>
            </a:prstGeom>
            <a:gradFill flip="none" rotWithShape="1">
              <a:gsLst>
                <a:gs pos="100000">
                  <a:schemeClr val="bg1">
                    <a:shade val="67500"/>
                    <a:satMod val="115000"/>
                  </a:schemeClr>
                </a:gs>
                <a:gs pos="0">
                  <a:schemeClr val="bg1">
                    <a:shade val="100000"/>
                    <a:satMod val="115000"/>
                  </a:schemeClr>
                </a:gs>
              </a:gsLst>
              <a:lin ang="2700000" scaled="1"/>
              <a:tileRect/>
            </a:gradFill>
            <a:ln w="76200" cap="flat" cmpd="sng" algn="ctr">
              <a:solidFill>
                <a:srgbClr val="108036"/>
              </a:solidFill>
              <a:prstDash val="solid"/>
            </a:ln>
            <a:effectLst>
              <a:outerShdw blurRad="381000" dist="127000" dir="2700000" algn="tl" rotWithShape="0">
                <a:prstClr val="black">
                  <a:alpha val="40000"/>
                </a:prstClr>
              </a:outerShdw>
            </a:effectLst>
          </p:spPr>
          <p:txBody>
            <a:bodyPr rot="0" spcFirstLastPara="0" vertOverflow="overflow" horzOverflow="overflow" vert="horz" wrap="square" lIns="68567" tIns="34284" rIns="68567" bIns="34284" numCol="1" spcCol="0" rtlCol="0" fromWordArt="0" anchor="ctr" anchorCtr="0" forceAA="0" compatLnSpc="1">
              <a:prstTxWarp prst="textNoShape">
                <a:avLst/>
              </a:prstTxWarp>
              <a:noAutofit/>
            </a:bodyPr>
            <a:lstStyle/>
            <a:p>
              <a:pPr algn="ctr" defTabSz="685664">
                <a:lnSpc>
                  <a:spcPct val="130000"/>
                </a:lnSpc>
                <a:defRPr/>
              </a:pPr>
              <a:endParaRPr lang="en-US" sz="1350" kern="0">
                <a:solidFill>
                  <a:schemeClr val="tx1">
                    <a:lumMod val="65000"/>
                    <a:lumOff val="3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36" name="椭圆 29"/>
            <p:cNvSpPr/>
            <p:nvPr/>
          </p:nvSpPr>
          <p:spPr>
            <a:xfrm>
              <a:off x="1250079" y="1205514"/>
              <a:ext cx="1073269" cy="1091392"/>
            </a:xfrm>
            <a:prstGeom prst="ellipse">
              <a:avLst/>
            </a:prstGeom>
            <a:gradFill flip="none" rotWithShape="1">
              <a:gsLst>
                <a:gs pos="100000">
                  <a:schemeClr val="bg1">
                    <a:shade val="67500"/>
                    <a:satMod val="115000"/>
                  </a:schemeClr>
                </a:gs>
                <a:gs pos="0">
                  <a:schemeClr val="bg1">
                    <a:shade val="100000"/>
                    <a:satMod val="115000"/>
                  </a:schemeClr>
                </a:gs>
              </a:gsLst>
              <a:lin ang="13500000" scaled="1"/>
              <a:tileRect/>
            </a:gradFill>
            <a:ln w="25400" cap="flat" cmpd="sng" algn="ctr">
              <a:solidFill>
                <a:srgbClr val="108036"/>
              </a:solidFill>
              <a:prstDash val="solid"/>
            </a:ln>
            <a:effectLst/>
          </p:spPr>
          <p:txBody>
            <a:bodyPr rot="0" spcFirstLastPara="0" vertOverflow="overflow" horzOverflow="overflow" vert="horz" wrap="square" lIns="68567" tIns="34284" rIns="68567" bIns="34284" numCol="1" spcCol="0" rtlCol="0" fromWordArt="0" anchor="ctr" anchorCtr="0" forceAA="0" compatLnSpc="1">
              <a:prstTxWarp prst="textNoShape">
                <a:avLst/>
              </a:prstTxWarp>
              <a:noAutofit/>
            </a:bodyPr>
            <a:lstStyle/>
            <a:p>
              <a:pPr algn="ctr" defTabSz="685664">
                <a:lnSpc>
                  <a:spcPct val="130000"/>
                </a:lnSpc>
                <a:defRPr/>
              </a:pPr>
              <a:endParaRPr lang="en-US" sz="1350" kern="0">
                <a:solidFill>
                  <a:schemeClr val="tx1">
                    <a:lumMod val="65000"/>
                    <a:lumOff val="35000"/>
                  </a:schemeClr>
                </a:solidFill>
                <a:latin typeface="Arial" panose="020B0604020202020204" pitchFamily="34" charset="0"/>
                <a:ea typeface="微软雅黑" panose="020B0503020204020204" pitchFamily="34" charset="-122"/>
                <a:sym typeface="Arial" panose="020B0604020202020204" pitchFamily="34" charset="0"/>
              </a:endParaRPr>
            </a:p>
          </p:txBody>
        </p:sp>
      </p:grpSp>
      <p:grpSp>
        <p:nvGrpSpPr>
          <p:cNvPr id="37" name="组合 36"/>
          <p:cNvGrpSpPr/>
          <p:nvPr/>
        </p:nvGrpSpPr>
        <p:grpSpPr>
          <a:xfrm>
            <a:off x="4114076" y="1690875"/>
            <a:ext cx="900992" cy="916205"/>
            <a:chOff x="1101935" y="1054869"/>
            <a:chExt cx="1369556" cy="1392682"/>
          </a:xfrm>
        </p:grpSpPr>
        <p:sp>
          <p:nvSpPr>
            <p:cNvPr id="38" name="椭圆 28"/>
            <p:cNvSpPr/>
            <p:nvPr/>
          </p:nvSpPr>
          <p:spPr>
            <a:xfrm>
              <a:off x="1101935" y="1054869"/>
              <a:ext cx="1369556" cy="1392682"/>
            </a:xfrm>
            <a:prstGeom prst="ellipse">
              <a:avLst/>
            </a:prstGeom>
            <a:gradFill flip="none" rotWithShape="1">
              <a:gsLst>
                <a:gs pos="100000">
                  <a:schemeClr val="bg1">
                    <a:shade val="67500"/>
                    <a:satMod val="115000"/>
                  </a:schemeClr>
                </a:gs>
                <a:gs pos="0">
                  <a:schemeClr val="bg1">
                    <a:shade val="100000"/>
                    <a:satMod val="115000"/>
                  </a:schemeClr>
                </a:gs>
              </a:gsLst>
              <a:lin ang="2700000" scaled="1"/>
              <a:tileRect/>
            </a:gradFill>
            <a:ln w="76200" cap="flat" cmpd="sng" algn="ctr">
              <a:solidFill>
                <a:srgbClr val="8CC94C"/>
              </a:solidFill>
              <a:prstDash val="solid"/>
            </a:ln>
            <a:effectLst>
              <a:outerShdw blurRad="381000" dist="127000" dir="2700000" algn="tl" rotWithShape="0">
                <a:prstClr val="black">
                  <a:alpha val="40000"/>
                </a:prstClr>
              </a:outerShdw>
            </a:effectLst>
          </p:spPr>
          <p:txBody>
            <a:bodyPr rot="0" spcFirstLastPara="0" vertOverflow="overflow" horzOverflow="overflow" vert="horz" wrap="square" lIns="68567" tIns="34284" rIns="68567" bIns="34284" numCol="1" spcCol="0" rtlCol="0" fromWordArt="0" anchor="ctr" anchorCtr="0" forceAA="0" compatLnSpc="1">
              <a:prstTxWarp prst="textNoShape">
                <a:avLst/>
              </a:prstTxWarp>
              <a:noAutofit/>
            </a:bodyPr>
            <a:lstStyle/>
            <a:p>
              <a:pPr algn="ctr" defTabSz="685664">
                <a:lnSpc>
                  <a:spcPct val="130000"/>
                </a:lnSpc>
                <a:defRPr/>
              </a:pPr>
              <a:endParaRPr lang="en-US" sz="1350" kern="0">
                <a:solidFill>
                  <a:schemeClr val="tx1">
                    <a:lumMod val="65000"/>
                    <a:lumOff val="3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39" name="椭圆 29"/>
            <p:cNvSpPr/>
            <p:nvPr/>
          </p:nvSpPr>
          <p:spPr>
            <a:xfrm>
              <a:off x="1250079" y="1205514"/>
              <a:ext cx="1073269" cy="1091392"/>
            </a:xfrm>
            <a:prstGeom prst="ellipse">
              <a:avLst/>
            </a:prstGeom>
            <a:gradFill flip="none" rotWithShape="1">
              <a:gsLst>
                <a:gs pos="100000">
                  <a:schemeClr val="bg1">
                    <a:shade val="67500"/>
                    <a:satMod val="115000"/>
                  </a:schemeClr>
                </a:gs>
                <a:gs pos="0">
                  <a:schemeClr val="bg1">
                    <a:shade val="100000"/>
                    <a:satMod val="115000"/>
                  </a:schemeClr>
                </a:gs>
              </a:gsLst>
              <a:lin ang="13500000" scaled="1"/>
              <a:tileRect/>
            </a:gradFill>
            <a:ln w="25400" cap="flat" cmpd="sng" algn="ctr">
              <a:solidFill>
                <a:srgbClr val="8CC94C"/>
              </a:solidFill>
              <a:prstDash val="solid"/>
            </a:ln>
            <a:effectLst/>
          </p:spPr>
          <p:txBody>
            <a:bodyPr rot="0" spcFirstLastPara="0" vertOverflow="overflow" horzOverflow="overflow" vert="horz" wrap="square" lIns="68567" tIns="34284" rIns="68567" bIns="34284" numCol="1" spcCol="0" rtlCol="0" fromWordArt="0" anchor="ctr" anchorCtr="0" forceAA="0" compatLnSpc="1">
              <a:prstTxWarp prst="textNoShape">
                <a:avLst/>
              </a:prstTxWarp>
              <a:noAutofit/>
            </a:bodyPr>
            <a:lstStyle/>
            <a:p>
              <a:pPr algn="ctr" defTabSz="685664">
                <a:lnSpc>
                  <a:spcPct val="130000"/>
                </a:lnSpc>
                <a:defRPr/>
              </a:pPr>
              <a:endParaRPr lang="en-US" sz="1350" kern="0">
                <a:solidFill>
                  <a:schemeClr val="tx1">
                    <a:lumMod val="65000"/>
                    <a:lumOff val="35000"/>
                  </a:schemeClr>
                </a:solidFill>
                <a:latin typeface="Arial" panose="020B0604020202020204" pitchFamily="34" charset="0"/>
                <a:ea typeface="微软雅黑" panose="020B0503020204020204" pitchFamily="34" charset="-122"/>
                <a:sym typeface="Arial" panose="020B0604020202020204" pitchFamily="34" charset="0"/>
              </a:endParaRPr>
            </a:p>
          </p:txBody>
        </p:sp>
      </p:grpSp>
      <p:grpSp>
        <p:nvGrpSpPr>
          <p:cNvPr id="40" name="组合 39"/>
          <p:cNvGrpSpPr/>
          <p:nvPr/>
        </p:nvGrpSpPr>
        <p:grpSpPr>
          <a:xfrm>
            <a:off x="5457740" y="1647531"/>
            <a:ext cx="900992" cy="916205"/>
            <a:chOff x="1101935" y="1054869"/>
            <a:chExt cx="1369556" cy="1392682"/>
          </a:xfrm>
        </p:grpSpPr>
        <p:sp>
          <p:nvSpPr>
            <p:cNvPr id="41" name="椭圆 28"/>
            <p:cNvSpPr/>
            <p:nvPr/>
          </p:nvSpPr>
          <p:spPr>
            <a:xfrm>
              <a:off x="1101935" y="1054869"/>
              <a:ext cx="1369556" cy="1392682"/>
            </a:xfrm>
            <a:prstGeom prst="ellipse">
              <a:avLst/>
            </a:prstGeom>
            <a:gradFill flip="none" rotWithShape="1">
              <a:gsLst>
                <a:gs pos="100000">
                  <a:schemeClr val="bg1">
                    <a:shade val="67500"/>
                    <a:satMod val="115000"/>
                  </a:schemeClr>
                </a:gs>
                <a:gs pos="0">
                  <a:schemeClr val="bg1">
                    <a:shade val="100000"/>
                    <a:satMod val="115000"/>
                  </a:schemeClr>
                </a:gs>
              </a:gsLst>
              <a:lin ang="2700000" scaled="1"/>
              <a:tileRect/>
            </a:gradFill>
            <a:ln w="76200" cap="flat" cmpd="sng" algn="ctr">
              <a:solidFill>
                <a:srgbClr val="108036"/>
              </a:solidFill>
              <a:prstDash val="solid"/>
            </a:ln>
            <a:effectLst>
              <a:outerShdw blurRad="381000" dist="127000" dir="2700000" algn="tl" rotWithShape="0">
                <a:prstClr val="black">
                  <a:alpha val="40000"/>
                </a:prstClr>
              </a:outerShdw>
            </a:effectLst>
          </p:spPr>
          <p:txBody>
            <a:bodyPr rot="0" spcFirstLastPara="0" vertOverflow="overflow" horzOverflow="overflow" vert="horz" wrap="square" lIns="68567" tIns="34284" rIns="68567" bIns="34284" numCol="1" spcCol="0" rtlCol="0" fromWordArt="0" anchor="ctr" anchorCtr="0" forceAA="0" compatLnSpc="1">
              <a:prstTxWarp prst="textNoShape">
                <a:avLst/>
              </a:prstTxWarp>
              <a:noAutofit/>
            </a:bodyPr>
            <a:lstStyle/>
            <a:p>
              <a:pPr algn="ctr" defTabSz="685664">
                <a:lnSpc>
                  <a:spcPct val="130000"/>
                </a:lnSpc>
                <a:defRPr/>
              </a:pPr>
              <a:endParaRPr lang="en-US" sz="1350" kern="0">
                <a:solidFill>
                  <a:schemeClr val="tx1">
                    <a:lumMod val="65000"/>
                    <a:lumOff val="3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42" name="椭圆 29"/>
            <p:cNvSpPr/>
            <p:nvPr/>
          </p:nvSpPr>
          <p:spPr>
            <a:xfrm>
              <a:off x="1250079" y="1205514"/>
              <a:ext cx="1073269" cy="1091392"/>
            </a:xfrm>
            <a:prstGeom prst="ellipse">
              <a:avLst/>
            </a:prstGeom>
            <a:gradFill flip="none" rotWithShape="1">
              <a:gsLst>
                <a:gs pos="100000">
                  <a:schemeClr val="bg1">
                    <a:shade val="67500"/>
                    <a:satMod val="115000"/>
                  </a:schemeClr>
                </a:gs>
                <a:gs pos="0">
                  <a:schemeClr val="bg1">
                    <a:shade val="100000"/>
                    <a:satMod val="115000"/>
                  </a:schemeClr>
                </a:gs>
              </a:gsLst>
              <a:lin ang="13500000" scaled="1"/>
              <a:tileRect/>
            </a:gradFill>
            <a:ln w="25400" cap="flat" cmpd="sng" algn="ctr">
              <a:solidFill>
                <a:srgbClr val="108036"/>
              </a:solidFill>
              <a:prstDash val="solid"/>
            </a:ln>
            <a:effectLst/>
          </p:spPr>
          <p:txBody>
            <a:bodyPr rot="0" spcFirstLastPara="0" vertOverflow="overflow" horzOverflow="overflow" vert="horz" wrap="square" lIns="68567" tIns="34284" rIns="68567" bIns="34284" numCol="1" spcCol="0" rtlCol="0" fromWordArt="0" anchor="ctr" anchorCtr="0" forceAA="0" compatLnSpc="1">
              <a:prstTxWarp prst="textNoShape">
                <a:avLst/>
              </a:prstTxWarp>
              <a:noAutofit/>
            </a:bodyPr>
            <a:lstStyle/>
            <a:p>
              <a:pPr algn="ctr" defTabSz="685664">
                <a:lnSpc>
                  <a:spcPct val="130000"/>
                </a:lnSpc>
                <a:defRPr/>
              </a:pPr>
              <a:endParaRPr lang="en-US" sz="1350" kern="0">
                <a:solidFill>
                  <a:schemeClr val="tx1">
                    <a:lumMod val="65000"/>
                    <a:lumOff val="35000"/>
                  </a:schemeClr>
                </a:solidFill>
                <a:latin typeface="Arial" panose="020B0604020202020204" pitchFamily="34" charset="0"/>
                <a:ea typeface="微软雅黑" panose="020B0503020204020204" pitchFamily="34" charset="-122"/>
                <a:sym typeface="Arial" panose="020B0604020202020204" pitchFamily="34" charset="0"/>
              </a:endParaRPr>
            </a:p>
          </p:txBody>
        </p:sp>
      </p:grpSp>
    </p:spTree>
    <p:extLst>
      <p:ext uri="{BB962C8B-B14F-4D97-AF65-F5344CB8AC3E}">
        <p14:creationId xmlns:p14="http://schemas.microsoft.com/office/powerpoint/2010/main" val="497152280"/>
      </p:ext>
    </p:extLst>
  </p:cSld>
  <p:clrMapOvr>
    <a:masterClrMapping/>
  </p:clrMapOvr>
  <mc:AlternateContent xmlns:mc="http://schemas.openxmlformats.org/markup-compatibility/2006" xmlns:p14="http://schemas.microsoft.com/office/powerpoint/2010/main">
    <mc:Choice Requires="p14">
      <p:transition spd="slow" p14:dur="1200" advTm="0">
        <p14:prism/>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2" fill="hold" grpId="0" nodeType="afterEffect">
                                  <p:stCondLst>
                                    <p:cond delay="0"/>
                                  </p:stCondLst>
                                  <p:childTnLst>
                                    <p:set>
                                      <p:cBhvr>
                                        <p:cTn id="6" dur="1" fill="hold">
                                          <p:stCondLst>
                                            <p:cond delay="0"/>
                                          </p:stCondLst>
                                        </p:cTn>
                                        <p:tgtEl>
                                          <p:spTgt spid="167"/>
                                        </p:tgtEl>
                                        <p:attrNameLst>
                                          <p:attrName>style.visibility</p:attrName>
                                        </p:attrNameLst>
                                      </p:cBhvr>
                                      <p:to>
                                        <p:strVal val="visible"/>
                                      </p:to>
                                    </p:set>
                                    <p:animEffect transition="in" filter="wipe(right)">
                                      <p:cBhvr>
                                        <p:cTn id="7" dur="200"/>
                                        <p:tgtEl>
                                          <p:spTgt spid="167"/>
                                        </p:tgtEl>
                                      </p:cBhvr>
                                    </p:animEffect>
                                  </p:childTnLst>
                                </p:cTn>
                              </p:par>
                            </p:childTnLst>
                          </p:cTn>
                        </p:par>
                        <p:par>
                          <p:cTn id="8" fill="hold">
                            <p:stCondLst>
                              <p:cond delay="200"/>
                            </p:stCondLst>
                            <p:childTnLst>
                              <p:par>
                                <p:cTn id="9" presetID="22" presetClass="entr" presetSubtype="2" fill="hold" grpId="0" nodeType="afterEffect">
                                  <p:stCondLst>
                                    <p:cond delay="0"/>
                                  </p:stCondLst>
                                  <p:childTnLst>
                                    <p:set>
                                      <p:cBhvr>
                                        <p:cTn id="10" dur="1" fill="hold">
                                          <p:stCondLst>
                                            <p:cond delay="0"/>
                                          </p:stCondLst>
                                        </p:cTn>
                                        <p:tgtEl>
                                          <p:spTgt spid="151"/>
                                        </p:tgtEl>
                                        <p:attrNameLst>
                                          <p:attrName>style.visibility</p:attrName>
                                        </p:attrNameLst>
                                      </p:cBhvr>
                                      <p:to>
                                        <p:strVal val="visible"/>
                                      </p:to>
                                    </p:set>
                                    <p:animEffect transition="in" filter="wipe(right)">
                                      <p:cBhvr>
                                        <p:cTn id="11" dur="200"/>
                                        <p:tgtEl>
                                          <p:spTgt spid="151"/>
                                        </p:tgtEl>
                                      </p:cBhvr>
                                    </p:animEffect>
                                  </p:childTnLst>
                                </p:cTn>
                              </p:par>
                            </p:childTnLst>
                          </p:cTn>
                        </p:par>
                        <p:par>
                          <p:cTn id="12" fill="hold">
                            <p:stCondLst>
                              <p:cond delay="400"/>
                            </p:stCondLst>
                            <p:childTnLst>
                              <p:par>
                                <p:cTn id="13" presetID="22" presetClass="entr" presetSubtype="1" fill="hold" grpId="0" nodeType="afterEffect">
                                  <p:stCondLst>
                                    <p:cond delay="0"/>
                                  </p:stCondLst>
                                  <p:childTnLst>
                                    <p:set>
                                      <p:cBhvr>
                                        <p:cTn id="14" dur="1" fill="hold">
                                          <p:stCondLst>
                                            <p:cond delay="0"/>
                                          </p:stCondLst>
                                        </p:cTn>
                                        <p:tgtEl>
                                          <p:spTgt spid="152"/>
                                        </p:tgtEl>
                                        <p:attrNameLst>
                                          <p:attrName>style.visibility</p:attrName>
                                        </p:attrNameLst>
                                      </p:cBhvr>
                                      <p:to>
                                        <p:strVal val="visible"/>
                                      </p:to>
                                    </p:set>
                                    <p:animEffect transition="in" filter="wipe(up)">
                                      <p:cBhvr>
                                        <p:cTn id="15" dur="200"/>
                                        <p:tgtEl>
                                          <p:spTgt spid="152"/>
                                        </p:tgtEl>
                                      </p:cBhvr>
                                    </p:animEffect>
                                  </p:childTnLst>
                                </p:cTn>
                              </p:par>
                            </p:childTnLst>
                          </p:cTn>
                        </p:par>
                        <p:par>
                          <p:cTn id="16" fill="hold">
                            <p:stCondLst>
                              <p:cond delay="600"/>
                            </p:stCondLst>
                            <p:childTnLst>
                              <p:par>
                                <p:cTn id="17" presetID="22" presetClass="entr" presetSubtype="2" fill="hold" grpId="0" nodeType="afterEffect">
                                  <p:stCondLst>
                                    <p:cond delay="0"/>
                                  </p:stCondLst>
                                  <p:childTnLst>
                                    <p:set>
                                      <p:cBhvr>
                                        <p:cTn id="18" dur="1" fill="hold">
                                          <p:stCondLst>
                                            <p:cond delay="0"/>
                                          </p:stCondLst>
                                        </p:cTn>
                                        <p:tgtEl>
                                          <p:spTgt spid="153"/>
                                        </p:tgtEl>
                                        <p:attrNameLst>
                                          <p:attrName>style.visibility</p:attrName>
                                        </p:attrNameLst>
                                      </p:cBhvr>
                                      <p:to>
                                        <p:strVal val="visible"/>
                                      </p:to>
                                    </p:set>
                                    <p:animEffect transition="in" filter="wipe(right)">
                                      <p:cBhvr>
                                        <p:cTn id="19" dur="200"/>
                                        <p:tgtEl>
                                          <p:spTgt spid="153"/>
                                        </p:tgtEl>
                                      </p:cBhvr>
                                    </p:animEffect>
                                  </p:childTnLst>
                                </p:cTn>
                              </p:par>
                            </p:childTnLst>
                          </p:cTn>
                        </p:par>
                        <p:par>
                          <p:cTn id="20" fill="hold">
                            <p:stCondLst>
                              <p:cond delay="800"/>
                            </p:stCondLst>
                            <p:childTnLst>
                              <p:par>
                                <p:cTn id="21" presetID="22" presetClass="entr" presetSubtype="4" fill="hold" grpId="0" nodeType="afterEffect">
                                  <p:stCondLst>
                                    <p:cond delay="0"/>
                                  </p:stCondLst>
                                  <p:childTnLst>
                                    <p:set>
                                      <p:cBhvr>
                                        <p:cTn id="22" dur="1" fill="hold">
                                          <p:stCondLst>
                                            <p:cond delay="0"/>
                                          </p:stCondLst>
                                        </p:cTn>
                                        <p:tgtEl>
                                          <p:spTgt spid="154"/>
                                        </p:tgtEl>
                                        <p:attrNameLst>
                                          <p:attrName>style.visibility</p:attrName>
                                        </p:attrNameLst>
                                      </p:cBhvr>
                                      <p:to>
                                        <p:strVal val="visible"/>
                                      </p:to>
                                    </p:set>
                                    <p:animEffect transition="in" filter="wipe(down)">
                                      <p:cBhvr>
                                        <p:cTn id="23" dur="200"/>
                                        <p:tgtEl>
                                          <p:spTgt spid="154"/>
                                        </p:tgtEl>
                                      </p:cBhvr>
                                    </p:animEffect>
                                  </p:childTnLst>
                                </p:cTn>
                              </p:par>
                            </p:childTnLst>
                          </p:cTn>
                        </p:par>
                        <p:par>
                          <p:cTn id="24" fill="hold">
                            <p:stCondLst>
                              <p:cond delay="1000"/>
                            </p:stCondLst>
                            <p:childTnLst>
                              <p:par>
                                <p:cTn id="25" presetID="22" presetClass="entr" presetSubtype="2" fill="hold" grpId="0" nodeType="afterEffect">
                                  <p:stCondLst>
                                    <p:cond delay="0"/>
                                  </p:stCondLst>
                                  <p:childTnLst>
                                    <p:set>
                                      <p:cBhvr>
                                        <p:cTn id="26" dur="1" fill="hold">
                                          <p:stCondLst>
                                            <p:cond delay="0"/>
                                          </p:stCondLst>
                                        </p:cTn>
                                        <p:tgtEl>
                                          <p:spTgt spid="155"/>
                                        </p:tgtEl>
                                        <p:attrNameLst>
                                          <p:attrName>style.visibility</p:attrName>
                                        </p:attrNameLst>
                                      </p:cBhvr>
                                      <p:to>
                                        <p:strVal val="visible"/>
                                      </p:to>
                                    </p:set>
                                    <p:animEffect transition="in" filter="wipe(right)">
                                      <p:cBhvr>
                                        <p:cTn id="27" dur="200"/>
                                        <p:tgtEl>
                                          <p:spTgt spid="155"/>
                                        </p:tgtEl>
                                      </p:cBhvr>
                                    </p:animEffect>
                                  </p:childTnLst>
                                </p:cTn>
                              </p:par>
                            </p:childTnLst>
                          </p:cTn>
                        </p:par>
                        <p:par>
                          <p:cTn id="28" fill="hold">
                            <p:stCondLst>
                              <p:cond delay="1200"/>
                            </p:stCondLst>
                            <p:childTnLst>
                              <p:par>
                                <p:cTn id="29" presetID="22" presetClass="entr" presetSubtype="1" fill="hold" grpId="0" nodeType="afterEffect">
                                  <p:stCondLst>
                                    <p:cond delay="0"/>
                                  </p:stCondLst>
                                  <p:childTnLst>
                                    <p:set>
                                      <p:cBhvr>
                                        <p:cTn id="30" dur="1" fill="hold">
                                          <p:stCondLst>
                                            <p:cond delay="0"/>
                                          </p:stCondLst>
                                        </p:cTn>
                                        <p:tgtEl>
                                          <p:spTgt spid="156"/>
                                        </p:tgtEl>
                                        <p:attrNameLst>
                                          <p:attrName>style.visibility</p:attrName>
                                        </p:attrNameLst>
                                      </p:cBhvr>
                                      <p:to>
                                        <p:strVal val="visible"/>
                                      </p:to>
                                    </p:set>
                                    <p:animEffect transition="in" filter="wipe(up)">
                                      <p:cBhvr>
                                        <p:cTn id="31" dur="200"/>
                                        <p:tgtEl>
                                          <p:spTgt spid="156"/>
                                        </p:tgtEl>
                                      </p:cBhvr>
                                    </p:animEffect>
                                  </p:childTnLst>
                                </p:cTn>
                              </p:par>
                            </p:childTnLst>
                          </p:cTn>
                        </p:par>
                        <p:par>
                          <p:cTn id="32" fill="hold">
                            <p:stCondLst>
                              <p:cond delay="1400"/>
                            </p:stCondLst>
                            <p:childTnLst>
                              <p:par>
                                <p:cTn id="33" presetID="22" presetClass="entr" presetSubtype="8" fill="hold" grpId="0" nodeType="afterEffect">
                                  <p:stCondLst>
                                    <p:cond delay="0"/>
                                  </p:stCondLst>
                                  <p:childTnLst>
                                    <p:set>
                                      <p:cBhvr>
                                        <p:cTn id="34" dur="1" fill="hold">
                                          <p:stCondLst>
                                            <p:cond delay="0"/>
                                          </p:stCondLst>
                                        </p:cTn>
                                        <p:tgtEl>
                                          <p:spTgt spid="157"/>
                                        </p:tgtEl>
                                        <p:attrNameLst>
                                          <p:attrName>style.visibility</p:attrName>
                                        </p:attrNameLst>
                                      </p:cBhvr>
                                      <p:to>
                                        <p:strVal val="visible"/>
                                      </p:to>
                                    </p:set>
                                    <p:animEffect transition="in" filter="wipe(left)">
                                      <p:cBhvr>
                                        <p:cTn id="35" dur="200"/>
                                        <p:tgtEl>
                                          <p:spTgt spid="157"/>
                                        </p:tgtEl>
                                      </p:cBhvr>
                                    </p:animEffect>
                                  </p:childTnLst>
                                </p:cTn>
                              </p:par>
                            </p:childTnLst>
                          </p:cTn>
                        </p:par>
                        <p:par>
                          <p:cTn id="36" fill="hold">
                            <p:stCondLst>
                              <p:cond delay="1600"/>
                            </p:stCondLst>
                            <p:childTnLst>
                              <p:par>
                                <p:cTn id="37" presetID="22" presetClass="entr" presetSubtype="1" fill="hold" grpId="0" nodeType="afterEffect">
                                  <p:stCondLst>
                                    <p:cond delay="0"/>
                                  </p:stCondLst>
                                  <p:childTnLst>
                                    <p:set>
                                      <p:cBhvr>
                                        <p:cTn id="38" dur="1" fill="hold">
                                          <p:stCondLst>
                                            <p:cond delay="0"/>
                                          </p:stCondLst>
                                        </p:cTn>
                                        <p:tgtEl>
                                          <p:spTgt spid="158"/>
                                        </p:tgtEl>
                                        <p:attrNameLst>
                                          <p:attrName>style.visibility</p:attrName>
                                        </p:attrNameLst>
                                      </p:cBhvr>
                                      <p:to>
                                        <p:strVal val="visible"/>
                                      </p:to>
                                    </p:set>
                                    <p:animEffect transition="in" filter="wipe(up)">
                                      <p:cBhvr>
                                        <p:cTn id="39" dur="200"/>
                                        <p:tgtEl>
                                          <p:spTgt spid="158"/>
                                        </p:tgtEl>
                                      </p:cBhvr>
                                    </p:animEffect>
                                  </p:childTnLst>
                                </p:cTn>
                              </p:par>
                            </p:childTnLst>
                          </p:cTn>
                        </p:par>
                        <p:par>
                          <p:cTn id="40" fill="hold">
                            <p:stCondLst>
                              <p:cond delay="1800"/>
                            </p:stCondLst>
                            <p:childTnLst>
                              <p:par>
                                <p:cTn id="41" presetID="22" presetClass="entr" presetSubtype="2" fill="hold" grpId="0" nodeType="afterEffect">
                                  <p:stCondLst>
                                    <p:cond delay="0"/>
                                  </p:stCondLst>
                                  <p:childTnLst>
                                    <p:set>
                                      <p:cBhvr>
                                        <p:cTn id="42" dur="1" fill="hold">
                                          <p:stCondLst>
                                            <p:cond delay="0"/>
                                          </p:stCondLst>
                                        </p:cTn>
                                        <p:tgtEl>
                                          <p:spTgt spid="159"/>
                                        </p:tgtEl>
                                        <p:attrNameLst>
                                          <p:attrName>style.visibility</p:attrName>
                                        </p:attrNameLst>
                                      </p:cBhvr>
                                      <p:to>
                                        <p:strVal val="visible"/>
                                      </p:to>
                                    </p:set>
                                    <p:animEffect transition="in" filter="wipe(right)">
                                      <p:cBhvr>
                                        <p:cTn id="43" dur="200"/>
                                        <p:tgtEl>
                                          <p:spTgt spid="159"/>
                                        </p:tgtEl>
                                      </p:cBhvr>
                                    </p:animEffect>
                                  </p:childTnLst>
                                </p:cTn>
                              </p:par>
                            </p:childTnLst>
                          </p:cTn>
                        </p:par>
                        <p:par>
                          <p:cTn id="44" fill="hold">
                            <p:stCondLst>
                              <p:cond delay="2000"/>
                            </p:stCondLst>
                            <p:childTnLst>
                              <p:par>
                                <p:cTn id="45" presetID="22" presetClass="entr" presetSubtype="4" fill="hold" grpId="0" nodeType="afterEffect">
                                  <p:stCondLst>
                                    <p:cond delay="0"/>
                                  </p:stCondLst>
                                  <p:childTnLst>
                                    <p:set>
                                      <p:cBhvr>
                                        <p:cTn id="46" dur="1" fill="hold">
                                          <p:stCondLst>
                                            <p:cond delay="0"/>
                                          </p:stCondLst>
                                        </p:cTn>
                                        <p:tgtEl>
                                          <p:spTgt spid="160"/>
                                        </p:tgtEl>
                                        <p:attrNameLst>
                                          <p:attrName>style.visibility</p:attrName>
                                        </p:attrNameLst>
                                      </p:cBhvr>
                                      <p:to>
                                        <p:strVal val="visible"/>
                                      </p:to>
                                    </p:set>
                                    <p:animEffect transition="in" filter="wipe(down)">
                                      <p:cBhvr>
                                        <p:cTn id="47" dur="200"/>
                                        <p:tgtEl>
                                          <p:spTgt spid="160"/>
                                        </p:tgtEl>
                                      </p:cBhvr>
                                    </p:animEffect>
                                  </p:childTnLst>
                                </p:cTn>
                              </p:par>
                            </p:childTnLst>
                          </p:cTn>
                        </p:par>
                        <p:par>
                          <p:cTn id="48" fill="hold">
                            <p:stCondLst>
                              <p:cond delay="2200"/>
                            </p:stCondLst>
                            <p:childTnLst>
                              <p:par>
                                <p:cTn id="49" presetID="22" presetClass="entr" presetSubtype="2" fill="hold" grpId="0" nodeType="afterEffect">
                                  <p:stCondLst>
                                    <p:cond delay="0"/>
                                  </p:stCondLst>
                                  <p:childTnLst>
                                    <p:set>
                                      <p:cBhvr>
                                        <p:cTn id="50" dur="1" fill="hold">
                                          <p:stCondLst>
                                            <p:cond delay="0"/>
                                          </p:stCondLst>
                                        </p:cTn>
                                        <p:tgtEl>
                                          <p:spTgt spid="161"/>
                                        </p:tgtEl>
                                        <p:attrNameLst>
                                          <p:attrName>style.visibility</p:attrName>
                                        </p:attrNameLst>
                                      </p:cBhvr>
                                      <p:to>
                                        <p:strVal val="visible"/>
                                      </p:to>
                                    </p:set>
                                    <p:animEffect transition="in" filter="wipe(right)">
                                      <p:cBhvr>
                                        <p:cTn id="51" dur="200"/>
                                        <p:tgtEl>
                                          <p:spTgt spid="161"/>
                                        </p:tgtEl>
                                      </p:cBhvr>
                                    </p:animEffect>
                                  </p:childTnLst>
                                </p:cTn>
                              </p:par>
                            </p:childTnLst>
                          </p:cTn>
                        </p:par>
                        <p:par>
                          <p:cTn id="52" fill="hold">
                            <p:stCondLst>
                              <p:cond delay="2400"/>
                            </p:stCondLst>
                            <p:childTnLst>
                              <p:par>
                                <p:cTn id="53" presetID="22" presetClass="entr" presetSubtype="1" fill="hold" grpId="0" nodeType="afterEffect">
                                  <p:stCondLst>
                                    <p:cond delay="0"/>
                                  </p:stCondLst>
                                  <p:childTnLst>
                                    <p:set>
                                      <p:cBhvr>
                                        <p:cTn id="54" dur="1" fill="hold">
                                          <p:stCondLst>
                                            <p:cond delay="0"/>
                                          </p:stCondLst>
                                        </p:cTn>
                                        <p:tgtEl>
                                          <p:spTgt spid="162"/>
                                        </p:tgtEl>
                                        <p:attrNameLst>
                                          <p:attrName>style.visibility</p:attrName>
                                        </p:attrNameLst>
                                      </p:cBhvr>
                                      <p:to>
                                        <p:strVal val="visible"/>
                                      </p:to>
                                    </p:set>
                                    <p:animEffect transition="in" filter="wipe(up)">
                                      <p:cBhvr>
                                        <p:cTn id="55" dur="200"/>
                                        <p:tgtEl>
                                          <p:spTgt spid="162"/>
                                        </p:tgtEl>
                                      </p:cBhvr>
                                    </p:animEffect>
                                  </p:childTnLst>
                                </p:cTn>
                              </p:par>
                            </p:childTnLst>
                          </p:cTn>
                        </p:par>
                        <p:par>
                          <p:cTn id="56" fill="hold">
                            <p:stCondLst>
                              <p:cond delay="2600"/>
                            </p:stCondLst>
                            <p:childTnLst>
                              <p:par>
                                <p:cTn id="57" presetID="22" presetClass="entr" presetSubtype="2" fill="hold" grpId="0" nodeType="afterEffect">
                                  <p:stCondLst>
                                    <p:cond delay="0"/>
                                  </p:stCondLst>
                                  <p:childTnLst>
                                    <p:set>
                                      <p:cBhvr>
                                        <p:cTn id="58" dur="1" fill="hold">
                                          <p:stCondLst>
                                            <p:cond delay="0"/>
                                          </p:stCondLst>
                                        </p:cTn>
                                        <p:tgtEl>
                                          <p:spTgt spid="168"/>
                                        </p:tgtEl>
                                        <p:attrNameLst>
                                          <p:attrName>style.visibility</p:attrName>
                                        </p:attrNameLst>
                                      </p:cBhvr>
                                      <p:to>
                                        <p:strVal val="visible"/>
                                      </p:to>
                                    </p:set>
                                    <p:animEffect transition="in" filter="wipe(right)">
                                      <p:cBhvr>
                                        <p:cTn id="59" dur="200"/>
                                        <p:tgtEl>
                                          <p:spTgt spid="168"/>
                                        </p:tgtEl>
                                      </p:cBhvr>
                                    </p:animEffect>
                                  </p:childTnLst>
                                </p:cTn>
                              </p:par>
                            </p:childTnLst>
                          </p:cTn>
                        </p:par>
                        <p:par>
                          <p:cTn id="60" fill="hold">
                            <p:stCondLst>
                              <p:cond delay="2800"/>
                            </p:stCondLst>
                            <p:childTnLst>
                              <p:par>
                                <p:cTn id="61" presetID="49" presetClass="entr" presetSubtype="0" decel="100000" fill="hold" nodeType="afterEffect">
                                  <p:stCondLst>
                                    <p:cond delay="0"/>
                                  </p:stCondLst>
                                  <p:childTnLst>
                                    <p:set>
                                      <p:cBhvr>
                                        <p:cTn id="62" dur="1" fill="hold">
                                          <p:stCondLst>
                                            <p:cond delay="0"/>
                                          </p:stCondLst>
                                        </p:cTn>
                                        <p:tgtEl>
                                          <p:spTgt spid="40"/>
                                        </p:tgtEl>
                                        <p:attrNameLst>
                                          <p:attrName>style.visibility</p:attrName>
                                        </p:attrNameLst>
                                      </p:cBhvr>
                                      <p:to>
                                        <p:strVal val="visible"/>
                                      </p:to>
                                    </p:set>
                                    <p:anim calcmode="lin" valueType="num">
                                      <p:cBhvr>
                                        <p:cTn id="63" dur="500" fill="hold"/>
                                        <p:tgtEl>
                                          <p:spTgt spid="40"/>
                                        </p:tgtEl>
                                        <p:attrNameLst>
                                          <p:attrName>ppt_w</p:attrName>
                                        </p:attrNameLst>
                                      </p:cBhvr>
                                      <p:tavLst>
                                        <p:tav tm="0">
                                          <p:val>
                                            <p:fltVal val="0"/>
                                          </p:val>
                                        </p:tav>
                                        <p:tav tm="100000">
                                          <p:val>
                                            <p:strVal val="#ppt_w"/>
                                          </p:val>
                                        </p:tav>
                                      </p:tavLst>
                                    </p:anim>
                                    <p:anim calcmode="lin" valueType="num">
                                      <p:cBhvr>
                                        <p:cTn id="64" dur="500" fill="hold"/>
                                        <p:tgtEl>
                                          <p:spTgt spid="40"/>
                                        </p:tgtEl>
                                        <p:attrNameLst>
                                          <p:attrName>ppt_h</p:attrName>
                                        </p:attrNameLst>
                                      </p:cBhvr>
                                      <p:tavLst>
                                        <p:tav tm="0">
                                          <p:val>
                                            <p:fltVal val="0"/>
                                          </p:val>
                                        </p:tav>
                                        <p:tav tm="100000">
                                          <p:val>
                                            <p:strVal val="#ppt_h"/>
                                          </p:val>
                                        </p:tav>
                                      </p:tavLst>
                                    </p:anim>
                                    <p:anim calcmode="lin" valueType="num">
                                      <p:cBhvr>
                                        <p:cTn id="65" dur="500" fill="hold"/>
                                        <p:tgtEl>
                                          <p:spTgt spid="40"/>
                                        </p:tgtEl>
                                        <p:attrNameLst>
                                          <p:attrName>style.rotation</p:attrName>
                                        </p:attrNameLst>
                                      </p:cBhvr>
                                      <p:tavLst>
                                        <p:tav tm="0">
                                          <p:val>
                                            <p:fltVal val="360"/>
                                          </p:val>
                                        </p:tav>
                                        <p:tav tm="100000">
                                          <p:val>
                                            <p:fltVal val="0"/>
                                          </p:val>
                                        </p:tav>
                                      </p:tavLst>
                                    </p:anim>
                                    <p:animEffect transition="in" filter="fade">
                                      <p:cBhvr>
                                        <p:cTn id="66" dur="500"/>
                                        <p:tgtEl>
                                          <p:spTgt spid="40"/>
                                        </p:tgtEl>
                                      </p:cBhvr>
                                    </p:animEffect>
                                  </p:childTnLst>
                                </p:cTn>
                              </p:par>
                            </p:childTnLst>
                          </p:cTn>
                        </p:par>
                        <p:par>
                          <p:cTn id="67" fill="hold">
                            <p:stCondLst>
                              <p:cond delay="3300"/>
                            </p:stCondLst>
                            <p:childTnLst>
                              <p:par>
                                <p:cTn id="68" presetID="12" presetClass="entr" presetSubtype="8" fill="hold" grpId="0" nodeType="afterEffect">
                                  <p:stCondLst>
                                    <p:cond delay="0"/>
                                  </p:stCondLst>
                                  <p:childTnLst>
                                    <p:set>
                                      <p:cBhvr>
                                        <p:cTn id="69" dur="1" fill="hold">
                                          <p:stCondLst>
                                            <p:cond delay="0"/>
                                          </p:stCondLst>
                                        </p:cTn>
                                        <p:tgtEl>
                                          <p:spTgt spid="169"/>
                                        </p:tgtEl>
                                        <p:attrNameLst>
                                          <p:attrName>style.visibility</p:attrName>
                                        </p:attrNameLst>
                                      </p:cBhvr>
                                      <p:to>
                                        <p:strVal val="visible"/>
                                      </p:to>
                                    </p:set>
                                    <p:anim calcmode="lin" valueType="num">
                                      <p:cBhvr additive="base">
                                        <p:cTn id="70" dur="500"/>
                                        <p:tgtEl>
                                          <p:spTgt spid="169"/>
                                        </p:tgtEl>
                                        <p:attrNameLst>
                                          <p:attrName>ppt_x</p:attrName>
                                        </p:attrNameLst>
                                      </p:cBhvr>
                                      <p:tavLst>
                                        <p:tav tm="0">
                                          <p:val>
                                            <p:strVal val="#ppt_x-#ppt_w*1.125000"/>
                                          </p:val>
                                        </p:tav>
                                        <p:tav tm="100000">
                                          <p:val>
                                            <p:strVal val="#ppt_x"/>
                                          </p:val>
                                        </p:tav>
                                      </p:tavLst>
                                    </p:anim>
                                    <p:animEffect transition="in" filter="wipe(right)">
                                      <p:cBhvr>
                                        <p:cTn id="71" dur="500"/>
                                        <p:tgtEl>
                                          <p:spTgt spid="169"/>
                                        </p:tgtEl>
                                      </p:cBhvr>
                                    </p:animEffect>
                                  </p:childTnLst>
                                </p:cTn>
                              </p:par>
                              <p:par>
                                <p:cTn id="72" presetID="12" presetClass="entr" presetSubtype="8" fill="hold" grpId="0" nodeType="withEffect">
                                  <p:stCondLst>
                                    <p:cond delay="0"/>
                                  </p:stCondLst>
                                  <p:childTnLst>
                                    <p:set>
                                      <p:cBhvr>
                                        <p:cTn id="73" dur="1" fill="hold">
                                          <p:stCondLst>
                                            <p:cond delay="0"/>
                                          </p:stCondLst>
                                        </p:cTn>
                                        <p:tgtEl>
                                          <p:spTgt spid="170"/>
                                        </p:tgtEl>
                                        <p:attrNameLst>
                                          <p:attrName>style.visibility</p:attrName>
                                        </p:attrNameLst>
                                      </p:cBhvr>
                                      <p:to>
                                        <p:strVal val="visible"/>
                                      </p:to>
                                    </p:set>
                                    <p:anim calcmode="lin" valueType="num">
                                      <p:cBhvr additive="base">
                                        <p:cTn id="74" dur="500"/>
                                        <p:tgtEl>
                                          <p:spTgt spid="170"/>
                                        </p:tgtEl>
                                        <p:attrNameLst>
                                          <p:attrName>ppt_x</p:attrName>
                                        </p:attrNameLst>
                                      </p:cBhvr>
                                      <p:tavLst>
                                        <p:tav tm="0">
                                          <p:val>
                                            <p:strVal val="#ppt_x-#ppt_w*1.125000"/>
                                          </p:val>
                                        </p:tav>
                                        <p:tav tm="100000">
                                          <p:val>
                                            <p:strVal val="#ppt_x"/>
                                          </p:val>
                                        </p:tav>
                                      </p:tavLst>
                                    </p:anim>
                                    <p:animEffect transition="in" filter="wipe(right)">
                                      <p:cBhvr>
                                        <p:cTn id="75" dur="500"/>
                                        <p:tgtEl>
                                          <p:spTgt spid="170"/>
                                        </p:tgtEl>
                                      </p:cBhvr>
                                    </p:animEffect>
                                  </p:childTnLst>
                                </p:cTn>
                              </p:par>
                            </p:childTnLst>
                          </p:cTn>
                        </p:par>
                        <p:par>
                          <p:cTn id="76" fill="hold">
                            <p:stCondLst>
                              <p:cond delay="3800"/>
                            </p:stCondLst>
                            <p:childTnLst>
                              <p:par>
                                <p:cTn id="77" presetID="49" presetClass="entr" presetSubtype="0" decel="100000" fill="hold" nodeType="afterEffect">
                                  <p:stCondLst>
                                    <p:cond delay="0"/>
                                  </p:stCondLst>
                                  <p:childTnLst>
                                    <p:set>
                                      <p:cBhvr>
                                        <p:cTn id="78" dur="1" fill="hold">
                                          <p:stCondLst>
                                            <p:cond delay="0"/>
                                          </p:stCondLst>
                                        </p:cTn>
                                        <p:tgtEl>
                                          <p:spTgt spid="37"/>
                                        </p:tgtEl>
                                        <p:attrNameLst>
                                          <p:attrName>style.visibility</p:attrName>
                                        </p:attrNameLst>
                                      </p:cBhvr>
                                      <p:to>
                                        <p:strVal val="visible"/>
                                      </p:to>
                                    </p:set>
                                    <p:anim calcmode="lin" valueType="num">
                                      <p:cBhvr>
                                        <p:cTn id="79" dur="500" fill="hold"/>
                                        <p:tgtEl>
                                          <p:spTgt spid="37"/>
                                        </p:tgtEl>
                                        <p:attrNameLst>
                                          <p:attrName>ppt_w</p:attrName>
                                        </p:attrNameLst>
                                      </p:cBhvr>
                                      <p:tavLst>
                                        <p:tav tm="0">
                                          <p:val>
                                            <p:fltVal val="0"/>
                                          </p:val>
                                        </p:tav>
                                        <p:tav tm="100000">
                                          <p:val>
                                            <p:strVal val="#ppt_w"/>
                                          </p:val>
                                        </p:tav>
                                      </p:tavLst>
                                    </p:anim>
                                    <p:anim calcmode="lin" valueType="num">
                                      <p:cBhvr>
                                        <p:cTn id="80" dur="500" fill="hold"/>
                                        <p:tgtEl>
                                          <p:spTgt spid="37"/>
                                        </p:tgtEl>
                                        <p:attrNameLst>
                                          <p:attrName>ppt_h</p:attrName>
                                        </p:attrNameLst>
                                      </p:cBhvr>
                                      <p:tavLst>
                                        <p:tav tm="0">
                                          <p:val>
                                            <p:fltVal val="0"/>
                                          </p:val>
                                        </p:tav>
                                        <p:tav tm="100000">
                                          <p:val>
                                            <p:strVal val="#ppt_h"/>
                                          </p:val>
                                        </p:tav>
                                      </p:tavLst>
                                    </p:anim>
                                    <p:anim calcmode="lin" valueType="num">
                                      <p:cBhvr>
                                        <p:cTn id="81" dur="500" fill="hold"/>
                                        <p:tgtEl>
                                          <p:spTgt spid="37"/>
                                        </p:tgtEl>
                                        <p:attrNameLst>
                                          <p:attrName>style.rotation</p:attrName>
                                        </p:attrNameLst>
                                      </p:cBhvr>
                                      <p:tavLst>
                                        <p:tav tm="0">
                                          <p:val>
                                            <p:fltVal val="360"/>
                                          </p:val>
                                        </p:tav>
                                        <p:tav tm="100000">
                                          <p:val>
                                            <p:fltVal val="0"/>
                                          </p:val>
                                        </p:tav>
                                      </p:tavLst>
                                    </p:anim>
                                    <p:animEffect transition="in" filter="fade">
                                      <p:cBhvr>
                                        <p:cTn id="82" dur="500"/>
                                        <p:tgtEl>
                                          <p:spTgt spid="37"/>
                                        </p:tgtEl>
                                      </p:cBhvr>
                                    </p:animEffect>
                                  </p:childTnLst>
                                </p:cTn>
                              </p:par>
                            </p:childTnLst>
                          </p:cTn>
                        </p:par>
                        <p:par>
                          <p:cTn id="83" fill="hold">
                            <p:stCondLst>
                              <p:cond delay="4300"/>
                            </p:stCondLst>
                            <p:childTnLst>
                              <p:par>
                                <p:cTn id="84" presetID="12" presetClass="entr" presetSubtype="2" fill="hold" grpId="0" nodeType="afterEffect">
                                  <p:stCondLst>
                                    <p:cond delay="0"/>
                                  </p:stCondLst>
                                  <p:childTnLst>
                                    <p:set>
                                      <p:cBhvr>
                                        <p:cTn id="85" dur="1" fill="hold">
                                          <p:stCondLst>
                                            <p:cond delay="0"/>
                                          </p:stCondLst>
                                        </p:cTn>
                                        <p:tgtEl>
                                          <p:spTgt spid="171"/>
                                        </p:tgtEl>
                                        <p:attrNameLst>
                                          <p:attrName>style.visibility</p:attrName>
                                        </p:attrNameLst>
                                      </p:cBhvr>
                                      <p:to>
                                        <p:strVal val="visible"/>
                                      </p:to>
                                    </p:set>
                                    <p:anim calcmode="lin" valueType="num">
                                      <p:cBhvr additive="base">
                                        <p:cTn id="86" dur="500"/>
                                        <p:tgtEl>
                                          <p:spTgt spid="171"/>
                                        </p:tgtEl>
                                        <p:attrNameLst>
                                          <p:attrName>ppt_x</p:attrName>
                                        </p:attrNameLst>
                                      </p:cBhvr>
                                      <p:tavLst>
                                        <p:tav tm="0">
                                          <p:val>
                                            <p:strVal val="#ppt_x+#ppt_w*1.125000"/>
                                          </p:val>
                                        </p:tav>
                                        <p:tav tm="100000">
                                          <p:val>
                                            <p:strVal val="#ppt_x"/>
                                          </p:val>
                                        </p:tav>
                                      </p:tavLst>
                                    </p:anim>
                                    <p:animEffect transition="in" filter="wipe(left)">
                                      <p:cBhvr>
                                        <p:cTn id="87" dur="500"/>
                                        <p:tgtEl>
                                          <p:spTgt spid="171"/>
                                        </p:tgtEl>
                                      </p:cBhvr>
                                    </p:animEffect>
                                  </p:childTnLst>
                                </p:cTn>
                              </p:par>
                              <p:par>
                                <p:cTn id="88" presetID="12" presetClass="entr" presetSubtype="2" fill="hold" grpId="0" nodeType="withEffect">
                                  <p:stCondLst>
                                    <p:cond delay="0"/>
                                  </p:stCondLst>
                                  <p:childTnLst>
                                    <p:set>
                                      <p:cBhvr>
                                        <p:cTn id="89" dur="1" fill="hold">
                                          <p:stCondLst>
                                            <p:cond delay="0"/>
                                          </p:stCondLst>
                                        </p:cTn>
                                        <p:tgtEl>
                                          <p:spTgt spid="172"/>
                                        </p:tgtEl>
                                        <p:attrNameLst>
                                          <p:attrName>style.visibility</p:attrName>
                                        </p:attrNameLst>
                                      </p:cBhvr>
                                      <p:to>
                                        <p:strVal val="visible"/>
                                      </p:to>
                                    </p:set>
                                    <p:anim calcmode="lin" valueType="num">
                                      <p:cBhvr additive="base">
                                        <p:cTn id="90" dur="500"/>
                                        <p:tgtEl>
                                          <p:spTgt spid="172"/>
                                        </p:tgtEl>
                                        <p:attrNameLst>
                                          <p:attrName>ppt_x</p:attrName>
                                        </p:attrNameLst>
                                      </p:cBhvr>
                                      <p:tavLst>
                                        <p:tav tm="0">
                                          <p:val>
                                            <p:strVal val="#ppt_x+#ppt_w*1.125000"/>
                                          </p:val>
                                        </p:tav>
                                        <p:tav tm="100000">
                                          <p:val>
                                            <p:strVal val="#ppt_x"/>
                                          </p:val>
                                        </p:tav>
                                      </p:tavLst>
                                    </p:anim>
                                    <p:animEffect transition="in" filter="wipe(left)">
                                      <p:cBhvr>
                                        <p:cTn id="91" dur="500"/>
                                        <p:tgtEl>
                                          <p:spTgt spid="172"/>
                                        </p:tgtEl>
                                      </p:cBhvr>
                                    </p:animEffect>
                                  </p:childTnLst>
                                </p:cTn>
                              </p:par>
                            </p:childTnLst>
                          </p:cTn>
                        </p:par>
                        <p:par>
                          <p:cTn id="92" fill="hold">
                            <p:stCondLst>
                              <p:cond delay="4800"/>
                            </p:stCondLst>
                            <p:childTnLst>
                              <p:par>
                                <p:cTn id="93" presetID="49" presetClass="entr" presetSubtype="0" decel="100000" fill="hold" nodeType="afterEffect">
                                  <p:stCondLst>
                                    <p:cond delay="0"/>
                                  </p:stCondLst>
                                  <p:childTnLst>
                                    <p:set>
                                      <p:cBhvr>
                                        <p:cTn id="94" dur="1" fill="hold">
                                          <p:stCondLst>
                                            <p:cond delay="0"/>
                                          </p:stCondLst>
                                        </p:cTn>
                                        <p:tgtEl>
                                          <p:spTgt spid="34"/>
                                        </p:tgtEl>
                                        <p:attrNameLst>
                                          <p:attrName>style.visibility</p:attrName>
                                        </p:attrNameLst>
                                      </p:cBhvr>
                                      <p:to>
                                        <p:strVal val="visible"/>
                                      </p:to>
                                    </p:set>
                                    <p:anim calcmode="lin" valueType="num">
                                      <p:cBhvr>
                                        <p:cTn id="95" dur="500" fill="hold"/>
                                        <p:tgtEl>
                                          <p:spTgt spid="34"/>
                                        </p:tgtEl>
                                        <p:attrNameLst>
                                          <p:attrName>ppt_w</p:attrName>
                                        </p:attrNameLst>
                                      </p:cBhvr>
                                      <p:tavLst>
                                        <p:tav tm="0">
                                          <p:val>
                                            <p:fltVal val="0"/>
                                          </p:val>
                                        </p:tav>
                                        <p:tav tm="100000">
                                          <p:val>
                                            <p:strVal val="#ppt_w"/>
                                          </p:val>
                                        </p:tav>
                                      </p:tavLst>
                                    </p:anim>
                                    <p:anim calcmode="lin" valueType="num">
                                      <p:cBhvr>
                                        <p:cTn id="96" dur="500" fill="hold"/>
                                        <p:tgtEl>
                                          <p:spTgt spid="34"/>
                                        </p:tgtEl>
                                        <p:attrNameLst>
                                          <p:attrName>ppt_h</p:attrName>
                                        </p:attrNameLst>
                                      </p:cBhvr>
                                      <p:tavLst>
                                        <p:tav tm="0">
                                          <p:val>
                                            <p:fltVal val="0"/>
                                          </p:val>
                                        </p:tav>
                                        <p:tav tm="100000">
                                          <p:val>
                                            <p:strVal val="#ppt_h"/>
                                          </p:val>
                                        </p:tav>
                                      </p:tavLst>
                                    </p:anim>
                                    <p:anim calcmode="lin" valueType="num">
                                      <p:cBhvr>
                                        <p:cTn id="97" dur="500" fill="hold"/>
                                        <p:tgtEl>
                                          <p:spTgt spid="34"/>
                                        </p:tgtEl>
                                        <p:attrNameLst>
                                          <p:attrName>style.rotation</p:attrName>
                                        </p:attrNameLst>
                                      </p:cBhvr>
                                      <p:tavLst>
                                        <p:tav tm="0">
                                          <p:val>
                                            <p:fltVal val="360"/>
                                          </p:val>
                                        </p:tav>
                                        <p:tav tm="100000">
                                          <p:val>
                                            <p:fltVal val="0"/>
                                          </p:val>
                                        </p:tav>
                                      </p:tavLst>
                                    </p:anim>
                                    <p:animEffect transition="in" filter="fade">
                                      <p:cBhvr>
                                        <p:cTn id="98" dur="500"/>
                                        <p:tgtEl>
                                          <p:spTgt spid="34"/>
                                        </p:tgtEl>
                                      </p:cBhvr>
                                    </p:animEffect>
                                  </p:childTnLst>
                                </p:cTn>
                              </p:par>
                            </p:childTnLst>
                          </p:cTn>
                        </p:par>
                        <p:par>
                          <p:cTn id="99" fill="hold">
                            <p:stCondLst>
                              <p:cond delay="5300"/>
                            </p:stCondLst>
                            <p:childTnLst>
                              <p:par>
                                <p:cTn id="100" presetID="12" presetClass="entr" presetSubtype="8" fill="hold" grpId="0" nodeType="afterEffect">
                                  <p:stCondLst>
                                    <p:cond delay="0"/>
                                  </p:stCondLst>
                                  <p:childTnLst>
                                    <p:set>
                                      <p:cBhvr>
                                        <p:cTn id="101" dur="1" fill="hold">
                                          <p:stCondLst>
                                            <p:cond delay="0"/>
                                          </p:stCondLst>
                                        </p:cTn>
                                        <p:tgtEl>
                                          <p:spTgt spid="173"/>
                                        </p:tgtEl>
                                        <p:attrNameLst>
                                          <p:attrName>style.visibility</p:attrName>
                                        </p:attrNameLst>
                                      </p:cBhvr>
                                      <p:to>
                                        <p:strVal val="visible"/>
                                      </p:to>
                                    </p:set>
                                    <p:anim calcmode="lin" valueType="num">
                                      <p:cBhvr additive="base">
                                        <p:cTn id="102" dur="500"/>
                                        <p:tgtEl>
                                          <p:spTgt spid="173"/>
                                        </p:tgtEl>
                                        <p:attrNameLst>
                                          <p:attrName>ppt_x</p:attrName>
                                        </p:attrNameLst>
                                      </p:cBhvr>
                                      <p:tavLst>
                                        <p:tav tm="0">
                                          <p:val>
                                            <p:strVal val="#ppt_x-#ppt_w*1.125000"/>
                                          </p:val>
                                        </p:tav>
                                        <p:tav tm="100000">
                                          <p:val>
                                            <p:strVal val="#ppt_x"/>
                                          </p:val>
                                        </p:tav>
                                      </p:tavLst>
                                    </p:anim>
                                    <p:animEffect transition="in" filter="wipe(right)">
                                      <p:cBhvr>
                                        <p:cTn id="103" dur="500"/>
                                        <p:tgtEl>
                                          <p:spTgt spid="173"/>
                                        </p:tgtEl>
                                      </p:cBhvr>
                                    </p:animEffect>
                                  </p:childTnLst>
                                </p:cTn>
                              </p:par>
                              <p:par>
                                <p:cTn id="104" presetID="12" presetClass="entr" presetSubtype="8" fill="hold" grpId="0" nodeType="withEffect">
                                  <p:stCondLst>
                                    <p:cond delay="0"/>
                                  </p:stCondLst>
                                  <p:childTnLst>
                                    <p:set>
                                      <p:cBhvr>
                                        <p:cTn id="105" dur="1" fill="hold">
                                          <p:stCondLst>
                                            <p:cond delay="0"/>
                                          </p:stCondLst>
                                        </p:cTn>
                                        <p:tgtEl>
                                          <p:spTgt spid="174"/>
                                        </p:tgtEl>
                                        <p:attrNameLst>
                                          <p:attrName>style.visibility</p:attrName>
                                        </p:attrNameLst>
                                      </p:cBhvr>
                                      <p:to>
                                        <p:strVal val="visible"/>
                                      </p:to>
                                    </p:set>
                                    <p:anim calcmode="lin" valueType="num">
                                      <p:cBhvr additive="base">
                                        <p:cTn id="106" dur="500"/>
                                        <p:tgtEl>
                                          <p:spTgt spid="174"/>
                                        </p:tgtEl>
                                        <p:attrNameLst>
                                          <p:attrName>ppt_x</p:attrName>
                                        </p:attrNameLst>
                                      </p:cBhvr>
                                      <p:tavLst>
                                        <p:tav tm="0">
                                          <p:val>
                                            <p:strVal val="#ppt_x-#ppt_w*1.125000"/>
                                          </p:val>
                                        </p:tav>
                                        <p:tav tm="100000">
                                          <p:val>
                                            <p:strVal val="#ppt_x"/>
                                          </p:val>
                                        </p:tav>
                                      </p:tavLst>
                                    </p:anim>
                                    <p:animEffect transition="in" filter="wipe(right)">
                                      <p:cBhvr>
                                        <p:cTn id="107" dur="500"/>
                                        <p:tgtEl>
                                          <p:spTgt spid="174"/>
                                        </p:tgtEl>
                                      </p:cBhvr>
                                    </p:animEffect>
                                  </p:childTnLst>
                                </p:cTn>
                              </p:par>
                            </p:childTnLst>
                          </p:cTn>
                        </p:par>
                        <p:par>
                          <p:cTn id="108" fill="hold">
                            <p:stCondLst>
                              <p:cond delay="5800"/>
                            </p:stCondLst>
                            <p:childTnLst>
                              <p:par>
                                <p:cTn id="109" presetID="49" presetClass="entr" presetSubtype="0" decel="100000" fill="hold" nodeType="afterEffect">
                                  <p:stCondLst>
                                    <p:cond delay="0"/>
                                  </p:stCondLst>
                                  <p:childTnLst>
                                    <p:set>
                                      <p:cBhvr>
                                        <p:cTn id="110" dur="1" fill="hold">
                                          <p:stCondLst>
                                            <p:cond delay="0"/>
                                          </p:stCondLst>
                                        </p:cTn>
                                        <p:tgtEl>
                                          <p:spTgt spid="31"/>
                                        </p:tgtEl>
                                        <p:attrNameLst>
                                          <p:attrName>style.visibility</p:attrName>
                                        </p:attrNameLst>
                                      </p:cBhvr>
                                      <p:to>
                                        <p:strVal val="visible"/>
                                      </p:to>
                                    </p:set>
                                    <p:anim calcmode="lin" valueType="num">
                                      <p:cBhvr>
                                        <p:cTn id="111" dur="500" fill="hold"/>
                                        <p:tgtEl>
                                          <p:spTgt spid="31"/>
                                        </p:tgtEl>
                                        <p:attrNameLst>
                                          <p:attrName>ppt_w</p:attrName>
                                        </p:attrNameLst>
                                      </p:cBhvr>
                                      <p:tavLst>
                                        <p:tav tm="0">
                                          <p:val>
                                            <p:fltVal val="0"/>
                                          </p:val>
                                        </p:tav>
                                        <p:tav tm="100000">
                                          <p:val>
                                            <p:strVal val="#ppt_w"/>
                                          </p:val>
                                        </p:tav>
                                      </p:tavLst>
                                    </p:anim>
                                    <p:anim calcmode="lin" valueType="num">
                                      <p:cBhvr>
                                        <p:cTn id="112" dur="500" fill="hold"/>
                                        <p:tgtEl>
                                          <p:spTgt spid="31"/>
                                        </p:tgtEl>
                                        <p:attrNameLst>
                                          <p:attrName>ppt_h</p:attrName>
                                        </p:attrNameLst>
                                      </p:cBhvr>
                                      <p:tavLst>
                                        <p:tav tm="0">
                                          <p:val>
                                            <p:fltVal val="0"/>
                                          </p:val>
                                        </p:tav>
                                        <p:tav tm="100000">
                                          <p:val>
                                            <p:strVal val="#ppt_h"/>
                                          </p:val>
                                        </p:tav>
                                      </p:tavLst>
                                    </p:anim>
                                    <p:anim calcmode="lin" valueType="num">
                                      <p:cBhvr>
                                        <p:cTn id="113" dur="500" fill="hold"/>
                                        <p:tgtEl>
                                          <p:spTgt spid="31"/>
                                        </p:tgtEl>
                                        <p:attrNameLst>
                                          <p:attrName>style.rotation</p:attrName>
                                        </p:attrNameLst>
                                      </p:cBhvr>
                                      <p:tavLst>
                                        <p:tav tm="0">
                                          <p:val>
                                            <p:fltVal val="360"/>
                                          </p:val>
                                        </p:tav>
                                        <p:tav tm="100000">
                                          <p:val>
                                            <p:fltVal val="0"/>
                                          </p:val>
                                        </p:tav>
                                      </p:tavLst>
                                    </p:anim>
                                    <p:animEffect transition="in" filter="fade">
                                      <p:cBhvr>
                                        <p:cTn id="114" dur="500"/>
                                        <p:tgtEl>
                                          <p:spTgt spid="31"/>
                                        </p:tgtEl>
                                      </p:cBhvr>
                                    </p:animEffect>
                                  </p:childTnLst>
                                </p:cTn>
                              </p:par>
                            </p:childTnLst>
                          </p:cTn>
                        </p:par>
                        <p:par>
                          <p:cTn id="115" fill="hold">
                            <p:stCondLst>
                              <p:cond delay="6300"/>
                            </p:stCondLst>
                            <p:childTnLst>
                              <p:par>
                                <p:cTn id="116" presetID="12" presetClass="entr" presetSubtype="2" fill="hold" grpId="0" nodeType="afterEffect">
                                  <p:stCondLst>
                                    <p:cond delay="0"/>
                                  </p:stCondLst>
                                  <p:childTnLst>
                                    <p:set>
                                      <p:cBhvr>
                                        <p:cTn id="117" dur="1" fill="hold">
                                          <p:stCondLst>
                                            <p:cond delay="0"/>
                                          </p:stCondLst>
                                        </p:cTn>
                                        <p:tgtEl>
                                          <p:spTgt spid="175"/>
                                        </p:tgtEl>
                                        <p:attrNameLst>
                                          <p:attrName>style.visibility</p:attrName>
                                        </p:attrNameLst>
                                      </p:cBhvr>
                                      <p:to>
                                        <p:strVal val="visible"/>
                                      </p:to>
                                    </p:set>
                                    <p:anim calcmode="lin" valueType="num">
                                      <p:cBhvr additive="base">
                                        <p:cTn id="118" dur="500"/>
                                        <p:tgtEl>
                                          <p:spTgt spid="175"/>
                                        </p:tgtEl>
                                        <p:attrNameLst>
                                          <p:attrName>ppt_x</p:attrName>
                                        </p:attrNameLst>
                                      </p:cBhvr>
                                      <p:tavLst>
                                        <p:tav tm="0">
                                          <p:val>
                                            <p:strVal val="#ppt_x+#ppt_w*1.125000"/>
                                          </p:val>
                                        </p:tav>
                                        <p:tav tm="100000">
                                          <p:val>
                                            <p:strVal val="#ppt_x"/>
                                          </p:val>
                                        </p:tav>
                                      </p:tavLst>
                                    </p:anim>
                                    <p:animEffect transition="in" filter="wipe(left)">
                                      <p:cBhvr>
                                        <p:cTn id="119" dur="500"/>
                                        <p:tgtEl>
                                          <p:spTgt spid="175"/>
                                        </p:tgtEl>
                                      </p:cBhvr>
                                    </p:animEffect>
                                  </p:childTnLst>
                                </p:cTn>
                              </p:par>
                              <p:par>
                                <p:cTn id="120" presetID="12" presetClass="entr" presetSubtype="2" fill="hold" grpId="0" nodeType="withEffect">
                                  <p:stCondLst>
                                    <p:cond delay="0"/>
                                  </p:stCondLst>
                                  <p:childTnLst>
                                    <p:set>
                                      <p:cBhvr>
                                        <p:cTn id="121" dur="1" fill="hold">
                                          <p:stCondLst>
                                            <p:cond delay="0"/>
                                          </p:stCondLst>
                                        </p:cTn>
                                        <p:tgtEl>
                                          <p:spTgt spid="176"/>
                                        </p:tgtEl>
                                        <p:attrNameLst>
                                          <p:attrName>style.visibility</p:attrName>
                                        </p:attrNameLst>
                                      </p:cBhvr>
                                      <p:to>
                                        <p:strVal val="visible"/>
                                      </p:to>
                                    </p:set>
                                    <p:anim calcmode="lin" valueType="num">
                                      <p:cBhvr additive="base">
                                        <p:cTn id="122" dur="500"/>
                                        <p:tgtEl>
                                          <p:spTgt spid="176"/>
                                        </p:tgtEl>
                                        <p:attrNameLst>
                                          <p:attrName>ppt_x</p:attrName>
                                        </p:attrNameLst>
                                      </p:cBhvr>
                                      <p:tavLst>
                                        <p:tav tm="0">
                                          <p:val>
                                            <p:strVal val="#ppt_x+#ppt_w*1.125000"/>
                                          </p:val>
                                        </p:tav>
                                        <p:tav tm="100000">
                                          <p:val>
                                            <p:strVal val="#ppt_x"/>
                                          </p:val>
                                        </p:tav>
                                      </p:tavLst>
                                    </p:anim>
                                    <p:animEffect transition="in" filter="wipe(left)">
                                      <p:cBhvr>
                                        <p:cTn id="123" dur="500"/>
                                        <p:tgtEl>
                                          <p:spTgt spid="17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1" grpId="0" animBg="1"/>
      <p:bldP spid="152" grpId="0" animBg="1"/>
      <p:bldP spid="153" grpId="0" animBg="1"/>
      <p:bldP spid="154" grpId="0" animBg="1"/>
      <p:bldP spid="155" grpId="0" animBg="1"/>
      <p:bldP spid="156" grpId="0" animBg="1"/>
      <p:bldP spid="157" grpId="0" animBg="1"/>
      <p:bldP spid="158" grpId="0" animBg="1"/>
      <p:bldP spid="159" grpId="0" animBg="1"/>
      <p:bldP spid="160" grpId="0" animBg="1"/>
      <p:bldP spid="161" grpId="0" animBg="1"/>
      <p:bldP spid="162" grpId="0" animBg="1"/>
      <p:bldP spid="167" grpId="0" animBg="1"/>
      <p:bldP spid="168" grpId="0" animBg="1"/>
      <p:bldP spid="169" grpId="0"/>
      <p:bldP spid="170" grpId="0"/>
      <p:bldP spid="171" grpId="0"/>
      <p:bldP spid="172" grpId="0"/>
      <p:bldP spid="173" grpId="0"/>
      <p:bldP spid="174" grpId="0"/>
      <p:bldP spid="175" grpId="0"/>
      <p:bldP spid="176" grpId="0"/>
    </p:bldLst>
  </p:timing>
</p:sld>
</file>

<file path=ppt/slides/slide2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椭圆 1"/>
          <p:cNvSpPr/>
          <p:nvPr/>
        </p:nvSpPr>
        <p:spPr>
          <a:xfrm>
            <a:off x="1338241" y="2673842"/>
            <a:ext cx="1825803" cy="1826425"/>
          </a:xfrm>
          <a:prstGeom prst="ellipse">
            <a:avLst/>
          </a:prstGeom>
          <a:blipFill>
            <a:blip r:embed="rId3" cstate="screen">
              <a:extLst>
                <a:ext uri="{BEBA8EAE-BF5A-486C-A8C5-ECC9F3942E4B}">
                  <a14:imgProps xmlns:a14="http://schemas.microsoft.com/office/drawing/2010/main">
                    <a14:imgLayer r:embed="rId4">
                      <a14:imgEffect>
                        <a14:artisticBlur radius="5"/>
                      </a14:imgEffect>
                    </a14:imgLayer>
                  </a14:imgProps>
                </a:ext>
                <a:ext uri="{28A0092B-C50C-407E-A947-70E740481C1C}">
                  <a14:useLocalDpi xmlns:a14="http://schemas.microsoft.com/office/drawing/2010/main"/>
                </a:ext>
              </a:extLst>
            </a:blip>
            <a:stretch>
              <a:fillRect/>
            </a:stretch>
          </a:blipFill>
          <a:ln w="57150">
            <a:solidFill>
              <a:srgbClr val="7BC143"/>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82808" tIns="41403" rIns="82808" bIns="41403" rtlCol="0" anchor="ctr"/>
          <a:lstStyle/>
          <a:p>
            <a:pPr algn="ctr"/>
            <a:endParaRPr lang="zh-CN" altLang="en-US"/>
          </a:p>
        </p:txBody>
      </p:sp>
      <p:grpSp>
        <p:nvGrpSpPr>
          <p:cNvPr id="3" name="组合 2"/>
          <p:cNvGrpSpPr/>
          <p:nvPr/>
        </p:nvGrpSpPr>
        <p:grpSpPr>
          <a:xfrm>
            <a:off x="1156762" y="2699341"/>
            <a:ext cx="699830" cy="700069"/>
            <a:chOff x="605044" y="2571750"/>
            <a:chExt cx="844512" cy="844512"/>
          </a:xfrm>
          <a:solidFill>
            <a:srgbClr val="00B050"/>
          </a:solidFill>
        </p:grpSpPr>
        <p:sp>
          <p:nvSpPr>
            <p:cNvPr id="4" name="椭圆 3"/>
            <p:cNvSpPr/>
            <p:nvPr/>
          </p:nvSpPr>
          <p:spPr>
            <a:xfrm>
              <a:off x="605044" y="2571750"/>
              <a:ext cx="844512" cy="844512"/>
            </a:xfrm>
            <a:prstGeom prst="ellipse">
              <a:avLst/>
            </a:prstGeom>
            <a:grpFill/>
            <a:ln w="19050">
              <a:solidFill>
                <a:schemeClr val="bg1"/>
              </a:solidFill>
              <a:prstDash val="solid"/>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 name="TextBox 4"/>
            <p:cNvSpPr txBox="1"/>
            <p:nvPr/>
          </p:nvSpPr>
          <p:spPr>
            <a:xfrm>
              <a:off x="631341" y="2701618"/>
              <a:ext cx="791915" cy="569408"/>
            </a:xfrm>
            <a:prstGeom prst="rect">
              <a:avLst/>
            </a:prstGeom>
            <a:grpFill/>
          </p:spPr>
          <p:txBody>
            <a:bodyPr wrap="none" rtlCol="0">
              <a:spAutoFit/>
            </a:bodyPr>
            <a:lstStyle/>
            <a:p>
              <a:pPr algn="ctr"/>
              <a:r>
                <a:rPr lang="zh-CN" altLang="en-US" sz="1200" dirty="0">
                  <a:solidFill>
                    <a:schemeClr val="bg1"/>
                  </a:solidFill>
                  <a:latin typeface="微软雅黑" panose="020B0503020204020204" pitchFamily="34" charset="-122"/>
                  <a:ea typeface="微软雅黑" panose="020B0503020204020204" pitchFamily="34" charset="-122"/>
                </a:rPr>
                <a:t>重点</a:t>
              </a:r>
              <a:endParaRPr lang="en-US" altLang="zh-CN" sz="1200" dirty="0">
                <a:solidFill>
                  <a:schemeClr val="bg1"/>
                </a:solidFill>
                <a:latin typeface="微软雅黑" panose="020B0503020204020204" pitchFamily="34" charset="-122"/>
                <a:ea typeface="微软雅黑" panose="020B0503020204020204" pitchFamily="34" charset="-122"/>
              </a:endParaRPr>
            </a:p>
            <a:p>
              <a:pPr algn="ctr"/>
              <a:r>
                <a:rPr lang="zh-CN" altLang="en-US" sz="1200" dirty="0">
                  <a:solidFill>
                    <a:schemeClr val="bg1"/>
                  </a:solidFill>
                  <a:latin typeface="微软雅黑" panose="020B0503020204020204" pitchFamily="34" charset="-122"/>
                  <a:ea typeface="微软雅黑" panose="020B0503020204020204" pitchFamily="34" charset="-122"/>
                </a:rPr>
                <a:t>工作一</a:t>
              </a:r>
              <a:endParaRPr lang="en-US" altLang="zh-CN" sz="1200" dirty="0">
                <a:solidFill>
                  <a:schemeClr val="bg1"/>
                </a:solidFill>
                <a:latin typeface="微软雅黑" panose="020B0503020204020204" pitchFamily="34" charset="-122"/>
                <a:ea typeface="微软雅黑" panose="020B0503020204020204" pitchFamily="34" charset="-122"/>
              </a:endParaRPr>
            </a:p>
          </p:txBody>
        </p:sp>
      </p:grpSp>
      <p:sp>
        <p:nvSpPr>
          <p:cNvPr id="6" name="椭圆 5"/>
          <p:cNvSpPr/>
          <p:nvPr/>
        </p:nvSpPr>
        <p:spPr>
          <a:xfrm>
            <a:off x="3718023" y="1259780"/>
            <a:ext cx="1825803" cy="1826425"/>
          </a:xfrm>
          <a:prstGeom prst="ellipse">
            <a:avLst/>
          </a:prstGeom>
          <a:blipFill>
            <a:blip r:embed="rId5" cstate="screen">
              <a:extLst>
                <a:ext uri="{28A0092B-C50C-407E-A947-70E740481C1C}">
                  <a14:useLocalDpi xmlns:a14="http://schemas.microsoft.com/office/drawing/2010/main"/>
                </a:ext>
              </a:extLst>
            </a:blip>
            <a:stretch>
              <a:fillRect/>
            </a:stretch>
          </a:blipFill>
          <a:ln w="57150">
            <a:solidFill>
              <a:srgbClr val="7BC143"/>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82808" tIns="41403" rIns="82808" bIns="41403" rtlCol="0" anchor="ctr"/>
          <a:lstStyle/>
          <a:p>
            <a:pPr algn="ctr"/>
            <a:endParaRPr lang="zh-CN" altLang="en-US"/>
          </a:p>
        </p:txBody>
      </p:sp>
      <p:grpSp>
        <p:nvGrpSpPr>
          <p:cNvPr id="7" name="组合 6"/>
          <p:cNvGrpSpPr/>
          <p:nvPr/>
        </p:nvGrpSpPr>
        <p:grpSpPr>
          <a:xfrm>
            <a:off x="3536544" y="1285279"/>
            <a:ext cx="699830" cy="700069"/>
            <a:chOff x="605044" y="2571750"/>
            <a:chExt cx="844512" cy="844512"/>
          </a:xfrm>
          <a:solidFill>
            <a:srgbClr val="00B050"/>
          </a:solidFill>
        </p:grpSpPr>
        <p:sp>
          <p:nvSpPr>
            <p:cNvPr id="8" name="椭圆 7"/>
            <p:cNvSpPr/>
            <p:nvPr/>
          </p:nvSpPr>
          <p:spPr>
            <a:xfrm>
              <a:off x="605044" y="2571750"/>
              <a:ext cx="844512" cy="844512"/>
            </a:xfrm>
            <a:prstGeom prst="ellipse">
              <a:avLst/>
            </a:prstGeom>
            <a:grpFill/>
            <a:ln w="19050">
              <a:solidFill>
                <a:schemeClr val="bg1"/>
              </a:solidFill>
              <a:prstDash val="solid"/>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 name="TextBox 8"/>
            <p:cNvSpPr txBox="1"/>
            <p:nvPr/>
          </p:nvSpPr>
          <p:spPr>
            <a:xfrm>
              <a:off x="632113" y="2701618"/>
              <a:ext cx="790372" cy="571758"/>
            </a:xfrm>
            <a:prstGeom prst="rect">
              <a:avLst/>
            </a:prstGeom>
            <a:grpFill/>
          </p:spPr>
          <p:txBody>
            <a:bodyPr wrap="none" rtlCol="0">
              <a:spAutoFit/>
            </a:bodyPr>
            <a:lstStyle/>
            <a:p>
              <a:pPr algn="ctr"/>
              <a:r>
                <a:rPr lang="zh-CN" altLang="en-US" sz="1200" dirty="0">
                  <a:solidFill>
                    <a:schemeClr val="bg1"/>
                  </a:solidFill>
                  <a:latin typeface="微软雅黑" panose="020B0503020204020204" pitchFamily="34" charset="-122"/>
                  <a:ea typeface="微软雅黑" panose="020B0503020204020204" pitchFamily="34" charset="-122"/>
                </a:rPr>
                <a:t>重点</a:t>
              </a:r>
              <a:endParaRPr lang="en-US" altLang="zh-CN" sz="1200" dirty="0">
                <a:solidFill>
                  <a:schemeClr val="bg1"/>
                </a:solidFill>
                <a:latin typeface="微软雅黑" panose="020B0503020204020204" pitchFamily="34" charset="-122"/>
                <a:ea typeface="微软雅黑" panose="020B0503020204020204" pitchFamily="34" charset="-122"/>
              </a:endParaRPr>
            </a:p>
            <a:p>
              <a:pPr algn="ctr"/>
              <a:r>
                <a:rPr lang="zh-CN" altLang="en-US" sz="1200" dirty="0">
                  <a:solidFill>
                    <a:schemeClr val="bg1"/>
                  </a:solidFill>
                  <a:latin typeface="微软雅黑" panose="020B0503020204020204" pitchFamily="34" charset="-122"/>
                  <a:ea typeface="微软雅黑" panose="020B0503020204020204" pitchFamily="34" charset="-122"/>
                </a:rPr>
                <a:t>工作二</a:t>
              </a:r>
              <a:endParaRPr lang="en-US" altLang="zh-CN" sz="1200" dirty="0">
                <a:solidFill>
                  <a:schemeClr val="bg1"/>
                </a:solidFill>
                <a:latin typeface="微软雅黑" panose="020B0503020204020204" pitchFamily="34" charset="-122"/>
                <a:ea typeface="微软雅黑" panose="020B0503020204020204" pitchFamily="34" charset="-122"/>
              </a:endParaRPr>
            </a:p>
          </p:txBody>
        </p:sp>
      </p:grpSp>
      <p:sp>
        <p:nvSpPr>
          <p:cNvPr id="10" name="椭圆 9"/>
          <p:cNvSpPr/>
          <p:nvPr/>
        </p:nvSpPr>
        <p:spPr>
          <a:xfrm>
            <a:off x="5893617" y="2664652"/>
            <a:ext cx="1825803" cy="1826425"/>
          </a:xfrm>
          <a:prstGeom prst="ellipse">
            <a:avLst/>
          </a:prstGeom>
          <a:blipFill>
            <a:blip r:embed="rId6" cstate="screen">
              <a:extLst>
                <a:ext uri="{BEBA8EAE-BF5A-486C-A8C5-ECC9F3942E4B}">
                  <a14:imgProps xmlns:a14="http://schemas.microsoft.com/office/drawing/2010/main">
                    <a14:imgLayer r:embed="rId7">
                      <a14:imgEffect>
                        <a14:artisticBlur radius="5"/>
                      </a14:imgEffect>
                    </a14:imgLayer>
                  </a14:imgProps>
                </a:ext>
                <a:ext uri="{28A0092B-C50C-407E-A947-70E740481C1C}">
                  <a14:useLocalDpi xmlns:a14="http://schemas.microsoft.com/office/drawing/2010/main"/>
                </a:ext>
              </a:extLst>
            </a:blip>
            <a:stretch>
              <a:fillRect/>
            </a:stretch>
          </a:blipFill>
          <a:ln w="57150">
            <a:solidFill>
              <a:srgbClr val="7BC143"/>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82808" tIns="41403" rIns="82808" bIns="41403" rtlCol="0" anchor="ctr"/>
          <a:lstStyle/>
          <a:p>
            <a:pPr algn="ctr"/>
            <a:endParaRPr lang="zh-CN" altLang="en-US"/>
          </a:p>
        </p:txBody>
      </p:sp>
      <p:grpSp>
        <p:nvGrpSpPr>
          <p:cNvPr id="11" name="组合 10"/>
          <p:cNvGrpSpPr/>
          <p:nvPr/>
        </p:nvGrpSpPr>
        <p:grpSpPr>
          <a:xfrm>
            <a:off x="7132555" y="2535785"/>
            <a:ext cx="699830" cy="700069"/>
            <a:chOff x="605044" y="2571750"/>
            <a:chExt cx="844512" cy="844512"/>
          </a:xfrm>
          <a:solidFill>
            <a:srgbClr val="00B050"/>
          </a:solidFill>
        </p:grpSpPr>
        <p:sp>
          <p:nvSpPr>
            <p:cNvPr id="12" name="椭圆 11"/>
            <p:cNvSpPr/>
            <p:nvPr/>
          </p:nvSpPr>
          <p:spPr>
            <a:xfrm>
              <a:off x="605044" y="2571750"/>
              <a:ext cx="844512" cy="844512"/>
            </a:xfrm>
            <a:prstGeom prst="ellipse">
              <a:avLst/>
            </a:prstGeom>
            <a:grpFill/>
            <a:ln w="19050">
              <a:solidFill>
                <a:schemeClr val="bg1"/>
              </a:solidFill>
              <a:prstDash val="solid"/>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 name="TextBox 12"/>
            <p:cNvSpPr txBox="1"/>
            <p:nvPr/>
          </p:nvSpPr>
          <p:spPr>
            <a:xfrm>
              <a:off x="632114" y="2701618"/>
              <a:ext cx="790372" cy="571758"/>
            </a:xfrm>
            <a:prstGeom prst="rect">
              <a:avLst/>
            </a:prstGeom>
            <a:grpFill/>
          </p:spPr>
          <p:txBody>
            <a:bodyPr wrap="none" rtlCol="0">
              <a:spAutoFit/>
            </a:bodyPr>
            <a:lstStyle/>
            <a:p>
              <a:pPr algn="ctr"/>
              <a:r>
                <a:rPr lang="zh-CN" altLang="en-US" sz="1200" dirty="0">
                  <a:solidFill>
                    <a:schemeClr val="bg1"/>
                  </a:solidFill>
                  <a:latin typeface="微软雅黑" panose="020B0503020204020204" pitchFamily="34" charset="-122"/>
                  <a:ea typeface="微软雅黑" panose="020B0503020204020204" pitchFamily="34" charset="-122"/>
                </a:rPr>
                <a:t>重点</a:t>
              </a:r>
              <a:endParaRPr lang="en-US" altLang="zh-CN" sz="1200" dirty="0">
                <a:solidFill>
                  <a:schemeClr val="bg1"/>
                </a:solidFill>
                <a:latin typeface="微软雅黑" panose="020B0503020204020204" pitchFamily="34" charset="-122"/>
                <a:ea typeface="微软雅黑" panose="020B0503020204020204" pitchFamily="34" charset="-122"/>
              </a:endParaRPr>
            </a:p>
            <a:p>
              <a:pPr algn="ctr"/>
              <a:r>
                <a:rPr lang="zh-CN" altLang="en-US" sz="1200" dirty="0">
                  <a:solidFill>
                    <a:schemeClr val="bg1"/>
                  </a:solidFill>
                  <a:latin typeface="微软雅黑" panose="020B0503020204020204" pitchFamily="34" charset="-122"/>
                  <a:ea typeface="微软雅黑" panose="020B0503020204020204" pitchFamily="34" charset="-122"/>
                </a:rPr>
                <a:t>工作三</a:t>
              </a:r>
              <a:endParaRPr lang="en-US" altLang="zh-CN" sz="1200" dirty="0">
                <a:solidFill>
                  <a:schemeClr val="bg1"/>
                </a:solidFill>
                <a:latin typeface="微软雅黑" panose="020B0503020204020204" pitchFamily="34" charset="-122"/>
                <a:ea typeface="微软雅黑" panose="020B0503020204020204" pitchFamily="34" charset="-122"/>
              </a:endParaRPr>
            </a:p>
          </p:txBody>
        </p:sp>
      </p:grpSp>
      <p:sp>
        <p:nvSpPr>
          <p:cNvPr id="14" name="TextBox 13"/>
          <p:cNvSpPr txBox="1"/>
          <p:nvPr/>
        </p:nvSpPr>
        <p:spPr>
          <a:xfrm>
            <a:off x="1386407" y="1256763"/>
            <a:ext cx="1583307" cy="1099277"/>
          </a:xfrm>
          <a:prstGeom prst="rect">
            <a:avLst/>
          </a:prstGeom>
          <a:noFill/>
        </p:spPr>
        <p:txBody>
          <a:bodyPr wrap="square" lIns="82808" tIns="41403" rIns="82808" bIns="41403" rtlCol="0">
            <a:spAutoFit/>
          </a:bodyPr>
          <a:lstStyle/>
          <a:p>
            <a:r>
              <a:rPr lang="zh-CN" altLang="en-US" sz="1100" dirty="0">
                <a:latin typeface="微软雅黑" panose="020B0503020204020204" pitchFamily="34" charset="-122"/>
                <a:ea typeface="微软雅黑" panose="020B0503020204020204" pitchFamily="34" charset="-122"/>
              </a:rPr>
              <a:t>请在这里输入文本文字请在这里输入文本文字</a:t>
            </a:r>
          </a:p>
          <a:p>
            <a:r>
              <a:rPr lang="zh-CN" altLang="en-US" sz="1100" dirty="0">
                <a:latin typeface="微软雅黑" panose="020B0503020204020204" pitchFamily="34" charset="-122"/>
                <a:ea typeface="微软雅黑" panose="020B0503020204020204" pitchFamily="34" charset="-122"/>
              </a:rPr>
              <a:t>请在这里输入文本文字</a:t>
            </a:r>
          </a:p>
          <a:p>
            <a:r>
              <a:rPr lang="zh-CN" altLang="en-US" sz="1100" dirty="0">
                <a:latin typeface="微软雅黑" panose="020B0503020204020204" pitchFamily="34" charset="-122"/>
                <a:ea typeface="微软雅黑" panose="020B0503020204020204" pitchFamily="34" charset="-122"/>
              </a:rPr>
              <a:t>请在这里输入文本文字</a:t>
            </a:r>
          </a:p>
          <a:p>
            <a:r>
              <a:rPr lang="zh-CN" altLang="en-US" sz="1100" dirty="0">
                <a:latin typeface="微软雅黑" panose="020B0503020204020204" pitchFamily="34" charset="-122"/>
                <a:ea typeface="微软雅黑" panose="020B0503020204020204" pitchFamily="34" charset="-122"/>
              </a:rPr>
              <a:t>请在这里输入文本文字</a:t>
            </a:r>
          </a:p>
          <a:p>
            <a:r>
              <a:rPr lang="zh-CN" altLang="en-US" sz="1100" dirty="0">
                <a:latin typeface="微软雅黑" panose="020B0503020204020204" pitchFamily="34" charset="-122"/>
                <a:ea typeface="微软雅黑" panose="020B0503020204020204" pitchFamily="34" charset="-122"/>
              </a:rPr>
              <a:t>请在这里输入文本文字</a:t>
            </a:r>
          </a:p>
        </p:txBody>
      </p:sp>
      <p:sp>
        <p:nvSpPr>
          <p:cNvPr id="15" name="TextBox 14"/>
          <p:cNvSpPr txBox="1"/>
          <p:nvPr/>
        </p:nvSpPr>
        <p:spPr>
          <a:xfrm>
            <a:off x="3753583" y="3225880"/>
            <a:ext cx="1583307" cy="1099277"/>
          </a:xfrm>
          <a:prstGeom prst="rect">
            <a:avLst/>
          </a:prstGeom>
          <a:noFill/>
        </p:spPr>
        <p:txBody>
          <a:bodyPr wrap="square" lIns="82808" tIns="41403" rIns="82808" bIns="41403" rtlCol="0">
            <a:spAutoFit/>
          </a:bodyPr>
          <a:lstStyle/>
          <a:p>
            <a:r>
              <a:rPr lang="zh-CN" altLang="en-US" sz="1100" dirty="0">
                <a:latin typeface="微软雅黑" panose="020B0503020204020204" pitchFamily="34" charset="-122"/>
                <a:ea typeface="微软雅黑" panose="020B0503020204020204" pitchFamily="34" charset="-122"/>
              </a:rPr>
              <a:t>请在这里输入文本文字请在这里输入文本文字</a:t>
            </a:r>
          </a:p>
          <a:p>
            <a:r>
              <a:rPr lang="zh-CN" altLang="en-US" sz="1100" dirty="0">
                <a:latin typeface="微软雅黑" panose="020B0503020204020204" pitchFamily="34" charset="-122"/>
                <a:ea typeface="微软雅黑" panose="020B0503020204020204" pitchFamily="34" charset="-122"/>
              </a:rPr>
              <a:t>请在这里输入文本文字</a:t>
            </a:r>
          </a:p>
          <a:p>
            <a:r>
              <a:rPr lang="zh-CN" altLang="en-US" sz="1100" dirty="0">
                <a:latin typeface="微软雅黑" panose="020B0503020204020204" pitchFamily="34" charset="-122"/>
                <a:ea typeface="微软雅黑" panose="020B0503020204020204" pitchFamily="34" charset="-122"/>
              </a:rPr>
              <a:t>请在这里输入文本文字</a:t>
            </a:r>
          </a:p>
          <a:p>
            <a:r>
              <a:rPr lang="zh-CN" altLang="en-US" sz="1100" dirty="0">
                <a:latin typeface="微软雅黑" panose="020B0503020204020204" pitchFamily="34" charset="-122"/>
                <a:ea typeface="微软雅黑" panose="020B0503020204020204" pitchFamily="34" charset="-122"/>
              </a:rPr>
              <a:t>请在这里输入文本文字</a:t>
            </a:r>
          </a:p>
          <a:p>
            <a:r>
              <a:rPr lang="zh-CN" altLang="en-US" sz="1100" dirty="0">
                <a:latin typeface="微软雅黑" panose="020B0503020204020204" pitchFamily="34" charset="-122"/>
                <a:ea typeface="微软雅黑" panose="020B0503020204020204" pitchFamily="34" charset="-122"/>
              </a:rPr>
              <a:t>请在这里输入文本文字</a:t>
            </a:r>
          </a:p>
        </p:txBody>
      </p:sp>
      <p:sp>
        <p:nvSpPr>
          <p:cNvPr id="16" name="TextBox 15"/>
          <p:cNvSpPr txBox="1"/>
          <p:nvPr/>
        </p:nvSpPr>
        <p:spPr>
          <a:xfrm>
            <a:off x="6003196" y="1163703"/>
            <a:ext cx="1583307" cy="1099277"/>
          </a:xfrm>
          <a:prstGeom prst="rect">
            <a:avLst/>
          </a:prstGeom>
          <a:noFill/>
        </p:spPr>
        <p:txBody>
          <a:bodyPr wrap="square" lIns="82808" tIns="41403" rIns="82808" bIns="41403" rtlCol="0">
            <a:spAutoFit/>
          </a:bodyPr>
          <a:lstStyle/>
          <a:p>
            <a:r>
              <a:rPr lang="zh-CN" altLang="en-US" sz="1100" dirty="0">
                <a:latin typeface="微软雅黑" panose="020B0503020204020204" pitchFamily="34" charset="-122"/>
                <a:ea typeface="微软雅黑" panose="020B0503020204020204" pitchFamily="34" charset="-122"/>
              </a:rPr>
              <a:t>请在这里输入文本文字请在这里输入文本文字</a:t>
            </a:r>
          </a:p>
          <a:p>
            <a:r>
              <a:rPr lang="zh-CN" altLang="en-US" sz="1100" dirty="0">
                <a:latin typeface="微软雅黑" panose="020B0503020204020204" pitchFamily="34" charset="-122"/>
                <a:ea typeface="微软雅黑" panose="020B0503020204020204" pitchFamily="34" charset="-122"/>
              </a:rPr>
              <a:t>请在这里输入文本文字</a:t>
            </a:r>
          </a:p>
          <a:p>
            <a:r>
              <a:rPr lang="zh-CN" altLang="en-US" sz="1100" dirty="0">
                <a:latin typeface="微软雅黑" panose="020B0503020204020204" pitchFamily="34" charset="-122"/>
                <a:ea typeface="微软雅黑" panose="020B0503020204020204" pitchFamily="34" charset="-122"/>
              </a:rPr>
              <a:t>请在这里输入文本文字</a:t>
            </a:r>
          </a:p>
          <a:p>
            <a:r>
              <a:rPr lang="zh-CN" altLang="en-US" sz="1100" dirty="0">
                <a:latin typeface="微软雅黑" panose="020B0503020204020204" pitchFamily="34" charset="-122"/>
                <a:ea typeface="微软雅黑" panose="020B0503020204020204" pitchFamily="34" charset="-122"/>
              </a:rPr>
              <a:t>请在这里输入文本文字</a:t>
            </a:r>
          </a:p>
          <a:p>
            <a:r>
              <a:rPr lang="zh-CN" altLang="en-US" sz="1100" dirty="0">
                <a:latin typeface="微软雅黑" panose="020B0503020204020204" pitchFamily="34" charset="-122"/>
                <a:ea typeface="微软雅黑" panose="020B0503020204020204" pitchFamily="34" charset="-122"/>
              </a:rPr>
              <a:t>请在这里输入文本文字</a:t>
            </a:r>
          </a:p>
        </p:txBody>
      </p:sp>
    </p:spTree>
    <p:extLst>
      <p:ext uri="{BB962C8B-B14F-4D97-AF65-F5344CB8AC3E}">
        <p14:creationId xmlns:p14="http://schemas.microsoft.com/office/powerpoint/2010/main" val="849222734"/>
      </p:ext>
    </p:extLst>
  </p:cSld>
  <p:clrMapOvr>
    <a:masterClrMapping/>
  </p:clrMapOvr>
  <mc:AlternateContent xmlns:mc="http://schemas.openxmlformats.org/markup-compatibility/2006" xmlns:p14="http://schemas.microsoft.com/office/powerpoint/2010/main">
    <mc:Choice Requires="p14">
      <p:transition spd="med" p14:dur="700" advClick="0" advTm="4000">
        <p:fade/>
      </p:transition>
    </mc:Choice>
    <mc:Fallback xmlns="">
      <p:transition spd="med" advClick="0" advTm="4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750"/>
                                        <p:tgtEl>
                                          <p:spTgt spid="2"/>
                                        </p:tgtEl>
                                      </p:cBhvr>
                                    </p:animEffect>
                                    <p:anim calcmode="lin" valueType="num">
                                      <p:cBhvr>
                                        <p:cTn id="8" dur="750" fill="hold"/>
                                        <p:tgtEl>
                                          <p:spTgt spid="2"/>
                                        </p:tgtEl>
                                        <p:attrNameLst>
                                          <p:attrName>ppt_x</p:attrName>
                                        </p:attrNameLst>
                                      </p:cBhvr>
                                      <p:tavLst>
                                        <p:tav tm="0">
                                          <p:val>
                                            <p:strVal val="#ppt_x"/>
                                          </p:val>
                                        </p:tav>
                                        <p:tav tm="100000">
                                          <p:val>
                                            <p:strVal val="#ppt_x"/>
                                          </p:val>
                                        </p:tav>
                                      </p:tavLst>
                                    </p:anim>
                                    <p:anim calcmode="lin" valueType="num">
                                      <p:cBhvr>
                                        <p:cTn id="9" dur="750" fill="hold"/>
                                        <p:tgtEl>
                                          <p:spTgt spid="2"/>
                                        </p:tgtEl>
                                        <p:attrNameLst>
                                          <p:attrName>ppt_y</p:attrName>
                                        </p:attrNameLst>
                                      </p:cBhvr>
                                      <p:tavLst>
                                        <p:tav tm="0">
                                          <p:val>
                                            <p:strVal val="#ppt_y+.1"/>
                                          </p:val>
                                        </p:tav>
                                        <p:tav tm="100000">
                                          <p:val>
                                            <p:strVal val="#ppt_y"/>
                                          </p:val>
                                        </p:tav>
                                      </p:tavLst>
                                    </p:anim>
                                  </p:childTnLst>
                                </p:cTn>
                              </p:par>
                            </p:childTnLst>
                          </p:cTn>
                        </p:par>
                        <p:par>
                          <p:cTn id="10" fill="hold">
                            <p:stCondLst>
                              <p:cond delay="750"/>
                            </p:stCondLst>
                            <p:childTnLst>
                              <p:par>
                                <p:cTn id="11" presetID="22" presetClass="entr" presetSubtype="4" fill="hold" grpId="0" nodeType="afterEffect">
                                  <p:stCondLst>
                                    <p:cond delay="0"/>
                                  </p:stCondLst>
                                  <p:childTnLst>
                                    <p:set>
                                      <p:cBhvr>
                                        <p:cTn id="12" dur="1" fill="hold">
                                          <p:stCondLst>
                                            <p:cond delay="0"/>
                                          </p:stCondLst>
                                        </p:cTn>
                                        <p:tgtEl>
                                          <p:spTgt spid="14"/>
                                        </p:tgtEl>
                                        <p:attrNameLst>
                                          <p:attrName>style.visibility</p:attrName>
                                        </p:attrNameLst>
                                      </p:cBhvr>
                                      <p:to>
                                        <p:strVal val="visible"/>
                                      </p:to>
                                    </p:set>
                                    <p:animEffect transition="in" filter="wipe(down)">
                                      <p:cBhvr>
                                        <p:cTn id="13" dur="500"/>
                                        <p:tgtEl>
                                          <p:spTgt spid="14"/>
                                        </p:tgtEl>
                                      </p:cBhvr>
                                    </p:animEffect>
                                  </p:childTnLst>
                                </p:cTn>
                              </p:par>
                            </p:childTnLst>
                          </p:cTn>
                        </p:par>
                        <p:par>
                          <p:cTn id="14" fill="hold">
                            <p:stCondLst>
                              <p:cond delay="1250"/>
                            </p:stCondLst>
                            <p:childTnLst>
                              <p:par>
                                <p:cTn id="15" presetID="15" presetClass="entr" presetSubtype="0" fill="hold" nodeType="afterEffect">
                                  <p:stCondLst>
                                    <p:cond delay="0"/>
                                  </p:stCondLst>
                                  <p:childTnLst>
                                    <p:set>
                                      <p:cBhvr>
                                        <p:cTn id="16" dur="1" fill="hold">
                                          <p:stCondLst>
                                            <p:cond delay="0"/>
                                          </p:stCondLst>
                                        </p:cTn>
                                        <p:tgtEl>
                                          <p:spTgt spid="3"/>
                                        </p:tgtEl>
                                        <p:attrNameLst>
                                          <p:attrName>style.visibility</p:attrName>
                                        </p:attrNameLst>
                                      </p:cBhvr>
                                      <p:to>
                                        <p:strVal val="visible"/>
                                      </p:to>
                                    </p:set>
                                    <p:anim calcmode="lin" valueType="num">
                                      <p:cBhvr>
                                        <p:cTn id="17" dur="750" fill="hold"/>
                                        <p:tgtEl>
                                          <p:spTgt spid="3"/>
                                        </p:tgtEl>
                                        <p:attrNameLst>
                                          <p:attrName>ppt_w</p:attrName>
                                        </p:attrNameLst>
                                      </p:cBhvr>
                                      <p:tavLst>
                                        <p:tav tm="0">
                                          <p:val>
                                            <p:fltVal val="0"/>
                                          </p:val>
                                        </p:tav>
                                        <p:tav tm="100000">
                                          <p:val>
                                            <p:strVal val="#ppt_w"/>
                                          </p:val>
                                        </p:tav>
                                      </p:tavLst>
                                    </p:anim>
                                    <p:anim calcmode="lin" valueType="num">
                                      <p:cBhvr>
                                        <p:cTn id="18" dur="750" fill="hold"/>
                                        <p:tgtEl>
                                          <p:spTgt spid="3"/>
                                        </p:tgtEl>
                                        <p:attrNameLst>
                                          <p:attrName>ppt_h</p:attrName>
                                        </p:attrNameLst>
                                      </p:cBhvr>
                                      <p:tavLst>
                                        <p:tav tm="0">
                                          <p:val>
                                            <p:fltVal val="0"/>
                                          </p:val>
                                        </p:tav>
                                        <p:tav tm="100000">
                                          <p:val>
                                            <p:strVal val="#ppt_h"/>
                                          </p:val>
                                        </p:tav>
                                      </p:tavLst>
                                    </p:anim>
                                    <p:anim calcmode="lin" valueType="num">
                                      <p:cBhvr>
                                        <p:cTn id="19" dur="750" fill="hold"/>
                                        <p:tgtEl>
                                          <p:spTgt spid="3"/>
                                        </p:tgtEl>
                                        <p:attrNameLst>
                                          <p:attrName>ppt_x</p:attrName>
                                        </p:attrNameLst>
                                      </p:cBhvr>
                                      <p:tavLst>
                                        <p:tav tm="0" fmla="#ppt_x+(cos(-2*pi*(1-$))*-#ppt_x-sin(-2*pi*(1-$))*(1-#ppt_y))*(1-$)">
                                          <p:val>
                                            <p:fltVal val="0"/>
                                          </p:val>
                                        </p:tav>
                                        <p:tav tm="100000">
                                          <p:val>
                                            <p:fltVal val="1"/>
                                          </p:val>
                                        </p:tav>
                                      </p:tavLst>
                                    </p:anim>
                                    <p:anim calcmode="lin" valueType="num">
                                      <p:cBhvr>
                                        <p:cTn id="20" dur="750" fill="hold"/>
                                        <p:tgtEl>
                                          <p:spTgt spid="3"/>
                                        </p:tgtEl>
                                        <p:attrNameLst>
                                          <p:attrName>ppt_y</p:attrName>
                                        </p:attrNameLst>
                                      </p:cBhvr>
                                      <p:tavLst>
                                        <p:tav tm="0" fmla="#ppt_y+(sin(-2*pi*(1-$))*-#ppt_x+cos(-2*pi*(1-$))*(1-#ppt_y))*(1-$)">
                                          <p:val>
                                            <p:fltVal val="0"/>
                                          </p:val>
                                        </p:tav>
                                        <p:tav tm="100000">
                                          <p:val>
                                            <p:fltVal val="1"/>
                                          </p:val>
                                        </p:tav>
                                      </p:tavLst>
                                    </p:anim>
                                  </p:childTnLst>
                                </p:cTn>
                              </p:par>
                            </p:childTnLst>
                          </p:cTn>
                        </p:par>
                        <p:par>
                          <p:cTn id="21" fill="hold">
                            <p:stCondLst>
                              <p:cond delay="2000"/>
                            </p:stCondLst>
                            <p:childTnLst>
                              <p:par>
                                <p:cTn id="22" presetID="47" presetClass="entr" presetSubtype="0" fill="hold" grpId="0" nodeType="afterEffect">
                                  <p:stCondLst>
                                    <p:cond delay="0"/>
                                  </p:stCondLst>
                                  <p:childTnLst>
                                    <p:set>
                                      <p:cBhvr>
                                        <p:cTn id="23" dur="1" fill="hold">
                                          <p:stCondLst>
                                            <p:cond delay="0"/>
                                          </p:stCondLst>
                                        </p:cTn>
                                        <p:tgtEl>
                                          <p:spTgt spid="6"/>
                                        </p:tgtEl>
                                        <p:attrNameLst>
                                          <p:attrName>style.visibility</p:attrName>
                                        </p:attrNameLst>
                                      </p:cBhvr>
                                      <p:to>
                                        <p:strVal val="visible"/>
                                      </p:to>
                                    </p:set>
                                    <p:animEffect transition="in" filter="fade">
                                      <p:cBhvr>
                                        <p:cTn id="24" dur="1000"/>
                                        <p:tgtEl>
                                          <p:spTgt spid="6"/>
                                        </p:tgtEl>
                                      </p:cBhvr>
                                    </p:animEffect>
                                    <p:anim calcmode="lin" valueType="num">
                                      <p:cBhvr>
                                        <p:cTn id="25" dur="1000" fill="hold"/>
                                        <p:tgtEl>
                                          <p:spTgt spid="6"/>
                                        </p:tgtEl>
                                        <p:attrNameLst>
                                          <p:attrName>ppt_x</p:attrName>
                                        </p:attrNameLst>
                                      </p:cBhvr>
                                      <p:tavLst>
                                        <p:tav tm="0">
                                          <p:val>
                                            <p:strVal val="#ppt_x"/>
                                          </p:val>
                                        </p:tav>
                                        <p:tav tm="100000">
                                          <p:val>
                                            <p:strVal val="#ppt_x"/>
                                          </p:val>
                                        </p:tav>
                                      </p:tavLst>
                                    </p:anim>
                                    <p:anim calcmode="lin" valueType="num">
                                      <p:cBhvr>
                                        <p:cTn id="26" dur="1000" fill="hold"/>
                                        <p:tgtEl>
                                          <p:spTgt spid="6"/>
                                        </p:tgtEl>
                                        <p:attrNameLst>
                                          <p:attrName>ppt_y</p:attrName>
                                        </p:attrNameLst>
                                      </p:cBhvr>
                                      <p:tavLst>
                                        <p:tav tm="0">
                                          <p:val>
                                            <p:strVal val="#ppt_y-.1"/>
                                          </p:val>
                                        </p:tav>
                                        <p:tav tm="100000">
                                          <p:val>
                                            <p:strVal val="#ppt_y"/>
                                          </p:val>
                                        </p:tav>
                                      </p:tavLst>
                                    </p:anim>
                                  </p:childTnLst>
                                </p:cTn>
                              </p:par>
                            </p:childTnLst>
                          </p:cTn>
                        </p:par>
                        <p:par>
                          <p:cTn id="27" fill="hold">
                            <p:stCondLst>
                              <p:cond delay="3000"/>
                            </p:stCondLst>
                            <p:childTnLst>
                              <p:par>
                                <p:cTn id="28" presetID="22" presetClass="entr" presetSubtype="1" fill="hold" grpId="0" nodeType="afterEffect">
                                  <p:stCondLst>
                                    <p:cond delay="0"/>
                                  </p:stCondLst>
                                  <p:childTnLst>
                                    <p:set>
                                      <p:cBhvr>
                                        <p:cTn id="29" dur="1" fill="hold">
                                          <p:stCondLst>
                                            <p:cond delay="0"/>
                                          </p:stCondLst>
                                        </p:cTn>
                                        <p:tgtEl>
                                          <p:spTgt spid="15"/>
                                        </p:tgtEl>
                                        <p:attrNameLst>
                                          <p:attrName>style.visibility</p:attrName>
                                        </p:attrNameLst>
                                      </p:cBhvr>
                                      <p:to>
                                        <p:strVal val="visible"/>
                                      </p:to>
                                    </p:set>
                                    <p:animEffect transition="in" filter="wipe(up)">
                                      <p:cBhvr>
                                        <p:cTn id="30" dur="500"/>
                                        <p:tgtEl>
                                          <p:spTgt spid="15"/>
                                        </p:tgtEl>
                                      </p:cBhvr>
                                    </p:animEffect>
                                  </p:childTnLst>
                                </p:cTn>
                              </p:par>
                            </p:childTnLst>
                          </p:cTn>
                        </p:par>
                        <p:par>
                          <p:cTn id="31" fill="hold">
                            <p:stCondLst>
                              <p:cond delay="3500"/>
                            </p:stCondLst>
                            <p:childTnLst>
                              <p:par>
                                <p:cTn id="32" presetID="15" presetClass="entr" presetSubtype="0" fill="hold" nodeType="afterEffect">
                                  <p:stCondLst>
                                    <p:cond delay="0"/>
                                  </p:stCondLst>
                                  <p:childTnLst>
                                    <p:set>
                                      <p:cBhvr>
                                        <p:cTn id="33" dur="1" fill="hold">
                                          <p:stCondLst>
                                            <p:cond delay="0"/>
                                          </p:stCondLst>
                                        </p:cTn>
                                        <p:tgtEl>
                                          <p:spTgt spid="7"/>
                                        </p:tgtEl>
                                        <p:attrNameLst>
                                          <p:attrName>style.visibility</p:attrName>
                                        </p:attrNameLst>
                                      </p:cBhvr>
                                      <p:to>
                                        <p:strVal val="visible"/>
                                      </p:to>
                                    </p:set>
                                    <p:anim calcmode="lin" valueType="num">
                                      <p:cBhvr>
                                        <p:cTn id="34" dur="750" fill="hold"/>
                                        <p:tgtEl>
                                          <p:spTgt spid="7"/>
                                        </p:tgtEl>
                                        <p:attrNameLst>
                                          <p:attrName>ppt_w</p:attrName>
                                        </p:attrNameLst>
                                      </p:cBhvr>
                                      <p:tavLst>
                                        <p:tav tm="0">
                                          <p:val>
                                            <p:fltVal val="0"/>
                                          </p:val>
                                        </p:tav>
                                        <p:tav tm="100000">
                                          <p:val>
                                            <p:strVal val="#ppt_w"/>
                                          </p:val>
                                        </p:tav>
                                      </p:tavLst>
                                    </p:anim>
                                    <p:anim calcmode="lin" valueType="num">
                                      <p:cBhvr>
                                        <p:cTn id="35" dur="750" fill="hold"/>
                                        <p:tgtEl>
                                          <p:spTgt spid="7"/>
                                        </p:tgtEl>
                                        <p:attrNameLst>
                                          <p:attrName>ppt_h</p:attrName>
                                        </p:attrNameLst>
                                      </p:cBhvr>
                                      <p:tavLst>
                                        <p:tav tm="0">
                                          <p:val>
                                            <p:fltVal val="0"/>
                                          </p:val>
                                        </p:tav>
                                        <p:tav tm="100000">
                                          <p:val>
                                            <p:strVal val="#ppt_h"/>
                                          </p:val>
                                        </p:tav>
                                      </p:tavLst>
                                    </p:anim>
                                    <p:anim calcmode="lin" valueType="num">
                                      <p:cBhvr>
                                        <p:cTn id="36" dur="750" fill="hold"/>
                                        <p:tgtEl>
                                          <p:spTgt spid="7"/>
                                        </p:tgtEl>
                                        <p:attrNameLst>
                                          <p:attrName>ppt_x</p:attrName>
                                        </p:attrNameLst>
                                      </p:cBhvr>
                                      <p:tavLst>
                                        <p:tav tm="0" fmla="#ppt_x+(cos(-2*pi*(1-$))*-#ppt_x-sin(-2*pi*(1-$))*(1-#ppt_y))*(1-$)">
                                          <p:val>
                                            <p:fltVal val="0"/>
                                          </p:val>
                                        </p:tav>
                                        <p:tav tm="100000">
                                          <p:val>
                                            <p:fltVal val="1"/>
                                          </p:val>
                                        </p:tav>
                                      </p:tavLst>
                                    </p:anim>
                                    <p:anim calcmode="lin" valueType="num">
                                      <p:cBhvr>
                                        <p:cTn id="37" dur="750" fill="hold"/>
                                        <p:tgtEl>
                                          <p:spTgt spid="7"/>
                                        </p:tgtEl>
                                        <p:attrNameLst>
                                          <p:attrName>ppt_y</p:attrName>
                                        </p:attrNameLst>
                                      </p:cBhvr>
                                      <p:tavLst>
                                        <p:tav tm="0" fmla="#ppt_y+(sin(-2*pi*(1-$))*-#ppt_x+cos(-2*pi*(1-$))*(1-#ppt_y))*(1-$)">
                                          <p:val>
                                            <p:fltVal val="0"/>
                                          </p:val>
                                        </p:tav>
                                        <p:tav tm="100000">
                                          <p:val>
                                            <p:fltVal val="1"/>
                                          </p:val>
                                        </p:tav>
                                      </p:tavLst>
                                    </p:anim>
                                  </p:childTnLst>
                                </p:cTn>
                              </p:par>
                            </p:childTnLst>
                          </p:cTn>
                        </p:par>
                        <p:par>
                          <p:cTn id="38" fill="hold">
                            <p:stCondLst>
                              <p:cond delay="4250"/>
                            </p:stCondLst>
                            <p:childTnLst>
                              <p:par>
                                <p:cTn id="39" presetID="42" presetClass="entr" presetSubtype="0" fill="hold" grpId="0" nodeType="afterEffect">
                                  <p:stCondLst>
                                    <p:cond delay="0"/>
                                  </p:stCondLst>
                                  <p:childTnLst>
                                    <p:set>
                                      <p:cBhvr>
                                        <p:cTn id="40" dur="1" fill="hold">
                                          <p:stCondLst>
                                            <p:cond delay="0"/>
                                          </p:stCondLst>
                                        </p:cTn>
                                        <p:tgtEl>
                                          <p:spTgt spid="10"/>
                                        </p:tgtEl>
                                        <p:attrNameLst>
                                          <p:attrName>style.visibility</p:attrName>
                                        </p:attrNameLst>
                                      </p:cBhvr>
                                      <p:to>
                                        <p:strVal val="visible"/>
                                      </p:to>
                                    </p:set>
                                    <p:animEffect transition="in" filter="fade">
                                      <p:cBhvr>
                                        <p:cTn id="41" dur="750"/>
                                        <p:tgtEl>
                                          <p:spTgt spid="10"/>
                                        </p:tgtEl>
                                      </p:cBhvr>
                                    </p:animEffect>
                                    <p:anim calcmode="lin" valueType="num">
                                      <p:cBhvr>
                                        <p:cTn id="42" dur="750" fill="hold"/>
                                        <p:tgtEl>
                                          <p:spTgt spid="10"/>
                                        </p:tgtEl>
                                        <p:attrNameLst>
                                          <p:attrName>ppt_x</p:attrName>
                                        </p:attrNameLst>
                                      </p:cBhvr>
                                      <p:tavLst>
                                        <p:tav tm="0">
                                          <p:val>
                                            <p:strVal val="#ppt_x"/>
                                          </p:val>
                                        </p:tav>
                                        <p:tav tm="100000">
                                          <p:val>
                                            <p:strVal val="#ppt_x"/>
                                          </p:val>
                                        </p:tav>
                                      </p:tavLst>
                                    </p:anim>
                                    <p:anim calcmode="lin" valueType="num">
                                      <p:cBhvr>
                                        <p:cTn id="43" dur="750" fill="hold"/>
                                        <p:tgtEl>
                                          <p:spTgt spid="10"/>
                                        </p:tgtEl>
                                        <p:attrNameLst>
                                          <p:attrName>ppt_y</p:attrName>
                                        </p:attrNameLst>
                                      </p:cBhvr>
                                      <p:tavLst>
                                        <p:tav tm="0">
                                          <p:val>
                                            <p:strVal val="#ppt_y+.1"/>
                                          </p:val>
                                        </p:tav>
                                        <p:tav tm="100000">
                                          <p:val>
                                            <p:strVal val="#ppt_y"/>
                                          </p:val>
                                        </p:tav>
                                      </p:tavLst>
                                    </p:anim>
                                  </p:childTnLst>
                                </p:cTn>
                              </p:par>
                            </p:childTnLst>
                          </p:cTn>
                        </p:par>
                        <p:par>
                          <p:cTn id="44" fill="hold">
                            <p:stCondLst>
                              <p:cond delay="5000"/>
                            </p:stCondLst>
                            <p:childTnLst>
                              <p:par>
                                <p:cTn id="45" presetID="22" presetClass="entr" presetSubtype="4" fill="hold" grpId="0" nodeType="afterEffect">
                                  <p:stCondLst>
                                    <p:cond delay="0"/>
                                  </p:stCondLst>
                                  <p:childTnLst>
                                    <p:set>
                                      <p:cBhvr>
                                        <p:cTn id="46" dur="1" fill="hold">
                                          <p:stCondLst>
                                            <p:cond delay="0"/>
                                          </p:stCondLst>
                                        </p:cTn>
                                        <p:tgtEl>
                                          <p:spTgt spid="16"/>
                                        </p:tgtEl>
                                        <p:attrNameLst>
                                          <p:attrName>style.visibility</p:attrName>
                                        </p:attrNameLst>
                                      </p:cBhvr>
                                      <p:to>
                                        <p:strVal val="visible"/>
                                      </p:to>
                                    </p:set>
                                    <p:animEffect transition="in" filter="wipe(down)">
                                      <p:cBhvr>
                                        <p:cTn id="47" dur="500"/>
                                        <p:tgtEl>
                                          <p:spTgt spid="16"/>
                                        </p:tgtEl>
                                      </p:cBhvr>
                                    </p:animEffect>
                                  </p:childTnLst>
                                </p:cTn>
                              </p:par>
                            </p:childTnLst>
                          </p:cTn>
                        </p:par>
                        <p:par>
                          <p:cTn id="48" fill="hold">
                            <p:stCondLst>
                              <p:cond delay="5500"/>
                            </p:stCondLst>
                            <p:childTnLst>
                              <p:par>
                                <p:cTn id="49" presetID="15" presetClass="entr" presetSubtype="0" fill="hold" nodeType="afterEffect">
                                  <p:stCondLst>
                                    <p:cond delay="0"/>
                                  </p:stCondLst>
                                  <p:childTnLst>
                                    <p:set>
                                      <p:cBhvr>
                                        <p:cTn id="50" dur="1" fill="hold">
                                          <p:stCondLst>
                                            <p:cond delay="0"/>
                                          </p:stCondLst>
                                        </p:cTn>
                                        <p:tgtEl>
                                          <p:spTgt spid="11"/>
                                        </p:tgtEl>
                                        <p:attrNameLst>
                                          <p:attrName>style.visibility</p:attrName>
                                        </p:attrNameLst>
                                      </p:cBhvr>
                                      <p:to>
                                        <p:strVal val="visible"/>
                                      </p:to>
                                    </p:set>
                                    <p:anim calcmode="lin" valueType="num">
                                      <p:cBhvr>
                                        <p:cTn id="51" dur="750" fill="hold"/>
                                        <p:tgtEl>
                                          <p:spTgt spid="11"/>
                                        </p:tgtEl>
                                        <p:attrNameLst>
                                          <p:attrName>ppt_w</p:attrName>
                                        </p:attrNameLst>
                                      </p:cBhvr>
                                      <p:tavLst>
                                        <p:tav tm="0">
                                          <p:val>
                                            <p:fltVal val="0"/>
                                          </p:val>
                                        </p:tav>
                                        <p:tav tm="100000">
                                          <p:val>
                                            <p:strVal val="#ppt_w"/>
                                          </p:val>
                                        </p:tav>
                                      </p:tavLst>
                                    </p:anim>
                                    <p:anim calcmode="lin" valueType="num">
                                      <p:cBhvr>
                                        <p:cTn id="52" dur="750" fill="hold"/>
                                        <p:tgtEl>
                                          <p:spTgt spid="11"/>
                                        </p:tgtEl>
                                        <p:attrNameLst>
                                          <p:attrName>ppt_h</p:attrName>
                                        </p:attrNameLst>
                                      </p:cBhvr>
                                      <p:tavLst>
                                        <p:tav tm="0">
                                          <p:val>
                                            <p:fltVal val="0"/>
                                          </p:val>
                                        </p:tav>
                                        <p:tav tm="100000">
                                          <p:val>
                                            <p:strVal val="#ppt_h"/>
                                          </p:val>
                                        </p:tav>
                                      </p:tavLst>
                                    </p:anim>
                                    <p:anim calcmode="lin" valueType="num">
                                      <p:cBhvr>
                                        <p:cTn id="53" dur="750" fill="hold"/>
                                        <p:tgtEl>
                                          <p:spTgt spid="11"/>
                                        </p:tgtEl>
                                        <p:attrNameLst>
                                          <p:attrName>ppt_x</p:attrName>
                                        </p:attrNameLst>
                                      </p:cBhvr>
                                      <p:tavLst>
                                        <p:tav tm="0" fmla="#ppt_x+(cos(-2*pi*(1-$))*-#ppt_x-sin(-2*pi*(1-$))*(1-#ppt_y))*(1-$)">
                                          <p:val>
                                            <p:fltVal val="0"/>
                                          </p:val>
                                        </p:tav>
                                        <p:tav tm="100000">
                                          <p:val>
                                            <p:fltVal val="1"/>
                                          </p:val>
                                        </p:tav>
                                      </p:tavLst>
                                    </p:anim>
                                    <p:anim calcmode="lin" valueType="num">
                                      <p:cBhvr>
                                        <p:cTn id="54" dur="750" fill="hold"/>
                                        <p:tgtEl>
                                          <p:spTgt spid="11"/>
                                        </p:tgtEl>
                                        <p:attrNameLst>
                                          <p:attrName>ppt_y</p:attrName>
                                        </p:attrNameLst>
                                      </p:cBhvr>
                                      <p:tavLst>
                                        <p:tav tm="0" fmla="#ppt_y+(sin(-2*pi*(1-$))*-#ppt_x+cos(-2*pi*(1-$))*(1-#ppt_y))*(1-$)">
                                          <p:val>
                                            <p:fltVal val="0"/>
                                          </p:val>
                                        </p:tav>
                                        <p:tav tm="100000">
                                          <p:val>
                                            <p:fltVal val="1"/>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6" grpId="0" animBg="1"/>
      <p:bldP spid="10" grpId="0" animBg="1"/>
      <p:bldP spid="14" grpId="0"/>
      <p:bldP spid="15" grpId="0"/>
      <p:bldP spid="16" grpId="0"/>
    </p:bldLst>
  </p:timing>
</p:sld>
</file>

<file path=ppt/slides/slide2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grpSp>
        <p:nvGrpSpPr>
          <p:cNvPr id="7" name="组合 6"/>
          <p:cNvGrpSpPr/>
          <p:nvPr/>
        </p:nvGrpSpPr>
        <p:grpSpPr>
          <a:xfrm>
            <a:off x="2464389" y="1489716"/>
            <a:ext cx="1619428" cy="582904"/>
            <a:chOff x="1979613" y="1335723"/>
            <a:chExt cx="2592387" cy="935037"/>
          </a:xfrm>
          <a:solidFill>
            <a:srgbClr val="7BC143"/>
          </a:solidFill>
        </p:grpSpPr>
        <p:sp>
          <p:nvSpPr>
            <p:cNvPr id="8" name="Line 13"/>
            <p:cNvSpPr>
              <a:spLocks noChangeShapeType="1"/>
            </p:cNvSpPr>
            <p:nvPr/>
          </p:nvSpPr>
          <p:spPr bwMode="auto">
            <a:xfrm flipV="1">
              <a:off x="1979613" y="1337310"/>
              <a:ext cx="933450" cy="933450"/>
            </a:xfrm>
            <a:prstGeom prst="line">
              <a:avLst/>
            </a:prstGeom>
            <a:grpFill/>
            <a:ln w="9525">
              <a:solidFill>
                <a:srgbClr val="00B050"/>
              </a:solidFill>
              <a:prstDash val="dash"/>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defRPr/>
              </a:pPr>
              <a:endParaRPr lang="zh-CN" altLang="en-US" kern="0" dirty="0">
                <a:solidFill>
                  <a:srgbClr val="000000"/>
                </a:solidFill>
                <a:latin typeface="Arial" charset="0"/>
                <a:ea typeface="微软雅黑" panose="020B0503020204020204" pitchFamily="34" charset="-122"/>
              </a:endParaRPr>
            </a:p>
          </p:txBody>
        </p:sp>
        <p:sp>
          <p:nvSpPr>
            <p:cNvPr id="9" name="Line 16"/>
            <p:cNvSpPr>
              <a:spLocks noChangeShapeType="1"/>
            </p:cNvSpPr>
            <p:nvPr/>
          </p:nvSpPr>
          <p:spPr bwMode="auto">
            <a:xfrm>
              <a:off x="2916238" y="1335723"/>
              <a:ext cx="1655762" cy="0"/>
            </a:xfrm>
            <a:prstGeom prst="line">
              <a:avLst/>
            </a:prstGeom>
            <a:grpFill/>
            <a:ln w="9525">
              <a:solidFill>
                <a:srgbClr val="00B050"/>
              </a:solidFill>
              <a:prstDash val="dash"/>
              <a:round/>
              <a:headEnd/>
              <a:tailEnd type="triangl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defRPr/>
              </a:pPr>
              <a:endParaRPr lang="zh-CN" altLang="en-US" kern="0" dirty="0">
                <a:solidFill>
                  <a:srgbClr val="000000"/>
                </a:solidFill>
                <a:latin typeface="Arial" charset="0"/>
                <a:ea typeface="微软雅黑" panose="020B0503020204020204" pitchFamily="34" charset="-122"/>
              </a:endParaRPr>
            </a:p>
          </p:txBody>
        </p:sp>
      </p:grpSp>
      <p:sp>
        <p:nvSpPr>
          <p:cNvPr id="10" name="Rectangle 17"/>
          <p:cNvSpPr>
            <a:spLocks noChangeArrowheads="1"/>
          </p:cNvSpPr>
          <p:nvPr/>
        </p:nvSpPr>
        <p:spPr bwMode="auto">
          <a:xfrm>
            <a:off x="2458440" y="2078557"/>
            <a:ext cx="1615377" cy="272669"/>
          </a:xfrm>
          <a:prstGeom prst="rect">
            <a:avLst/>
          </a:prstGeom>
          <a:noFill/>
          <a:ln>
            <a:noFill/>
          </a:ln>
          <a:effectLst/>
          <a:extLst>
            <a:ext uri="{909E8E84-426E-40DD-AFC4-6F175D3DCCD1}">
              <a14:hiddenFill xmlns:a14="http://schemas.microsoft.com/office/drawing/2010/main">
                <a:gradFill rotWithShape="1">
                  <a:gsLst>
                    <a:gs pos="0">
                      <a:srgbClr val="DDDDDD"/>
                    </a:gs>
                    <a:gs pos="100000">
                      <a:schemeClr val="bg1"/>
                    </a:gs>
                  </a:gsLst>
                  <a:lin ang="5400000" scaled="1"/>
                </a:gradFill>
              </a14:hiddenFill>
            </a:ext>
            <a:ext uri="{91240B29-F687-4F45-9708-019B960494DF}">
              <a14:hiddenLine xmlns:a14="http://schemas.microsoft.com/office/drawing/2010/main" w="9525" algn="ctr">
                <a:solidFill>
                  <a:schemeClr val="accent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71914" tIns="35956" rIns="71914" bIns="35956">
            <a:spAutoFit/>
          </a:bodyPr>
          <a:lstStyle/>
          <a:p>
            <a:r>
              <a:rPr lang="zh-CN" altLang="en-US" sz="1300" b="1" dirty="0">
                <a:solidFill>
                  <a:srgbClr val="000000"/>
                </a:solidFill>
                <a:latin typeface="Arial" charset="0"/>
                <a:ea typeface="微软雅黑" panose="020B0503020204020204" pitchFamily="34" charset="-122"/>
              </a:rPr>
              <a:t>单击添加文字内容</a:t>
            </a:r>
          </a:p>
        </p:txBody>
      </p:sp>
      <p:sp>
        <p:nvSpPr>
          <p:cNvPr id="11" name="Rectangle 18"/>
          <p:cNvSpPr>
            <a:spLocks noChangeArrowheads="1"/>
          </p:cNvSpPr>
          <p:nvPr/>
        </p:nvSpPr>
        <p:spPr bwMode="auto">
          <a:xfrm>
            <a:off x="3187366" y="4434841"/>
            <a:ext cx="1598615" cy="240419"/>
          </a:xfrm>
          <a:prstGeom prst="rect">
            <a:avLst/>
          </a:prstGeom>
          <a:noFill/>
          <a:ln>
            <a:noFill/>
          </a:ln>
          <a:effectLst/>
          <a:extLst>
            <a:ext uri="{909E8E84-426E-40DD-AFC4-6F175D3DCCD1}">
              <a14:hiddenFill xmlns:a14="http://schemas.microsoft.com/office/drawing/2010/main">
                <a:gradFill rotWithShape="1">
                  <a:gsLst>
                    <a:gs pos="0">
                      <a:srgbClr val="DDDDDD"/>
                    </a:gs>
                    <a:gs pos="100000">
                      <a:schemeClr val="bg1"/>
                    </a:gs>
                  </a:gsLst>
                  <a:lin ang="5400000" scaled="1"/>
                </a:gradFill>
              </a14:hiddenFill>
            </a:ext>
            <a:ext uri="{91240B29-F687-4F45-9708-019B960494DF}">
              <a14:hiddenLine xmlns:a14="http://schemas.microsoft.com/office/drawing/2010/main" w="9525" algn="ctr">
                <a:solidFill>
                  <a:schemeClr val="accent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71914" tIns="35956" rIns="71914" bIns="35956">
            <a:spAutoFit/>
          </a:bodyPr>
          <a:lstStyle/>
          <a:p>
            <a:r>
              <a:rPr lang="zh-CN" altLang="en-US" sz="1100" dirty="0">
                <a:solidFill>
                  <a:srgbClr val="000000"/>
                </a:solidFill>
                <a:latin typeface="Arial" charset="0"/>
                <a:ea typeface="微软雅黑" panose="020B0503020204020204" pitchFamily="34" charset="-122"/>
              </a:rPr>
              <a:t>单击此处添加文字内容</a:t>
            </a:r>
          </a:p>
        </p:txBody>
      </p:sp>
      <p:sp>
        <p:nvSpPr>
          <p:cNvPr id="12" name="Rectangle 19"/>
          <p:cNvSpPr>
            <a:spLocks noChangeArrowheads="1"/>
          </p:cNvSpPr>
          <p:nvPr/>
        </p:nvSpPr>
        <p:spPr bwMode="auto">
          <a:xfrm>
            <a:off x="3192406" y="4240618"/>
            <a:ext cx="1593572" cy="272669"/>
          </a:xfrm>
          <a:prstGeom prst="rect">
            <a:avLst/>
          </a:prstGeom>
          <a:noFill/>
          <a:ln>
            <a:noFill/>
          </a:ln>
          <a:effectLst/>
          <a:extLst>
            <a:ext uri="{909E8E84-426E-40DD-AFC4-6F175D3DCCD1}">
              <a14:hiddenFill xmlns:a14="http://schemas.microsoft.com/office/drawing/2010/main">
                <a:gradFill rotWithShape="1">
                  <a:gsLst>
                    <a:gs pos="0">
                      <a:srgbClr val="DDDDDD"/>
                    </a:gs>
                    <a:gs pos="100000">
                      <a:schemeClr val="bg1"/>
                    </a:gs>
                  </a:gsLst>
                  <a:lin ang="5400000" scaled="1"/>
                </a:gradFill>
              </a14:hiddenFill>
            </a:ext>
            <a:ext uri="{91240B29-F687-4F45-9708-019B960494DF}">
              <a14:hiddenLine xmlns:a14="http://schemas.microsoft.com/office/drawing/2010/main" w="9525" algn="ctr">
                <a:solidFill>
                  <a:schemeClr val="accent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71914" tIns="35956" rIns="71914" bIns="35956">
            <a:spAutoFit/>
          </a:bodyPr>
          <a:lstStyle/>
          <a:p>
            <a:r>
              <a:rPr lang="zh-CN" altLang="en-US" sz="1300" b="1" dirty="0">
                <a:solidFill>
                  <a:srgbClr val="000000"/>
                </a:solidFill>
                <a:latin typeface="Arial" charset="0"/>
                <a:ea typeface="微软雅黑" panose="020B0503020204020204" pitchFamily="34" charset="-122"/>
              </a:rPr>
              <a:t>单击添加文字内容</a:t>
            </a:r>
          </a:p>
        </p:txBody>
      </p:sp>
      <p:sp>
        <p:nvSpPr>
          <p:cNvPr id="13" name="Rectangle 20"/>
          <p:cNvSpPr>
            <a:spLocks noChangeArrowheads="1"/>
          </p:cNvSpPr>
          <p:nvPr/>
        </p:nvSpPr>
        <p:spPr bwMode="auto">
          <a:xfrm>
            <a:off x="2453397" y="2292826"/>
            <a:ext cx="1620421" cy="240419"/>
          </a:xfrm>
          <a:prstGeom prst="rect">
            <a:avLst/>
          </a:prstGeom>
          <a:noFill/>
          <a:ln>
            <a:noFill/>
          </a:ln>
          <a:effectLst/>
          <a:extLst>
            <a:ext uri="{909E8E84-426E-40DD-AFC4-6F175D3DCCD1}">
              <a14:hiddenFill xmlns:a14="http://schemas.microsoft.com/office/drawing/2010/main">
                <a:gradFill rotWithShape="1">
                  <a:gsLst>
                    <a:gs pos="0">
                      <a:srgbClr val="DDDDDD"/>
                    </a:gs>
                    <a:gs pos="100000">
                      <a:schemeClr val="bg1"/>
                    </a:gs>
                  </a:gsLst>
                  <a:lin ang="5400000" scaled="1"/>
                </a:gradFill>
              </a14:hiddenFill>
            </a:ext>
            <a:ext uri="{91240B29-F687-4F45-9708-019B960494DF}">
              <a14:hiddenLine xmlns:a14="http://schemas.microsoft.com/office/drawing/2010/main" w="9525" algn="ctr">
                <a:solidFill>
                  <a:schemeClr val="accent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71914" tIns="35956" rIns="71914" bIns="35956">
            <a:spAutoFit/>
          </a:bodyPr>
          <a:lstStyle/>
          <a:p>
            <a:r>
              <a:rPr lang="zh-CN" altLang="en-US" sz="1100" dirty="0">
                <a:solidFill>
                  <a:srgbClr val="000000"/>
                </a:solidFill>
                <a:latin typeface="Arial" charset="0"/>
                <a:ea typeface="微软雅黑" panose="020B0503020204020204" pitchFamily="34" charset="-122"/>
              </a:rPr>
              <a:t>单击此处添加文字内容</a:t>
            </a:r>
          </a:p>
        </p:txBody>
      </p:sp>
      <p:sp>
        <p:nvSpPr>
          <p:cNvPr id="14" name="AutoShape 39"/>
          <p:cNvSpPr>
            <a:spLocks noChangeArrowheads="1"/>
          </p:cNvSpPr>
          <p:nvPr/>
        </p:nvSpPr>
        <p:spPr bwMode="auto">
          <a:xfrm>
            <a:off x="4139152" y="1602733"/>
            <a:ext cx="2828497" cy="875246"/>
          </a:xfrm>
          <a:prstGeom prst="roundRect">
            <a:avLst>
              <a:gd name="adj" fmla="val 2872"/>
            </a:avLst>
          </a:prstGeom>
          <a:gradFill flip="none" rotWithShape="1">
            <a:gsLst>
              <a:gs pos="0">
                <a:schemeClr val="bg1">
                  <a:lumMod val="75000"/>
                  <a:tint val="66000"/>
                  <a:satMod val="160000"/>
                </a:schemeClr>
              </a:gs>
              <a:gs pos="50000">
                <a:schemeClr val="bg1">
                  <a:tint val="44500"/>
                  <a:satMod val="160000"/>
                  <a:lumMod val="96000"/>
                </a:schemeClr>
              </a:gs>
              <a:gs pos="100000">
                <a:schemeClr val="bg1">
                  <a:lumMod val="75000"/>
                  <a:tint val="23500"/>
                  <a:satMod val="160000"/>
                </a:schemeClr>
              </a:gs>
            </a:gsLst>
            <a:lin ang="13500000" scaled="1"/>
            <a:tileRect/>
          </a:gradFill>
          <a:ln w="19050">
            <a:solidFill>
              <a:schemeClr val="bg1">
                <a:lumMod val="95000"/>
              </a:schemeClr>
            </a:solid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lIns="79224" tIns="39612" rIns="79224" bIns="39612" anchor="ctr"/>
          <a:lstStyle/>
          <a:p>
            <a:pPr algn="ctr"/>
            <a:r>
              <a:rPr lang="zh-CN" altLang="en-US" sz="1400" dirty="0">
                <a:solidFill>
                  <a:schemeClr val="tx1"/>
                </a:solidFill>
                <a:latin typeface="微软雅黑" pitchFamily="34" charset="-122"/>
                <a:ea typeface="微软雅黑" pitchFamily="34" charset="-122"/>
              </a:rPr>
              <a:t>单击此处添加文字内容</a:t>
            </a:r>
            <a:endParaRPr lang="en-US" altLang="zh-CN" sz="1400" dirty="0">
              <a:solidFill>
                <a:schemeClr val="tx1"/>
              </a:solidFill>
              <a:latin typeface="微软雅黑" pitchFamily="34" charset="-122"/>
              <a:ea typeface="微软雅黑" pitchFamily="34" charset="-122"/>
            </a:endParaRPr>
          </a:p>
          <a:p>
            <a:pPr algn="ctr"/>
            <a:r>
              <a:rPr lang="zh-CN" altLang="en-US" sz="1400" dirty="0">
                <a:solidFill>
                  <a:schemeClr val="tx1"/>
                </a:solidFill>
                <a:latin typeface="微软雅黑" pitchFamily="34" charset="-122"/>
                <a:ea typeface="微软雅黑" pitchFamily="34" charset="-122"/>
              </a:rPr>
              <a:t>单击此处添加文字内容</a:t>
            </a:r>
          </a:p>
          <a:p>
            <a:pPr algn="ctr"/>
            <a:r>
              <a:rPr lang="zh-CN" altLang="en-US" sz="1400" dirty="0">
                <a:solidFill>
                  <a:schemeClr val="tx1"/>
                </a:solidFill>
                <a:latin typeface="微软雅黑" pitchFamily="34" charset="-122"/>
                <a:ea typeface="微软雅黑" pitchFamily="34" charset="-122"/>
              </a:rPr>
              <a:t>单击此处添加文字内容</a:t>
            </a:r>
          </a:p>
        </p:txBody>
      </p:sp>
      <p:sp>
        <p:nvSpPr>
          <p:cNvPr id="15" name="AutoShape 38"/>
          <p:cNvSpPr>
            <a:spLocks noChangeArrowheads="1"/>
          </p:cNvSpPr>
          <p:nvPr/>
        </p:nvSpPr>
        <p:spPr bwMode="auto">
          <a:xfrm>
            <a:off x="4139352" y="1146707"/>
            <a:ext cx="2828299" cy="430086"/>
          </a:xfrm>
          <a:prstGeom prst="roundRect">
            <a:avLst>
              <a:gd name="adj" fmla="val 16667"/>
            </a:avLst>
          </a:prstGeom>
          <a:solidFill>
            <a:srgbClr val="00B050"/>
          </a:solidFill>
          <a:ln w="19050">
            <a:solidFill>
              <a:schemeClr val="bg1"/>
            </a:solidFill>
            <a:prstDash val="solid"/>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400" b="1" dirty="0">
                <a:solidFill>
                  <a:schemeClr val="lt1"/>
                </a:solidFill>
                <a:latin typeface="微软雅黑" pitchFamily="34" charset="-122"/>
                <a:ea typeface="微软雅黑" pitchFamily="34" charset="-122"/>
              </a:rPr>
              <a:t>标题文字内容</a:t>
            </a:r>
          </a:p>
        </p:txBody>
      </p:sp>
      <p:sp>
        <p:nvSpPr>
          <p:cNvPr id="16" name="AutoShape 39"/>
          <p:cNvSpPr>
            <a:spLocks noChangeArrowheads="1"/>
          </p:cNvSpPr>
          <p:nvPr/>
        </p:nvSpPr>
        <p:spPr bwMode="auto">
          <a:xfrm>
            <a:off x="4551813" y="3123503"/>
            <a:ext cx="2828497" cy="875246"/>
          </a:xfrm>
          <a:prstGeom prst="roundRect">
            <a:avLst>
              <a:gd name="adj" fmla="val 2872"/>
            </a:avLst>
          </a:prstGeom>
          <a:gradFill flip="none" rotWithShape="1">
            <a:gsLst>
              <a:gs pos="0">
                <a:schemeClr val="bg1">
                  <a:lumMod val="75000"/>
                  <a:tint val="66000"/>
                  <a:satMod val="160000"/>
                </a:schemeClr>
              </a:gs>
              <a:gs pos="50000">
                <a:schemeClr val="bg1">
                  <a:tint val="44500"/>
                  <a:satMod val="160000"/>
                  <a:lumMod val="96000"/>
                </a:schemeClr>
              </a:gs>
              <a:gs pos="100000">
                <a:schemeClr val="bg1">
                  <a:lumMod val="75000"/>
                  <a:tint val="23500"/>
                  <a:satMod val="160000"/>
                </a:schemeClr>
              </a:gs>
            </a:gsLst>
            <a:lin ang="13500000" scaled="1"/>
            <a:tileRect/>
          </a:gradFill>
          <a:ln w="19050">
            <a:solidFill>
              <a:schemeClr val="bg1">
                <a:lumMod val="95000"/>
              </a:schemeClr>
            </a:solid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lIns="79224" tIns="39612" rIns="79224" bIns="39612" anchor="ctr"/>
          <a:lstStyle/>
          <a:p>
            <a:pPr algn="ctr"/>
            <a:r>
              <a:rPr lang="zh-CN" altLang="en-US" sz="1400" dirty="0">
                <a:solidFill>
                  <a:schemeClr val="tx1"/>
                </a:solidFill>
                <a:latin typeface="微软雅黑" pitchFamily="34" charset="-122"/>
                <a:ea typeface="微软雅黑" pitchFamily="34" charset="-122"/>
              </a:rPr>
              <a:t>单击此处添加文字内容</a:t>
            </a:r>
            <a:endParaRPr lang="en-US" altLang="zh-CN" sz="1400" dirty="0">
              <a:solidFill>
                <a:schemeClr val="tx1"/>
              </a:solidFill>
              <a:latin typeface="微软雅黑" pitchFamily="34" charset="-122"/>
              <a:ea typeface="微软雅黑" pitchFamily="34" charset="-122"/>
            </a:endParaRPr>
          </a:p>
          <a:p>
            <a:pPr algn="ctr"/>
            <a:r>
              <a:rPr lang="zh-CN" altLang="en-US" sz="1400" dirty="0">
                <a:solidFill>
                  <a:schemeClr val="tx1"/>
                </a:solidFill>
                <a:latin typeface="微软雅黑" pitchFamily="34" charset="-122"/>
                <a:ea typeface="微软雅黑" pitchFamily="34" charset="-122"/>
              </a:rPr>
              <a:t>单击此处添加文字内容</a:t>
            </a:r>
          </a:p>
          <a:p>
            <a:pPr algn="ctr"/>
            <a:r>
              <a:rPr lang="zh-CN" altLang="en-US" sz="1400" dirty="0">
                <a:solidFill>
                  <a:schemeClr val="tx1"/>
                </a:solidFill>
                <a:latin typeface="微软雅黑" pitchFamily="34" charset="-122"/>
                <a:ea typeface="微软雅黑" pitchFamily="34" charset="-122"/>
              </a:rPr>
              <a:t>单击此处添加文字内容</a:t>
            </a:r>
          </a:p>
        </p:txBody>
      </p:sp>
      <p:sp>
        <p:nvSpPr>
          <p:cNvPr id="17" name="AutoShape 38"/>
          <p:cNvSpPr>
            <a:spLocks noChangeArrowheads="1"/>
          </p:cNvSpPr>
          <p:nvPr/>
        </p:nvSpPr>
        <p:spPr bwMode="auto">
          <a:xfrm>
            <a:off x="4552013" y="2644755"/>
            <a:ext cx="2828299" cy="452806"/>
          </a:xfrm>
          <a:prstGeom prst="roundRect">
            <a:avLst>
              <a:gd name="adj" fmla="val 16667"/>
            </a:avLst>
          </a:prstGeom>
          <a:solidFill>
            <a:srgbClr val="7BC143"/>
          </a:solidFill>
          <a:ln w="19050">
            <a:solidFill>
              <a:schemeClr val="bg1"/>
            </a:solidFill>
            <a:prstDash val="solid"/>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400" b="1" dirty="0">
                <a:solidFill>
                  <a:schemeClr val="lt1"/>
                </a:solidFill>
                <a:latin typeface="微软雅黑" pitchFamily="34" charset="-122"/>
                <a:ea typeface="微软雅黑" pitchFamily="34" charset="-122"/>
              </a:rPr>
              <a:t>标题文字内容</a:t>
            </a:r>
          </a:p>
        </p:txBody>
      </p:sp>
      <p:grpSp>
        <p:nvGrpSpPr>
          <p:cNvPr id="23" name="组合 22"/>
          <p:cNvGrpSpPr/>
          <p:nvPr/>
        </p:nvGrpSpPr>
        <p:grpSpPr>
          <a:xfrm>
            <a:off x="2974234" y="2995638"/>
            <a:ext cx="1529185" cy="718484"/>
            <a:chOff x="2402689" y="2777994"/>
            <a:chExt cx="1941822" cy="914243"/>
          </a:xfrm>
        </p:grpSpPr>
        <p:sp>
          <p:nvSpPr>
            <p:cNvPr id="24" name="Line 14"/>
            <p:cNvSpPr>
              <a:spLocks noChangeShapeType="1"/>
            </p:cNvSpPr>
            <p:nvPr/>
          </p:nvSpPr>
          <p:spPr bwMode="auto">
            <a:xfrm flipV="1">
              <a:off x="2402689" y="2777994"/>
              <a:ext cx="914243" cy="914243"/>
            </a:xfrm>
            <a:prstGeom prst="line">
              <a:avLst/>
            </a:prstGeom>
            <a:noFill/>
            <a:ln w="9525">
              <a:solidFill>
                <a:srgbClr val="7BC143"/>
              </a:solidFill>
              <a:prstDash val="dash"/>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dirty="0">
                <a:solidFill>
                  <a:srgbClr val="000000"/>
                </a:solidFill>
                <a:latin typeface="Arial" charset="0"/>
                <a:ea typeface="微软雅黑" panose="020B0503020204020204" pitchFamily="34" charset="-122"/>
              </a:endParaRPr>
            </a:p>
          </p:txBody>
        </p:sp>
        <p:sp>
          <p:nvSpPr>
            <p:cNvPr id="25" name="Line 15"/>
            <p:cNvSpPr>
              <a:spLocks noChangeShapeType="1"/>
            </p:cNvSpPr>
            <p:nvPr/>
          </p:nvSpPr>
          <p:spPr bwMode="auto">
            <a:xfrm>
              <a:off x="3316932" y="2779253"/>
              <a:ext cx="1027579" cy="0"/>
            </a:xfrm>
            <a:prstGeom prst="line">
              <a:avLst/>
            </a:prstGeom>
            <a:noFill/>
            <a:ln w="9525">
              <a:solidFill>
                <a:srgbClr val="7BC143"/>
              </a:solidFill>
              <a:prstDash val="dash"/>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dirty="0">
                <a:solidFill>
                  <a:srgbClr val="000000"/>
                </a:solidFill>
                <a:latin typeface="Arial" charset="0"/>
                <a:ea typeface="微软雅黑" panose="020B0503020204020204" pitchFamily="34" charset="-122"/>
              </a:endParaRPr>
            </a:p>
          </p:txBody>
        </p:sp>
      </p:grpSp>
      <p:pic>
        <p:nvPicPr>
          <p:cNvPr id="4098" name="Picture 2" descr="C:\Users\Thinkpad\Desktop\医疗PNG\3_0001_图层-10.png"/>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1675207" y="1161947"/>
            <a:ext cx="762546" cy="1677005"/>
          </a:xfrm>
          <a:prstGeom prst="rect">
            <a:avLst/>
          </a:prstGeom>
          <a:noFill/>
          <a:extLst>
            <a:ext uri="{909E8E84-426E-40DD-AFC4-6F175D3DCCD1}">
              <a14:hiddenFill xmlns:a14="http://schemas.microsoft.com/office/drawing/2010/main">
                <a:solidFill>
                  <a:srgbClr val="FFFFFF"/>
                </a:solidFill>
              </a14:hiddenFill>
            </a:ext>
          </a:extLst>
        </p:spPr>
      </p:pic>
      <p:pic>
        <p:nvPicPr>
          <p:cNvPr id="4099" name="Picture 3" descr="C:\Users\Thinkpad\Desktop\医疗PNG\3_0000_图层-11.png"/>
          <p:cNvPicPr>
            <a:picLocks noChangeAspect="1" noChangeArrowheads="1"/>
          </p:cNvPicPr>
          <p:nvPr/>
        </p:nvPicPr>
        <p:blipFill>
          <a:blip r:embed="rId4" cstate="email">
            <a:extLst>
              <a:ext uri="{28A0092B-C50C-407E-A947-70E740481C1C}">
                <a14:useLocalDpi xmlns:a14="http://schemas.microsoft.com/office/drawing/2010/main"/>
              </a:ext>
            </a:extLst>
          </a:blip>
          <a:srcRect/>
          <a:stretch>
            <a:fillRect/>
          </a:stretch>
        </p:blipFill>
        <p:spPr bwMode="auto">
          <a:xfrm>
            <a:off x="2300925" y="2900385"/>
            <a:ext cx="702973" cy="165466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948617489"/>
      </p:ext>
    </p:extLst>
  </p:cSld>
  <p:clrMapOvr>
    <a:masterClrMapping/>
  </p:clrMapOvr>
  <mc:AlternateContent xmlns:mc="http://schemas.openxmlformats.org/markup-compatibility/2006" xmlns:p14="http://schemas.microsoft.com/office/powerpoint/2010/main">
    <mc:Choice Requires="p14">
      <p:transition spd="slow" p14:dur="1200" advClick="0" advTm="4000">
        <p14:flip dir="r"/>
      </p:transition>
    </mc:Choice>
    <mc:Fallback xmlns="">
      <p:transition spd="slow" advClick="0" advTm="4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withEffect">
                                  <p:stCondLst>
                                    <p:cond delay="0"/>
                                  </p:stCondLst>
                                  <p:childTnLst>
                                    <p:set>
                                      <p:cBhvr>
                                        <p:cTn id="6" dur="1" fill="hold">
                                          <p:stCondLst>
                                            <p:cond delay="0"/>
                                          </p:stCondLst>
                                        </p:cTn>
                                        <p:tgtEl>
                                          <p:spTgt spid="4098"/>
                                        </p:tgtEl>
                                        <p:attrNameLst>
                                          <p:attrName>style.visibility</p:attrName>
                                        </p:attrNameLst>
                                      </p:cBhvr>
                                      <p:to>
                                        <p:strVal val="visible"/>
                                      </p:to>
                                    </p:set>
                                    <p:anim calcmode="lin" valueType="num">
                                      <p:cBhvr additive="base">
                                        <p:cTn id="7" dur="500" fill="hold"/>
                                        <p:tgtEl>
                                          <p:spTgt spid="4098"/>
                                        </p:tgtEl>
                                        <p:attrNameLst>
                                          <p:attrName>ppt_x</p:attrName>
                                        </p:attrNameLst>
                                      </p:cBhvr>
                                      <p:tavLst>
                                        <p:tav tm="0">
                                          <p:val>
                                            <p:strVal val="#ppt_x"/>
                                          </p:val>
                                        </p:tav>
                                        <p:tav tm="100000">
                                          <p:val>
                                            <p:strVal val="#ppt_x"/>
                                          </p:val>
                                        </p:tav>
                                      </p:tavLst>
                                    </p:anim>
                                    <p:anim calcmode="lin" valueType="num">
                                      <p:cBhvr additive="base">
                                        <p:cTn id="8" dur="500" fill="hold"/>
                                        <p:tgtEl>
                                          <p:spTgt spid="4098"/>
                                        </p:tgtEl>
                                        <p:attrNameLst>
                                          <p:attrName>ppt_y</p:attrName>
                                        </p:attrNameLst>
                                      </p:cBhvr>
                                      <p:tavLst>
                                        <p:tav tm="0">
                                          <p:val>
                                            <p:strVal val="1+#ppt_h/2"/>
                                          </p:val>
                                        </p:tav>
                                        <p:tav tm="100000">
                                          <p:val>
                                            <p:strVal val="#ppt_y"/>
                                          </p:val>
                                        </p:tav>
                                      </p:tavLst>
                                    </p:anim>
                                  </p:childTnLst>
                                </p:cTn>
                              </p:par>
                            </p:childTnLst>
                          </p:cTn>
                        </p:par>
                        <p:par>
                          <p:cTn id="9" fill="hold">
                            <p:stCondLst>
                              <p:cond delay="500"/>
                            </p:stCondLst>
                            <p:childTnLst>
                              <p:par>
                                <p:cTn id="10" presetID="31" presetClass="entr" presetSubtype="0" fill="hold" grpId="0" nodeType="afterEffect">
                                  <p:stCondLst>
                                    <p:cond delay="0"/>
                                  </p:stCondLst>
                                  <p:childTnLst>
                                    <p:set>
                                      <p:cBhvr>
                                        <p:cTn id="11" dur="1" fill="hold">
                                          <p:stCondLst>
                                            <p:cond delay="0"/>
                                          </p:stCondLst>
                                        </p:cTn>
                                        <p:tgtEl>
                                          <p:spTgt spid="10"/>
                                        </p:tgtEl>
                                        <p:attrNameLst>
                                          <p:attrName>style.visibility</p:attrName>
                                        </p:attrNameLst>
                                      </p:cBhvr>
                                      <p:to>
                                        <p:strVal val="visible"/>
                                      </p:to>
                                    </p:set>
                                    <p:anim calcmode="lin" valueType="num">
                                      <p:cBhvr>
                                        <p:cTn id="12" dur="250" fill="hold"/>
                                        <p:tgtEl>
                                          <p:spTgt spid="10"/>
                                        </p:tgtEl>
                                        <p:attrNameLst>
                                          <p:attrName>ppt_w</p:attrName>
                                        </p:attrNameLst>
                                      </p:cBhvr>
                                      <p:tavLst>
                                        <p:tav tm="0">
                                          <p:val>
                                            <p:fltVal val="0"/>
                                          </p:val>
                                        </p:tav>
                                        <p:tav tm="100000">
                                          <p:val>
                                            <p:strVal val="#ppt_w"/>
                                          </p:val>
                                        </p:tav>
                                      </p:tavLst>
                                    </p:anim>
                                    <p:anim calcmode="lin" valueType="num">
                                      <p:cBhvr>
                                        <p:cTn id="13" dur="250" fill="hold"/>
                                        <p:tgtEl>
                                          <p:spTgt spid="10"/>
                                        </p:tgtEl>
                                        <p:attrNameLst>
                                          <p:attrName>ppt_h</p:attrName>
                                        </p:attrNameLst>
                                      </p:cBhvr>
                                      <p:tavLst>
                                        <p:tav tm="0">
                                          <p:val>
                                            <p:fltVal val="0"/>
                                          </p:val>
                                        </p:tav>
                                        <p:tav tm="100000">
                                          <p:val>
                                            <p:strVal val="#ppt_h"/>
                                          </p:val>
                                        </p:tav>
                                      </p:tavLst>
                                    </p:anim>
                                    <p:anim calcmode="lin" valueType="num">
                                      <p:cBhvr>
                                        <p:cTn id="14" dur="250" fill="hold"/>
                                        <p:tgtEl>
                                          <p:spTgt spid="10"/>
                                        </p:tgtEl>
                                        <p:attrNameLst>
                                          <p:attrName>style.rotation</p:attrName>
                                        </p:attrNameLst>
                                      </p:cBhvr>
                                      <p:tavLst>
                                        <p:tav tm="0">
                                          <p:val>
                                            <p:fltVal val="90"/>
                                          </p:val>
                                        </p:tav>
                                        <p:tav tm="100000">
                                          <p:val>
                                            <p:fltVal val="0"/>
                                          </p:val>
                                        </p:tav>
                                      </p:tavLst>
                                    </p:anim>
                                    <p:animEffect transition="in" filter="fade">
                                      <p:cBhvr>
                                        <p:cTn id="15" dur="250"/>
                                        <p:tgtEl>
                                          <p:spTgt spid="10"/>
                                        </p:tgtEl>
                                      </p:cBhvr>
                                    </p:animEffect>
                                  </p:childTnLst>
                                </p:cTn>
                              </p:par>
                              <p:par>
                                <p:cTn id="16" presetID="31" presetClass="entr" presetSubtype="0" fill="hold" grpId="0" nodeType="withEffect">
                                  <p:stCondLst>
                                    <p:cond delay="0"/>
                                  </p:stCondLst>
                                  <p:childTnLst>
                                    <p:set>
                                      <p:cBhvr>
                                        <p:cTn id="17" dur="1" fill="hold">
                                          <p:stCondLst>
                                            <p:cond delay="0"/>
                                          </p:stCondLst>
                                        </p:cTn>
                                        <p:tgtEl>
                                          <p:spTgt spid="13"/>
                                        </p:tgtEl>
                                        <p:attrNameLst>
                                          <p:attrName>style.visibility</p:attrName>
                                        </p:attrNameLst>
                                      </p:cBhvr>
                                      <p:to>
                                        <p:strVal val="visible"/>
                                      </p:to>
                                    </p:set>
                                    <p:anim calcmode="lin" valueType="num">
                                      <p:cBhvr>
                                        <p:cTn id="18" dur="250" fill="hold"/>
                                        <p:tgtEl>
                                          <p:spTgt spid="13"/>
                                        </p:tgtEl>
                                        <p:attrNameLst>
                                          <p:attrName>ppt_w</p:attrName>
                                        </p:attrNameLst>
                                      </p:cBhvr>
                                      <p:tavLst>
                                        <p:tav tm="0">
                                          <p:val>
                                            <p:fltVal val="0"/>
                                          </p:val>
                                        </p:tav>
                                        <p:tav tm="100000">
                                          <p:val>
                                            <p:strVal val="#ppt_w"/>
                                          </p:val>
                                        </p:tav>
                                      </p:tavLst>
                                    </p:anim>
                                    <p:anim calcmode="lin" valueType="num">
                                      <p:cBhvr>
                                        <p:cTn id="19" dur="250" fill="hold"/>
                                        <p:tgtEl>
                                          <p:spTgt spid="13"/>
                                        </p:tgtEl>
                                        <p:attrNameLst>
                                          <p:attrName>ppt_h</p:attrName>
                                        </p:attrNameLst>
                                      </p:cBhvr>
                                      <p:tavLst>
                                        <p:tav tm="0">
                                          <p:val>
                                            <p:fltVal val="0"/>
                                          </p:val>
                                        </p:tav>
                                        <p:tav tm="100000">
                                          <p:val>
                                            <p:strVal val="#ppt_h"/>
                                          </p:val>
                                        </p:tav>
                                      </p:tavLst>
                                    </p:anim>
                                    <p:anim calcmode="lin" valueType="num">
                                      <p:cBhvr>
                                        <p:cTn id="20" dur="250" fill="hold"/>
                                        <p:tgtEl>
                                          <p:spTgt spid="13"/>
                                        </p:tgtEl>
                                        <p:attrNameLst>
                                          <p:attrName>style.rotation</p:attrName>
                                        </p:attrNameLst>
                                      </p:cBhvr>
                                      <p:tavLst>
                                        <p:tav tm="0">
                                          <p:val>
                                            <p:fltVal val="90"/>
                                          </p:val>
                                        </p:tav>
                                        <p:tav tm="100000">
                                          <p:val>
                                            <p:fltVal val="0"/>
                                          </p:val>
                                        </p:tav>
                                      </p:tavLst>
                                    </p:anim>
                                    <p:animEffect transition="in" filter="fade">
                                      <p:cBhvr>
                                        <p:cTn id="21" dur="250"/>
                                        <p:tgtEl>
                                          <p:spTgt spid="13"/>
                                        </p:tgtEl>
                                      </p:cBhvr>
                                    </p:animEffect>
                                  </p:childTnLst>
                                </p:cTn>
                              </p:par>
                            </p:childTnLst>
                          </p:cTn>
                        </p:par>
                        <p:par>
                          <p:cTn id="22" fill="hold">
                            <p:stCondLst>
                              <p:cond delay="750"/>
                            </p:stCondLst>
                            <p:childTnLst>
                              <p:par>
                                <p:cTn id="23" presetID="22" presetClass="entr" presetSubtype="8" fill="hold" nodeType="afterEffect">
                                  <p:stCondLst>
                                    <p:cond delay="0"/>
                                  </p:stCondLst>
                                  <p:childTnLst>
                                    <p:set>
                                      <p:cBhvr>
                                        <p:cTn id="24" dur="1" fill="hold">
                                          <p:stCondLst>
                                            <p:cond delay="0"/>
                                          </p:stCondLst>
                                        </p:cTn>
                                        <p:tgtEl>
                                          <p:spTgt spid="7"/>
                                        </p:tgtEl>
                                        <p:attrNameLst>
                                          <p:attrName>style.visibility</p:attrName>
                                        </p:attrNameLst>
                                      </p:cBhvr>
                                      <p:to>
                                        <p:strVal val="visible"/>
                                      </p:to>
                                    </p:set>
                                    <p:animEffect transition="in" filter="wipe(left)">
                                      <p:cBhvr>
                                        <p:cTn id="25" dur="500"/>
                                        <p:tgtEl>
                                          <p:spTgt spid="7"/>
                                        </p:tgtEl>
                                      </p:cBhvr>
                                    </p:animEffect>
                                  </p:childTnLst>
                                </p:cTn>
                              </p:par>
                            </p:childTnLst>
                          </p:cTn>
                        </p:par>
                        <p:par>
                          <p:cTn id="26" fill="hold">
                            <p:stCondLst>
                              <p:cond delay="1250"/>
                            </p:stCondLst>
                            <p:childTnLst>
                              <p:par>
                                <p:cTn id="27" presetID="53" presetClass="entr" presetSubtype="16" fill="hold" grpId="0" nodeType="afterEffect">
                                  <p:stCondLst>
                                    <p:cond delay="0"/>
                                  </p:stCondLst>
                                  <p:childTnLst>
                                    <p:set>
                                      <p:cBhvr>
                                        <p:cTn id="28" dur="1" fill="hold">
                                          <p:stCondLst>
                                            <p:cond delay="0"/>
                                          </p:stCondLst>
                                        </p:cTn>
                                        <p:tgtEl>
                                          <p:spTgt spid="15"/>
                                        </p:tgtEl>
                                        <p:attrNameLst>
                                          <p:attrName>style.visibility</p:attrName>
                                        </p:attrNameLst>
                                      </p:cBhvr>
                                      <p:to>
                                        <p:strVal val="visible"/>
                                      </p:to>
                                    </p:set>
                                    <p:anim calcmode="lin" valueType="num">
                                      <p:cBhvr>
                                        <p:cTn id="29" dur="250" fill="hold"/>
                                        <p:tgtEl>
                                          <p:spTgt spid="15"/>
                                        </p:tgtEl>
                                        <p:attrNameLst>
                                          <p:attrName>ppt_w</p:attrName>
                                        </p:attrNameLst>
                                      </p:cBhvr>
                                      <p:tavLst>
                                        <p:tav tm="0">
                                          <p:val>
                                            <p:fltVal val="0"/>
                                          </p:val>
                                        </p:tav>
                                        <p:tav tm="100000">
                                          <p:val>
                                            <p:strVal val="#ppt_w"/>
                                          </p:val>
                                        </p:tav>
                                      </p:tavLst>
                                    </p:anim>
                                    <p:anim calcmode="lin" valueType="num">
                                      <p:cBhvr>
                                        <p:cTn id="30" dur="250" fill="hold"/>
                                        <p:tgtEl>
                                          <p:spTgt spid="15"/>
                                        </p:tgtEl>
                                        <p:attrNameLst>
                                          <p:attrName>ppt_h</p:attrName>
                                        </p:attrNameLst>
                                      </p:cBhvr>
                                      <p:tavLst>
                                        <p:tav tm="0">
                                          <p:val>
                                            <p:fltVal val="0"/>
                                          </p:val>
                                        </p:tav>
                                        <p:tav tm="100000">
                                          <p:val>
                                            <p:strVal val="#ppt_h"/>
                                          </p:val>
                                        </p:tav>
                                      </p:tavLst>
                                    </p:anim>
                                    <p:animEffect transition="in" filter="fade">
                                      <p:cBhvr>
                                        <p:cTn id="31" dur="250"/>
                                        <p:tgtEl>
                                          <p:spTgt spid="15"/>
                                        </p:tgtEl>
                                      </p:cBhvr>
                                    </p:animEffect>
                                  </p:childTnLst>
                                </p:cTn>
                              </p:par>
                              <p:par>
                                <p:cTn id="32" presetID="53" presetClass="entr" presetSubtype="16" fill="hold" grpId="0" nodeType="withEffect">
                                  <p:stCondLst>
                                    <p:cond delay="500"/>
                                  </p:stCondLst>
                                  <p:childTnLst>
                                    <p:set>
                                      <p:cBhvr>
                                        <p:cTn id="33" dur="1" fill="hold">
                                          <p:stCondLst>
                                            <p:cond delay="0"/>
                                          </p:stCondLst>
                                        </p:cTn>
                                        <p:tgtEl>
                                          <p:spTgt spid="14"/>
                                        </p:tgtEl>
                                        <p:attrNameLst>
                                          <p:attrName>style.visibility</p:attrName>
                                        </p:attrNameLst>
                                      </p:cBhvr>
                                      <p:to>
                                        <p:strVal val="visible"/>
                                      </p:to>
                                    </p:set>
                                    <p:anim calcmode="lin" valueType="num">
                                      <p:cBhvr>
                                        <p:cTn id="34" dur="250" fill="hold"/>
                                        <p:tgtEl>
                                          <p:spTgt spid="14"/>
                                        </p:tgtEl>
                                        <p:attrNameLst>
                                          <p:attrName>ppt_w</p:attrName>
                                        </p:attrNameLst>
                                      </p:cBhvr>
                                      <p:tavLst>
                                        <p:tav tm="0">
                                          <p:val>
                                            <p:fltVal val="0"/>
                                          </p:val>
                                        </p:tav>
                                        <p:tav tm="100000">
                                          <p:val>
                                            <p:strVal val="#ppt_w"/>
                                          </p:val>
                                        </p:tav>
                                      </p:tavLst>
                                    </p:anim>
                                    <p:anim calcmode="lin" valueType="num">
                                      <p:cBhvr>
                                        <p:cTn id="35" dur="250" fill="hold"/>
                                        <p:tgtEl>
                                          <p:spTgt spid="14"/>
                                        </p:tgtEl>
                                        <p:attrNameLst>
                                          <p:attrName>ppt_h</p:attrName>
                                        </p:attrNameLst>
                                      </p:cBhvr>
                                      <p:tavLst>
                                        <p:tav tm="0">
                                          <p:val>
                                            <p:fltVal val="0"/>
                                          </p:val>
                                        </p:tav>
                                        <p:tav tm="100000">
                                          <p:val>
                                            <p:strVal val="#ppt_h"/>
                                          </p:val>
                                        </p:tav>
                                      </p:tavLst>
                                    </p:anim>
                                    <p:animEffect transition="in" filter="fade">
                                      <p:cBhvr>
                                        <p:cTn id="36" dur="250"/>
                                        <p:tgtEl>
                                          <p:spTgt spid="14"/>
                                        </p:tgtEl>
                                      </p:cBhvr>
                                    </p:animEffect>
                                  </p:childTnLst>
                                </p:cTn>
                              </p:par>
                              <p:par>
                                <p:cTn id="37" presetID="2" presetClass="entr" presetSubtype="4" fill="hold" nodeType="withEffect">
                                  <p:stCondLst>
                                    <p:cond delay="500"/>
                                  </p:stCondLst>
                                  <p:childTnLst>
                                    <p:set>
                                      <p:cBhvr>
                                        <p:cTn id="38" dur="1" fill="hold">
                                          <p:stCondLst>
                                            <p:cond delay="0"/>
                                          </p:stCondLst>
                                        </p:cTn>
                                        <p:tgtEl>
                                          <p:spTgt spid="4099"/>
                                        </p:tgtEl>
                                        <p:attrNameLst>
                                          <p:attrName>style.visibility</p:attrName>
                                        </p:attrNameLst>
                                      </p:cBhvr>
                                      <p:to>
                                        <p:strVal val="visible"/>
                                      </p:to>
                                    </p:set>
                                    <p:anim calcmode="lin" valueType="num">
                                      <p:cBhvr additive="base">
                                        <p:cTn id="39" dur="500" fill="hold"/>
                                        <p:tgtEl>
                                          <p:spTgt spid="4099"/>
                                        </p:tgtEl>
                                        <p:attrNameLst>
                                          <p:attrName>ppt_x</p:attrName>
                                        </p:attrNameLst>
                                      </p:cBhvr>
                                      <p:tavLst>
                                        <p:tav tm="0">
                                          <p:val>
                                            <p:strVal val="#ppt_x"/>
                                          </p:val>
                                        </p:tav>
                                        <p:tav tm="100000">
                                          <p:val>
                                            <p:strVal val="#ppt_x"/>
                                          </p:val>
                                        </p:tav>
                                      </p:tavLst>
                                    </p:anim>
                                    <p:anim calcmode="lin" valueType="num">
                                      <p:cBhvr additive="base">
                                        <p:cTn id="40" dur="500" fill="hold"/>
                                        <p:tgtEl>
                                          <p:spTgt spid="4099"/>
                                        </p:tgtEl>
                                        <p:attrNameLst>
                                          <p:attrName>ppt_y</p:attrName>
                                        </p:attrNameLst>
                                      </p:cBhvr>
                                      <p:tavLst>
                                        <p:tav tm="0">
                                          <p:val>
                                            <p:strVal val="1+#ppt_h/2"/>
                                          </p:val>
                                        </p:tav>
                                        <p:tav tm="100000">
                                          <p:val>
                                            <p:strVal val="#ppt_y"/>
                                          </p:val>
                                        </p:tav>
                                      </p:tavLst>
                                    </p:anim>
                                  </p:childTnLst>
                                </p:cTn>
                              </p:par>
                            </p:childTnLst>
                          </p:cTn>
                        </p:par>
                        <p:par>
                          <p:cTn id="41" fill="hold">
                            <p:stCondLst>
                              <p:cond delay="2250"/>
                            </p:stCondLst>
                            <p:childTnLst>
                              <p:par>
                                <p:cTn id="42" presetID="31" presetClass="entr" presetSubtype="0" fill="hold" grpId="0" nodeType="afterEffect">
                                  <p:stCondLst>
                                    <p:cond delay="0"/>
                                  </p:stCondLst>
                                  <p:childTnLst>
                                    <p:set>
                                      <p:cBhvr>
                                        <p:cTn id="43" dur="1" fill="hold">
                                          <p:stCondLst>
                                            <p:cond delay="0"/>
                                          </p:stCondLst>
                                        </p:cTn>
                                        <p:tgtEl>
                                          <p:spTgt spid="12"/>
                                        </p:tgtEl>
                                        <p:attrNameLst>
                                          <p:attrName>style.visibility</p:attrName>
                                        </p:attrNameLst>
                                      </p:cBhvr>
                                      <p:to>
                                        <p:strVal val="visible"/>
                                      </p:to>
                                    </p:set>
                                    <p:anim calcmode="lin" valueType="num">
                                      <p:cBhvr>
                                        <p:cTn id="44" dur="250" fill="hold"/>
                                        <p:tgtEl>
                                          <p:spTgt spid="12"/>
                                        </p:tgtEl>
                                        <p:attrNameLst>
                                          <p:attrName>ppt_w</p:attrName>
                                        </p:attrNameLst>
                                      </p:cBhvr>
                                      <p:tavLst>
                                        <p:tav tm="0">
                                          <p:val>
                                            <p:fltVal val="0"/>
                                          </p:val>
                                        </p:tav>
                                        <p:tav tm="100000">
                                          <p:val>
                                            <p:strVal val="#ppt_w"/>
                                          </p:val>
                                        </p:tav>
                                      </p:tavLst>
                                    </p:anim>
                                    <p:anim calcmode="lin" valueType="num">
                                      <p:cBhvr>
                                        <p:cTn id="45" dur="250" fill="hold"/>
                                        <p:tgtEl>
                                          <p:spTgt spid="12"/>
                                        </p:tgtEl>
                                        <p:attrNameLst>
                                          <p:attrName>ppt_h</p:attrName>
                                        </p:attrNameLst>
                                      </p:cBhvr>
                                      <p:tavLst>
                                        <p:tav tm="0">
                                          <p:val>
                                            <p:fltVal val="0"/>
                                          </p:val>
                                        </p:tav>
                                        <p:tav tm="100000">
                                          <p:val>
                                            <p:strVal val="#ppt_h"/>
                                          </p:val>
                                        </p:tav>
                                      </p:tavLst>
                                    </p:anim>
                                    <p:anim calcmode="lin" valueType="num">
                                      <p:cBhvr>
                                        <p:cTn id="46" dur="250" fill="hold"/>
                                        <p:tgtEl>
                                          <p:spTgt spid="12"/>
                                        </p:tgtEl>
                                        <p:attrNameLst>
                                          <p:attrName>style.rotation</p:attrName>
                                        </p:attrNameLst>
                                      </p:cBhvr>
                                      <p:tavLst>
                                        <p:tav tm="0">
                                          <p:val>
                                            <p:fltVal val="90"/>
                                          </p:val>
                                        </p:tav>
                                        <p:tav tm="100000">
                                          <p:val>
                                            <p:fltVal val="0"/>
                                          </p:val>
                                        </p:tav>
                                      </p:tavLst>
                                    </p:anim>
                                    <p:animEffect transition="in" filter="fade">
                                      <p:cBhvr>
                                        <p:cTn id="47" dur="250"/>
                                        <p:tgtEl>
                                          <p:spTgt spid="12"/>
                                        </p:tgtEl>
                                      </p:cBhvr>
                                    </p:animEffect>
                                  </p:childTnLst>
                                </p:cTn>
                              </p:par>
                              <p:par>
                                <p:cTn id="48" presetID="31" presetClass="entr" presetSubtype="0" fill="hold" grpId="0" nodeType="withEffect">
                                  <p:stCondLst>
                                    <p:cond delay="0"/>
                                  </p:stCondLst>
                                  <p:childTnLst>
                                    <p:set>
                                      <p:cBhvr>
                                        <p:cTn id="49" dur="1" fill="hold">
                                          <p:stCondLst>
                                            <p:cond delay="0"/>
                                          </p:stCondLst>
                                        </p:cTn>
                                        <p:tgtEl>
                                          <p:spTgt spid="11"/>
                                        </p:tgtEl>
                                        <p:attrNameLst>
                                          <p:attrName>style.visibility</p:attrName>
                                        </p:attrNameLst>
                                      </p:cBhvr>
                                      <p:to>
                                        <p:strVal val="visible"/>
                                      </p:to>
                                    </p:set>
                                    <p:anim calcmode="lin" valueType="num">
                                      <p:cBhvr>
                                        <p:cTn id="50" dur="250" fill="hold"/>
                                        <p:tgtEl>
                                          <p:spTgt spid="11"/>
                                        </p:tgtEl>
                                        <p:attrNameLst>
                                          <p:attrName>ppt_w</p:attrName>
                                        </p:attrNameLst>
                                      </p:cBhvr>
                                      <p:tavLst>
                                        <p:tav tm="0">
                                          <p:val>
                                            <p:fltVal val="0"/>
                                          </p:val>
                                        </p:tav>
                                        <p:tav tm="100000">
                                          <p:val>
                                            <p:strVal val="#ppt_w"/>
                                          </p:val>
                                        </p:tav>
                                      </p:tavLst>
                                    </p:anim>
                                    <p:anim calcmode="lin" valueType="num">
                                      <p:cBhvr>
                                        <p:cTn id="51" dur="250" fill="hold"/>
                                        <p:tgtEl>
                                          <p:spTgt spid="11"/>
                                        </p:tgtEl>
                                        <p:attrNameLst>
                                          <p:attrName>ppt_h</p:attrName>
                                        </p:attrNameLst>
                                      </p:cBhvr>
                                      <p:tavLst>
                                        <p:tav tm="0">
                                          <p:val>
                                            <p:fltVal val="0"/>
                                          </p:val>
                                        </p:tav>
                                        <p:tav tm="100000">
                                          <p:val>
                                            <p:strVal val="#ppt_h"/>
                                          </p:val>
                                        </p:tav>
                                      </p:tavLst>
                                    </p:anim>
                                    <p:anim calcmode="lin" valueType="num">
                                      <p:cBhvr>
                                        <p:cTn id="52" dur="250" fill="hold"/>
                                        <p:tgtEl>
                                          <p:spTgt spid="11"/>
                                        </p:tgtEl>
                                        <p:attrNameLst>
                                          <p:attrName>style.rotation</p:attrName>
                                        </p:attrNameLst>
                                      </p:cBhvr>
                                      <p:tavLst>
                                        <p:tav tm="0">
                                          <p:val>
                                            <p:fltVal val="90"/>
                                          </p:val>
                                        </p:tav>
                                        <p:tav tm="100000">
                                          <p:val>
                                            <p:fltVal val="0"/>
                                          </p:val>
                                        </p:tav>
                                      </p:tavLst>
                                    </p:anim>
                                    <p:animEffect transition="in" filter="fade">
                                      <p:cBhvr>
                                        <p:cTn id="53" dur="250"/>
                                        <p:tgtEl>
                                          <p:spTgt spid="11"/>
                                        </p:tgtEl>
                                      </p:cBhvr>
                                    </p:animEffect>
                                  </p:childTnLst>
                                </p:cTn>
                              </p:par>
                            </p:childTnLst>
                          </p:cTn>
                        </p:par>
                        <p:par>
                          <p:cTn id="54" fill="hold">
                            <p:stCondLst>
                              <p:cond delay="2500"/>
                            </p:stCondLst>
                            <p:childTnLst>
                              <p:par>
                                <p:cTn id="55" presetID="22" presetClass="entr" presetSubtype="8" fill="hold" nodeType="afterEffect">
                                  <p:stCondLst>
                                    <p:cond delay="0"/>
                                  </p:stCondLst>
                                  <p:childTnLst>
                                    <p:set>
                                      <p:cBhvr>
                                        <p:cTn id="56" dur="1" fill="hold">
                                          <p:stCondLst>
                                            <p:cond delay="0"/>
                                          </p:stCondLst>
                                        </p:cTn>
                                        <p:tgtEl>
                                          <p:spTgt spid="23"/>
                                        </p:tgtEl>
                                        <p:attrNameLst>
                                          <p:attrName>style.visibility</p:attrName>
                                        </p:attrNameLst>
                                      </p:cBhvr>
                                      <p:to>
                                        <p:strVal val="visible"/>
                                      </p:to>
                                    </p:set>
                                    <p:animEffect transition="in" filter="wipe(left)">
                                      <p:cBhvr>
                                        <p:cTn id="57" dur="500"/>
                                        <p:tgtEl>
                                          <p:spTgt spid="23"/>
                                        </p:tgtEl>
                                      </p:cBhvr>
                                    </p:animEffect>
                                  </p:childTnLst>
                                </p:cTn>
                              </p:par>
                            </p:childTnLst>
                          </p:cTn>
                        </p:par>
                        <p:par>
                          <p:cTn id="58" fill="hold">
                            <p:stCondLst>
                              <p:cond delay="3000"/>
                            </p:stCondLst>
                            <p:childTnLst>
                              <p:par>
                                <p:cTn id="59" presetID="53" presetClass="entr" presetSubtype="16" fill="hold" grpId="0" nodeType="afterEffect">
                                  <p:stCondLst>
                                    <p:cond delay="0"/>
                                  </p:stCondLst>
                                  <p:childTnLst>
                                    <p:set>
                                      <p:cBhvr>
                                        <p:cTn id="60" dur="1" fill="hold">
                                          <p:stCondLst>
                                            <p:cond delay="0"/>
                                          </p:stCondLst>
                                        </p:cTn>
                                        <p:tgtEl>
                                          <p:spTgt spid="17"/>
                                        </p:tgtEl>
                                        <p:attrNameLst>
                                          <p:attrName>style.visibility</p:attrName>
                                        </p:attrNameLst>
                                      </p:cBhvr>
                                      <p:to>
                                        <p:strVal val="visible"/>
                                      </p:to>
                                    </p:set>
                                    <p:anim calcmode="lin" valueType="num">
                                      <p:cBhvr>
                                        <p:cTn id="61" dur="250" fill="hold"/>
                                        <p:tgtEl>
                                          <p:spTgt spid="17"/>
                                        </p:tgtEl>
                                        <p:attrNameLst>
                                          <p:attrName>ppt_w</p:attrName>
                                        </p:attrNameLst>
                                      </p:cBhvr>
                                      <p:tavLst>
                                        <p:tav tm="0">
                                          <p:val>
                                            <p:fltVal val="0"/>
                                          </p:val>
                                        </p:tav>
                                        <p:tav tm="100000">
                                          <p:val>
                                            <p:strVal val="#ppt_w"/>
                                          </p:val>
                                        </p:tav>
                                      </p:tavLst>
                                    </p:anim>
                                    <p:anim calcmode="lin" valueType="num">
                                      <p:cBhvr>
                                        <p:cTn id="62" dur="250" fill="hold"/>
                                        <p:tgtEl>
                                          <p:spTgt spid="17"/>
                                        </p:tgtEl>
                                        <p:attrNameLst>
                                          <p:attrName>ppt_h</p:attrName>
                                        </p:attrNameLst>
                                      </p:cBhvr>
                                      <p:tavLst>
                                        <p:tav tm="0">
                                          <p:val>
                                            <p:fltVal val="0"/>
                                          </p:val>
                                        </p:tav>
                                        <p:tav tm="100000">
                                          <p:val>
                                            <p:strVal val="#ppt_h"/>
                                          </p:val>
                                        </p:tav>
                                      </p:tavLst>
                                    </p:anim>
                                    <p:animEffect transition="in" filter="fade">
                                      <p:cBhvr>
                                        <p:cTn id="63" dur="250"/>
                                        <p:tgtEl>
                                          <p:spTgt spid="17"/>
                                        </p:tgtEl>
                                      </p:cBhvr>
                                    </p:animEffect>
                                  </p:childTnLst>
                                </p:cTn>
                              </p:par>
                              <p:par>
                                <p:cTn id="64" presetID="53" presetClass="entr" presetSubtype="16" fill="hold" grpId="0" nodeType="withEffect">
                                  <p:stCondLst>
                                    <p:cond delay="500"/>
                                  </p:stCondLst>
                                  <p:childTnLst>
                                    <p:set>
                                      <p:cBhvr>
                                        <p:cTn id="65" dur="1" fill="hold">
                                          <p:stCondLst>
                                            <p:cond delay="0"/>
                                          </p:stCondLst>
                                        </p:cTn>
                                        <p:tgtEl>
                                          <p:spTgt spid="16"/>
                                        </p:tgtEl>
                                        <p:attrNameLst>
                                          <p:attrName>style.visibility</p:attrName>
                                        </p:attrNameLst>
                                      </p:cBhvr>
                                      <p:to>
                                        <p:strVal val="visible"/>
                                      </p:to>
                                    </p:set>
                                    <p:anim calcmode="lin" valueType="num">
                                      <p:cBhvr>
                                        <p:cTn id="66" dur="250" fill="hold"/>
                                        <p:tgtEl>
                                          <p:spTgt spid="16"/>
                                        </p:tgtEl>
                                        <p:attrNameLst>
                                          <p:attrName>ppt_w</p:attrName>
                                        </p:attrNameLst>
                                      </p:cBhvr>
                                      <p:tavLst>
                                        <p:tav tm="0">
                                          <p:val>
                                            <p:fltVal val="0"/>
                                          </p:val>
                                        </p:tav>
                                        <p:tav tm="100000">
                                          <p:val>
                                            <p:strVal val="#ppt_w"/>
                                          </p:val>
                                        </p:tav>
                                      </p:tavLst>
                                    </p:anim>
                                    <p:anim calcmode="lin" valueType="num">
                                      <p:cBhvr>
                                        <p:cTn id="67" dur="250" fill="hold"/>
                                        <p:tgtEl>
                                          <p:spTgt spid="16"/>
                                        </p:tgtEl>
                                        <p:attrNameLst>
                                          <p:attrName>ppt_h</p:attrName>
                                        </p:attrNameLst>
                                      </p:cBhvr>
                                      <p:tavLst>
                                        <p:tav tm="0">
                                          <p:val>
                                            <p:fltVal val="0"/>
                                          </p:val>
                                        </p:tav>
                                        <p:tav tm="100000">
                                          <p:val>
                                            <p:strVal val="#ppt_h"/>
                                          </p:val>
                                        </p:tav>
                                      </p:tavLst>
                                    </p:anim>
                                    <p:animEffect transition="in" filter="fade">
                                      <p:cBhvr>
                                        <p:cTn id="68" dur="25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P spid="11" grpId="0"/>
      <p:bldP spid="12" grpId="0"/>
      <p:bldP spid="13" grpId="0"/>
      <p:bldP spid="14" grpId="0" animBg="1"/>
      <p:bldP spid="15" grpId="0" animBg="1"/>
      <p:bldP spid="16" grpId="0" animBg="1"/>
      <p:bldP spid="17" grpId="0" animBg="1"/>
    </p:bldLst>
  </p:timing>
</p:sld>
</file>

<file path=ppt/slides/slide2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空心弧 1"/>
          <p:cNvSpPr/>
          <p:nvPr/>
        </p:nvSpPr>
        <p:spPr>
          <a:xfrm>
            <a:off x="1850246" y="974300"/>
            <a:ext cx="1971148" cy="1971819"/>
          </a:xfrm>
          <a:prstGeom prst="blockArc">
            <a:avLst>
              <a:gd name="adj1" fmla="val 4469103"/>
              <a:gd name="adj2" fmla="val 21246848"/>
              <a:gd name="adj3" fmla="val 4136"/>
            </a:avLst>
          </a:prstGeom>
          <a:solidFill>
            <a:srgbClr val="92D050"/>
          </a:solidFill>
          <a:ln w="3175">
            <a:noFill/>
          </a:ln>
          <a:effectLst>
            <a:innerShdw blurRad="63500" dist="50800" dir="10740000">
              <a:prstClr val="black">
                <a:alpha val="28000"/>
              </a:prstClr>
            </a:innerShdw>
          </a:effectLst>
        </p:spPr>
        <p:style>
          <a:lnRef idx="2">
            <a:schemeClr val="accent1">
              <a:shade val="50000"/>
            </a:schemeClr>
          </a:lnRef>
          <a:fillRef idx="1">
            <a:schemeClr val="accent1"/>
          </a:fillRef>
          <a:effectRef idx="0">
            <a:schemeClr val="accent1"/>
          </a:effectRef>
          <a:fontRef idx="minor">
            <a:schemeClr val="lt1"/>
          </a:fontRef>
        </p:style>
        <p:txBody>
          <a:bodyPr lIns="79224" tIns="39612" rIns="79224" bIns="39612" anchor="ctr"/>
          <a:lstStyle/>
          <a:p>
            <a:pPr algn="ctr"/>
            <a:endParaRPr lang="zh-CN" altLang="en-US" dirty="0">
              <a:solidFill>
                <a:prstClr val="white"/>
              </a:solidFill>
            </a:endParaRPr>
          </a:p>
        </p:txBody>
      </p:sp>
      <p:sp>
        <p:nvSpPr>
          <p:cNvPr id="3" name="空心弧 2"/>
          <p:cNvSpPr/>
          <p:nvPr/>
        </p:nvSpPr>
        <p:spPr>
          <a:xfrm rot="4802168" flipH="1">
            <a:off x="3682466" y="1438227"/>
            <a:ext cx="1971819" cy="1971148"/>
          </a:xfrm>
          <a:prstGeom prst="blockArc">
            <a:avLst>
              <a:gd name="adj1" fmla="val 3459353"/>
              <a:gd name="adj2" fmla="val 21246848"/>
              <a:gd name="adj3" fmla="val 4136"/>
            </a:avLst>
          </a:prstGeom>
          <a:solidFill>
            <a:srgbClr val="92D050"/>
          </a:solidFill>
          <a:ln w="3175">
            <a:noFill/>
          </a:ln>
          <a:effectLst>
            <a:innerShdw blurRad="63500" dist="50800" dir="10740000">
              <a:prstClr val="black">
                <a:alpha val="28000"/>
              </a:prstClr>
            </a:innerShdw>
          </a:effectLst>
        </p:spPr>
        <p:style>
          <a:lnRef idx="2">
            <a:schemeClr val="accent1">
              <a:shade val="50000"/>
            </a:schemeClr>
          </a:lnRef>
          <a:fillRef idx="1">
            <a:schemeClr val="accent1"/>
          </a:fillRef>
          <a:effectRef idx="0">
            <a:schemeClr val="accent1"/>
          </a:effectRef>
          <a:fontRef idx="minor">
            <a:schemeClr val="lt1"/>
          </a:fontRef>
        </p:style>
        <p:txBody>
          <a:bodyPr lIns="79224" tIns="39612" rIns="79224" bIns="39612" anchor="ctr"/>
          <a:lstStyle/>
          <a:p>
            <a:pPr algn="ctr"/>
            <a:endParaRPr lang="zh-CN" altLang="en-US" dirty="0">
              <a:solidFill>
                <a:prstClr val="white"/>
              </a:solidFill>
            </a:endParaRPr>
          </a:p>
        </p:txBody>
      </p:sp>
      <p:sp>
        <p:nvSpPr>
          <p:cNvPr id="4" name="空心弧 3"/>
          <p:cNvSpPr/>
          <p:nvPr/>
        </p:nvSpPr>
        <p:spPr>
          <a:xfrm rot="5692655" flipH="1">
            <a:off x="2141030" y="2689647"/>
            <a:ext cx="1971819" cy="1971148"/>
          </a:xfrm>
          <a:prstGeom prst="blockArc">
            <a:avLst>
              <a:gd name="adj1" fmla="val 3459353"/>
              <a:gd name="adj2" fmla="val 21246848"/>
              <a:gd name="adj3" fmla="val 4136"/>
            </a:avLst>
          </a:prstGeom>
          <a:solidFill>
            <a:srgbClr val="7BC143"/>
          </a:solidFill>
          <a:ln w="3175">
            <a:noFill/>
          </a:ln>
          <a:effectLst>
            <a:innerShdw blurRad="63500" dist="50800" dir="10740000">
              <a:prstClr val="black">
                <a:alpha val="28000"/>
              </a:prstClr>
            </a:innerShdw>
          </a:effectLst>
        </p:spPr>
        <p:style>
          <a:lnRef idx="2">
            <a:schemeClr val="accent1">
              <a:shade val="50000"/>
            </a:schemeClr>
          </a:lnRef>
          <a:fillRef idx="1">
            <a:schemeClr val="accent1"/>
          </a:fillRef>
          <a:effectRef idx="0">
            <a:schemeClr val="accent1"/>
          </a:effectRef>
          <a:fontRef idx="minor">
            <a:schemeClr val="lt1"/>
          </a:fontRef>
        </p:style>
        <p:txBody>
          <a:bodyPr lIns="79224" tIns="39612" rIns="79224" bIns="39612" anchor="ctr"/>
          <a:lstStyle/>
          <a:p>
            <a:pPr algn="ctr"/>
            <a:endParaRPr lang="zh-CN" altLang="en-US" dirty="0">
              <a:solidFill>
                <a:prstClr val="white"/>
              </a:solidFill>
            </a:endParaRPr>
          </a:p>
        </p:txBody>
      </p:sp>
      <p:sp>
        <p:nvSpPr>
          <p:cNvPr id="5" name="椭圆 4"/>
          <p:cNvSpPr/>
          <p:nvPr/>
        </p:nvSpPr>
        <p:spPr>
          <a:xfrm>
            <a:off x="1469617" y="1228006"/>
            <a:ext cx="826610" cy="809665"/>
          </a:xfrm>
          <a:prstGeom prst="ellipse">
            <a:avLst/>
          </a:prstGeom>
          <a:solidFill>
            <a:srgbClr val="92D050"/>
          </a:solidFill>
          <a:ln w="19050">
            <a:solidFill>
              <a:schemeClr val="bg1"/>
            </a:solidFill>
            <a:prstDash val="solid"/>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600" b="1" dirty="0">
                <a:solidFill>
                  <a:schemeClr val="lt1"/>
                </a:solidFill>
                <a:latin typeface="微软雅黑" pitchFamily="34" charset="-122"/>
                <a:ea typeface="微软雅黑" pitchFamily="34" charset="-122"/>
              </a:rPr>
              <a:t>文本</a:t>
            </a:r>
          </a:p>
        </p:txBody>
      </p:sp>
      <p:sp>
        <p:nvSpPr>
          <p:cNvPr id="6" name="椭圆 5"/>
          <p:cNvSpPr/>
          <p:nvPr/>
        </p:nvSpPr>
        <p:spPr>
          <a:xfrm>
            <a:off x="5142413" y="2423801"/>
            <a:ext cx="826610" cy="809665"/>
          </a:xfrm>
          <a:prstGeom prst="ellipse">
            <a:avLst/>
          </a:prstGeom>
          <a:solidFill>
            <a:srgbClr val="92D050"/>
          </a:solidFill>
          <a:ln w="19050">
            <a:solidFill>
              <a:schemeClr val="bg1"/>
            </a:solidFill>
            <a:prstDash val="solid"/>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600" b="1" dirty="0">
                <a:solidFill>
                  <a:schemeClr val="lt1"/>
                </a:solidFill>
                <a:latin typeface="微软雅黑" pitchFamily="34" charset="-122"/>
                <a:ea typeface="微软雅黑" pitchFamily="34" charset="-122"/>
              </a:rPr>
              <a:t>文本</a:t>
            </a:r>
          </a:p>
        </p:txBody>
      </p:sp>
      <p:sp>
        <p:nvSpPr>
          <p:cNvPr id="7" name="椭圆 6"/>
          <p:cNvSpPr/>
          <p:nvPr/>
        </p:nvSpPr>
        <p:spPr>
          <a:xfrm>
            <a:off x="3144005" y="4047926"/>
            <a:ext cx="826610" cy="809665"/>
          </a:xfrm>
          <a:prstGeom prst="ellipse">
            <a:avLst/>
          </a:prstGeom>
          <a:solidFill>
            <a:srgbClr val="7BC143"/>
          </a:solidFill>
          <a:ln w="19050">
            <a:solidFill>
              <a:schemeClr val="bg1"/>
            </a:solidFill>
            <a:prstDash val="solid"/>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600" b="1" dirty="0">
                <a:solidFill>
                  <a:schemeClr val="lt1"/>
                </a:solidFill>
                <a:latin typeface="微软雅黑" pitchFamily="34" charset="-122"/>
                <a:ea typeface="微软雅黑" pitchFamily="34" charset="-122"/>
              </a:rPr>
              <a:t>文本</a:t>
            </a:r>
          </a:p>
        </p:txBody>
      </p:sp>
      <p:sp>
        <p:nvSpPr>
          <p:cNvPr id="8" name="TextBox 7"/>
          <p:cNvSpPr txBox="1"/>
          <p:nvPr/>
        </p:nvSpPr>
        <p:spPr>
          <a:xfrm>
            <a:off x="2286093" y="1489878"/>
            <a:ext cx="1333850" cy="1043878"/>
          </a:xfrm>
          <a:prstGeom prst="rect">
            <a:avLst/>
          </a:prstGeom>
          <a:noFill/>
        </p:spPr>
        <p:txBody>
          <a:bodyPr wrap="square" lIns="82808" tIns="41403" rIns="82808" bIns="41403" rtlCol="0">
            <a:spAutoFit/>
          </a:bodyPr>
          <a:lstStyle/>
          <a:p>
            <a:pPr>
              <a:lnSpc>
                <a:spcPct val="130000"/>
              </a:lnSpc>
              <a:defRPr/>
            </a:pPr>
            <a:r>
              <a:rPr lang="zh-CN" altLang="en-US" sz="1200" kern="0" dirty="0">
                <a:solidFill>
                  <a:srgbClr val="002060"/>
                </a:solidFill>
                <a:latin typeface="微软雅黑" pitchFamily="34" charset="-122"/>
                <a:ea typeface="微软雅黑" pitchFamily="34" charset="-122"/>
              </a:rPr>
              <a:t>您的内容打在这里或通过复制您的文本后在此框中选择粘贴。</a:t>
            </a:r>
            <a:endParaRPr lang="en-US" altLang="zh-CN" sz="1200" kern="0" dirty="0">
              <a:solidFill>
                <a:srgbClr val="002060"/>
              </a:solidFill>
              <a:latin typeface="微软雅黑" pitchFamily="34" charset="-122"/>
              <a:ea typeface="微软雅黑" pitchFamily="34" charset="-122"/>
            </a:endParaRPr>
          </a:p>
        </p:txBody>
      </p:sp>
      <p:sp>
        <p:nvSpPr>
          <p:cNvPr id="9" name="TextBox 8"/>
          <p:cNvSpPr txBox="1"/>
          <p:nvPr/>
        </p:nvSpPr>
        <p:spPr>
          <a:xfrm>
            <a:off x="4015138" y="1873260"/>
            <a:ext cx="1333850" cy="963856"/>
          </a:xfrm>
          <a:prstGeom prst="rect">
            <a:avLst/>
          </a:prstGeom>
          <a:noFill/>
        </p:spPr>
        <p:txBody>
          <a:bodyPr wrap="square" lIns="82808" tIns="41403" rIns="82808" bIns="41403" rtlCol="0">
            <a:spAutoFit/>
          </a:bodyPr>
          <a:lstStyle/>
          <a:p>
            <a:pPr>
              <a:lnSpc>
                <a:spcPct val="130000"/>
              </a:lnSpc>
              <a:defRPr/>
            </a:pPr>
            <a:r>
              <a:rPr lang="zh-CN" altLang="en-US" sz="1100" kern="0" dirty="0">
                <a:solidFill>
                  <a:sysClr val="windowText" lastClr="000000">
                    <a:lumMod val="65000"/>
                    <a:lumOff val="35000"/>
                  </a:sysClr>
                </a:solidFill>
                <a:latin typeface="微软雅黑" pitchFamily="34" charset="-122"/>
                <a:ea typeface="微软雅黑" pitchFamily="34" charset="-122"/>
              </a:rPr>
              <a:t>您的内容打在这里或通过复制您的文本后在此框中选择粘贴。</a:t>
            </a:r>
            <a:endParaRPr lang="en-US" altLang="zh-CN" sz="1100" kern="0" dirty="0">
              <a:solidFill>
                <a:sysClr val="windowText" lastClr="000000">
                  <a:lumMod val="65000"/>
                  <a:lumOff val="35000"/>
                </a:sysClr>
              </a:solidFill>
              <a:latin typeface="微软雅黑" pitchFamily="34" charset="-122"/>
              <a:ea typeface="微软雅黑" pitchFamily="34" charset="-122"/>
            </a:endParaRPr>
          </a:p>
        </p:txBody>
      </p:sp>
      <p:sp>
        <p:nvSpPr>
          <p:cNvPr id="10" name="TextBox 9"/>
          <p:cNvSpPr txBox="1"/>
          <p:nvPr/>
        </p:nvSpPr>
        <p:spPr>
          <a:xfrm>
            <a:off x="2473191" y="3127112"/>
            <a:ext cx="1333850" cy="963856"/>
          </a:xfrm>
          <a:prstGeom prst="rect">
            <a:avLst/>
          </a:prstGeom>
          <a:noFill/>
        </p:spPr>
        <p:txBody>
          <a:bodyPr wrap="square" lIns="82808" tIns="41403" rIns="82808" bIns="41403" rtlCol="0">
            <a:spAutoFit/>
          </a:bodyPr>
          <a:lstStyle/>
          <a:p>
            <a:pPr>
              <a:lnSpc>
                <a:spcPct val="130000"/>
              </a:lnSpc>
              <a:defRPr/>
            </a:pPr>
            <a:r>
              <a:rPr lang="zh-CN" altLang="en-US" sz="1100" kern="0" dirty="0">
                <a:solidFill>
                  <a:sysClr val="windowText" lastClr="000000">
                    <a:lumMod val="65000"/>
                    <a:lumOff val="35000"/>
                  </a:sysClr>
                </a:solidFill>
                <a:latin typeface="微软雅黑" pitchFamily="34" charset="-122"/>
                <a:ea typeface="微软雅黑" pitchFamily="34" charset="-122"/>
              </a:rPr>
              <a:t>您的内容打在这里或通过复制您的文本后在此框中选择粘贴。</a:t>
            </a:r>
            <a:endParaRPr lang="en-US" altLang="zh-CN" sz="1100" kern="0" dirty="0">
              <a:solidFill>
                <a:sysClr val="windowText" lastClr="000000">
                  <a:lumMod val="65000"/>
                  <a:lumOff val="35000"/>
                </a:sysClr>
              </a:solidFill>
              <a:latin typeface="微软雅黑" pitchFamily="34" charset="-122"/>
              <a:ea typeface="微软雅黑" pitchFamily="34" charset="-122"/>
            </a:endParaRPr>
          </a:p>
        </p:txBody>
      </p:sp>
      <p:pic>
        <p:nvPicPr>
          <p:cNvPr id="9218" name="Picture 2" descr="C:\Users\Thinkpad\Desktop\医疗PNG\1_0003_图层-6.png"/>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6341004" y="1838001"/>
            <a:ext cx="1168722" cy="3140258"/>
          </a:xfrm>
          <a:prstGeom prst="rect">
            <a:avLst/>
          </a:prstGeom>
          <a:noFill/>
          <a:effectLst>
            <a:outerShdw blurRad="63500" sx="102000" sy="102000" algn="ctr" rotWithShape="0">
              <a:prstClr val="black">
                <a:alpha val="40000"/>
              </a:prstClr>
            </a:outerShdw>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637460222"/>
      </p:ext>
    </p:extLst>
  </p:cSld>
  <p:clrMapOvr>
    <a:masterClrMapping/>
  </p:clrMapOvr>
  <mc:AlternateContent xmlns:mc="http://schemas.openxmlformats.org/markup-compatibility/2006" xmlns:p14="http://schemas.microsoft.com/office/powerpoint/2010/main">
    <mc:Choice Requires="p14">
      <p:transition spd="slow" p14:dur="1600" advClick="0" advTm="5000">
        <p14:prism isInverted="1"/>
      </p:transition>
    </mc:Choice>
    <mc:Fallback xmlns="">
      <p:transition spd="slow" advClick="0" advTm="5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9218"/>
                                        </p:tgtEl>
                                        <p:attrNameLst>
                                          <p:attrName>style.visibility</p:attrName>
                                        </p:attrNameLst>
                                      </p:cBhvr>
                                      <p:to>
                                        <p:strVal val="visible"/>
                                      </p:to>
                                    </p:set>
                                    <p:animEffect transition="in" filter="fade">
                                      <p:cBhvr>
                                        <p:cTn id="7" dur="500"/>
                                        <p:tgtEl>
                                          <p:spTgt spid="9218"/>
                                        </p:tgtEl>
                                      </p:cBhvr>
                                    </p:animEffect>
                                  </p:childTnLst>
                                </p:cTn>
                              </p:par>
                            </p:childTnLst>
                          </p:cTn>
                        </p:par>
                        <p:par>
                          <p:cTn id="8" fill="hold">
                            <p:stCondLst>
                              <p:cond delay="500"/>
                            </p:stCondLst>
                            <p:childTnLst>
                              <p:par>
                                <p:cTn id="9" presetID="53" presetClass="entr" presetSubtype="16" fill="hold" grpId="0" nodeType="afterEffect">
                                  <p:stCondLst>
                                    <p:cond delay="0"/>
                                  </p:stCondLst>
                                  <p:childTnLst>
                                    <p:set>
                                      <p:cBhvr>
                                        <p:cTn id="10" dur="1" fill="hold">
                                          <p:stCondLst>
                                            <p:cond delay="0"/>
                                          </p:stCondLst>
                                        </p:cTn>
                                        <p:tgtEl>
                                          <p:spTgt spid="5"/>
                                        </p:tgtEl>
                                        <p:attrNameLst>
                                          <p:attrName>style.visibility</p:attrName>
                                        </p:attrNameLst>
                                      </p:cBhvr>
                                      <p:to>
                                        <p:strVal val="visible"/>
                                      </p:to>
                                    </p:set>
                                    <p:anim calcmode="lin" valueType="num">
                                      <p:cBhvr>
                                        <p:cTn id="11" dur="500" fill="hold"/>
                                        <p:tgtEl>
                                          <p:spTgt spid="5"/>
                                        </p:tgtEl>
                                        <p:attrNameLst>
                                          <p:attrName>ppt_w</p:attrName>
                                        </p:attrNameLst>
                                      </p:cBhvr>
                                      <p:tavLst>
                                        <p:tav tm="0">
                                          <p:val>
                                            <p:fltVal val="0"/>
                                          </p:val>
                                        </p:tav>
                                        <p:tav tm="100000">
                                          <p:val>
                                            <p:strVal val="#ppt_w"/>
                                          </p:val>
                                        </p:tav>
                                      </p:tavLst>
                                    </p:anim>
                                    <p:anim calcmode="lin" valueType="num">
                                      <p:cBhvr>
                                        <p:cTn id="12" dur="500" fill="hold"/>
                                        <p:tgtEl>
                                          <p:spTgt spid="5"/>
                                        </p:tgtEl>
                                        <p:attrNameLst>
                                          <p:attrName>ppt_h</p:attrName>
                                        </p:attrNameLst>
                                      </p:cBhvr>
                                      <p:tavLst>
                                        <p:tav tm="0">
                                          <p:val>
                                            <p:fltVal val="0"/>
                                          </p:val>
                                        </p:tav>
                                        <p:tav tm="100000">
                                          <p:val>
                                            <p:strVal val="#ppt_h"/>
                                          </p:val>
                                        </p:tav>
                                      </p:tavLst>
                                    </p:anim>
                                    <p:animEffect transition="in" filter="fade">
                                      <p:cBhvr>
                                        <p:cTn id="13" dur="500"/>
                                        <p:tgtEl>
                                          <p:spTgt spid="5"/>
                                        </p:tgtEl>
                                      </p:cBhvr>
                                    </p:animEffect>
                                  </p:childTnLst>
                                </p:cTn>
                              </p:par>
                            </p:childTnLst>
                          </p:cTn>
                        </p:par>
                        <p:par>
                          <p:cTn id="14" fill="hold">
                            <p:stCondLst>
                              <p:cond delay="1000"/>
                            </p:stCondLst>
                            <p:childTnLst>
                              <p:par>
                                <p:cTn id="15" presetID="26" presetClass="emph" presetSubtype="0" fill="hold" grpId="1" nodeType="afterEffect">
                                  <p:stCondLst>
                                    <p:cond delay="0"/>
                                  </p:stCondLst>
                                  <p:childTnLst>
                                    <p:animEffect transition="out" filter="fade">
                                      <p:cBhvr>
                                        <p:cTn id="16" dur="250" tmFilter="0, 0; .2, .5; .8, .5; 1, 0"/>
                                        <p:tgtEl>
                                          <p:spTgt spid="5"/>
                                        </p:tgtEl>
                                      </p:cBhvr>
                                    </p:animEffect>
                                    <p:animScale>
                                      <p:cBhvr>
                                        <p:cTn id="17" dur="125" autoRev="1" fill="hold"/>
                                        <p:tgtEl>
                                          <p:spTgt spid="5"/>
                                        </p:tgtEl>
                                      </p:cBhvr>
                                      <p:by x="105000" y="105000"/>
                                    </p:animScale>
                                  </p:childTnLst>
                                </p:cTn>
                              </p:par>
                            </p:childTnLst>
                          </p:cTn>
                        </p:par>
                        <p:par>
                          <p:cTn id="18" fill="hold">
                            <p:stCondLst>
                              <p:cond delay="1250"/>
                            </p:stCondLst>
                            <p:childTnLst>
                              <p:par>
                                <p:cTn id="19" presetID="53" presetClass="entr" presetSubtype="16" fill="hold" grpId="1" nodeType="afterEffect">
                                  <p:stCondLst>
                                    <p:cond delay="0"/>
                                  </p:stCondLst>
                                  <p:childTnLst>
                                    <p:set>
                                      <p:cBhvr>
                                        <p:cTn id="20" dur="1" fill="hold">
                                          <p:stCondLst>
                                            <p:cond delay="0"/>
                                          </p:stCondLst>
                                        </p:cTn>
                                        <p:tgtEl>
                                          <p:spTgt spid="2"/>
                                        </p:tgtEl>
                                        <p:attrNameLst>
                                          <p:attrName>style.visibility</p:attrName>
                                        </p:attrNameLst>
                                      </p:cBhvr>
                                      <p:to>
                                        <p:strVal val="visible"/>
                                      </p:to>
                                    </p:set>
                                    <p:anim calcmode="lin" valueType="num">
                                      <p:cBhvr>
                                        <p:cTn id="21" dur="1000" fill="hold"/>
                                        <p:tgtEl>
                                          <p:spTgt spid="2"/>
                                        </p:tgtEl>
                                        <p:attrNameLst>
                                          <p:attrName>ppt_w</p:attrName>
                                        </p:attrNameLst>
                                      </p:cBhvr>
                                      <p:tavLst>
                                        <p:tav tm="0">
                                          <p:val>
                                            <p:fltVal val="0"/>
                                          </p:val>
                                        </p:tav>
                                        <p:tav tm="100000">
                                          <p:val>
                                            <p:strVal val="#ppt_w"/>
                                          </p:val>
                                        </p:tav>
                                      </p:tavLst>
                                    </p:anim>
                                    <p:anim calcmode="lin" valueType="num">
                                      <p:cBhvr>
                                        <p:cTn id="22" dur="1000" fill="hold"/>
                                        <p:tgtEl>
                                          <p:spTgt spid="2"/>
                                        </p:tgtEl>
                                        <p:attrNameLst>
                                          <p:attrName>ppt_h</p:attrName>
                                        </p:attrNameLst>
                                      </p:cBhvr>
                                      <p:tavLst>
                                        <p:tav tm="0">
                                          <p:val>
                                            <p:fltVal val="0"/>
                                          </p:val>
                                        </p:tav>
                                        <p:tav tm="100000">
                                          <p:val>
                                            <p:strVal val="#ppt_h"/>
                                          </p:val>
                                        </p:tav>
                                      </p:tavLst>
                                    </p:anim>
                                    <p:animEffect transition="in" filter="fade">
                                      <p:cBhvr>
                                        <p:cTn id="23" dur="1000"/>
                                        <p:tgtEl>
                                          <p:spTgt spid="2"/>
                                        </p:tgtEl>
                                      </p:cBhvr>
                                    </p:animEffect>
                                  </p:childTnLst>
                                </p:cTn>
                              </p:par>
                              <p:par>
                                <p:cTn id="24" presetID="8" presetClass="emph" presetSubtype="0" fill="hold" grpId="0" nodeType="withEffect">
                                  <p:stCondLst>
                                    <p:cond delay="0"/>
                                  </p:stCondLst>
                                  <p:childTnLst>
                                    <p:animRot by="21600000">
                                      <p:cBhvr>
                                        <p:cTn id="25" dur="1000" fill="hold"/>
                                        <p:tgtEl>
                                          <p:spTgt spid="2"/>
                                        </p:tgtEl>
                                        <p:attrNameLst>
                                          <p:attrName>r</p:attrName>
                                        </p:attrNameLst>
                                      </p:cBhvr>
                                    </p:animRot>
                                  </p:childTnLst>
                                </p:cTn>
                              </p:par>
                            </p:childTnLst>
                          </p:cTn>
                        </p:par>
                        <p:par>
                          <p:cTn id="26" fill="hold">
                            <p:stCondLst>
                              <p:cond delay="2250"/>
                            </p:stCondLst>
                            <p:childTnLst>
                              <p:par>
                                <p:cTn id="27" presetID="53" presetClass="entr" presetSubtype="16" fill="hold" grpId="0" nodeType="afterEffect">
                                  <p:stCondLst>
                                    <p:cond delay="0"/>
                                  </p:stCondLst>
                                  <p:childTnLst>
                                    <p:set>
                                      <p:cBhvr>
                                        <p:cTn id="28" dur="1" fill="hold">
                                          <p:stCondLst>
                                            <p:cond delay="0"/>
                                          </p:stCondLst>
                                        </p:cTn>
                                        <p:tgtEl>
                                          <p:spTgt spid="8"/>
                                        </p:tgtEl>
                                        <p:attrNameLst>
                                          <p:attrName>style.visibility</p:attrName>
                                        </p:attrNameLst>
                                      </p:cBhvr>
                                      <p:to>
                                        <p:strVal val="visible"/>
                                      </p:to>
                                    </p:set>
                                    <p:anim calcmode="lin" valueType="num">
                                      <p:cBhvr>
                                        <p:cTn id="29" dur="500" fill="hold"/>
                                        <p:tgtEl>
                                          <p:spTgt spid="8"/>
                                        </p:tgtEl>
                                        <p:attrNameLst>
                                          <p:attrName>ppt_w</p:attrName>
                                        </p:attrNameLst>
                                      </p:cBhvr>
                                      <p:tavLst>
                                        <p:tav tm="0">
                                          <p:val>
                                            <p:fltVal val="0"/>
                                          </p:val>
                                        </p:tav>
                                        <p:tav tm="100000">
                                          <p:val>
                                            <p:strVal val="#ppt_w"/>
                                          </p:val>
                                        </p:tav>
                                      </p:tavLst>
                                    </p:anim>
                                    <p:anim calcmode="lin" valueType="num">
                                      <p:cBhvr>
                                        <p:cTn id="30" dur="500" fill="hold"/>
                                        <p:tgtEl>
                                          <p:spTgt spid="8"/>
                                        </p:tgtEl>
                                        <p:attrNameLst>
                                          <p:attrName>ppt_h</p:attrName>
                                        </p:attrNameLst>
                                      </p:cBhvr>
                                      <p:tavLst>
                                        <p:tav tm="0">
                                          <p:val>
                                            <p:fltVal val="0"/>
                                          </p:val>
                                        </p:tav>
                                        <p:tav tm="100000">
                                          <p:val>
                                            <p:strVal val="#ppt_h"/>
                                          </p:val>
                                        </p:tav>
                                      </p:tavLst>
                                    </p:anim>
                                    <p:animEffect transition="in" filter="fade">
                                      <p:cBhvr>
                                        <p:cTn id="31" dur="500"/>
                                        <p:tgtEl>
                                          <p:spTgt spid="8"/>
                                        </p:tgtEl>
                                      </p:cBhvr>
                                    </p:animEffect>
                                  </p:childTnLst>
                                </p:cTn>
                              </p:par>
                            </p:childTnLst>
                          </p:cTn>
                        </p:par>
                        <p:par>
                          <p:cTn id="32" fill="hold">
                            <p:stCondLst>
                              <p:cond delay="2750"/>
                            </p:stCondLst>
                            <p:childTnLst>
                              <p:par>
                                <p:cTn id="33" presetID="53" presetClass="entr" presetSubtype="16" fill="hold" grpId="0" nodeType="afterEffect">
                                  <p:stCondLst>
                                    <p:cond delay="0"/>
                                  </p:stCondLst>
                                  <p:childTnLst>
                                    <p:set>
                                      <p:cBhvr>
                                        <p:cTn id="34" dur="1" fill="hold">
                                          <p:stCondLst>
                                            <p:cond delay="0"/>
                                          </p:stCondLst>
                                        </p:cTn>
                                        <p:tgtEl>
                                          <p:spTgt spid="6"/>
                                        </p:tgtEl>
                                        <p:attrNameLst>
                                          <p:attrName>style.visibility</p:attrName>
                                        </p:attrNameLst>
                                      </p:cBhvr>
                                      <p:to>
                                        <p:strVal val="visible"/>
                                      </p:to>
                                    </p:set>
                                    <p:anim calcmode="lin" valueType="num">
                                      <p:cBhvr>
                                        <p:cTn id="35" dur="500" fill="hold"/>
                                        <p:tgtEl>
                                          <p:spTgt spid="6"/>
                                        </p:tgtEl>
                                        <p:attrNameLst>
                                          <p:attrName>ppt_w</p:attrName>
                                        </p:attrNameLst>
                                      </p:cBhvr>
                                      <p:tavLst>
                                        <p:tav tm="0">
                                          <p:val>
                                            <p:fltVal val="0"/>
                                          </p:val>
                                        </p:tav>
                                        <p:tav tm="100000">
                                          <p:val>
                                            <p:strVal val="#ppt_w"/>
                                          </p:val>
                                        </p:tav>
                                      </p:tavLst>
                                    </p:anim>
                                    <p:anim calcmode="lin" valueType="num">
                                      <p:cBhvr>
                                        <p:cTn id="36" dur="500" fill="hold"/>
                                        <p:tgtEl>
                                          <p:spTgt spid="6"/>
                                        </p:tgtEl>
                                        <p:attrNameLst>
                                          <p:attrName>ppt_h</p:attrName>
                                        </p:attrNameLst>
                                      </p:cBhvr>
                                      <p:tavLst>
                                        <p:tav tm="0">
                                          <p:val>
                                            <p:fltVal val="0"/>
                                          </p:val>
                                        </p:tav>
                                        <p:tav tm="100000">
                                          <p:val>
                                            <p:strVal val="#ppt_h"/>
                                          </p:val>
                                        </p:tav>
                                      </p:tavLst>
                                    </p:anim>
                                    <p:animEffect transition="in" filter="fade">
                                      <p:cBhvr>
                                        <p:cTn id="37" dur="500"/>
                                        <p:tgtEl>
                                          <p:spTgt spid="6"/>
                                        </p:tgtEl>
                                      </p:cBhvr>
                                    </p:animEffect>
                                  </p:childTnLst>
                                </p:cTn>
                              </p:par>
                            </p:childTnLst>
                          </p:cTn>
                        </p:par>
                        <p:par>
                          <p:cTn id="38" fill="hold">
                            <p:stCondLst>
                              <p:cond delay="3250"/>
                            </p:stCondLst>
                            <p:childTnLst>
                              <p:par>
                                <p:cTn id="39" presetID="26" presetClass="emph" presetSubtype="0" fill="hold" grpId="1" nodeType="afterEffect">
                                  <p:stCondLst>
                                    <p:cond delay="0"/>
                                  </p:stCondLst>
                                  <p:childTnLst>
                                    <p:animEffect transition="out" filter="fade">
                                      <p:cBhvr>
                                        <p:cTn id="40" dur="250" tmFilter="0, 0; .2, .5; .8, .5; 1, 0"/>
                                        <p:tgtEl>
                                          <p:spTgt spid="6"/>
                                        </p:tgtEl>
                                      </p:cBhvr>
                                    </p:animEffect>
                                    <p:animScale>
                                      <p:cBhvr>
                                        <p:cTn id="41" dur="125" autoRev="1" fill="hold"/>
                                        <p:tgtEl>
                                          <p:spTgt spid="6"/>
                                        </p:tgtEl>
                                      </p:cBhvr>
                                      <p:by x="105000" y="105000"/>
                                    </p:animScale>
                                  </p:childTnLst>
                                </p:cTn>
                              </p:par>
                            </p:childTnLst>
                          </p:cTn>
                        </p:par>
                        <p:par>
                          <p:cTn id="42" fill="hold">
                            <p:stCondLst>
                              <p:cond delay="3500"/>
                            </p:stCondLst>
                            <p:childTnLst>
                              <p:par>
                                <p:cTn id="43" presetID="53" presetClass="entr" presetSubtype="16" fill="hold" grpId="0" nodeType="afterEffect">
                                  <p:stCondLst>
                                    <p:cond delay="0"/>
                                  </p:stCondLst>
                                  <p:childTnLst>
                                    <p:set>
                                      <p:cBhvr>
                                        <p:cTn id="44" dur="1" fill="hold">
                                          <p:stCondLst>
                                            <p:cond delay="0"/>
                                          </p:stCondLst>
                                        </p:cTn>
                                        <p:tgtEl>
                                          <p:spTgt spid="3"/>
                                        </p:tgtEl>
                                        <p:attrNameLst>
                                          <p:attrName>style.visibility</p:attrName>
                                        </p:attrNameLst>
                                      </p:cBhvr>
                                      <p:to>
                                        <p:strVal val="visible"/>
                                      </p:to>
                                    </p:set>
                                    <p:anim calcmode="lin" valueType="num">
                                      <p:cBhvr>
                                        <p:cTn id="45" dur="1000" fill="hold"/>
                                        <p:tgtEl>
                                          <p:spTgt spid="3"/>
                                        </p:tgtEl>
                                        <p:attrNameLst>
                                          <p:attrName>ppt_w</p:attrName>
                                        </p:attrNameLst>
                                      </p:cBhvr>
                                      <p:tavLst>
                                        <p:tav tm="0">
                                          <p:val>
                                            <p:fltVal val="0"/>
                                          </p:val>
                                        </p:tav>
                                        <p:tav tm="100000">
                                          <p:val>
                                            <p:strVal val="#ppt_w"/>
                                          </p:val>
                                        </p:tav>
                                      </p:tavLst>
                                    </p:anim>
                                    <p:anim calcmode="lin" valueType="num">
                                      <p:cBhvr>
                                        <p:cTn id="46" dur="1000" fill="hold"/>
                                        <p:tgtEl>
                                          <p:spTgt spid="3"/>
                                        </p:tgtEl>
                                        <p:attrNameLst>
                                          <p:attrName>ppt_h</p:attrName>
                                        </p:attrNameLst>
                                      </p:cBhvr>
                                      <p:tavLst>
                                        <p:tav tm="0">
                                          <p:val>
                                            <p:fltVal val="0"/>
                                          </p:val>
                                        </p:tav>
                                        <p:tav tm="100000">
                                          <p:val>
                                            <p:strVal val="#ppt_h"/>
                                          </p:val>
                                        </p:tav>
                                      </p:tavLst>
                                    </p:anim>
                                    <p:animEffect transition="in" filter="fade">
                                      <p:cBhvr>
                                        <p:cTn id="47" dur="1000"/>
                                        <p:tgtEl>
                                          <p:spTgt spid="3"/>
                                        </p:tgtEl>
                                      </p:cBhvr>
                                    </p:animEffect>
                                  </p:childTnLst>
                                </p:cTn>
                              </p:par>
                              <p:par>
                                <p:cTn id="48" presetID="8" presetClass="emph" presetSubtype="0" fill="hold" grpId="1" nodeType="withEffect">
                                  <p:stCondLst>
                                    <p:cond delay="0"/>
                                  </p:stCondLst>
                                  <p:childTnLst>
                                    <p:animRot by="21600000">
                                      <p:cBhvr>
                                        <p:cTn id="49" dur="1000" fill="hold"/>
                                        <p:tgtEl>
                                          <p:spTgt spid="3"/>
                                        </p:tgtEl>
                                        <p:attrNameLst>
                                          <p:attrName>r</p:attrName>
                                        </p:attrNameLst>
                                      </p:cBhvr>
                                    </p:animRot>
                                  </p:childTnLst>
                                </p:cTn>
                              </p:par>
                            </p:childTnLst>
                          </p:cTn>
                        </p:par>
                        <p:par>
                          <p:cTn id="50" fill="hold">
                            <p:stCondLst>
                              <p:cond delay="4500"/>
                            </p:stCondLst>
                            <p:childTnLst>
                              <p:par>
                                <p:cTn id="51" presetID="53" presetClass="entr" presetSubtype="16" fill="hold" grpId="0" nodeType="afterEffect">
                                  <p:stCondLst>
                                    <p:cond delay="0"/>
                                  </p:stCondLst>
                                  <p:childTnLst>
                                    <p:set>
                                      <p:cBhvr>
                                        <p:cTn id="52" dur="1" fill="hold">
                                          <p:stCondLst>
                                            <p:cond delay="0"/>
                                          </p:stCondLst>
                                        </p:cTn>
                                        <p:tgtEl>
                                          <p:spTgt spid="9"/>
                                        </p:tgtEl>
                                        <p:attrNameLst>
                                          <p:attrName>style.visibility</p:attrName>
                                        </p:attrNameLst>
                                      </p:cBhvr>
                                      <p:to>
                                        <p:strVal val="visible"/>
                                      </p:to>
                                    </p:set>
                                    <p:anim calcmode="lin" valueType="num">
                                      <p:cBhvr>
                                        <p:cTn id="53" dur="500" fill="hold"/>
                                        <p:tgtEl>
                                          <p:spTgt spid="9"/>
                                        </p:tgtEl>
                                        <p:attrNameLst>
                                          <p:attrName>ppt_w</p:attrName>
                                        </p:attrNameLst>
                                      </p:cBhvr>
                                      <p:tavLst>
                                        <p:tav tm="0">
                                          <p:val>
                                            <p:fltVal val="0"/>
                                          </p:val>
                                        </p:tav>
                                        <p:tav tm="100000">
                                          <p:val>
                                            <p:strVal val="#ppt_w"/>
                                          </p:val>
                                        </p:tav>
                                      </p:tavLst>
                                    </p:anim>
                                    <p:anim calcmode="lin" valueType="num">
                                      <p:cBhvr>
                                        <p:cTn id="54" dur="500" fill="hold"/>
                                        <p:tgtEl>
                                          <p:spTgt spid="9"/>
                                        </p:tgtEl>
                                        <p:attrNameLst>
                                          <p:attrName>ppt_h</p:attrName>
                                        </p:attrNameLst>
                                      </p:cBhvr>
                                      <p:tavLst>
                                        <p:tav tm="0">
                                          <p:val>
                                            <p:fltVal val="0"/>
                                          </p:val>
                                        </p:tav>
                                        <p:tav tm="100000">
                                          <p:val>
                                            <p:strVal val="#ppt_h"/>
                                          </p:val>
                                        </p:tav>
                                      </p:tavLst>
                                    </p:anim>
                                    <p:animEffect transition="in" filter="fade">
                                      <p:cBhvr>
                                        <p:cTn id="55" dur="500"/>
                                        <p:tgtEl>
                                          <p:spTgt spid="9"/>
                                        </p:tgtEl>
                                      </p:cBhvr>
                                    </p:animEffect>
                                  </p:childTnLst>
                                </p:cTn>
                              </p:par>
                            </p:childTnLst>
                          </p:cTn>
                        </p:par>
                        <p:par>
                          <p:cTn id="56" fill="hold">
                            <p:stCondLst>
                              <p:cond delay="5000"/>
                            </p:stCondLst>
                            <p:childTnLst>
                              <p:par>
                                <p:cTn id="57" presetID="53" presetClass="entr" presetSubtype="16" fill="hold" grpId="0" nodeType="afterEffect">
                                  <p:stCondLst>
                                    <p:cond delay="0"/>
                                  </p:stCondLst>
                                  <p:childTnLst>
                                    <p:set>
                                      <p:cBhvr>
                                        <p:cTn id="58" dur="1" fill="hold">
                                          <p:stCondLst>
                                            <p:cond delay="0"/>
                                          </p:stCondLst>
                                        </p:cTn>
                                        <p:tgtEl>
                                          <p:spTgt spid="7"/>
                                        </p:tgtEl>
                                        <p:attrNameLst>
                                          <p:attrName>style.visibility</p:attrName>
                                        </p:attrNameLst>
                                      </p:cBhvr>
                                      <p:to>
                                        <p:strVal val="visible"/>
                                      </p:to>
                                    </p:set>
                                    <p:anim calcmode="lin" valueType="num">
                                      <p:cBhvr>
                                        <p:cTn id="59" dur="500" fill="hold"/>
                                        <p:tgtEl>
                                          <p:spTgt spid="7"/>
                                        </p:tgtEl>
                                        <p:attrNameLst>
                                          <p:attrName>ppt_w</p:attrName>
                                        </p:attrNameLst>
                                      </p:cBhvr>
                                      <p:tavLst>
                                        <p:tav tm="0">
                                          <p:val>
                                            <p:fltVal val="0"/>
                                          </p:val>
                                        </p:tav>
                                        <p:tav tm="100000">
                                          <p:val>
                                            <p:strVal val="#ppt_w"/>
                                          </p:val>
                                        </p:tav>
                                      </p:tavLst>
                                    </p:anim>
                                    <p:anim calcmode="lin" valueType="num">
                                      <p:cBhvr>
                                        <p:cTn id="60" dur="500" fill="hold"/>
                                        <p:tgtEl>
                                          <p:spTgt spid="7"/>
                                        </p:tgtEl>
                                        <p:attrNameLst>
                                          <p:attrName>ppt_h</p:attrName>
                                        </p:attrNameLst>
                                      </p:cBhvr>
                                      <p:tavLst>
                                        <p:tav tm="0">
                                          <p:val>
                                            <p:fltVal val="0"/>
                                          </p:val>
                                        </p:tav>
                                        <p:tav tm="100000">
                                          <p:val>
                                            <p:strVal val="#ppt_h"/>
                                          </p:val>
                                        </p:tav>
                                      </p:tavLst>
                                    </p:anim>
                                    <p:animEffect transition="in" filter="fade">
                                      <p:cBhvr>
                                        <p:cTn id="61" dur="500"/>
                                        <p:tgtEl>
                                          <p:spTgt spid="7"/>
                                        </p:tgtEl>
                                      </p:cBhvr>
                                    </p:animEffect>
                                  </p:childTnLst>
                                </p:cTn>
                              </p:par>
                            </p:childTnLst>
                          </p:cTn>
                        </p:par>
                        <p:par>
                          <p:cTn id="62" fill="hold">
                            <p:stCondLst>
                              <p:cond delay="5500"/>
                            </p:stCondLst>
                            <p:childTnLst>
                              <p:par>
                                <p:cTn id="63" presetID="26" presetClass="emph" presetSubtype="0" fill="hold" grpId="1" nodeType="afterEffect">
                                  <p:stCondLst>
                                    <p:cond delay="0"/>
                                  </p:stCondLst>
                                  <p:childTnLst>
                                    <p:animEffect transition="out" filter="fade">
                                      <p:cBhvr>
                                        <p:cTn id="64" dur="250" tmFilter="0, 0; .2, .5; .8, .5; 1, 0"/>
                                        <p:tgtEl>
                                          <p:spTgt spid="7"/>
                                        </p:tgtEl>
                                      </p:cBhvr>
                                    </p:animEffect>
                                    <p:animScale>
                                      <p:cBhvr>
                                        <p:cTn id="65" dur="125" autoRev="1" fill="hold"/>
                                        <p:tgtEl>
                                          <p:spTgt spid="7"/>
                                        </p:tgtEl>
                                      </p:cBhvr>
                                      <p:by x="105000" y="105000"/>
                                    </p:animScale>
                                  </p:childTnLst>
                                </p:cTn>
                              </p:par>
                            </p:childTnLst>
                          </p:cTn>
                        </p:par>
                        <p:par>
                          <p:cTn id="66" fill="hold">
                            <p:stCondLst>
                              <p:cond delay="5750"/>
                            </p:stCondLst>
                            <p:childTnLst>
                              <p:par>
                                <p:cTn id="67" presetID="53" presetClass="entr" presetSubtype="16" fill="hold" grpId="0" nodeType="afterEffect">
                                  <p:stCondLst>
                                    <p:cond delay="0"/>
                                  </p:stCondLst>
                                  <p:childTnLst>
                                    <p:set>
                                      <p:cBhvr>
                                        <p:cTn id="68" dur="1" fill="hold">
                                          <p:stCondLst>
                                            <p:cond delay="0"/>
                                          </p:stCondLst>
                                        </p:cTn>
                                        <p:tgtEl>
                                          <p:spTgt spid="4"/>
                                        </p:tgtEl>
                                        <p:attrNameLst>
                                          <p:attrName>style.visibility</p:attrName>
                                        </p:attrNameLst>
                                      </p:cBhvr>
                                      <p:to>
                                        <p:strVal val="visible"/>
                                      </p:to>
                                    </p:set>
                                    <p:anim calcmode="lin" valueType="num">
                                      <p:cBhvr>
                                        <p:cTn id="69" dur="1000" fill="hold"/>
                                        <p:tgtEl>
                                          <p:spTgt spid="4"/>
                                        </p:tgtEl>
                                        <p:attrNameLst>
                                          <p:attrName>ppt_w</p:attrName>
                                        </p:attrNameLst>
                                      </p:cBhvr>
                                      <p:tavLst>
                                        <p:tav tm="0">
                                          <p:val>
                                            <p:fltVal val="0"/>
                                          </p:val>
                                        </p:tav>
                                        <p:tav tm="100000">
                                          <p:val>
                                            <p:strVal val="#ppt_w"/>
                                          </p:val>
                                        </p:tav>
                                      </p:tavLst>
                                    </p:anim>
                                    <p:anim calcmode="lin" valueType="num">
                                      <p:cBhvr>
                                        <p:cTn id="70" dur="1000" fill="hold"/>
                                        <p:tgtEl>
                                          <p:spTgt spid="4"/>
                                        </p:tgtEl>
                                        <p:attrNameLst>
                                          <p:attrName>ppt_h</p:attrName>
                                        </p:attrNameLst>
                                      </p:cBhvr>
                                      <p:tavLst>
                                        <p:tav tm="0">
                                          <p:val>
                                            <p:fltVal val="0"/>
                                          </p:val>
                                        </p:tav>
                                        <p:tav tm="100000">
                                          <p:val>
                                            <p:strVal val="#ppt_h"/>
                                          </p:val>
                                        </p:tav>
                                      </p:tavLst>
                                    </p:anim>
                                    <p:animEffect transition="in" filter="fade">
                                      <p:cBhvr>
                                        <p:cTn id="71" dur="1000"/>
                                        <p:tgtEl>
                                          <p:spTgt spid="4"/>
                                        </p:tgtEl>
                                      </p:cBhvr>
                                    </p:animEffect>
                                  </p:childTnLst>
                                </p:cTn>
                              </p:par>
                              <p:par>
                                <p:cTn id="72" presetID="8" presetClass="emph" presetSubtype="0" fill="hold" grpId="1" nodeType="withEffect">
                                  <p:stCondLst>
                                    <p:cond delay="0"/>
                                  </p:stCondLst>
                                  <p:childTnLst>
                                    <p:animRot by="-21600000">
                                      <p:cBhvr>
                                        <p:cTn id="73" dur="1000" fill="hold"/>
                                        <p:tgtEl>
                                          <p:spTgt spid="4"/>
                                        </p:tgtEl>
                                        <p:attrNameLst>
                                          <p:attrName>r</p:attrName>
                                        </p:attrNameLst>
                                      </p:cBhvr>
                                    </p:animRot>
                                  </p:childTnLst>
                                </p:cTn>
                              </p:par>
                            </p:childTnLst>
                          </p:cTn>
                        </p:par>
                        <p:par>
                          <p:cTn id="74" fill="hold">
                            <p:stCondLst>
                              <p:cond delay="6750"/>
                            </p:stCondLst>
                            <p:childTnLst>
                              <p:par>
                                <p:cTn id="75" presetID="53" presetClass="entr" presetSubtype="16" fill="hold" grpId="0" nodeType="afterEffect">
                                  <p:stCondLst>
                                    <p:cond delay="0"/>
                                  </p:stCondLst>
                                  <p:childTnLst>
                                    <p:set>
                                      <p:cBhvr>
                                        <p:cTn id="76" dur="1" fill="hold">
                                          <p:stCondLst>
                                            <p:cond delay="0"/>
                                          </p:stCondLst>
                                        </p:cTn>
                                        <p:tgtEl>
                                          <p:spTgt spid="10"/>
                                        </p:tgtEl>
                                        <p:attrNameLst>
                                          <p:attrName>style.visibility</p:attrName>
                                        </p:attrNameLst>
                                      </p:cBhvr>
                                      <p:to>
                                        <p:strVal val="visible"/>
                                      </p:to>
                                    </p:set>
                                    <p:anim calcmode="lin" valueType="num">
                                      <p:cBhvr>
                                        <p:cTn id="77" dur="500" fill="hold"/>
                                        <p:tgtEl>
                                          <p:spTgt spid="10"/>
                                        </p:tgtEl>
                                        <p:attrNameLst>
                                          <p:attrName>ppt_w</p:attrName>
                                        </p:attrNameLst>
                                      </p:cBhvr>
                                      <p:tavLst>
                                        <p:tav tm="0">
                                          <p:val>
                                            <p:fltVal val="0"/>
                                          </p:val>
                                        </p:tav>
                                        <p:tav tm="100000">
                                          <p:val>
                                            <p:strVal val="#ppt_w"/>
                                          </p:val>
                                        </p:tav>
                                      </p:tavLst>
                                    </p:anim>
                                    <p:anim calcmode="lin" valueType="num">
                                      <p:cBhvr>
                                        <p:cTn id="78" dur="500" fill="hold"/>
                                        <p:tgtEl>
                                          <p:spTgt spid="10"/>
                                        </p:tgtEl>
                                        <p:attrNameLst>
                                          <p:attrName>ppt_h</p:attrName>
                                        </p:attrNameLst>
                                      </p:cBhvr>
                                      <p:tavLst>
                                        <p:tav tm="0">
                                          <p:val>
                                            <p:fltVal val="0"/>
                                          </p:val>
                                        </p:tav>
                                        <p:tav tm="100000">
                                          <p:val>
                                            <p:strVal val="#ppt_h"/>
                                          </p:val>
                                        </p:tav>
                                      </p:tavLst>
                                    </p:anim>
                                    <p:animEffect transition="in" filter="fade">
                                      <p:cBhvr>
                                        <p:cTn id="79"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2" grpId="1" animBg="1"/>
      <p:bldP spid="3" grpId="0" animBg="1"/>
      <p:bldP spid="3" grpId="1" animBg="1"/>
      <p:bldP spid="4" grpId="0" animBg="1"/>
      <p:bldP spid="4" grpId="1" animBg="1"/>
      <p:bldP spid="5" grpId="0" animBg="1"/>
      <p:bldP spid="5" grpId="1" animBg="1"/>
      <p:bldP spid="6" grpId="0" animBg="1"/>
      <p:bldP spid="6" grpId="1" animBg="1"/>
      <p:bldP spid="7" grpId="0" animBg="1"/>
      <p:bldP spid="7" grpId="1" animBg="1"/>
      <p:bldP spid="8" grpId="0"/>
      <p:bldP spid="9" grpId="0"/>
      <p:bldP spid="10" grpId="0"/>
    </p:bldLst>
  </p:timing>
</p:sld>
</file>

<file path=ppt/slides/slide2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 name="矩形 2"/>
          <p:cNvSpPr/>
          <p:nvPr/>
        </p:nvSpPr>
        <p:spPr>
          <a:xfrm>
            <a:off x="0" y="0"/>
            <a:ext cx="9144000" cy="5143218"/>
          </a:xfrm>
          <a:prstGeom prst="rect">
            <a:avLst/>
          </a:prstGeom>
          <a:blipFill dpi="0" rotWithShape="1">
            <a:blip r:embed="rId3">
              <a:extLst>
                <a:ext uri="{28A0092B-C50C-407E-A947-70E740481C1C}">
                  <a14:useLocalDpi xmlns:a14="http://schemas.microsoft.com/office/drawing/2010/main"/>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80"/>
          </a:p>
        </p:txBody>
      </p:sp>
      <p:pic>
        <p:nvPicPr>
          <p:cNvPr id="8" name="Picture 7"/>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4800839" y="881704"/>
            <a:ext cx="4343162" cy="4261655"/>
          </a:xfrm>
          <a:prstGeom prst="rect">
            <a:avLst/>
          </a:prstGeom>
        </p:spPr>
      </p:pic>
      <p:grpSp>
        <p:nvGrpSpPr>
          <p:cNvPr id="12" name="Group 11"/>
          <p:cNvGrpSpPr/>
          <p:nvPr/>
        </p:nvGrpSpPr>
        <p:grpSpPr>
          <a:xfrm>
            <a:off x="5486351" y="2647947"/>
            <a:ext cx="153891" cy="323831"/>
            <a:chOff x="5486400" y="2571750"/>
            <a:chExt cx="285997" cy="400050"/>
          </a:xfrm>
        </p:grpSpPr>
        <p:cxnSp>
          <p:nvCxnSpPr>
            <p:cNvPr id="11" name="Straight Connector 10"/>
            <p:cNvCxnSpPr/>
            <p:nvPr/>
          </p:nvCxnSpPr>
          <p:spPr>
            <a:xfrm flipH="1">
              <a:off x="5486400" y="2571750"/>
              <a:ext cx="152400" cy="381000"/>
            </a:xfrm>
            <a:prstGeom prst="line">
              <a:avLst/>
            </a:prstGeom>
            <a:ln w="38100">
              <a:solidFill>
                <a:srgbClr val="8CC94C"/>
              </a:solidFill>
            </a:ln>
          </p:spPr>
          <p:style>
            <a:lnRef idx="1">
              <a:schemeClr val="accent1"/>
            </a:lnRef>
            <a:fillRef idx="0">
              <a:schemeClr val="accent1"/>
            </a:fillRef>
            <a:effectRef idx="0">
              <a:schemeClr val="accent1"/>
            </a:effectRef>
            <a:fontRef idx="minor">
              <a:schemeClr val="tx1"/>
            </a:fontRef>
          </p:style>
        </p:cxnSp>
        <p:cxnSp>
          <p:nvCxnSpPr>
            <p:cNvPr id="27" name="Straight Connector 26"/>
            <p:cNvCxnSpPr/>
            <p:nvPr/>
          </p:nvCxnSpPr>
          <p:spPr>
            <a:xfrm flipH="1">
              <a:off x="5619997" y="2590800"/>
              <a:ext cx="152400" cy="381000"/>
            </a:xfrm>
            <a:prstGeom prst="line">
              <a:avLst/>
            </a:prstGeom>
            <a:ln w="38100">
              <a:solidFill>
                <a:srgbClr val="8CC94C"/>
              </a:solidFill>
            </a:ln>
          </p:spPr>
          <p:style>
            <a:lnRef idx="1">
              <a:schemeClr val="accent1"/>
            </a:lnRef>
            <a:fillRef idx="0">
              <a:schemeClr val="accent1"/>
            </a:fillRef>
            <a:effectRef idx="0">
              <a:schemeClr val="accent1"/>
            </a:effectRef>
            <a:fontRef idx="minor">
              <a:schemeClr val="tx1"/>
            </a:fontRef>
          </p:style>
        </p:cxnSp>
      </p:grpSp>
      <p:grpSp>
        <p:nvGrpSpPr>
          <p:cNvPr id="36" name="Group 35"/>
          <p:cNvGrpSpPr/>
          <p:nvPr/>
        </p:nvGrpSpPr>
        <p:grpSpPr>
          <a:xfrm>
            <a:off x="8838481" y="3370498"/>
            <a:ext cx="153891" cy="323831"/>
            <a:chOff x="5486400" y="2571750"/>
            <a:chExt cx="285997" cy="400050"/>
          </a:xfrm>
        </p:grpSpPr>
        <p:cxnSp>
          <p:nvCxnSpPr>
            <p:cNvPr id="38" name="Straight Connector 37"/>
            <p:cNvCxnSpPr/>
            <p:nvPr/>
          </p:nvCxnSpPr>
          <p:spPr>
            <a:xfrm flipH="1">
              <a:off x="5486400" y="2571750"/>
              <a:ext cx="152400" cy="381000"/>
            </a:xfrm>
            <a:prstGeom prst="line">
              <a:avLst/>
            </a:prstGeom>
            <a:ln w="38100">
              <a:solidFill>
                <a:srgbClr val="8CC94C"/>
              </a:solidFill>
            </a:ln>
          </p:spPr>
          <p:style>
            <a:lnRef idx="1">
              <a:schemeClr val="accent1"/>
            </a:lnRef>
            <a:fillRef idx="0">
              <a:schemeClr val="accent1"/>
            </a:fillRef>
            <a:effectRef idx="0">
              <a:schemeClr val="accent1"/>
            </a:effectRef>
            <a:fontRef idx="minor">
              <a:schemeClr val="tx1"/>
            </a:fontRef>
          </p:style>
        </p:cxnSp>
        <p:cxnSp>
          <p:nvCxnSpPr>
            <p:cNvPr id="39" name="Straight Connector 38"/>
            <p:cNvCxnSpPr/>
            <p:nvPr/>
          </p:nvCxnSpPr>
          <p:spPr>
            <a:xfrm flipH="1">
              <a:off x="5619997" y="2590800"/>
              <a:ext cx="152400" cy="381000"/>
            </a:xfrm>
            <a:prstGeom prst="line">
              <a:avLst/>
            </a:prstGeom>
            <a:ln w="38100">
              <a:solidFill>
                <a:srgbClr val="8CC94C"/>
              </a:solidFill>
            </a:ln>
          </p:spPr>
          <p:style>
            <a:lnRef idx="1">
              <a:schemeClr val="accent1"/>
            </a:lnRef>
            <a:fillRef idx="0">
              <a:schemeClr val="accent1"/>
            </a:fillRef>
            <a:effectRef idx="0">
              <a:schemeClr val="accent1"/>
            </a:effectRef>
            <a:fontRef idx="minor">
              <a:schemeClr val="tx1"/>
            </a:fontRef>
          </p:style>
        </p:cxnSp>
      </p:grpSp>
      <p:sp>
        <p:nvSpPr>
          <p:cNvPr id="13" name="文本框 13"/>
          <p:cNvSpPr txBox="1">
            <a:spLocks noChangeArrowheads="1"/>
          </p:cNvSpPr>
          <p:nvPr/>
        </p:nvSpPr>
        <p:spPr bwMode="auto">
          <a:xfrm>
            <a:off x="6876256" y="2455149"/>
            <a:ext cx="716880" cy="88024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defPPr>
              <a:defRPr lang="zh-CN"/>
            </a:defPPr>
            <a:lvl1pPr eaLnBrk="1" hangingPunct="1">
              <a:defRPr sz="9600">
                <a:solidFill>
                  <a:schemeClr val="bg1"/>
                </a:solidFill>
                <a:latin typeface="Helvetica-Roman-SemiB" pitchFamily="2" charset="0"/>
                <a:ea typeface="SimSun-ExtB" panose="02010609060101010101" pitchFamily="49" charset="-122"/>
                <a:cs typeface="Arial" panose="020B0604020202020204" pitchFamily="34" charset="0"/>
              </a:defRPr>
            </a:lvl1pPr>
            <a:lvl2pPr marL="742950" indent="-285750"/>
            <a:lvl3pPr marL="1143000" indent="-228600"/>
            <a:lvl4pPr marL="1600200" indent="-228600"/>
            <a:lvl5pPr marL="2057400" indent="-228600"/>
            <a:lvl6pPr marL="2514600" indent="-228600" defTabSz="685800" fontAlgn="base">
              <a:spcBef>
                <a:spcPct val="0"/>
              </a:spcBef>
              <a:spcAft>
                <a:spcPct val="0"/>
              </a:spcAft>
            </a:lvl6pPr>
            <a:lvl7pPr marL="2971800" indent="-228600" defTabSz="685800" fontAlgn="base">
              <a:spcBef>
                <a:spcPct val="0"/>
              </a:spcBef>
              <a:spcAft>
                <a:spcPct val="0"/>
              </a:spcAft>
            </a:lvl7pPr>
            <a:lvl8pPr marL="3429000" indent="-228600" defTabSz="685800" fontAlgn="base">
              <a:spcBef>
                <a:spcPct val="0"/>
              </a:spcBef>
              <a:spcAft>
                <a:spcPct val="0"/>
              </a:spcAft>
            </a:lvl8pPr>
            <a:lvl9pPr marL="3886200" indent="-228600" defTabSz="685800" fontAlgn="base">
              <a:spcBef>
                <a:spcPct val="0"/>
              </a:spcBef>
              <a:spcAft>
                <a:spcPct val="0"/>
              </a:spcAft>
            </a:lvl9pPr>
          </a:lstStyle>
          <a:p>
            <a:pPr algn="ctr">
              <a:defRPr/>
            </a:pPr>
            <a:r>
              <a:rPr lang="en-US" altLang="zh-CN" sz="5120" dirty="0">
                <a:solidFill>
                  <a:srgbClr val="108136"/>
                </a:solidFill>
                <a:latin typeface="Agency FB" panose="020B0503020202020204" pitchFamily="34" charset="0"/>
              </a:rPr>
              <a:t>04</a:t>
            </a:r>
            <a:endParaRPr lang="zh-CN" altLang="en-US" sz="5120" dirty="0">
              <a:solidFill>
                <a:srgbClr val="108136"/>
              </a:solidFill>
              <a:latin typeface="Agency FB" panose="020B0503020202020204" pitchFamily="34" charset="0"/>
            </a:endParaRPr>
          </a:p>
        </p:txBody>
      </p:sp>
      <p:sp>
        <p:nvSpPr>
          <p:cNvPr id="14" name="文本框 66"/>
          <p:cNvSpPr txBox="1">
            <a:spLocks noChangeArrowheads="1"/>
          </p:cNvSpPr>
          <p:nvPr/>
        </p:nvSpPr>
        <p:spPr bwMode="auto">
          <a:xfrm>
            <a:off x="6258178" y="3198296"/>
            <a:ext cx="1935145" cy="4425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defPPr>
              <a:defRPr lang="zh-CN"/>
            </a:defPPr>
            <a:lvl1pPr eaLnBrk="1" hangingPunct="1">
              <a:defRPr sz="4400">
                <a:latin typeface="Simply City Light" panose="020B0303020202080204" pitchFamily="34" charset="0"/>
                <a:ea typeface="SimSun-ExtB" panose="02010609060101010101" pitchFamily="49" charset="-122"/>
                <a:cs typeface="Arial" panose="020B0604020202020204" pitchFamily="34" charset="0"/>
              </a:defRPr>
            </a:lvl1pPr>
            <a:lvl2pPr marL="742950" indent="-285750"/>
            <a:lvl3pPr marL="1143000" indent="-228600"/>
            <a:lvl4pPr marL="1600200" indent="-228600"/>
            <a:lvl5pPr marL="2057400" indent="-228600"/>
            <a:lvl6pPr marL="2514600" indent="-228600" defTabSz="685800" fontAlgn="base">
              <a:spcBef>
                <a:spcPct val="0"/>
              </a:spcBef>
              <a:spcAft>
                <a:spcPct val="0"/>
              </a:spcAft>
            </a:lvl6pPr>
            <a:lvl7pPr marL="2971800" indent="-228600" defTabSz="685800" fontAlgn="base">
              <a:spcBef>
                <a:spcPct val="0"/>
              </a:spcBef>
              <a:spcAft>
                <a:spcPct val="0"/>
              </a:spcAft>
            </a:lvl7pPr>
            <a:lvl8pPr marL="3429000" indent="-228600" defTabSz="685800" fontAlgn="base">
              <a:spcBef>
                <a:spcPct val="0"/>
              </a:spcBef>
              <a:spcAft>
                <a:spcPct val="0"/>
              </a:spcAft>
            </a:lvl8pPr>
            <a:lvl9pPr marL="3886200" indent="-228600" defTabSz="685800" fontAlgn="base">
              <a:spcBef>
                <a:spcPct val="0"/>
              </a:spcBef>
              <a:spcAft>
                <a:spcPct val="0"/>
              </a:spcAft>
            </a:lvl9pPr>
          </a:lstStyle>
          <a:p>
            <a:pPr algn="ctr">
              <a:buNone/>
            </a:pPr>
            <a:r>
              <a:rPr lang="zh-CN" altLang="en-US" sz="2276" dirty="0">
                <a:solidFill>
                  <a:srgbClr val="108136"/>
                </a:solidFill>
                <a:latin typeface="微软雅黑" panose="020B0503020204020204" pitchFamily="34" charset="-122"/>
                <a:ea typeface="微软雅黑" panose="020B0503020204020204" pitchFamily="34" charset="-122"/>
              </a:rPr>
              <a:t>添加您的文字</a:t>
            </a:r>
          </a:p>
        </p:txBody>
      </p:sp>
    </p:spTree>
    <p:extLst>
      <p:ext uri="{BB962C8B-B14F-4D97-AF65-F5344CB8AC3E}">
        <p14:creationId xmlns:p14="http://schemas.microsoft.com/office/powerpoint/2010/main" val="4208387828"/>
      </p:ext>
    </p:extLst>
  </p:cSld>
  <p:clrMapOvr>
    <a:masterClrMapping/>
  </p:clrMapOvr>
  <mc:AlternateContent xmlns:mc="http://schemas.openxmlformats.org/markup-compatibility/2006" xmlns:p14="http://schemas.microsoft.com/office/powerpoint/2010/main">
    <mc:Choice Requires="p14">
      <p:transition spd="slow" p14:dur="1200" advTm="0">
        <p14:prism/>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3" presetClass="entr" presetSubtype="32"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p:cTn id="7" dur="500" fill="hold"/>
                                        <p:tgtEl>
                                          <p:spTgt spid="3"/>
                                        </p:tgtEl>
                                        <p:attrNameLst>
                                          <p:attrName>ppt_w</p:attrName>
                                        </p:attrNameLst>
                                      </p:cBhvr>
                                      <p:tavLst>
                                        <p:tav tm="0">
                                          <p:val>
                                            <p:strVal val="4*#ppt_w"/>
                                          </p:val>
                                        </p:tav>
                                        <p:tav tm="100000">
                                          <p:val>
                                            <p:strVal val="#ppt_w"/>
                                          </p:val>
                                        </p:tav>
                                      </p:tavLst>
                                    </p:anim>
                                    <p:anim calcmode="lin" valueType="num">
                                      <p:cBhvr>
                                        <p:cTn id="8" dur="500" fill="hold"/>
                                        <p:tgtEl>
                                          <p:spTgt spid="3"/>
                                        </p:tgtEl>
                                        <p:attrNameLst>
                                          <p:attrName>ppt_h</p:attrName>
                                        </p:attrNameLst>
                                      </p:cBhvr>
                                      <p:tavLst>
                                        <p:tav tm="0">
                                          <p:val>
                                            <p:strVal val="4*#ppt_h"/>
                                          </p:val>
                                        </p:tav>
                                        <p:tav tm="100000">
                                          <p:val>
                                            <p:strVal val="#ppt_h"/>
                                          </p:val>
                                        </p:tav>
                                      </p:tavLst>
                                    </p:anim>
                                  </p:childTnLst>
                                </p:cTn>
                              </p:par>
                            </p:childTnLst>
                          </p:cTn>
                        </p:par>
                        <p:par>
                          <p:cTn id="9" fill="hold">
                            <p:stCondLst>
                              <p:cond delay="500"/>
                            </p:stCondLst>
                            <p:childTnLst>
                              <p:par>
                                <p:cTn id="10" presetID="2" presetClass="entr" presetSubtype="2" fill="hold" nodeType="afterEffect">
                                  <p:stCondLst>
                                    <p:cond delay="0"/>
                                  </p:stCondLst>
                                  <p:childTnLst>
                                    <p:set>
                                      <p:cBhvr>
                                        <p:cTn id="11" dur="1" fill="hold">
                                          <p:stCondLst>
                                            <p:cond delay="0"/>
                                          </p:stCondLst>
                                        </p:cTn>
                                        <p:tgtEl>
                                          <p:spTgt spid="8"/>
                                        </p:tgtEl>
                                        <p:attrNameLst>
                                          <p:attrName>style.visibility</p:attrName>
                                        </p:attrNameLst>
                                      </p:cBhvr>
                                      <p:to>
                                        <p:strVal val="visible"/>
                                      </p:to>
                                    </p:set>
                                    <p:anim calcmode="lin" valueType="num">
                                      <p:cBhvr additive="base">
                                        <p:cTn id="12" dur="500" fill="hold"/>
                                        <p:tgtEl>
                                          <p:spTgt spid="8"/>
                                        </p:tgtEl>
                                        <p:attrNameLst>
                                          <p:attrName>ppt_x</p:attrName>
                                        </p:attrNameLst>
                                      </p:cBhvr>
                                      <p:tavLst>
                                        <p:tav tm="0">
                                          <p:val>
                                            <p:strVal val="1+#ppt_w/2"/>
                                          </p:val>
                                        </p:tav>
                                        <p:tav tm="100000">
                                          <p:val>
                                            <p:strVal val="#ppt_x"/>
                                          </p:val>
                                        </p:tav>
                                      </p:tavLst>
                                    </p:anim>
                                    <p:anim calcmode="lin" valueType="num">
                                      <p:cBhvr additive="base">
                                        <p:cTn id="13" dur="500" fill="hold"/>
                                        <p:tgtEl>
                                          <p:spTgt spid="8"/>
                                        </p:tgtEl>
                                        <p:attrNameLst>
                                          <p:attrName>ppt_y</p:attrName>
                                        </p:attrNameLst>
                                      </p:cBhvr>
                                      <p:tavLst>
                                        <p:tav tm="0">
                                          <p:val>
                                            <p:strVal val="#ppt_y"/>
                                          </p:val>
                                        </p:tav>
                                        <p:tav tm="100000">
                                          <p:val>
                                            <p:strVal val="#ppt_y"/>
                                          </p:val>
                                        </p:tav>
                                      </p:tavLst>
                                    </p:anim>
                                  </p:childTnLst>
                                </p:cTn>
                              </p:par>
                            </p:childTnLst>
                          </p:cTn>
                        </p:par>
                      </p:childTnLst>
                    </p:cTn>
                  </p:par>
                  <p:par>
                    <p:cTn id="14" fill="hold">
                      <p:stCondLst>
                        <p:cond delay="indefinite"/>
                      </p:stCondLst>
                      <p:childTnLst>
                        <p:par>
                          <p:cTn id="15" fill="hold">
                            <p:stCondLst>
                              <p:cond delay="0"/>
                            </p:stCondLst>
                            <p:childTnLst>
                              <p:par>
                                <p:cTn id="16" presetID="22" presetClass="entr" presetSubtype="4" fill="hold" nodeType="clickEffect">
                                  <p:stCondLst>
                                    <p:cond delay="0"/>
                                  </p:stCondLst>
                                  <p:childTnLst>
                                    <p:set>
                                      <p:cBhvr>
                                        <p:cTn id="17" dur="1" fill="hold">
                                          <p:stCondLst>
                                            <p:cond delay="0"/>
                                          </p:stCondLst>
                                        </p:cTn>
                                        <p:tgtEl>
                                          <p:spTgt spid="12"/>
                                        </p:tgtEl>
                                        <p:attrNameLst>
                                          <p:attrName>style.visibility</p:attrName>
                                        </p:attrNameLst>
                                      </p:cBhvr>
                                      <p:to>
                                        <p:strVal val="visible"/>
                                      </p:to>
                                    </p:set>
                                    <p:animEffect transition="in" filter="wipe(down)">
                                      <p:cBhvr>
                                        <p:cTn id="18" dur="500"/>
                                        <p:tgtEl>
                                          <p:spTgt spid="12"/>
                                        </p:tgtEl>
                                      </p:cBhvr>
                                    </p:animEffect>
                                  </p:childTnLst>
                                </p:cTn>
                              </p:par>
                              <p:par>
                                <p:cTn id="19" presetID="22" presetClass="entr" presetSubtype="1" fill="hold" nodeType="withEffect">
                                  <p:stCondLst>
                                    <p:cond delay="0"/>
                                  </p:stCondLst>
                                  <p:childTnLst>
                                    <p:set>
                                      <p:cBhvr>
                                        <p:cTn id="20" dur="1" fill="hold">
                                          <p:stCondLst>
                                            <p:cond delay="0"/>
                                          </p:stCondLst>
                                        </p:cTn>
                                        <p:tgtEl>
                                          <p:spTgt spid="36"/>
                                        </p:tgtEl>
                                        <p:attrNameLst>
                                          <p:attrName>style.visibility</p:attrName>
                                        </p:attrNameLst>
                                      </p:cBhvr>
                                      <p:to>
                                        <p:strVal val="visible"/>
                                      </p:to>
                                    </p:set>
                                    <p:animEffect transition="in" filter="wipe(up)">
                                      <p:cBhvr>
                                        <p:cTn id="21" dur="500"/>
                                        <p:tgtEl>
                                          <p:spTgt spid="36"/>
                                        </p:tgtEl>
                                      </p:cBhvr>
                                    </p:animEffect>
                                  </p:childTnLst>
                                </p:cTn>
                              </p:par>
                            </p:childTnLst>
                          </p:cTn>
                        </p:par>
                        <p:par>
                          <p:cTn id="22" fill="hold">
                            <p:stCondLst>
                              <p:cond delay="500"/>
                            </p:stCondLst>
                            <p:childTnLst>
                              <p:par>
                                <p:cTn id="23" presetID="41" presetClass="entr" presetSubtype="0" fill="hold" grpId="0" nodeType="afterEffect">
                                  <p:stCondLst>
                                    <p:cond delay="0"/>
                                  </p:stCondLst>
                                  <p:iterate type="lt">
                                    <p:tmPct val="10000"/>
                                  </p:iterate>
                                  <p:childTnLst>
                                    <p:set>
                                      <p:cBhvr>
                                        <p:cTn id="24" dur="1" fill="hold">
                                          <p:stCondLst>
                                            <p:cond delay="0"/>
                                          </p:stCondLst>
                                        </p:cTn>
                                        <p:tgtEl>
                                          <p:spTgt spid="13"/>
                                        </p:tgtEl>
                                        <p:attrNameLst>
                                          <p:attrName>style.visibility</p:attrName>
                                        </p:attrNameLst>
                                      </p:cBhvr>
                                      <p:to>
                                        <p:strVal val="visible"/>
                                      </p:to>
                                    </p:set>
                                    <p:anim calcmode="lin" valueType="num">
                                      <p:cBhvr>
                                        <p:cTn id="25" dur="500" fill="hold"/>
                                        <p:tgtEl>
                                          <p:spTgt spid="13"/>
                                        </p:tgtEl>
                                        <p:attrNameLst>
                                          <p:attrName>ppt_x</p:attrName>
                                        </p:attrNameLst>
                                      </p:cBhvr>
                                      <p:tavLst>
                                        <p:tav tm="0">
                                          <p:val>
                                            <p:strVal val="#ppt_x"/>
                                          </p:val>
                                        </p:tav>
                                        <p:tav tm="50000">
                                          <p:val>
                                            <p:strVal val="#ppt_x+.1"/>
                                          </p:val>
                                        </p:tav>
                                        <p:tav tm="100000">
                                          <p:val>
                                            <p:strVal val="#ppt_x"/>
                                          </p:val>
                                        </p:tav>
                                      </p:tavLst>
                                    </p:anim>
                                    <p:anim calcmode="lin" valueType="num">
                                      <p:cBhvr>
                                        <p:cTn id="26" dur="500" fill="hold"/>
                                        <p:tgtEl>
                                          <p:spTgt spid="13"/>
                                        </p:tgtEl>
                                        <p:attrNameLst>
                                          <p:attrName>ppt_y</p:attrName>
                                        </p:attrNameLst>
                                      </p:cBhvr>
                                      <p:tavLst>
                                        <p:tav tm="0">
                                          <p:val>
                                            <p:strVal val="#ppt_y"/>
                                          </p:val>
                                        </p:tav>
                                        <p:tav tm="100000">
                                          <p:val>
                                            <p:strVal val="#ppt_y"/>
                                          </p:val>
                                        </p:tav>
                                      </p:tavLst>
                                    </p:anim>
                                    <p:anim calcmode="lin" valueType="num">
                                      <p:cBhvr>
                                        <p:cTn id="27" dur="500" fill="hold"/>
                                        <p:tgtEl>
                                          <p:spTgt spid="13"/>
                                        </p:tgtEl>
                                        <p:attrNameLst>
                                          <p:attrName>ppt_h</p:attrName>
                                        </p:attrNameLst>
                                      </p:cBhvr>
                                      <p:tavLst>
                                        <p:tav tm="0">
                                          <p:val>
                                            <p:strVal val="#ppt_h/10"/>
                                          </p:val>
                                        </p:tav>
                                        <p:tav tm="50000">
                                          <p:val>
                                            <p:strVal val="#ppt_h+.01"/>
                                          </p:val>
                                        </p:tav>
                                        <p:tav tm="100000">
                                          <p:val>
                                            <p:strVal val="#ppt_h"/>
                                          </p:val>
                                        </p:tav>
                                      </p:tavLst>
                                    </p:anim>
                                    <p:anim calcmode="lin" valueType="num">
                                      <p:cBhvr>
                                        <p:cTn id="28" dur="500" fill="hold"/>
                                        <p:tgtEl>
                                          <p:spTgt spid="13"/>
                                        </p:tgtEl>
                                        <p:attrNameLst>
                                          <p:attrName>ppt_w</p:attrName>
                                        </p:attrNameLst>
                                      </p:cBhvr>
                                      <p:tavLst>
                                        <p:tav tm="0">
                                          <p:val>
                                            <p:strVal val="#ppt_w/10"/>
                                          </p:val>
                                        </p:tav>
                                        <p:tav tm="50000">
                                          <p:val>
                                            <p:strVal val="#ppt_w+.01"/>
                                          </p:val>
                                        </p:tav>
                                        <p:tav tm="100000">
                                          <p:val>
                                            <p:strVal val="#ppt_w"/>
                                          </p:val>
                                        </p:tav>
                                      </p:tavLst>
                                    </p:anim>
                                    <p:animEffect transition="in" filter="fade">
                                      <p:cBhvr>
                                        <p:cTn id="29" dur="500" tmFilter="0,0; .5, 1; 1, 1"/>
                                        <p:tgtEl>
                                          <p:spTgt spid="13"/>
                                        </p:tgtEl>
                                      </p:cBhvr>
                                    </p:animEffect>
                                  </p:childTnLst>
                                </p:cTn>
                              </p:par>
                            </p:childTnLst>
                          </p:cTn>
                        </p:par>
                        <p:par>
                          <p:cTn id="30" fill="hold">
                            <p:stCondLst>
                              <p:cond delay="1050"/>
                            </p:stCondLst>
                            <p:childTnLst>
                              <p:par>
                                <p:cTn id="31" presetID="12" presetClass="entr" presetSubtype="4" fill="hold" grpId="0" nodeType="afterEffect">
                                  <p:stCondLst>
                                    <p:cond delay="0"/>
                                  </p:stCondLst>
                                  <p:childTnLst>
                                    <p:set>
                                      <p:cBhvr>
                                        <p:cTn id="32" dur="1" fill="hold">
                                          <p:stCondLst>
                                            <p:cond delay="0"/>
                                          </p:stCondLst>
                                        </p:cTn>
                                        <p:tgtEl>
                                          <p:spTgt spid="14"/>
                                        </p:tgtEl>
                                        <p:attrNameLst>
                                          <p:attrName>style.visibility</p:attrName>
                                        </p:attrNameLst>
                                      </p:cBhvr>
                                      <p:to>
                                        <p:strVal val="visible"/>
                                      </p:to>
                                    </p:set>
                                    <p:anim calcmode="lin" valueType="num">
                                      <p:cBhvr additive="base">
                                        <p:cTn id="33" dur="500"/>
                                        <p:tgtEl>
                                          <p:spTgt spid="14"/>
                                        </p:tgtEl>
                                        <p:attrNameLst>
                                          <p:attrName>ppt_y</p:attrName>
                                        </p:attrNameLst>
                                      </p:cBhvr>
                                      <p:tavLst>
                                        <p:tav tm="0">
                                          <p:val>
                                            <p:strVal val="#ppt_y+#ppt_h*1.125000"/>
                                          </p:val>
                                        </p:tav>
                                        <p:tav tm="100000">
                                          <p:val>
                                            <p:strVal val="#ppt_y"/>
                                          </p:val>
                                        </p:tav>
                                      </p:tavLst>
                                    </p:anim>
                                    <p:animEffect transition="in" filter="wipe(up)">
                                      <p:cBhvr>
                                        <p:cTn id="34"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13" grpId="0"/>
      <p:bldP spid="14" grpId="0"/>
    </p:bldLst>
  </p:timing>
</p:sld>
</file>

<file path=ppt/slides/slide2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73" name="Freeform 35"/>
          <p:cNvSpPr>
            <a:spLocks/>
          </p:cNvSpPr>
          <p:nvPr/>
        </p:nvSpPr>
        <p:spPr bwMode="auto">
          <a:xfrm flipV="1">
            <a:off x="2630681" y="2034436"/>
            <a:ext cx="370017" cy="347593"/>
          </a:xfrm>
          <a:custGeom>
            <a:avLst/>
            <a:gdLst>
              <a:gd name="T0" fmla="*/ 137 w 137"/>
              <a:gd name="T1" fmla="*/ 0 h 128"/>
              <a:gd name="T2" fmla="*/ 1 w 137"/>
              <a:gd name="T3" fmla="*/ 128 h 128"/>
              <a:gd name="T4" fmla="*/ 30 w 137"/>
              <a:gd name="T5" fmla="*/ 48 h 128"/>
              <a:gd name="T6" fmla="*/ 30 w 137"/>
              <a:gd name="T7" fmla="*/ 48 h 128"/>
              <a:gd name="T8" fmla="*/ 30 w 137"/>
              <a:gd name="T9" fmla="*/ 48 h 128"/>
              <a:gd name="T10" fmla="*/ 47 w 137"/>
              <a:gd name="T11" fmla="*/ 31 h 128"/>
              <a:gd name="T12" fmla="*/ 114 w 137"/>
              <a:gd name="T13" fmla="*/ 2 h 128"/>
              <a:gd name="T14" fmla="*/ 137 w 137"/>
              <a:gd name="T15" fmla="*/ 0 h 12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37" h="128">
                <a:moveTo>
                  <a:pt x="137" y="0"/>
                </a:moveTo>
                <a:cubicBezTo>
                  <a:pt x="1" y="128"/>
                  <a:pt x="1" y="128"/>
                  <a:pt x="1" y="128"/>
                </a:cubicBezTo>
                <a:cubicBezTo>
                  <a:pt x="1" y="128"/>
                  <a:pt x="0" y="84"/>
                  <a:pt x="30" y="48"/>
                </a:cubicBezTo>
                <a:cubicBezTo>
                  <a:pt x="30" y="48"/>
                  <a:pt x="30" y="48"/>
                  <a:pt x="30" y="48"/>
                </a:cubicBezTo>
                <a:cubicBezTo>
                  <a:pt x="30" y="48"/>
                  <a:pt x="30" y="48"/>
                  <a:pt x="30" y="48"/>
                </a:cubicBezTo>
                <a:cubicBezTo>
                  <a:pt x="35" y="42"/>
                  <a:pt x="40" y="36"/>
                  <a:pt x="47" y="31"/>
                </a:cubicBezTo>
                <a:cubicBezTo>
                  <a:pt x="63" y="18"/>
                  <a:pt x="85" y="7"/>
                  <a:pt x="114" y="2"/>
                </a:cubicBezTo>
                <a:cubicBezTo>
                  <a:pt x="121" y="1"/>
                  <a:pt x="129" y="0"/>
                  <a:pt x="137" y="0"/>
                </a:cubicBezTo>
                <a:close/>
              </a:path>
            </a:pathLst>
          </a:custGeom>
          <a:gradFill>
            <a:gsLst>
              <a:gs pos="0">
                <a:schemeClr val="bg1">
                  <a:shade val="30000"/>
                  <a:satMod val="115000"/>
                  <a:lumMod val="76000"/>
                  <a:lumOff val="24000"/>
                  <a:alpha val="76000"/>
                </a:schemeClr>
              </a:gs>
              <a:gs pos="59000">
                <a:schemeClr val="bg1">
                  <a:alpha val="73000"/>
                </a:schemeClr>
              </a:gs>
            </a:gsLst>
            <a:lin ang="13500000" scaled="1"/>
          </a:gradFill>
          <a:ln>
            <a:noFill/>
          </a:ln>
        </p:spPr>
        <p:txBody>
          <a:bodyPr vert="horz" wrap="square" lIns="68572" tIns="34286" rIns="68572" bIns="34286" numCol="1" anchor="t" anchorCtr="0" compatLnSpc="1">
            <a:prstTxWarp prst="textNoShape">
              <a:avLst/>
            </a:prstTxWarp>
          </a:bodyPr>
          <a:lstStyle/>
          <a:p>
            <a:endParaRPr lang="zh-CN" altLang="en-US" sz="1280">
              <a:solidFill>
                <a:schemeClr val="tx1">
                  <a:lumMod val="65000"/>
                  <a:lumOff val="35000"/>
                </a:schemeClr>
              </a:solidFill>
              <a:latin typeface="微软雅黑" pitchFamily="34" charset="-122"/>
              <a:ea typeface="微软雅黑" pitchFamily="34" charset="-122"/>
            </a:endParaRPr>
          </a:p>
        </p:txBody>
      </p:sp>
      <p:sp>
        <p:nvSpPr>
          <p:cNvPr id="74" name="Freeform 27"/>
          <p:cNvSpPr>
            <a:spLocks/>
          </p:cNvSpPr>
          <p:nvPr/>
        </p:nvSpPr>
        <p:spPr bwMode="auto">
          <a:xfrm flipV="1">
            <a:off x="2748301" y="2208232"/>
            <a:ext cx="1708806" cy="1014744"/>
          </a:xfrm>
          <a:custGeom>
            <a:avLst/>
            <a:gdLst>
              <a:gd name="T0" fmla="*/ 462 w 642"/>
              <a:gd name="T1" fmla="*/ 6 h 380"/>
              <a:gd name="T2" fmla="*/ 637 w 642"/>
              <a:gd name="T3" fmla="*/ 180 h 380"/>
              <a:gd name="T4" fmla="*/ 637 w 642"/>
              <a:gd name="T5" fmla="*/ 200 h 380"/>
              <a:gd name="T6" fmla="*/ 462 w 642"/>
              <a:gd name="T7" fmla="*/ 375 h 380"/>
              <a:gd name="T8" fmla="*/ 442 w 642"/>
              <a:gd name="T9" fmla="*/ 375 h 380"/>
              <a:gd name="T10" fmla="*/ 442 w 642"/>
              <a:gd name="T11" fmla="*/ 322 h 380"/>
              <a:gd name="T12" fmla="*/ 95 w 642"/>
              <a:gd name="T13" fmla="*/ 322 h 380"/>
              <a:gd name="T14" fmla="*/ 68 w 642"/>
              <a:gd name="T15" fmla="*/ 324 h 380"/>
              <a:gd name="T16" fmla="*/ 0 w 642"/>
              <a:gd name="T17" fmla="*/ 353 h 380"/>
              <a:gd name="T18" fmla="*/ 265 w 642"/>
              <a:gd name="T19" fmla="*/ 88 h 380"/>
              <a:gd name="T20" fmla="*/ 369 w 642"/>
              <a:gd name="T21" fmla="*/ 56 h 380"/>
              <a:gd name="T22" fmla="*/ 442 w 642"/>
              <a:gd name="T23" fmla="*/ 56 h 380"/>
              <a:gd name="T24" fmla="*/ 442 w 642"/>
              <a:gd name="T25" fmla="*/ 6 h 380"/>
              <a:gd name="T26" fmla="*/ 462 w 642"/>
              <a:gd name="T27" fmla="*/ 6 h 3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642" h="380">
                <a:moveTo>
                  <a:pt x="462" y="6"/>
                </a:moveTo>
                <a:cubicBezTo>
                  <a:pt x="637" y="180"/>
                  <a:pt x="637" y="180"/>
                  <a:pt x="637" y="180"/>
                </a:cubicBezTo>
                <a:cubicBezTo>
                  <a:pt x="642" y="186"/>
                  <a:pt x="642" y="195"/>
                  <a:pt x="637" y="200"/>
                </a:cubicBezTo>
                <a:cubicBezTo>
                  <a:pt x="462" y="375"/>
                  <a:pt x="462" y="375"/>
                  <a:pt x="462" y="375"/>
                </a:cubicBezTo>
                <a:cubicBezTo>
                  <a:pt x="457" y="380"/>
                  <a:pt x="448" y="380"/>
                  <a:pt x="442" y="375"/>
                </a:cubicBezTo>
                <a:cubicBezTo>
                  <a:pt x="442" y="322"/>
                  <a:pt x="442" y="322"/>
                  <a:pt x="442" y="322"/>
                </a:cubicBezTo>
                <a:cubicBezTo>
                  <a:pt x="95" y="322"/>
                  <a:pt x="95" y="322"/>
                  <a:pt x="95" y="322"/>
                </a:cubicBezTo>
                <a:cubicBezTo>
                  <a:pt x="95" y="322"/>
                  <a:pt x="84" y="321"/>
                  <a:pt x="68" y="324"/>
                </a:cubicBezTo>
                <a:cubicBezTo>
                  <a:pt x="38" y="329"/>
                  <a:pt x="16" y="340"/>
                  <a:pt x="0" y="353"/>
                </a:cubicBezTo>
                <a:cubicBezTo>
                  <a:pt x="265" y="88"/>
                  <a:pt x="265" y="88"/>
                  <a:pt x="265" y="88"/>
                </a:cubicBezTo>
                <a:cubicBezTo>
                  <a:pt x="265" y="88"/>
                  <a:pt x="295" y="52"/>
                  <a:pt x="369" y="56"/>
                </a:cubicBezTo>
                <a:cubicBezTo>
                  <a:pt x="442" y="56"/>
                  <a:pt x="442" y="56"/>
                  <a:pt x="442" y="56"/>
                </a:cubicBezTo>
                <a:cubicBezTo>
                  <a:pt x="442" y="6"/>
                  <a:pt x="442" y="6"/>
                  <a:pt x="442" y="6"/>
                </a:cubicBezTo>
                <a:cubicBezTo>
                  <a:pt x="448" y="0"/>
                  <a:pt x="457" y="0"/>
                  <a:pt x="462" y="6"/>
                </a:cubicBezTo>
                <a:close/>
              </a:path>
            </a:pathLst>
          </a:custGeom>
          <a:solidFill>
            <a:srgbClr val="8CC94C"/>
          </a:solidFill>
          <a:ln>
            <a:noFill/>
          </a:ln>
          <a:effectLst/>
          <a:scene3d>
            <a:camera prst="orthographicFront">
              <a:rot lat="0" lon="0" rev="0"/>
            </a:camera>
            <a:lightRig rig="contrasting" dir="t">
              <a:rot lat="0" lon="0" rev="1500000"/>
            </a:lightRig>
          </a:scene3d>
          <a:sp3d prstMaterial="metal">
            <a:bevelT w="88900" h="88900"/>
          </a:sp3d>
        </p:spPr>
        <p:txBody>
          <a:bodyPr vert="horz" wrap="square" lIns="68572" tIns="34286" rIns="68572" bIns="34286" numCol="1" anchor="t" anchorCtr="0" compatLnSpc="1">
            <a:prstTxWarp prst="textNoShape">
              <a:avLst/>
            </a:prstTxWarp>
          </a:bodyPr>
          <a:lstStyle/>
          <a:p>
            <a:endParaRPr lang="zh-CN" altLang="en-US" sz="1280">
              <a:latin typeface="微软雅黑" pitchFamily="34" charset="-122"/>
              <a:ea typeface="微软雅黑" pitchFamily="34" charset="-122"/>
            </a:endParaRPr>
          </a:p>
        </p:txBody>
      </p:sp>
      <p:sp>
        <p:nvSpPr>
          <p:cNvPr id="75" name="Freeform 27"/>
          <p:cNvSpPr>
            <a:spLocks/>
          </p:cNvSpPr>
          <p:nvPr/>
        </p:nvSpPr>
        <p:spPr bwMode="auto">
          <a:xfrm flipH="1">
            <a:off x="4632582" y="2239888"/>
            <a:ext cx="1659044" cy="985194"/>
          </a:xfrm>
          <a:custGeom>
            <a:avLst/>
            <a:gdLst>
              <a:gd name="T0" fmla="*/ 462 w 642"/>
              <a:gd name="T1" fmla="*/ 6 h 380"/>
              <a:gd name="T2" fmla="*/ 637 w 642"/>
              <a:gd name="T3" fmla="*/ 180 h 380"/>
              <a:gd name="T4" fmla="*/ 637 w 642"/>
              <a:gd name="T5" fmla="*/ 200 h 380"/>
              <a:gd name="T6" fmla="*/ 462 w 642"/>
              <a:gd name="T7" fmla="*/ 375 h 380"/>
              <a:gd name="T8" fmla="*/ 442 w 642"/>
              <a:gd name="T9" fmla="*/ 375 h 380"/>
              <a:gd name="T10" fmla="*/ 442 w 642"/>
              <a:gd name="T11" fmla="*/ 322 h 380"/>
              <a:gd name="T12" fmla="*/ 95 w 642"/>
              <a:gd name="T13" fmla="*/ 322 h 380"/>
              <a:gd name="T14" fmla="*/ 68 w 642"/>
              <a:gd name="T15" fmla="*/ 324 h 380"/>
              <a:gd name="T16" fmla="*/ 0 w 642"/>
              <a:gd name="T17" fmla="*/ 353 h 380"/>
              <a:gd name="T18" fmla="*/ 265 w 642"/>
              <a:gd name="T19" fmla="*/ 88 h 380"/>
              <a:gd name="T20" fmla="*/ 369 w 642"/>
              <a:gd name="T21" fmla="*/ 56 h 380"/>
              <a:gd name="T22" fmla="*/ 442 w 642"/>
              <a:gd name="T23" fmla="*/ 56 h 380"/>
              <a:gd name="T24" fmla="*/ 442 w 642"/>
              <a:gd name="T25" fmla="*/ 6 h 380"/>
              <a:gd name="T26" fmla="*/ 462 w 642"/>
              <a:gd name="T27" fmla="*/ 6 h 3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642" h="380">
                <a:moveTo>
                  <a:pt x="462" y="6"/>
                </a:moveTo>
                <a:cubicBezTo>
                  <a:pt x="637" y="180"/>
                  <a:pt x="637" y="180"/>
                  <a:pt x="637" y="180"/>
                </a:cubicBezTo>
                <a:cubicBezTo>
                  <a:pt x="642" y="186"/>
                  <a:pt x="642" y="195"/>
                  <a:pt x="637" y="200"/>
                </a:cubicBezTo>
                <a:cubicBezTo>
                  <a:pt x="462" y="375"/>
                  <a:pt x="462" y="375"/>
                  <a:pt x="462" y="375"/>
                </a:cubicBezTo>
                <a:cubicBezTo>
                  <a:pt x="457" y="380"/>
                  <a:pt x="448" y="380"/>
                  <a:pt x="442" y="375"/>
                </a:cubicBezTo>
                <a:cubicBezTo>
                  <a:pt x="442" y="322"/>
                  <a:pt x="442" y="322"/>
                  <a:pt x="442" y="322"/>
                </a:cubicBezTo>
                <a:cubicBezTo>
                  <a:pt x="95" y="322"/>
                  <a:pt x="95" y="322"/>
                  <a:pt x="95" y="322"/>
                </a:cubicBezTo>
                <a:cubicBezTo>
                  <a:pt x="95" y="322"/>
                  <a:pt x="84" y="321"/>
                  <a:pt x="68" y="324"/>
                </a:cubicBezTo>
                <a:cubicBezTo>
                  <a:pt x="38" y="329"/>
                  <a:pt x="16" y="340"/>
                  <a:pt x="0" y="353"/>
                </a:cubicBezTo>
                <a:cubicBezTo>
                  <a:pt x="265" y="88"/>
                  <a:pt x="265" y="88"/>
                  <a:pt x="265" y="88"/>
                </a:cubicBezTo>
                <a:cubicBezTo>
                  <a:pt x="265" y="88"/>
                  <a:pt x="295" y="52"/>
                  <a:pt x="369" y="56"/>
                </a:cubicBezTo>
                <a:cubicBezTo>
                  <a:pt x="442" y="56"/>
                  <a:pt x="442" y="56"/>
                  <a:pt x="442" y="56"/>
                </a:cubicBezTo>
                <a:cubicBezTo>
                  <a:pt x="442" y="6"/>
                  <a:pt x="442" y="6"/>
                  <a:pt x="442" y="6"/>
                </a:cubicBezTo>
                <a:cubicBezTo>
                  <a:pt x="448" y="0"/>
                  <a:pt x="457" y="0"/>
                  <a:pt x="462" y="6"/>
                </a:cubicBezTo>
                <a:close/>
              </a:path>
            </a:pathLst>
          </a:custGeom>
          <a:solidFill>
            <a:srgbClr val="8CC94C"/>
          </a:solidFill>
          <a:ln>
            <a:noFill/>
          </a:ln>
          <a:effectLst/>
          <a:scene3d>
            <a:camera prst="orthographicFront">
              <a:rot lat="0" lon="0" rev="0"/>
            </a:camera>
            <a:lightRig rig="contrasting" dir="t">
              <a:rot lat="0" lon="0" rev="1500000"/>
            </a:lightRig>
          </a:scene3d>
          <a:sp3d prstMaterial="metal">
            <a:bevelT w="88900" h="88900"/>
          </a:sp3d>
        </p:spPr>
        <p:txBody>
          <a:bodyPr vert="horz" wrap="square" lIns="68572" tIns="34286" rIns="68572" bIns="34286" numCol="1" anchor="t" anchorCtr="0" compatLnSpc="1">
            <a:prstTxWarp prst="textNoShape">
              <a:avLst/>
            </a:prstTxWarp>
          </a:bodyPr>
          <a:lstStyle/>
          <a:p>
            <a:endParaRPr lang="zh-CN" altLang="en-US" sz="1280">
              <a:latin typeface="微软雅黑" pitchFamily="34" charset="-122"/>
              <a:ea typeface="微软雅黑" pitchFamily="34" charset="-122"/>
            </a:endParaRPr>
          </a:p>
        </p:txBody>
      </p:sp>
      <p:sp>
        <p:nvSpPr>
          <p:cNvPr id="76" name="Freeform 35"/>
          <p:cNvSpPr>
            <a:spLocks/>
          </p:cNvSpPr>
          <p:nvPr/>
        </p:nvSpPr>
        <p:spPr bwMode="auto">
          <a:xfrm flipH="1">
            <a:off x="6055120" y="3077129"/>
            <a:ext cx="359242" cy="337471"/>
          </a:xfrm>
          <a:custGeom>
            <a:avLst/>
            <a:gdLst>
              <a:gd name="T0" fmla="*/ 137 w 137"/>
              <a:gd name="T1" fmla="*/ 0 h 128"/>
              <a:gd name="T2" fmla="*/ 1 w 137"/>
              <a:gd name="T3" fmla="*/ 128 h 128"/>
              <a:gd name="T4" fmla="*/ 30 w 137"/>
              <a:gd name="T5" fmla="*/ 48 h 128"/>
              <a:gd name="T6" fmla="*/ 30 w 137"/>
              <a:gd name="T7" fmla="*/ 48 h 128"/>
              <a:gd name="T8" fmla="*/ 30 w 137"/>
              <a:gd name="T9" fmla="*/ 48 h 128"/>
              <a:gd name="T10" fmla="*/ 47 w 137"/>
              <a:gd name="T11" fmla="*/ 31 h 128"/>
              <a:gd name="T12" fmla="*/ 114 w 137"/>
              <a:gd name="T13" fmla="*/ 2 h 128"/>
              <a:gd name="T14" fmla="*/ 137 w 137"/>
              <a:gd name="T15" fmla="*/ 0 h 12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37" h="128">
                <a:moveTo>
                  <a:pt x="137" y="0"/>
                </a:moveTo>
                <a:cubicBezTo>
                  <a:pt x="1" y="128"/>
                  <a:pt x="1" y="128"/>
                  <a:pt x="1" y="128"/>
                </a:cubicBezTo>
                <a:cubicBezTo>
                  <a:pt x="1" y="128"/>
                  <a:pt x="0" y="84"/>
                  <a:pt x="30" y="48"/>
                </a:cubicBezTo>
                <a:cubicBezTo>
                  <a:pt x="30" y="48"/>
                  <a:pt x="30" y="48"/>
                  <a:pt x="30" y="48"/>
                </a:cubicBezTo>
                <a:cubicBezTo>
                  <a:pt x="30" y="48"/>
                  <a:pt x="30" y="48"/>
                  <a:pt x="30" y="48"/>
                </a:cubicBezTo>
                <a:cubicBezTo>
                  <a:pt x="35" y="42"/>
                  <a:pt x="40" y="36"/>
                  <a:pt x="47" y="31"/>
                </a:cubicBezTo>
                <a:cubicBezTo>
                  <a:pt x="63" y="18"/>
                  <a:pt x="85" y="7"/>
                  <a:pt x="114" y="2"/>
                </a:cubicBezTo>
                <a:cubicBezTo>
                  <a:pt x="121" y="1"/>
                  <a:pt x="129" y="0"/>
                  <a:pt x="137" y="0"/>
                </a:cubicBezTo>
                <a:close/>
              </a:path>
            </a:pathLst>
          </a:custGeom>
          <a:gradFill>
            <a:gsLst>
              <a:gs pos="0">
                <a:schemeClr val="bg1">
                  <a:shade val="30000"/>
                  <a:satMod val="115000"/>
                  <a:lumMod val="76000"/>
                  <a:lumOff val="24000"/>
                  <a:alpha val="76000"/>
                </a:schemeClr>
              </a:gs>
              <a:gs pos="59000">
                <a:schemeClr val="bg1">
                  <a:alpha val="73000"/>
                </a:schemeClr>
              </a:gs>
            </a:gsLst>
            <a:lin ang="13500000" scaled="1"/>
          </a:gradFill>
          <a:ln>
            <a:noFill/>
          </a:ln>
        </p:spPr>
        <p:txBody>
          <a:bodyPr vert="horz" wrap="square" lIns="68572" tIns="34286" rIns="68572" bIns="34286" numCol="1" anchor="t" anchorCtr="0" compatLnSpc="1">
            <a:prstTxWarp prst="textNoShape">
              <a:avLst/>
            </a:prstTxWarp>
          </a:bodyPr>
          <a:lstStyle/>
          <a:p>
            <a:endParaRPr lang="zh-CN" altLang="en-US" sz="1280">
              <a:latin typeface="微软雅黑" pitchFamily="34" charset="-122"/>
              <a:ea typeface="微软雅黑" pitchFamily="34" charset="-122"/>
            </a:endParaRPr>
          </a:p>
        </p:txBody>
      </p:sp>
      <p:sp>
        <p:nvSpPr>
          <p:cNvPr id="78" name="Freeform 27"/>
          <p:cNvSpPr>
            <a:spLocks/>
          </p:cNvSpPr>
          <p:nvPr/>
        </p:nvSpPr>
        <p:spPr bwMode="auto">
          <a:xfrm rot="16200000" flipH="1">
            <a:off x="3747183" y="1243473"/>
            <a:ext cx="1649530" cy="979543"/>
          </a:xfrm>
          <a:custGeom>
            <a:avLst/>
            <a:gdLst>
              <a:gd name="T0" fmla="*/ 462 w 642"/>
              <a:gd name="T1" fmla="*/ 6 h 380"/>
              <a:gd name="T2" fmla="*/ 637 w 642"/>
              <a:gd name="T3" fmla="*/ 180 h 380"/>
              <a:gd name="T4" fmla="*/ 637 w 642"/>
              <a:gd name="T5" fmla="*/ 200 h 380"/>
              <a:gd name="T6" fmla="*/ 462 w 642"/>
              <a:gd name="T7" fmla="*/ 375 h 380"/>
              <a:gd name="T8" fmla="*/ 442 w 642"/>
              <a:gd name="T9" fmla="*/ 375 h 380"/>
              <a:gd name="T10" fmla="*/ 442 w 642"/>
              <a:gd name="T11" fmla="*/ 322 h 380"/>
              <a:gd name="T12" fmla="*/ 95 w 642"/>
              <a:gd name="T13" fmla="*/ 322 h 380"/>
              <a:gd name="T14" fmla="*/ 68 w 642"/>
              <a:gd name="T15" fmla="*/ 324 h 380"/>
              <a:gd name="T16" fmla="*/ 0 w 642"/>
              <a:gd name="T17" fmla="*/ 353 h 380"/>
              <a:gd name="T18" fmla="*/ 265 w 642"/>
              <a:gd name="T19" fmla="*/ 88 h 380"/>
              <a:gd name="T20" fmla="*/ 369 w 642"/>
              <a:gd name="T21" fmla="*/ 56 h 380"/>
              <a:gd name="T22" fmla="*/ 442 w 642"/>
              <a:gd name="T23" fmla="*/ 56 h 380"/>
              <a:gd name="T24" fmla="*/ 442 w 642"/>
              <a:gd name="T25" fmla="*/ 6 h 380"/>
              <a:gd name="T26" fmla="*/ 462 w 642"/>
              <a:gd name="T27" fmla="*/ 6 h 3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642" h="380">
                <a:moveTo>
                  <a:pt x="462" y="6"/>
                </a:moveTo>
                <a:cubicBezTo>
                  <a:pt x="637" y="180"/>
                  <a:pt x="637" y="180"/>
                  <a:pt x="637" y="180"/>
                </a:cubicBezTo>
                <a:cubicBezTo>
                  <a:pt x="642" y="186"/>
                  <a:pt x="642" y="195"/>
                  <a:pt x="637" y="200"/>
                </a:cubicBezTo>
                <a:cubicBezTo>
                  <a:pt x="462" y="375"/>
                  <a:pt x="462" y="375"/>
                  <a:pt x="462" y="375"/>
                </a:cubicBezTo>
                <a:cubicBezTo>
                  <a:pt x="457" y="380"/>
                  <a:pt x="448" y="380"/>
                  <a:pt x="442" y="375"/>
                </a:cubicBezTo>
                <a:cubicBezTo>
                  <a:pt x="442" y="322"/>
                  <a:pt x="442" y="322"/>
                  <a:pt x="442" y="322"/>
                </a:cubicBezTo>
                <a:cubicBezTo>
                  <a:pt x="95" y="322"/>
                  <a:pt x="95" y="322"/>
                  <a:pt x="95" y="322"/>
                </a:cubicBezTo>
                <a:cubicBezTo>
                  <a:pt x="95" y="322"/>
                  <a:pt x="84" y="321"/>
                  <a:pt x="68" y="324"/>
                </a:cubicBezTo>
                <a:cubicBezTo>
                  <a:pt x="38" y="329"/>
                  <a:pt x="16" y="340"/>
                  <a:pt x="0" y="353"/>
                </a:cubicBezTo>
                <a:cubicBezTo>
                  <a:pt x="265" y="88"/>
                  <a:pt x="265" y="88"/>
                  <a:pt x="265" y="88"/>
                </a:cubicBezTo>
                <a:cubicBezTo>
                  <a:pt x="265" y="88"/>
                  <a:pt x="295" y="52"/>
                  <a:pt x="369" y="56"/>
                </a:cubicBezTo>
                <a:cubicBezTo>
                  <a:pt x="442" y="56"/>
                  <a:pt x="442" y="56"/>
                  <a:pt x="442" y="56"/>
                </a:cubicBezTo>
                <a:cubicBezTo>
                  <a:pt x="442" y="6"/>
                  <a:pt x="442" y="6"/>
                  <a:pt x="442" y="6"/>
                </a:cubicBezTo>
                <a:cubicBezTo>
                  <a:pt x="448" y="0"/>
                  <a:pt x="457" y="0"/>
                  <a:pt x="462" y="6"/>
                </a:cubicBezTo>
                <a:close/>
              </a:path>
            </a:pathLst>
          </a:custGeom>
          <a:solidFill>
            <a:srgbClr val="108136"/>
          </a:solidFill>
          <a:ln>
            <a:noFill/>
          </a:ln>
          <a:effectLst/>
          <a:scene3d>
            <a:camera prst="orthographicFront">
              <a:rot lat="0" lon="0" rev="0"/>
            </a:camera>
            <a:lightRig rig="contrasting" dir="t">
              <a:rot lat="0" lon="0" rev="1500000"/>
            </a:lightRig>
          </a:scene3d>
          <a:sp3d prstMaterial="metal">
            <a:bevelT w="88900" h="88900"/>
          </a:sp3d>
        </p:spPr>
        <p:txBody>
          <a:bodyPr vert="horz" wrap="square" lIns="68572" tIns="34286" rIns="68572" bIns="34286" numCol="1" anchor="t" anchorCtr="0" compatLnSpc="1">
            <a:prstTxWarp prst="textNoShape">
              <a:avLst/>
            </a:prstTxWarp>
          </a:bodyPr>
          <a:lstStyle/>
          <a:p>
            <a:endParaRPr lang="zh-CN" altLang="en-US" sz="1280">
              <a:solidFill>
                <a:schemeClr val="bg1"/>
              </a:solidFill>
              <a:latin typeface="微软雅黑" pitchFamily="34" charset="-122"/>
              <a:ea typeface="微软雅黑" pitchFamily="34" charset="-122"/>
            </a:endParaRPr>
          </a:p>
        </p:txBody>
      </p:sp>
      <p:sp>
        <p:nvSpPr>
          <p:cNvPr id="79" name="Freeform 35"/>
          <p:cNvSpPr>
            <a:spLocks/>
          </p:cNvSpPr>
          <p:nvPr/>
        </p:nvSpPr>
        <p:spPr bwMode="auto">
          <a:xfrm rot="5400000" flipH="1">
            <a:off x="3886631" y="4357814"/>
            <a:ext cx="363483" cy="341455"/>
          </a:xfrm>
          <a:custGeom>
            <a:avLst/>
            <a:gdLst>
              <a:gd name="T0" fmla="*/ 137 w 137"/>
              <a:gd name="T1" fmla="*/ 0 h 128"/>
              <a:gd name="T2" fmla="*/ 1 w 137"/>
              <a:gd name="T3" fmla="*/ 128 h 128"/>
              <a:gd name="T4" fmla="*/ 30 w 137"/>
              <a:gd name="T5" fmla="*/ 48 h 128"/>
              <a:gd name="T6" fmla="*/ 30 w 137"/>
              <a:gd name="T7" fmla="*/ 48 h 128"/>
              <a:gd name="T8" fmla="*/ 30 w 137"/>
              <a:gd name="T9" fmla="*/ 48 h 128"/>
              <a:gd name="T10" fmla="*/ 47 w 137"/>
              <a:gd name="T11" fmla="*/ 31 h 128"/>
              <a:gd name="T12" fmla="*/ 114 w 137"/>
              <a:gd name="T13" fmla="*/ 2 h 128"/>
              <a:gd name="T14" fmla="*/ 137 w 137"/>
              <a:gd name="T15" fmla="*/ 0 h 12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37" h="128">
                <a:moveTo>
                  <a:pt x="137" y="0"/>
                </a:moveTo>
                <a:cubicBezTo>
                  <a:pt x="1" y="128"/>
                  <a:pt x="1" y="128"/>
                  <a:pt x="1" y="128"/>
                </a:cubicBezTo>
                <a:cubicBezTo>
                  <a:pt x="1" y="128"/>
                  <a:pt x="0" y="84"/>
                  <a:pt x="30" y="48"/>
                </a:cubicBezTo>
                <a:cubicBezTo>
                  <a:pt x="30" y="48"/>
                  <a:pt x="30" y="48"/>
                  <a:pt x="30" y="48"/>
                </a:cubicBezTo>
                <a:cubicBezTo>
                  <a:pt x="30" y="48"/>
                  <a:pt x="30" y="48"/>
                  <a:pt x="30" y="48"/>
                </a:cubicBezTo>
                <a:cubicBezTo>
                  <a:pt x="35" y="42"/>
                  <a:pt x="40" y="36"/>
                  <a:pt x="47" y="31"/>
                </a:cubicBezTo>
                <a:cubicBezTo>
                  <a:pt x="63" y="18"/>
                  <a:pt x="85" y="7"/>
                  <a:pt x="114" y="2"/>
                </a:cubicBezTo>
                <a:cubicBezTo>
                  <a:pt x="121" y="1"/>
                  <a:pt x="129" y="0"/>
                  <a:pt x="137" y="0"/>
                </a:cubicBezTo>
                <a:close/>
              </a:path>
            </a:pathLst>
          </a:custGeom>
          <a:gradFill>
            <a:gsLst>
              <a:gs pos="0">
                <a:schemeClr val="bg1">
                  <a:shade val="30000"/>
                  <a:satMod val="115000"/>
                  <a:lumMod val="76000"/>
                  <a:lumOff val="24000"/>
                  <a:alpha val="76000"/>
                </a:schemeClr>
              </a:gs>
              <a:gs pos="59000">
                <a:schemeClr val="bg1">
                  <a:alpha val="73000"/>
                </a:schemeClr>
              </a:gs>
            </a:gsLst>
            <a:lin ang="13500000" scaled="1"/>
          </a:gradFill>
          <a:ln>
            <a:noFill/>
          </a:ln>
        </p:spPr>
        <p:txBody>
          <a:bodyPr vert="horz" wrap="square" lIns="68572" tIns="34286" rIns="68572" bIns="34286" numCol="1" anchor="t" anchorCtr="0" compatLnSpc="1">
            <a:prstTxWarp prst="textNoShape">
              <a:avLst/>
            </a:prstTxWarp>
          </a:bodyPr>
          <a:lstStyle/>
          <a:p>
            <a:endParaRPr lang="zh-CN" altLang="en-US" sz="1280">
              <a:latin typeface="微软雅黑" pitchFamily="34" charset="-122"/>
              <a:ea typeface="微软雅黑" pitchFamily="34" charset="-122"/>
            </a:endParaRPr>
          </a:p>
        </p:txBody>
      </p:sp>
      <p:sp>
        <p:nvSpPr>
          <p:cNvPr id="80" name="Freeform 27"/>
          <p:cNvSpPr>
            <a:spLocks/>
          </p:cNvSpPr>
          <p:nvPr/>
        </p:nvSpPr>
        <p:spPr bwMode="auto">
          <a:xfrm rot="5400000" flipH="1">
            <a:off x="3727471" y="3255469"/>
            <a:ext cx="1678631" cy="996825"/>
          </a:xfrm>
          <a:custGeom>
            <a:avLst/>
            <a:gdLst>
              <a:gd name="T0" fmla="*/ 462 w 642"/>
              <a:gd name="T1" fmla="*/ 6 h 380"/>
              <a:gd name="T2" fmla="*/ 637 w 642"/>
              <a:gd name="T3" fmla="*/ 180 h 380"/>
              <a:gd name="T4" fmla="*/ 637 w 642"/>
              <a:gd name="T5" fmla="*/ 200 h 380"/>
              <a:gd name="T6" fmla="*/ 462 w 642"/>
              <a:gd name="T7" fmla="*/ 375 h 380"/>
              <a:gd name="T8" fmla="*/ 442 w 642"/>
              <a:gd name="T9" fmla="*/ 375 h 380"/>
              <a:gd name="T10" fmla="*/ 442 w 642"/>
              <a:gd name="T11" fmla="*/ 322 h 380"/>
              <a:gd name="T12" fmla="*/ 95 w 642"/>
              <a:gd name="T13" fmla="*/ 322 h 380"/>
              <a:gd name="T14" fmla="*/ 68 w 642"/>
              <a:gd name="T15" fmla="*/ 324 h 380"/>
              <a:gd name="T16" fmla="*/ 0 w 642"/>
              <a:gd name="T17" fmla="*/ 353 h 380"/>
              <a:gd name="T18" fmla="*/ 265 w 642"/>
              <a:gd name="T19" fmla="*/ 88 h 380"/>
              <a:gd name="T20" fmla="*/ 369 w 642"/>
              <a:gd name="T21" fmla="*/ 56 h 380"/>
              <a:gd name="T22" fmla="*/ 442 w 642"/>
              <a:gd name="T23" fmla="*/ 56 h 380"/>
              <a:gd name="T24" fmla="*/ 442 w 642"/>
              <a:gd name="T25" fmla="*/ 6 h 380"/>
              <a:gd name="T26" fmla="*/ 462 w 642"/>
              <a:gd name="T27" fmla="*/ 6 h 3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642" h="380">
                <a:moveTo>
                  <a:pt x="462" y="6"/>
                </a:moveTo>
                <a:cubicBezTo>
                  <a:pt x="637" y="180"/>
                  <a:pt x="637" y="180"/>
                  <a:pt x="637" y="180"/>
                </a:cubicBezTo>
                <a:cubicBezTo>
                  <a:pt x="642" y="186"/>
                  <a:pt x="642" y="195"/>
                  <a:pt x="637" y="200"/>
                </a:cubicBezTo>
                <a:cubicBezTo>
                  <a:pt x="462" y="375"/>
                  <a:pt x="462" y="375"/>
                  <a:pt x="462" y="375"/>
                </a:cubicBezTo>
                <a:cubicBezTo>
                  <a:pt x="457" y="380"/>
                  <a:pt x="448" y="380"/>
                  <a:pt x="442" y="375"/>
                </a:cubicBezTo>
                <a:cubicBezTo>
                  <a:pt x="442" y="322"/>
                  <a:pt x="442" y="322"/>
                  <a:pt x="442" y="322"/>
                </a:cubicBezTo>
                <a:cubicBezTo>
                  <a:pt x="95" y="322"/>
                  <a:pt x="95" y="322"/>
                  <a:pt x="95" y="322"/>
                </a:cubicBezTo>
                <a:cubicBezTo>
                  <a:pt x="95" y="322"/>
                  <a:pt x="84" y="321"/>
                  <a:pt x="68" y="324"/>
                </a:cubicBezTo>
                <a:cubicBezTo>
                  <a:pt x="38" y="329"/>
                  <a:pt x="16" y="340"/>
                  <a:pt x="0" y="353"/>
                </a:cubicBezTo>
                <a:cubicBezTo>
                  <a:pt x="265" y="88"/>
                  <a:pt x="265" y="88"/>
                  <a:pt x="265" y="88"/>
                </a:cubicBezTo>
                <a:cubicBezTo>
                  <a:pt x="265" y="88"/>
                  <a:pt x="295" y="52"/>
                  <a:pt x="369" y="56"/>
                </a:cubicBezTo>
                <a:cubicBezTo>
                  <a:pt x="442" y="56"/>
                  <a:pt x="442" y="56"/>
                  <a:pt x="442" y="56"/>
                </a:cubicBezTo>
                <a:cubicBezTo>
                  <a:pt x="442" y="6"/>
                  <a:pt x="442" y="6"/>
                  <a:pt x="442" y="6"/>
                </a:cubicBezTo>
                <a:cubicBezTo>
                  <a:pt x="448" y="0"/>
                  <a:pt x="457" y="0"/>
                  <a:pt x="462" y="6"/>
                </a:cubicBezTo>
                <a:close/>
              </a:path>
            </a:pathLst>
          </a:custGeom>
          <a:solidFill>
            <a:srgbClr val="108136"/>
          </a:solidFill>
          <a:ln>
            <a:noFill/>
          </a:ln>
          <a:effectLst/>
          <a:scene3d>
            <a:camera prst="orthographicFront">
              <a:rot lat="0" lon="0" rev="0"/>
            </a:camera>
            <a:lightRig rig="contrasting" dir="t">
              <a:rot lat="0" lon="0" rev="1500000"/>
            </a:lightRig>
          </a:scene3d>
          <a:sp3d prstMaterial="metal">
            <a:bevelT w="88900" h="88900"/>
          </a:sp3d>
        </p:spPr>
        <p:txBody>
          <a:bodyPr vert="horz" wrap="square" lIns="68572" tIns="34286" rIns="68572" bIns="34286" numCol="1" anchor="t" anchorCtr="0" compatLnSpc="1">
            <a:prstTxWarp prst="textNoShape">
              <a:avLst/>
            </a:prstTxWarp>
          </a:bodyPr>
          <a:lstStyle/>
          <a:p>
            <a:endParaRPr lang="zh-CN" altLang="en-US" sz="1280">
              <a:latin typeface="微软雅黑" pitchFamily="34" charset="-122"/>
              <a:ea typeface="微软雅黑" pitchFamily="34" charset="-122"/>
            </a:endParaRPr>
          </a:p>
        </p:txBody>
      </p:sp>
      <p:sp>
        <p:nvSpPr>
          <p:cNvPr id="81" name="文本框 60"/>
          <p:cNvSpPr txBox="1"/>
          <p:nvPr/>
        </p:nvSpPr>
        <p:spPr>
          <a:xfrm>
            <a:off x="4296684" y="1840063"/>
            <a:ext cx="591829" cy="507831"/>
          </a:xfrm>
          <a:prstGeom prst="rect">
            <a:avLst/>
          </a:prstGeom>
          <a:noFill/>
          <a:effectLst/>
        </p:spPr>
        <p:txBody>
          <a:bodyPr wrap="none" rtlCol="0">
            <a:spAutoFit/>
          </a:bodyPr>
          <a:lstStyle>
            <a:defPPr>
              <a:defRPr lang="zh-CN"/>
            </a:defPPr>
            <a:lvl1pPr>
              <a:defRPr sz="5400">
                <a:solidFill>
                  <a:schemeClr val="bg1"/>
                </a:solidFill>
                <a:effectLst>
                  <a:innerShdw blurRad="63500" dist="50800" dir="13500000">
                    <a:prstClr val="black">
                      <a:alpha val="50000"/>
                    </a:prstClr>
                  </a:innerShdw>
                </a:effectLst>
                <a:latin typeface="迷你简粗倩" panose="03000509000000000000" pitchFamily="65" charset="-122"/>
                <a:ea typeface="迷你简粗倩" panose="03000509000000000000" pitchFamily="65" charset="-122"/>
              </a:defRPr>
            </a:lvl1pPr>
          </a:lstStyle>
          <a:p>
            <a:r>
              <a:rPr lang="en-US" altLang="zh-CN" sz="2700" dirty="0">
                <a:latin typeface="微软雅黑" pitchFamily="34" charset="-122"/>
                <a:ea typeface="微软雅黑" pitchFamily="34" charset="-122"/>
              </a:rPr>
              <a:t>01</a:t>
            </a:r>
            <a:endParaRPr lang="zh-CN" altLang="en-US" sz="2700" dirty="0">
              <a:latin typeface="微软雅黑" pitchFamily="34" charset="-122"/>
              <a:ea typeface="微软雅黑" pitchFamily="34" charset="-122"/>
            </a:endParaRPr>
          </a:p>
        </p:txBody>
      </p:sp>
      <p:sp>
        <p:nvSpPr>
          <p:cNvPr id="82" name="文本框 61"/>
          <p:cNvSpPr txBox="1"/>
          <p:nvPr/>
        </p:nvSpPr>
        <p:spPr>
          <a:xfrm>
            <a:off x="4315429" y="3286213"/>
            <a:ext cx="591829" cy="507831"/>
          </a:xfrm>
          <a:prstGeom prst="rect">
            <a:avLst/>
          </a:prstGeom>
          <a:noFill/>
          <a:effectLst/>
        </p:spPr>
        <p:txBody>
          <a:bodyPr wrap="none" rtlCol="0">
            <a:spAutoFit/>
          </a:bodyPr>
          <a:lstStyle>
            <a:defPPr>
              <a:defRPr lang="zh-CN"/>
            </a:defPPr>
            <a:lvl1pPr>
              <a:defRPr sz="5400">
                <a:solidFill>
                  <a:schemeClr val="bg1"/>
                </a:solidFill>
                <a:effectLst>
                  <a:innerShdw blurRad="63500" dist="50800" dir="13500000">
                    <a:prstClr val="black">
                      <a:alpha val="50000"/>
                    </a:prstClr>
                  </a:innerShdw>
                </a:effectLst>
                <a:latin typeface="迷你简粗倩" panose="03000509000000000000" pitchFamily="65" charset="-122"/>
                <a:ea typeface="迷你简粗倩" panose="03000509000000000000" pitchFamily="65" charset="-122"/>
              </a:defRPr>
            </a:lvl1pPr>
          </a:lstStyle>
          <a:p>
            <a:r>
              <a:rPr lang="en-US" altLang="zh-CN" sz="2700" dirty="0">
                <a:latin typeface="微软雅黑" pitchFamily="34" charset="-122"/>
                <a:ea typeface="微软雅黑" pitchFamily="34" charset="-122"/>
              </a:rPr>
              <a:t>03</a:t>
            </a:r>
            <a:endParaRPr lang="zh-CN" altLang="en-US" sz="2700" dirty="0">
              <a:latin typeface="微软雅黑" pitchFamily="34" charset="-122"/>
              <a:ea typeface="微软雅黑" pitchFamily="34" charset="-122"/>
            </a:endParaRPr>
          </a:p>
        </p:txBody>
      </p:sp>
      <p:sp>
        <p:nvSpPr>
          <p:cNvPr id="83" name="文本框 62"/>
          <p:cNvSpPr txBox="1"/>
          <p:nvPr/>
        </p:nvSpPr>
        <p:spPr>
          <a:xfrm>
            <a:off x="3540693" y="2495388"/>
            <a:ext cx="591829" cy="507831"/>
          </a:xfrm>
          <a:prstGeom prst="rect">
            <a:avLst/>
          </a:prstGeom>
          <a:noFill/>
          <a:effectLst/>
        </p:spPr>
        <p:txBody>
          <a:bodyPr wrap="none" rtlCol="0">
            <a:spAutoFit/>
          </a:bodyPr>
          <a:lstStyle>
            <a:defPPr>
              <a:defRPr lang="zh-CN"/>
            </a:defPPr>
            <a:lvl1pPr>
              <a:defRPr sz="5400">
                <a:solidFill>
                  <a:schemeClr val="bg1"/>
                </a:solidFill>
                <a:effectLst>
                  <a:innerShdw blurRad="63500" dist="50800" dir="13500000">
                    <a:prstClr val="black">
                      <a:alpha val="50000"/>
                    </a:prstClr>
                  </a:innerShdw>
                </a:effectLst>
                <a:latin typeface="迷你简粗倩" panose="03000509000000000000" pitchFamily="65" charset="-122"/>
                <a:ea typeface="迷你简粗倩" panose="03000509000000000000" pitchFamily="65" charset="-122"/>
              </a:defRPr>
            </a:lvl1pPr>
          </a:lstStyle>
          <a:p>
            <a:r>
              <a:rPr lang="en-US" altLang="zh-CN" sz="2700" dirty="0">
                <a:latin typeface="微软雅黑" pitchFamily="34" charset="-122"/>
                <a:ea typeface="微软雅黑" pitchFamily="34" charset="-122"/>
              </a:rPr>
              <a:t>04</a:t>
            </a:r>
            <a:endParaRPr lang="zh-CN" altLang="en-US" sz="2700" dirty="0">
              <a:latin typeface="微软雅黑" pitchFamily="34" charset="-122"/>
              <a:ea typeface="微软雅黑" pitchFamily="34" charset="-122"/>
            </a:endParaRPr>
          </a:p>
        </p:txBody>
      </p:sp>
      <p:sp>
        <p:nvSpPr>
          <p:cNvPr id="84" name="文本框 63"/>
          <p:cNvSpPr txBox="1"/>
          <p:nvPr/>
        </p:nvSpPr>
        <p:spPr>
          <a:xfrm>
            <a:off x="4837272" y="2495388"/>
            <a:ext cx="591829" cy="507831"/>
          </a:xfrm>
          <a:prstGeom prst="rect">
            <a:avLst/>
          </a:prstGeom>
          <a:noFill/>
          <a:effectLst/>
        </p:spPr>
        <p:txBody>
          <a:bodyPr wrap="none" rtlCol="0">
            <a:spAutoFit/>
          </a:bodyPr>
          <a:lstStyle>
            <a:defPPr>
              <a:defRPr lang="zh-CN"/>
            </a:defPPr>
            <a:lvl1pPr>
              <a:defRPr sz="5400">
                <a:solidFill>
                  <a:schemeClr val="bg1"/>
                </a:solidFill>
                <a:effectLst>
                  <a:innerShdw blurRad="63500" dist="50800" dir="13500000">
                    <a:prstClr val="black">
                      <a:alpha val="50000"/>
                    </a:prstClr>
                  </a:innerShdw>
                </a:effectLst>
                <a:latin typeface="迷你简粗倩" panose="03000509000000000000" pitchFamily="65" charset="-122"/>
                <a:ea typeface="迷你简粗倩" panose="03000509000000000000" pitchFamily="65" charset="-122"/>
              </a:defRPr>
            </a:lvl1pPr>
          </a:lstStyle>
          <a:p>
            <a:r>
              <a:rPr lang="en-US" altLang="zh-CN" sz="2700" dirty="0">
                <a:latin typeface="微软雅黑" pitchFamily="34" charset="-122"/>
                <a:ea typeface="微软雅黑" pitchFamily="34" charset="-122"/>
              </a:rPr>
              <a:t>02</a:t>
            </a:r>
            <a:endParaRPr lang="zh-CN" altLang="en-US" sz="2700" dirty="0">
              <a:latin typeface="微软雅黑" pitchFamily="34" charset="-122"/>
              <a:ea typeface="微软雅黑" pitchFamily="34" charset="-122"/>
            </a:endParaRPr>
          </a:p>
        </p:txBody>
      </p:sp>
      <p:sp>
        <p:nvSpPr>
          <p:cNvPr id="85" name="文本框 49"/>
          <p:cNvSpPr txBox="1"/>
          <p:nvPr/>
        </p:nvSpPr>
        <p:spPr>
          <a:xfrm>
            <a:off x="5910958" y="874796"/>
            <a:ext cx="1506035" cy="355034"/>
          </a:xfrm>
          <a:prstGeom prst="rect">
            <a:avLst/>
          </a:prstGeom>
          <a:noFill/>
        </p:spPr>
        <p:txBody>
          <a:bodyPr wrap="square" rtlCol="0">
            <a:spAutoFit/>
          </a:bodyPr>
          <a:lstStyle/>
          <a:p>
            <a:pPr>
              <a:defRPr/>
            </a:pPr>
            <a:r>
              <a:rPr lang="en-US" altLang="zh-CN" sz="1707" dirty="0">
                <a:solidFill>
                  <a:schemeClr val="tx1">
                    <a:lumMod val="65000"/>
                    <a:lumOff val="35000"/>
                  </a:schemeClr>
                </a:solidFill>
                <a:latin typeface="Franklin Gothic Book" panose="020B0503020102020204" pitchFamily="34" charset="0"/>
                <a:ea typeface="Segoe UI Emoji" panose="020B0502040204020203" pitchFamily="34" charset="0"/>
              </a:rPr>
              <a:t>YOUR TITLE</a:t>
            </a:r>
            <a:endParaRPr lang="zh-CN" altLang="en-US" sz="1707" dirty="0">
              <a:solidFill>
                <a:schemeClr val="tx1">
                  <a:lumMod val="65000"/>
                  <a:lumOff val="35000"/>
                </a:schemeClr>
              </a:solidFill>
              <a:latin typeface="Franklin Gothic Book" panose="020B0503020102020204" pitchFamily="34" charset="0"/>
            </a:endParaRPr>
          </a:p>
        </p:txBody>
      </p:sp>
      <p:sp>
        <p:nvSpPr>
          <p:cNvPr id="86" name="矩形 85"/>
          <p:cNvSpPr/>
          <p:nvPr/>
        </p:nvSpPr>
        <p:spPr>
          <a:xfrm>
            <a:off x="5928973" y="1207936"/>
            <a:ext cx="1913045" cy="540725"/>
          </a:xfrm>
          <a:prstGeom prst="rect">
            <a:avLst/>
          </a:prstGeom>
        </p:spPr>
        <p:txBody>
          <a:bodyPr wrap="square">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30000"/>
              </a:lnSpc>
            </a:pPr>
            <a:r>
              <a:rPr lang="zh-CN" altLang="en-US" sz="747" dirty="0">
                <a:solidFill>
                  <a:schemeClr val="tx1">
                    <a:lumMod val="65000"/>
                    <a:lumOff val="35000"/>
                  </a:schemeClr>
                </a:solidFill>
                <a:latin typeface="微软雅黑" panose="020B0503020204020204" pitchFamily="34" charset="-122"/>
                <a:ea typeface="微软雅黑" panose="020B0503020204020204" pitchFamily="34" charset="-122"/>
                <a:cs typeface="+mn-ea"/>
                <a:sym typeface="+mn-lt"/>
              </a:rPr>
              <a:t>点击添加相关标题文字，点击添加相关标题文字，点击添加相关标题文字，点击添加相关标题文字。</a:t>
            </a:r>
            <a:endParaRPr lang="en-GB" altLang="zh-CN" sz="747" dirty="0">
              <a:solidFill>
                <a:schemeClr val="tx1">
                  <a:lumMod val="65000"/>
                  <a:lumOff val="35000"/>
                </a:schemeClr>
              </a:solidFill>
              <a:latin typeface="微软雅黑" panose="020B0503020204020204" pitchFamily="34" charset="-122"/>
              <a:ea typeface="微软雅黑" panose="020B0503020204020204" pitchFamily="34" charset="-122"/>
              <a:cs typeface="+mn-ea"/>
              <a:sym typeface="+mn-lt"/>
            </a:endParaRPr>
          </a:p>
        </p:txBody>
      </p:sp>
      <p:sp>
        <p:nvSpPr>
          <p:cNvPr id="87" name="文本框 49"/>
          <p:cNvSpPr txBox="1"/>
          <p:nvPr/>
        </p:nvSpPr>
        <p:spPr>
          <a:xfrm>
            <a:off x="5928973" y="3426274"/>
            <a:ext cx="1506035" cy="355034"/>
          </a:xfrm>
          <a:prstGeom prst="rect">
            <a:avLst/>
          </a:prstGeom>
          <a:noFill/>
        </p:spPr>
        <p:txBody>
          <a:bodyPr wrap="square" rtlCol="0">
            <a:spAutoFit/>
          </a:bodyPr>
          <a:lstStyle/>
          <a:p>
            <a:pPr>
              <a:defRPr/>
            </a:pPr>
            <a:r>
              <a:rPr lang="en-US" altLang="zh-CN" sz="1707" dirty="0">
                <a:solidFill>
                  <a:schemeClr val="tx1">
                    <a:lumMod val="65000"/>
                    <a:lumOff val="35000"/>
                  </a:schemeClr>
                </a:solidFill>
                <a:latin typeface="Franklin Gothic Book" panose="020B0503020102020204" pitchFamily="34" charset="0"/>
                <a:ea typeface="Segoe UI Emoji" panose="020B0502040204020203" pitchFamily="34" charset="0"/>
              </a:rPr>
              <a:t>YOUR TITLE</a:t>
            </a:r>
            <a:endParaRPr lang="zh-CN" altLang="en-US" sz="1707" dirty="0">
              <a:solidFill>
                <a:schemeClr val="tx1">
                  <a:lumMod val="65000"/>
                  <a:lumOff val="35000"/>
                </a:schemeClr>
              </a:solidFill>
              <a:latin typeface="Franklin Gothic Book" panose="020B0503020102020204" pitchFamily="34" charset="0"/>
            </a:endParaRPr>
          </a:p>
        </p:txBody>
      </p:sp>
      <p:sp>
        <p:nvSpPr>
          <p:cNvPr id="88" name="矩形 87"/>
          <p:cNvSpPr/>
          <p:nvPr/>
        </p:nvSpPr>
        <p:spPr>
          <a:xfrm>
            <a:off x="5946988" y="3759414"/>
            <a:ext cx="1913045" cy="540725"/>
          </a:xfrm>
          <a:prstGeom prst="rect">
            <a:avLst/>
          </a:prstGeom>
        </p:spPr>
        <p:txBody>
          <a:bodyPr wrap="square">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30000"/>
              </a:lnSpc>
            </a:pPr>
            <a:r>
              <a:rPr lang="zh-CN" altLang="en-US" sz="747" dirty="0">
                <a:solidFill>
                  <a:schemeClr val="tx1">
                    <a:lumMod val="65000"/>
                    <a:lumOff val="35000"/>
                  </a:schemeClr>
                </a:solidFill>
                <a:latin typeface="微软雅黑" panose="020B0503020204020204" pitchFamily="34" charset="-122"/>
                <a:ea typeface="微软雅黑" panose="020B0503020204020204" pitchFamily="34" charset="-122"/>
                <a:cs typeface="+mn-ea"/>
                <a:sym typeface="+mn-lt"/>
              </a:rPr>
              <a:t>点击添加相关标题文字，点击添加相关标题文字，点击添加相关标题文字，点击添加相关标题文字。</a:t>
            </a:r>
            <a:endParaRPr lang="en-GB" altLang="zh-CN" sz="747" dirty="0">
              <a:solidFill>
                <a:schemeClr val="tx1">
                  <a:lumMod val="65000"/>
                  <a:lumOff val="35000"/>
                </a:schemeClr>
              </a:solidFill>
              <a:latin typeface="微软雅黑" panose="020B0503020204020204" pitchFamily="34" charset="-122"/>
              <a:ea typeface="微软雅黑" panose="020B0503020204020204" pitchFamily="34" charset="-122"/>
              <a:cs typeface="+mn-ea"/>
              <a:sym typeface="+mn-lt"/>
            </a:endParaRPr>
          </a:p>
        </p:txBody>
      </p:sp>
      <p:sp>
        <p:nvSpPr>
          <p:cNvPr id="89" name="文本框 49"/>
          <p:cNvSpPr txBox="1"/>
          <p:nvPr/>
        </p:nvSpPr>
        <p:spPr>
          <a:xfrm>
            <a:off x="1169552" y="3367216"/>
            <a:ext cx="1506035" cy="355034"/>
          </a:xfrm>
          <a:prstGeom prst="rect">
            <a:avLst/>
          </a:prstGeom>
          <a:noFill/>
        </p:spPr>
        <p:txBody>
          <a:bodyPr wrap="square" rtlCol="0">
            <a:spAutoFit/>
          </a:bodyPr>
          <a:lstStyle/>
          <a:p>
            <a:pPr algn="r">
              <a:defRPr/>
            </a:pPr>
            <a:r>
              <a:rPr lang="en-US" altLang="zh-CN" sz="1707" dirty="0">
                <a:solidFill>
                  <a:schemeClr val="tx1">
                    <a:lumMod val="65000"/>
                    <a:lumOff val="35000"/>
                  </a:schemeClr>
                </a:solidFill>
                <a:latin typeface="Franklin Gothic Book" panose="020B0503020102020204" pitchFamily="34" charset="0"/>
                <a:ea typeface="Segoe UI Emoji" panose="020B0502040204020203" pitchFamily="34" charset="0"/>
              </a:rPr>
              <a:t>YOUR TITLE</a:t>
            </a:r>
            <a:endParaRPr lang="zh-CN" altLang="en-US" sz="1707" dirty="0">
              <a:solidFill>
                <a:schemeClr val="tx1">
                  <a:lumMod val="65000"/>
                  <a:lumOff val="35000"/>
                </a:schemeClr>
              </a:solidFill>
              <a:latin typeface="Franklin Gothic Book" panose="020B0503020102020204" pitchFamily="34" charset="0"/>
            </a:endParaRPr>
          </a:p>
        </p:txBody>
      </p:sp>
      <p:sp>
        <p:nvSpPr>
          <p:cNvPr id="90" name="矩形 89"/>
          <p:cNvSpPr/>
          <p:nvPr/>
        </p:nvSpPr>
        <p:spPr>
          <a:xfrm>
            <a:off x="666828" y="3700356"/>
            <a:ext cx="2000617" cy="540725"/>
          </a:xfrm>
          <a:prstGeom prst="rect">
            <a:avLst/>
          </a:prstGeom>
        </p:spPr>
        <p:txBody>
          <a:bodyPr wrap="square">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lnSpc>
                <a:spcPct val="130000"/>
              </a:lnSpc>
            </a:pPr>
            <a:r>
              <a:rPr lang="zh-CN" altLang="en-US" sz="747" dirty="0">
                <a:solidFill>
                  <a:schemeClr val="tx1">
                    <a:lumMod val="65000"/>
                    <a:lumOff val="35000"/>
                  </a:schemeClr>
                </a:solidFill>
                <a:latin typeface="微软雅黑" panose="020B0503020204020204" pitchFamily="34" charset="-122"/>
                <a:ea typeface="微软雅黑" panose="020B0503020204020204" pitchFamily="34" charset="-122"/>
                <a:cs typeface="+mn-ea"/>
                <a:sym typeface="+mn-lt"/>
              </a:rPr>
              <a:t>点击添加相关标题文字，点击添加相关标题文字，点击添加相关标题文字，点击添加相关标题文字。</a:t>
            </a:r>
            <a:endParaRPr lang="en-GB" altLang="zh-CN" sz="747" dirty="0">
              <a:solidFill>
                <a:schemeClr val="tx1">
                  <a:lumMod val="65000"/>
                  <a:lumOff val="35000"/>
                </a:schemeClr>
              </a:solidFill>
              <a:latin typeface="微软雅黑" panose="020B0503020204020204" pitchFamily="34" charset="-122"/>
              <a:ea typeface="微软雅黑" panose="020B0503020204020204" pitchFamily="34" charset="-122"/>
              <a:cs typeface="+mn-ea"/>
              <a:sym typeface="+mn-lt"/>
            </a:endParaRPr>
          </a:p>
        </p:txBody>
      </p:sp>
      <p:sp>
        <p:nvSpPr>
          <p:cNvPr id="91" name="文本框 49"/>
          <p:cNvSpPr txBox="1"/>
          <p:nvPr/>
        </p:nvSpPr>
        <p:spPr>
          <a:xfrm>
            <a:off x="1169552" y="1272391"/>
            <a:ext cx="1506035" cy="355034"/>
          </a:xfrm>
          <a:prstGeom prst="rect">
            <a:avLst/>
          </a:prstGeom>
          <a:noFill/>
        </p:spPr>
        <p:txBody>
          <a:bodyPr wrap="square" rtlCol="0">
            <a:spAutoFit/>
          </a:bodyPr>
          <a:lstStyle/>
          <a:p>
            <a:pPr algn="r">
              <a:defRPr/>
            </a:pPr>
            <a:r>
              <a:rPr lang="en-US" altLang="zh-CN" sz="1707" dirty="0">
                <a:solidFill>
                  <a:schemeClr val="tx1">
                    <a:lumMod val="65000"/>
                    <a:lumOff val="35000"/>
                  </a:schemeClr>
                </a:solidFill>
                <a:latin typeface="Franklin Gothic Book" panose="020B0503020102020204" pitchFamily="34" charset="0"/>
                <a:ea typeface="Segoe UI Emoji" panose="020B0502040204020203" pitchFamily="34" charset="0"/>
              </a:rPr>
              <a:t>YOUR TITLE</a:t>
            </a:r>
            <a:endParaRPr lang="zh-CN" altLang="en-US" sz="1707" dirty="0">
              <a:solidFill>
                <a:schemeClr val="tx1">
                  <a:lumMod val="65000"/>
                  <a:lumOff val="35000"/>
                </a:schemeClr>
              </a:solidFill>
              <a:latin typeface="Franklin Gothic Book" panose="020B0503020102020204" pitchFamily="34" charset="0"/>
            </a:endParaRPr>
          </a:p>
        </p:txBody>
      </p:sp>
      <p:sp>
        <p:nvSpPr>
          <p:cNvPr id="92" name="矩形 91"/>
          <p:cNvSpPr/>
          <p:nvPr/>
        </p:nvSpPr>
        <p:spPr>
          <a:xfrm>
            <a:off x="666828" y="1605532"/>
            <a:ext cx="2000617" cy="540725"/>
          </a:xfrm>
          <a:prstGeom prst="rect">
            <a:avLst/>
          </a:prstGeom>
        </p:spPr>
        <p:txBody>
          <a:bodyPr wrap="square">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lnSpc>
                <a:spcPct val="130000"/>
              </a:lnSpc>
            </a:pPr>
            <a:r>
              <a:rPr lang="zh-CN" altLang="en-US" sz="747" dirty="0">
                <a:solidFill>
                  <a:schemeClr val="tx1">
                    <a:lumMod val="65000"/>
                    <a:lumOff val="35000"/>
                  </a:schemeClr>
                </a:solidFill>
                <a:latin typeface="微软雅黑" panose="020B0503020204020204" pitchFamily="34" charset="-122"/>
                <a:ea typeface="微软雅黑" panose="020B0503020204020204" pitchFamily="34" charset="-122"/>
                <a:cs typeface="+mn-ea"/>
                <a:sym typeface="+mn-lt"/>
              </a:rPr>
              <a:t>点击添加相关标题文字，点击添加相关标题文字，点击添加相关标题文字，点击添加相关标题文字。</a:t>
            </a:r>
            <a:endParaRPr lang="en-GB" altLang="zh-CN" sz="747" dirty="0">
              <a:solidFill>
                <a:schemeClr val="tx1">
                  <a:lumMod val="65000"/>
                  <a:lumOff val="35000"/>
                </a:schemeClr>
              </a:solidFill>
              <a:latin typeface="微软雅黑" panose="020B0503020204020204" pitchFamily="34" charset="-122"/>
              <a:ea typeface="微软雅黑" panose="020B0503020204020204" pitchFamily="34" charset="-122"/>
              <a:cs typeface="+mn-ea"/>
              <a:sym typeface="+mn-lt"/>
            </a:endParaRPr>
          </a:p>
        </p:txBody>
      </p:sp>
    </p:spTree>
    <p:extLst>
      <p:ext uri="{BB962C8B-B14F-4D97-AF65-F5344CB8AC3E}">
        <p14:creationId xmlns:p14="http://schemas.microsoft.com/office/powerpoint/2010/main" val="3889217334"/>
      </p:ext>
    </p:extLst>
  </p:cSld>
  <p:clrMapOvr>
    <a:masterClrMapping/>
  </p:clrMapOvr>
  <mc:AlternateContent xmlns:mc="http://schemas.openxmlformats.org/markup-compatibility/2006" xmlns:p14="http://schemas.microsoft.com/office/powerpoint/2010/main">
    <mc:Choice Requires="p14">
      <p:transition spd="slow" p14:dur="1200" advTm="0">
        <p14:prism/>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grpId="0" nodeType="withEffect">
                                  <p:stCondLst>
                                    <p:cond delay="300"/>
                                  </p:stCondLst>
                                  <p:childTnLst>
                                    <p:set>
                                      <p:cBhvr>
                                        <p:cTn id="6" dur="1" fill="hold">
                                          <p:stCondLst>
                                            <p:cond delay="0"/>
                                          </p:stCondLst>
                                        </p:cTn>
                                        <p:tgtEl>
                                          <p:spTgt spid="78"/>
                                        </p:tgtEl>
                                        <p:attrNameLst>
                                          <p:attrName>style.visibility</p:attrName>
                                        </p:attrNameLst>
                                      </p:cBhvr>
                                      <p:to>
                                        <p:strVal val="visible"/>
                                      </p:to>
                                    </p:set>
                                    <p:animEffect transition="in" filter="wipe(up)">
                                      <p:cBhvr>
                                        <p:cTn id="7" dur="500"/>
                                        <p:tgtEl>
                                          <p:spTgt spid="78"/>
                                        </p:tgtEl>
                                      </p:cBhvr>
                                    </p:animEffect>
                                  </p:childTnLst>
                                </p:cTn>
                              </p:par>
                            </p:childTnLst>
                          </p:cTn>
                        </p:par>
                        <p:par>
                          <p:cTn id="8" fill="hold">
                            <p:stCondLst>
                              <p:cond delay="800"/>
                            </p:stCondLst>
                            <p:childTnLst>
                              <p:par>
                                <p:cTn id="9" presetID="23" presetClass="entr" presetSubtype="36" fill="hold" grpId="0" nodeType="afterEffect">
                                  <p:stCondLst>
                                    <p:cond delay="0"/>
                                  </p:stCondLst>
                                  <p:childTnLst>
                                    <p:set>
                                      <p:cBhvr>
                                        <p:cTn id="10" dur="1" fill="hold">
                                          <p:stCondLst>
                                            <p:cond delay="0"/>
                                          </p:stCondLst>
                                        </p:cTn>
                                        <p:tgtEl>
                                          <p:spTgt spid="81"/>
                                        </p:tgtEl>
                                        <p:attrNameLst>
                                          <p:attrName>style.visibility</p:attrName>
                                        </p:attrNameLst>
                                      </p:cBhvr>
                                      <p:to>
                                        <p:strVal val="visible"/>
                                      </p:to>
                                    </p:set>
                                    <p:anim calcmode="lin" valueType="num">
                                      <p:cBhvr>
                                        <p:cTn id="11" dur="500" fill="hold"/>
                                        <p:tgtEl>
                                          <p:spTgt spid="81"/>
                                        </p:tgtEl>
                                        <p:attrNameLst>
                                          <p:attrName>ppt_w</p:attrName>
                                        </p:attrNameLst>
                                      </p:cBhvr>
                                      <p:tavLst>
                                        <p:tav tm="0">
                                          <p:val>
                                            <p:strVal val="(6*min(max(#ppt_w*#ppt_h,.3),1)-7.4)/-.7*#ppt_w"/>
                                          </p:val>
                                        </p:tav>
                                        <p:tav tm="100000">
                                          <p:val>
                                            <p:strVal val="#ppt_w"/>
                                          </p:val>
                                        </p:tav>
                                      </p:tavLst>
                                    </p:anim>
                                    <p:anim calcmode="lin" valueType="num">
                                      <p:cBhvr>
                                        <p:cTn id="12" dur="500" fill="hold"/>
                                        <p:tgtEl>
                                          <p:spTgt spid="81"/>
                                        </p:tgtEl>
                                        <p:attrNameLst>
                                          <p:attrName>ppt_h</p:attrName>
                                        </p:attrNameLst>
                                      </p:cBhvr>
                                      <p:tavLst>
                                        <p:tav tm="0">
                                          <p:val>
                                            <p:strVal val="(6*min(max(#ppt_w*#ppt_h,.3),1)-7.4)/-.7*#ppt_h"/>
                                          </p:val>
                                        </p:tav>
                                        <p:tav tm="100000">
                                          <p:val>
                                            <p:strVal val="#ppt_h"/>
                                          </p:val>
                                        </p:tav>
                                      </p:tavLst>
                                    </p:anim>
                                    <p:anim calcmode="lin" valueType="num">
                                      <p:cBhvr>
                                        <p:cTn id="13" dur="500" fill="hold"/>
                                        <p:tgtEl>
                                          <p:spTgt spid="81"/>
                                        </p:tgtEl>
                                        <p:attrNameLst>
                                          <p:attrName>ppt_x</p:attrName>
                                        </p:attrNameLst>
                                      </p:cBhvr>
                                      <p:tavLst>
                                        <p:tav tm="0">
                                          <p:val>
                                            <p:fltVal val="0.5"/>
                                          </p:val>
                                        </p:tav>
                                        <p:tav tm="100000">
                                          <p:val>
                                            <p:strVal val="#ppt_x"/>
                                          </p:val>
                                        </p:tav>
                                      </p:tavLst>
                                    </p:anim>
                                    <p:anim calcmode="lin" valueType="num">
                                      <p:cBhvr>
                                        <p:cTn id="14" dur="500" fill="hold"/>
                                        <p:tgtEl>
                                          <p:spTgt spid="81"/>
                                        </p:tgtEl>
                                        <p:attrNameLst>
                                          <p:attrName>ppt_y</p:attrName>
                                        </p:attrNameLst>
                                      </p:cBhvr>
                                      <p:tavLst>
                                        <p:tav tm="0">
                                          <p:val>
                                            <p:strVal val="1+(6*min(max(#ppt_w*#ppt_h,.3),1)-7.4)/-.7*#ppt_h/2"/>
                                          </p:val>
                                        </p:tav>
                                        <p:tav tm="100000">
                                          <p:val>
                                            <p:strVal val="#ppt_y"/>
                                          </p:val>
                                        </p:tav>
                                      </p:tavLst>
                                    </p:anim>
                                  </p:childTnLst>
                                </p:cTn>
                              </p:par>
                            </p:childTnLst>
                          </p:cTn>
                        </p:par>
                        <p:par>
                          <p:cTn id="15" fill="hold">
                            <p:stCondLst>
                              <p:cond delay="1300"/>
                            </p:stCondLst>
                            <p:childTnLst>
                              <p:par>
                                <p:cTn id="16" presetID="22" presetClass="entr" presetSubtype="8" fill="hold" grpId="0" nodeType="afterEffect">
                                  <p:stCondLst>
                                    <p:cond delay="0"/>
                                  </p:stCondLst>
                                  <p:childTnLst>
                                    <p:set>
                                      <p:cBhvr>
                                        <p:cTn id="17" dur="1" fill="hold">
                                          <p:stCondLst>
                                            <p:cond delay="0"/>
                                          </p:stCondLst>
                                        </p:cTn>
                                        <p:tgtEl>
                                          <p:spTgt spid="76"/>
                                        </p:tgtEl>
                                        <p:attrNameLst>
                                          <p:attrName>style.visibility</p:attrName>
                                        </p:attrNameLst>
                                      </p:cBhvr>
                                      <p:to>
                                        <p:strVal val="visible"/>
                                      </p:to>
                                    </p:set>
                                    <p:animEffect transition="in" filter="wipe(left)">
                                      <p:cBhvr>
                                        <p:cTn id="18" dur="500"/>
                                        <p:tgtEl>
                                          <p:spTgt spid="76"/>
                                        </p:tgtEl>
                                      </p:cBhvr>
                                    </p:animEffect>
                                  </p:childTnLst>
                                </p:cTn>
                              </p:par>
                              <p:par>
                                <p:cTn id="19" presetID="22" presetClass="entr" presetSubtype="2" fill="hold" grpId="0" nodeType="withEffect">
                                  <p:stCondLst>
                                    <p:cond delay="300"/>
                                  </p:stCondLst>
                                  <p:childTnLst>
                                    <p:set>
                                      <p:cBhvr>
                                        <p:cTn id="20" dur="1" fill="hold">
                                          <p:stCondLst>
                                            <p:cond delay="0"/>
                                          </p:stCondLst>
                                        </p:cTn>
                                        <p:tgtEl>
                                          <p:spTgt spid="75"/>
                                        </p:tgtEl>
                                        <p:attrNameLst>
                                          <p:attrName>style.visibility</p:attrName>
                                        </p:attrNameLst>
                                      </p:cBhvr>
                                      <p:to>
                                        <p:strVal val="visible"/>
                                      </p:to>
                                    </p:set>
                                    <p:animEffect transition="in" filter="wipe(right)">
                                      <p:cBhvr>
                                        <p:cTn id="21" dur="500"/>
                                        <p:tgtEl>
                                          <p:spTgt spid="75"/>
                                        </p:tgtEl>
                                      </p:cBhvr>
                                    </p:animEffect>
                                  </p:childTnLst>
                                </p:cTn>
                              </p:par>
                            </p:childTnLst>
                          </p:cTn>
                        </p:par>
                        <p:par>
                          <p:cTn id="22" fill="hold">
                            <p:stCondLst>
                              <p:cond delay="2100"/>
                            </p:stCondLst>
                            <p:childTnLst>
                              <p:par>
                                <p:cTn id="23" presetID="23" presetClass="entr" presetSubtype="36" fill="hold" grpId="0" nodeType="afterEffect">
                                  <p:stCondLst>
                                    <p:cond delay="0"/>
                                  </p:stCondLst>
                                  <p:childTnLst>
                                    <p:set>
                                      <p:cBhvr>
                                        <p:cTn id="24" dur="1" fill="hold">
                                          <p:stCondLst>
                                            <p:cond delay="0"/>
                                          </p:stCondLst>
                                        </p:cTn>
                                        <p:tgtEl>
                                          <p:spTgt spid="84"/>
                                        </p:tgtEl>
                                        <p:attrNameLst>
                                          <p:attrName>style.visibility</p:attrName>
                                        </p:attrNameLst>
                                      </p:cBhvr>
                                      <p:to>
                                        <p:strVal val="visible"/>
                                      </p:to>
                                    </p:set>
                                    <p:anim calcmode="lin" valueType="num">
                                      <p:cBhvr>
                                        <p:cTn id="25" dur="500" fill="hold"/>
                                        <p:tgtEl>
                                          <p:spTgt spid="84"/>
                                        </p:tgtEl>
                                        <p:attrNameLst>
                                          <p:attrName>ppt_w</p:attrName>
                                        </p:attrNameLst>
                                      </p:cBhvr>
                                      <p:tavLst>
                                        <p:tav tm="0">
                                          <p:val>
                                            <p:strVal val="(6*min(max(#ppt_w*#ppt_h,.3),1)-7.4)/-.7*#ppt_w"/>
                                          </p:val>
                                        </p:tav>
                                        <p:tav tm="100000">
                                          <p:val>
                                            <p:strVal val="#ppt_w"/>
                                          </p:val>
                                        </p:tav>
                                      </p:tavLst>
                                    </p:anim>
                                    <p:anim calcmode="lin" valueType="num">
                                      <p:cBhvr>
                                        <p:cTn id="26" dur="500" fill="hold"/>
                                        <p:tgtEl>
                                          <p:spTgt spid="84"/>
                                        </p:tgtEl>
                                        <p:attrNameLst>
                                          <p:attrName>ppt_h</p:attrName>
                                        </p:attrNameLst>
                                      </p:cBhvr>
                                      <p:tavLst>
                                        <p:tav tm="0">
                                          <p:val>
                                            <p:strVal val="(6*min(max(#ppt_w*#ppt_h,.3),1)-7.4)/-.7*#ppt_h"/>
                                          </p:val>
                                        </p:tav>
                                        <p:tav tm="100000">
                                          <p:val>
                                            <p:strVal val="#ppt_h"/>
                                          </p:val>
                                        </p:tav>
                                      </p:tavLst>
                                    </p:anim>
                                    <p:anim calcmode="lin" valueType="num">
                                      <p:cBhvr>
                                        <p:cTn id="27" dur="500" fill="hold"/>
                                        <p:tgtEl>
                                          <p:spTgt spid="84"/>
                                        </p:tgtEl>
                                        <p:attrNameLst>
                                          <p:attrName>ppt_x</p:attrName>
                                        </p:attrNameLst>
                                      </p:cBhvr>
                                      <p:tavLst>
                                        <p:tav tm="0">
                                          <p:val>
                                            <p:fltVal val="0.5"/>
                                          </p:val>
                                        </p:tav>
                                        <p:tav tm="100000">
                                          <p:val>
                                            <p:strVal val="#ppt_x"/>
                                          </p:val>
                                        </p:tav>
                                      </p:tavLst>
                                    </p:anim>
                                    <p:anim calcmode="lin" valueType="num">
                                      <p:cBhvr>
                                        <p:cTn id="28" dur="500" fill="hold"/>
                                        <p:tgtEl>
                                          <p:spTgt spid="84"/>
                                        </p:tgtEl>
                                        <p:attrNameLst>
                                          <p:attrName>ppt_y</p:attrName>
                                        </p:attrNameLst>
                                      </p:cBhvr>
                                      <p:tavLst>
                                        <p:tav tm="0">
                                          <p:val>
                                            <p:strVal val="1+(6*min(max(#ppt_w*#ppt_h,.3),1)-7.4)/-.7*#ppt_h/2"/>
                                          </p:val>
                                        </p:tav>
                                        <p:tav tm="100000">
                                          <p:val>
                                            <p:strVal val="#ppt_y"/>
                                          </p:val>
                                        </p:tav>
                                      </p:tavLst>
                                    </p:anim>
                                  </p:childTnLst>
                                </p:cTn>
                              </p:par>
                            </p:childTnLst>
                          </p:cTn>
                        </p:par>
                        <p:par>
                          <p:cTn id="29" fill="hold">
                            <p:stCondLst>
                              <p:cond delay="2600"/>
                            </p:stCondLst>
                            <p:childTnLst>
                              <p:par>
                                <p:cTn id="30" presetID="22" presetClass="entr" presetSubtype="1" fill="hold" grpId="0" nodeType="afterEffect">
                                  <p:stCondLst>
                                    <p:cond delay="0"/>
                                  </p:stCondLst>
                                  <p:childTnLst>
                                    <p:set>
                                      <p:cBhvr>
                                        <p:cTn id="31" dur="1" fill="hold">
                                          <p:stCondLst>
                                            <p:cond delay="0"/>
                                          </p:stCondLst>
                                        </p:cTn>
                                        <p:tgtEl>
                                          <p:spTgt spid="79"/>
                                        </p:tgtEl>
                                        <p:attrNameLst>
                                          <p:attrName>style.visibility</p:attrName>
                                        </p:attrNameLst>
                                      </p:cBhvr>
                                      <p:to>
                                        <p:strVal val="visible"/>
                                      </p:to>
                                    </p:set>
                                    <p:animEffect transition="in" filter="wipe(up)">
                                      <p:cBhvr>
                                        <p:cTn id="32" dur="500"/>
                                        <p:tgtEl>
                                          <p:spTgt spid="79"/>
                                        </p:tgtEl>
                                      </p:cBhvr>
                                    </p:animEffect>
                                  </p:childTnLst>
                                </p:cTn>
                              </p:par>
                              <p:par>
                                <p:cTn id="33" presetID="22" presetClass="entr" presetSubtype="4" fill="hold" grpId="0" nodeType="withEffect">
                                  <p:stCondLst>
                                    <p:cond delay="300"/>
                                  </p:stCondLst>
                                  <p:childTnLst>
                                    <p:set>
                                      <p:cBhvr>
                                        <p:cTn id="34" dur="1" fill="hold">
                                          <p:stCondLst>
                                            <p:cond delay="0"/>
                                          </p:stCondLst>
                                        </p:cTn>
                                        <p:tgtEl>
                                          <p:spTgt spid="80"/>
                                        </p:tgtEl>
                                        <p:attrNameLst>
                                          <p:attrName>style.visibility</p:attrName>
                                        </p:attrNameLst>
                                      </p:cBhvr>
                                      <p:to>
                                        <p:strVal val="visible"/>
                                      </p:to>
                                    </p:set>
                                    <p:animEffect transition="in" filter="wipe(down)">
                                      <p:cBhvr>
                                        <p:cTn id="35" dur="500"/>
                                        <p:tgtEl>
                                          <p:spTgt spid="80"/>
                                        </p:tgtEl>
                                      </p:cBhvr>
                                    </p:animEffect>
                                  </p:childTnLst>
                                </p:cTn>
                              </p:par>
                            </p:childTnLst>
                          </p:cTn>
                        </p:par>
                        <p:par>
                          <p:cTn id="36" fill="hold">
                            <p:stCondLst>
                              <p:cond delay="3400"/>
                            </p:stCondLst>
                            <p:childTnLst>
                              <p:par>
                                <p:cTn id="37" presetID="23" presetClass="entr" presetSubtype="36" fill="hold" grpId="0" nodeType="afterEffect">
                                  <p:stCondLst>
                                    <p:cond delay="0"/>
                                  </p:stCondLst>
                                  <p:childTnLst>
                                    <p:set>
                                      <p:cBhvr>
                                        <p:cTn id="38" dur="1" fill="hold">
                                          <p:stCondLst>
                                            <p:cond delay="0"/>
                                          </p:stCondLst>
                                        </p:cTn>
                                        <p:tgtEl>
                                          <p:spTgt spid="82"/>
                                        </p:tgtEl>
                                        <p:attrNameLst>
                                          <p:attrName>style.visibility</p:attrName>
                                        </p:attrNameLst>
                                      </p:cBhvr>
                                      <p:to>
                                        <p:strVal val="visible"/>
                                      </p:to>
                                    </p:set>
                                    <p:anim calcmode="lin" valueType="num">
                                      <p:cBhvr>
                                        <p:cTn id="39" dur="500" fill="hold"/>
                                        <p:tgtEl>
                                          <p:spTgt spid="82"/>
                                        </p:tgtEl>
                                        <p:attrNameLst>
                                          <p:attrName>ppt_w</p:attrName>
                                        </p:attrNameLst>
                                      </p:cBhvr>
                                      <p:tavLst>
                                        <p:tav tm="0">
                                          <p:val>
                                            <p:strVal val="(6*min(max(#ppt_w*#ppt_h,.3),1)-7.4)/-.7*#ppt_w"/>
                                          </p:val>
                                        </p:tav>
                                        <p:tav tm="100000">
                                          <p:val>
                                            <p:strVal val="#ppt_w"/>
                                          </p:val>
                                        </p:tav>
                                      </p:tavLst>
                                    </p:anim>
                                    <p:anim calcmode="lin" valueType="num">
                                      <p:cBhvr>
                                        <p:cTn id="40" dur="500" fill="hold"/>
                                        <p:tgtEl>
                                          <p:spTgt spid="82"/>
                                        </p:tgtEl>
                                        <p:attrNameLst>
                                          <p:attrName>ppt_h</p:attrName>
                                        </p:attrNameLst>
                                      </p:cBhvr>
                                      <p:tavLst>
                                        <p:tav tm="0">
                                          <p:val>
                                            <p:strVal val="(6*min(max(#ppt_w*#ppt_h,.3),1)-7.4)/-.7*#ppt_h"/>
                                          </p:val>
                                        </p:tav>
                                        <p:tav tm="100000">
                                          <p:val>
                                            <p:strVal val="#ppt_h"/>
                                          </p:val>
                                        </p:tav>
                                      </p:tavLst>
                                    </p:anim>
                                    <p:anim calcmode="lin" valueType="num">
                                      <p:cBhvr>
                                        <p:cTn id="41" dur="500" fill="hold"/>
                                        <p:tgtEl>
                                          <p:spTgt spid="82"/>
                                        </p:tgtEl>
                                        <p:attrNameLst>
                                          <p:attrName>ppt_x</p:attrName>
                                        </p:attrNameLst>
                                      </p:cBhvr>
                                      <p:tavLst>
                                        <p:tav tm="0">
                                          <p:val>
                                            <p:fltVal val="0.5"/>
                                          </p:val>
                                        </p:tav>
                                        <p:tav tm="100000">
                                          <p:val>
                                            <p:strVal val="#ppt_x"/>
                                          </p:val>
                                        </p:tav>
                                      </p:tavLst>
                                    </p:anim>
                                    <p:anim calcmode="lin" valueType="num">
                                      <p:cBhvr>
                                        <p:cTn id="42" dur="500" fill="hold"/>
                                        <p:tgtEl>
                                          <p:spTgt spid="82"/>
                                        </p:tgtEl>
                                        <p:attrNameLst>
                                          <p:attrName>ppt_y</p:attrName>
                                        </p:attrNameLst>
                                      </p:cBhvr>
                                      <p:tavLst>
                                        <p:tav tm="0">
                                          <p:val>
                                            <p:strVal val="1+(6*min(max(#ppt_w*#ppt_h,.3),1)-7.4)/-.7*#ppt_h/2"/>
                                          </p:val>
                                        </p:tav>
                                        <p:tav tm="100000">
                                          <p:val>
                                            <p:strVal val="#ppt_y"/>
                                          </p:val>
                                        </p:tav>
                                      </p:tavLst>
                                    </p:anim>
                                  </p:childTnLst>
                                </p:cTn>
                              </p:par>
                            </p:childTnLst>
                          </p:cTn>
                        </p:par>
                        <p:par>
                          <p:cTn id="43" fill="hold">
                            <p:stCondLst>
                              <p:cond delay="3900"/>
                            </p:stCondLst>
                            <p:childTnLst>
                              <p:par>
                                <p:cTn id="44" presetID="22" presetClass="entr" presetSubtype="2" fill="hold" grpId="0" nodeType="afterEffect">
                                  <p:stCondLst>
                                    <p:cond delay="0"/>
                                  </p:stCondLst>
                                  <p:childTnLst>
                                    <p:set>
                                      <p:cBhvr>
                                        <p:cTn id="45" dur="1" fill="hold">
                                          <p:stCondLst>
                                            <p:cond delay="0"/>
                                          </p:stCondLst>
                                        </p:cTn>
                                        <p:tgtEl>
                                          <p:spTgt spid="73"/>
                                        </p:tgtEl>
                                        <p:attrNameLst>
                                          <p:attrName>style.visibility</p:attrName>
                                        </p:attrNameLst>
                                      </p:cBhvr>
                                      <p:to>
                                        <p:strVal val="visible"/>
                                      </p:to>
                                    </p:set>
                                    <p:animEffect transition="in" filter="wipe(right)">
                                      <p:cBhvr>
                                        <p:cTn id="46" dur="500"/>
                                        <p:tgtEl>
                                          <p:spTgt spid="73"/>
                                        </p:tgtEl>
                                      </p:cBhvr>
                                    </p:animEffect>
                                  </p:childTnLst>
                                </p:cTn>
                              </p:par>
                            </p:childTnLst>
                          </p:cTn>
                        </p:par>
                        <p:par>
                          <p:cTn id="47" fill="hold">
                            <p:stCondLst>
                              <p:cond delay="4400"/>
                            </p:stCondLst>
                            <p:childTnLst>
                              <p:par>
                                <p:cTn id="48" presetID="22" presetClass="entr" presetSubtype="8" fill="hold" grpId="0" nodeType="afterEffect">
                                  <p:stCondLst>
                                    <p:cond delay="0"/>
                                  </p:stCondLst>
                                  <p:childTnLst>
                                    <p:set>
                                      <p:cBhvr>
                                        <p:cTn id="49" dur="1" fill="hold">
                                          <p:stCondLst>
                                            <p:cond delay="0"/>
                                          </p:stCondLst>
                                        </p:cTn>
                                        <p:tgtEl>
                                          <p:spTgt spid="74"/>
                                        </p:tgtEl>
                                        <p:attrNameLst>
                                          <p:attrName>style.visibility</p:attrName>
                                        </p:attrNameLst>
                                      </p:cBhvr>
                                      <p:to>
                                        <p:strVal val="visible"/>
                                      </p:to>
                                    </p:set>
                                    <p:animEffect transition="in" filter="wipe(left)">
                                      <p:cBhvr>
                                        <p:cTn id="50" dur="500"/>
                                        <p:tgtEl>
                                          <p:spTgt spid="74"/>
                                        </p:tgtEl>
                                      </p:cBhvr>
                                    </p:animEffect>
                                  </p:childTnLst>
                                </p:cTn>
                              </p:par>
                            </p:childTnLst>
                          </p:cTn>
                        </p:par>
                        <p:par>
                          <p:cTn id="51" fill="hold">
                            <p:stCondLst>
                              <p:cond delay="4900"/>
                            </p:stCondLst>
                            <p:childTnLst>
                              <p:par>
                                <p:cTn id="52" presetID="23" presetClass="entr" presetSubtype="36" fill="hold" grpId="0" nodeType="afterEffect">
                                  <p:stCondLst>
                                    <p:cond delay="0"/>
                                  </p:stCondLst>
                                  <p:childTnLst>
                                    <p:set>
                                      <p:cBhvr>
                                        <p:cTn id="53" dur="1" fill="hold">
                                          <p:stCondLst>
                                            <p:cond delay="0"/>
                                          </p:stCondLst>
                                        </p:cTn>
                                        <p:tgtEl>
                                          <p:spTgt spid="83"/>
                                        </p:tgtEl>
                                        <p:attrNameLst>
                                          <p:attrName>style.visibility</p:attrName>
                                        </p:attrNameLst>
                                      </p:cBhvr>
                                      <p:to>
                                        <p:strVal val="visible"/>
                                      </p:to>
                                    </p:set>
                                    <p:anim calcmode="lin" valueType="num">
                                      <p:cBhvr>
                                        <p:cTn id="54" dur="500" fill="hold"/>
                                        <p:tgtEl>
                                          <p:spTgt spid="83"/>
                                        </p:tgtEl>
                                        <p:attrNameLst>
                                          <p:attrName>ppt_w</p:attrName>
                                        </p:attrNameLst>
                                      </p:cBhvr>
                                      <p:tavLst>
                                        <p:tav tm="0">
                                          <p:val>
                                            <p:strVal val="(6*min(max(#ppt_w*#ppt_h,.3),1)-7.4)/-.7*#ppt_w"/>
                                          </p:val>
                                        </p:tav>
                                        <p:tav tm="100000">
                                          <p:val>
                                            <p:strVal val="#ppt_w"/>
                                          </p:val>
                                        </p:tav>
                                      </p:tavLst>
                                    </p:anim>
                                    <p:anim calcmode="lin" valueType="num">
                                      <p:cBhvr>
                                        <p:cTn id="55" dur="500" fill="hold"/>
                                        <p:tgtEl>
                                          <p:spTgt spid="83"/>
                                        </p:tgtEl>
                                        <p:attrNameLst>
                                          <p:attrName>ppt_h</p:attrName>
                                        </p:attrNameLst>
                                      </p:cBhvr>
                                      <p:tavLst>
                                        <p:tav tm="0">
                                          <p:val>
                                            <p:strVal val="(6*min(max(#ppt_w*#ppt_h,.3),1)-7.4)/-.7*#ppt_h"/>
                                          </p:val>
                                        </p:tav>
                                        <p:tav tm="100000">
                                          <p:val>
                                            <p:strVal val="#ppt_h"/>
                                          </p:val>
                                        </p:tav>
                                      </p:tavLst>
                                    </p:anim>
                                    <p:anim calcmode="lin" valueType="num">
                                      <p:cBhvr>
                                        <p:cTn id="56" dur="500" fill="hold"/>
                                        <p:tgtEl>
                                          <p:spTgt spid="83"/>
                                        </p:tgtEl>
                                        <p:attrNameLst>
                                          <p:attrName>ppt_x</p:attrName>
                                        </p:attrNameLst>
                                      </p:cBhvr>
                                      <p:tavLst>
                                        <p:tav tm="0">
                                          <p:val>
                                            <p:fltVal val="0.5"/>
                                          </p:val>
                                        </p:tav>
                                        <p:tav tm="100000">
                                          <p:val>
                                            <p:strVal val="#ppt_x"/>
                                          </p:val>
                                        </p:tav>
                                      </p:tavLst>
                                    </p:anim>
                                    <p:anim calcmode="lin" valueType="num">
                                      <p:cBhvr>
                                        <p:cTn id="57" dur="500" fill="hold"/>
                                        <p:tgtEl>
                                          <p:spTgt spid="83"/>
                                        </p:tgtEl>
                                        <p:attrNameLst>
                                          <p:attrName>ppt_y</p:attrName>
                                        </p:attrNameLst>
                                      </p:cBhvr>
                                      <p:tavLst>
                                        <p:tav tm="0">
                                          <p:val>
                                            <p:strVal val="1+(6*min(max(#ppt_w*#ppt_h,.3),1)-7.4)/-.7*#ppt_h/2"/>
                                          </p:val>
                                        </p:tav>
                                        <p:tav tm="100000">
                                          <p:val>
                                            <p:strVal val="#ppt_y"/>
                                          </p:val>
                                        </p:tav>
                                      </p:tavLst>
                                    </p:anim>
                                  </p:childTnLst>
                                </p:cTn>
                              </p:par>
                            </p:childTnLst>
                          </p:cTn>
                        </p:par>
                        <p:par>
                          <p:cTn id="58" fill="hold">
                            <p:stCondLst>
                              <p:cond delay="5400"/>
                            </p:stCondLst>
                            <p:childTnLst>
                              <p:par>
                                <p:cTn id="59" presetID="16" presetClass="entr" presetSubtype="21" fill="hold" grpId="0" nodeType="afterEffect">
                                  <p:stCondLst>
                                    <p:cond delay="0"/>
                                  </p:stCondLst>
                                  <p:childTnLst>
                                    <p:set>
                                      <p:cBhvr>
                                        <p:cTn id="60" dur="1" fill="hold">
                                          <p:stCondLst>
                                            <p:cond delay="0"/>
                                          </p:stCondLst>
                                        </p:cTn>
                                        <p:tgtEl>
                                          <p:spTgt spid="85"/>
                                        </p:tgtEl>
                                        <p:attrNameLst>
                                          <p:attrName>style.visibility</p:attrName>
                                        </p:attrNameLst>
                                      </p:cBhvr>
                                      <p:to>
                                        <p:strVal val="visible"/>
                                      </p:to>
                                    </p:set>
                                    <p:animEffect transition="in" filter="barn(inVertical)">
                                      <p:cBhvr>
                                        <p:cTn id="61" dur="500"/>
                                        <p:tgtEl>
                                          <p:spTgt spid="85"/>
                                        </p:tgtEl>
                                      </p:cBhvr>
                                    </p:animEffect>
                                  </p:childTnLst>
                                </p:cTn>
                              </p:par>
                            </p:childTnLst>
                          </p:cTn>
                        </p:par>
                        <p:par>
                          <p:cTn id="62" fill="hold">
                            <p:stCondLst>
                              <p:cond delay="5900"/>
                            </p:stCondLst>
                            <p:childTnLst>
                              <p:par>
                                <p:cTn id="63" presetID="16" presetClass="entr" presetSubtype="21" fill="hold" grpId="0" nodeType="afterEffect">
                                  <p:stCondLst>
                                    <p:cond delay="0"/>
                                  </p:stCondLst>
                                  <p:childTnLst>
                                    <p:set>
                                      <p:cBhvr>
                                        <p:cTn id="64" dur="1" fill="hold">
                                          <p:stCondLst>
                                            <p:cond delay="0"/>
                                          </p:stCondLst>
                                        </p:cTn>
                                        <p:tgtEl>
                                          <p:spTgt spid="86"/>
                                        </p:tgtEl>
                                        <p:attrNameLst>
                                          <p:attrName>style.visibility</p:attrName>
                                        </p:attrNameLst>
                                      </p:cBhvr>
                                      <p:to>
                                        <p:strVal val="visible"/>
                                      </p:to>
                                    </p:set>
                                    <p:animEffect transition="in" filter="barn(inVertical)">
                                      <p:cBhvr>
                                        <p:cTn id="65" dur="500"/>
                                        <p:tgtEl>
                                          <p:spTgt spid="86"/>
                                        </p:tgtEl>
                                      </p:cBhvr>
                                    </p:animEffect>
                                  </p:childTnLst>
                                </p:cTn>
                              </p:par>
                            </p:childTnLst>
                          </p:cTn>
                        </p:par>
                        <p:par>
                          <p:cTn id="66" fill="hold">
                            <p:stCondLst>
                              <p:cond delay="6400"/>
                            </p:stCondLst>
                            <p:childTnLst>
                              <p:par>
                                <p:cTn id="67" presetID="16" presetClass="entr" presetSubtype="21" fill="hold" grpId="0" nodeType="afterEffect">
                                  <p:stCondLst>
                                    <p:cond delay="0"/>
                                  </p:stCondLst>
                                  <p:childTnLst>
                                    <p:set>
                                      <p:cBhvr>
                                        <p:cTn id="68" dur="1" fill="hold">
                                          <p:stCondLst>
                                            <p:cond delay="0"/>
                                          </p:stCondLst>
                                        </p:cTn>
                                        <p:tgtEl>
                                          <p:spTgt spid="87"/>
                                        </p:tgtEl>
                                        <p:attrNameLst>
                                          <p:attrName>style.visibility</p:attrName>
                                        </p:attrNameLst>
                                      </p:cBhvr>
                                      <p:to>
                                        <p:strVal val="visible"/>
                                      </p:to>
                                    </p:set>
                                    <p:animEffect transition="in" filter="barn(inVertical)">
                                      <p:cBhvr>
                                        <p:cTn id="69" dur="500"/>
                                        <p:tgtEl>
                                          <p:spTgt spid="87"/>
                                        </p:tgtEl>
                                      </p:cBhvr>
                                    </p:animEffect>
                                  </p:childTnLst>
                                </p:cTn>
                              </p:par>
                            </p:childTnLst>
                          </p:cTn>
                        </p:par>
                        <p:par>
                          <p:cTn id="70" fill="hold">
                            <p:stCondLst>
                              <p:cond delay="6900"/>
                            </p:stCondLst>
                            <p:childTnLst>
                              <p:par>
                                <p:cTn id="71" presetID="16" presetClass="entr" presetSubtype="21" fill="hold" grpId="0" nodeType="afterEffect">
                                  <p:stCondLst>
                                    <p:cond delay="0"/>
                                  </p:stCondLst>
                                  <p:childTnLst>
                                    <p:set>
                                      <p:cBhvr>
                                        <p:cTn id="72" dur="1" fill="hold">
                                          <p:stCondLst>
                                            <p:cond delay="0"/>
                                          </p:stCondLst>
                                        </p:cTn>
                                        <p:tgtEl>
                                          <p:spTgt spid="88"/>
                                        </p:tgtEl>
                                        <p:attrNameLst>
                                          <p:attrName>style.visibility</p:attrName>
                                        </p:attrNameLst>
                                      </p:cBhvr>
                                      <p:to>
                                        <p:strVal val="visible"/>
                                      </p:to>
                                    </p:set>
                                    <p:animEffect transition="in" filter="barn(inVertical)">
                                      <p:cBhvr>
                                        <p:cTn id="73" dur="500"/>
                                        <p:tgtEl>
                                          <p:spTgt spid="88"/>
                                        </p:tgtEl>
                                      </p:cBhvr>
                                    </p:animEffect>
                                  </p:childTnLst>
                                </p:cTn>
                              </p:par>
                            </p:childTnLst>
                          </p:cTn>
                        </p:par>
                        <p:par>
                          <p:cTn id="74" fill="hold">
                            <p:stCondLst>
                              <p:cond delay="7400"/>
                            </p:stCondLst>
                            <p:childTnLst>
                              <p:par>
                                <p:cTn id="75" presetID="16" presetClass="entr" presetSubtype="21" fill="hold" grpId="0" nodeType="afterEffect">
                                  <p:stCondLst>
                                    <p:cond delay="0"/>
                                  </p:stCondLst>
                                  <p:childTnLst>
                                    <p:set>
                                      <p:cBhvr>
                                        <p:cTn id="76" dur="1" fill="hold">
                                          <p:stCondLst>
                                            <p:cond delay="0"/>
                                          </p:stCondLst>
                                        </p:cTn>
                                        <p:tgtEl>
                                          <p:spTgt spid="89"/>
                                        </p:tgtEl>
                                        <p:attrNameLst>
                                          <p:attrName>style.visibility</p:attrName>
                                        </p:attrNameLst>
                                      </p:cBhvr>
                                      <p:to>
                                        <p:strVal val="visible"/>
                                      </p:to>
                                    </p:set>
                                    <p:animEffect transition="in" filter="barn(inVertical)">
                                      <p:cBhvr>
                                        <p:cTn id="77" dur="500"/>
                                        <p:tgtEl>
                                          <p:spTgt spid="89"/>
                                        </p:tgtEl>
                                      </p:cBhvr>
                                    </p:animEffect>
                                  </p:childTnLst>
                                </p:cTn>
                              </p:par>
                            </p:childTnLst>
                          </p:cTn>
                        </p:par>
                        <p:par>
                          <p:cTn id="78" fill="hold">
                            <p:stCondLst>
                              <p:cond delay="7900"/>
                            </p:stCondLst>
                            <p:childTnLst>
                              <p:par>
                                <p:cTn id="79" presetID="16" presetClass="entr" presetSubtype="21" fill="hold" grpId="0" nodeType="afterEffect">
                                  <p:stCondLst>
                                    <p:cond delay="0"/>
                                  </p:stCondLst>
                                  <p:childTnLst>
                                    <p:set>
                                      <p:cBhvr>
                                        <p:cTn id="80" dur="1" fill="hold">
                                          <p:stCondLst>
                                            <p:cond delay="0"/>
                                          </p:stCondLst>
                                        </p:cTn>
                                        <p:tgtEl>
                                          <p:spTgt spid="90"/>
                                        </p:tgtEl>
                                        <p:attrNameLst>
                                          <p:attrName>style.visibility</p:attrName>
                                        </p:attrNameLst>
                                      </p:cBhvr>
                                      <p:to>
                                        <p:strVal val="visible"/>
                                      </p:to>
                                    </p:set>
                                    <p:animEffect transition="in" filter="barn(inVertical)">
                                      <p:cBhvr>
                                        <p:cTn id="81" dur="500"/>
                                        <p:tgtEl>
                                          <p:spTgt spid="90"/>
                                        </p:tgtEl>
                                      </p:cBhvr>
                                    </p:animEffect>
                                  </p:childTnLst>
                                </p:cTn>
                              </p:par>
                            </p:childTnLst>
                          </p:cTn>
                        </p:par>
                        <p:par>
                          <p:cTn id="82" fill="hold">
                            <p:stCondLst>
                              <p:cond delay="8400"/>
                            </p:stCondLst>
                            <p:childTnLst>
                              <p:par>
                                <p:cTn id="83" presetID="16" presetClass="entr" presetSubtype="21" fill="hold" grpId="0" nodeType="afterEffect">
                                  <p:stCondLst>
                                    <p:cond delay="0"/>
                                  </p:stCondLst>
                                  <p:childTnLst>
                                    <p:set>
                                      <p:cBhvr>
                                        <p:cTn id="84" dur="1" fill="hold">
                                          <p:stCondLst>
                                            <p:cond delay="0"/>
                                          </p:stCondLst>
                                        </p:cTn>
                                        <p:tgtEl>
                                          <p:spTgt spid="91"/>
                                        </p:tgtEl>
                                        <p:attrNameLst>
                                          <p:attrName>style.visibility</p:attrName>
                                        </p:attrNameLst>
                                      </p:cBhvr>
                                      <p:to>
                                        <p:strVal val="visible"/>
                                      </p:to>
                                    </p:set>
                                    <p:animEffect transition="in" filter="barn(inVertical)">
                                      <p:cBhvr>
                                        <p:cTn id="85" dur="500"/>
                                        <p:tgtEl>
                                          <p:spTgt spid="91"/>
                                        </p:tgtEl>
                                      </p:cBhvr>
                                    </p:animEffect>
                                  </p:childTnLst>
                                </p:cTn>
                              </p:par>
                            </p:childTnLst>
                          </p:cTn>
                        </p:par>
                        <p:par>
                          <p:cTn id="86" fill="hold">
                            <p:stCondLst>
                              <p:cond delay="8900"/>
                            </p:stCondLst>
                            <p:childTnLst>
                              <p:par>
                                <p:cTn id="87" presetID="16" presetClass="entr" presetSubtype="21" fill="hold" grpId="0" nodeType="afterEffect">
                                  <p:stCondLst>
                                    <p:cond delay="0"/>
                                  </p:stCondLst>
                                  <p:childTnLst>
                                    <p:set>
                                      <p:cBhvr>
                                        <p:cTn id="88" dur="1" fill="hold">
                                          <p:stCondLst>
                                            <p:cond delay="0"/>
                                          </p:stCondLst>
                                        </p:cTn>
                                        <p:tgtEl>
                                          <p:spTgt spid="92"/>
                                        </p:tgtEl>
                                        <p:attrNameLst>
                                          <p:attrName>style.visibility</p:attrName>
                                        </p:attrNameLst>
                                      </p:cBhvr>
                                      <p:to>
                                        <p:strVal val="visible"/>
                                      </p:to>
                                    </p:set>
                                    <p:animEffect transition="in" filter="barn(inVertical)">
                                      <p:cBhvr>
                                        <p:cTn id="89" dur="500"/>
                                        <p:tgtEl>
                                          <p:spTgt spid="9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3" grpId="0" animBg="1"/>
      <p:bldP spid="74" grpId="0" animBg="1"/>
      <p:bldP spid="75" grpId="0" animBg="1"/>
      <p:bldP spid="76" grpId="0" animBg="1"/>
      <p:bldP spid="78" grpId="0" animBg="1"/>
      <p:bldP spid="79" grpId="0" animBg="1"/>
      <p:bldP spid="80" grpId="0" animBg="1"/>
      <p:bldP spid="81" grpId="0"/>
      <p:bldP spid="82" grpId="0"/>
      <p:bldP spid="83" grpId="0"/>
      <p:bldP spid="84" grpId="0"/>
      <p:bldP spid="85" grpId="0"/>
      <p:bldP spid="86" grpId="0"/>
      <p:bldP spid="87" grpId="0"/>
      <p:bldP spid="88" grpId="0"/>
      <p:bldP spid="89" grpId="0"/>
      <p:bldP spid="90" grpId="0"/>
      <p:bldP spid="91" grpId="0"/>
      <p:bldP spid="92" grpId="0"/>
    </p:bldLst>
  </p:timing>
</p:sld>
</file>

<file path=ppt/slides/slide2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grpSp>
        <p:nvGrpSpPr>
          <p:cNvPr id="2" name="组合 1"/>
          <p:cNvGrpSpPr/>
          <p:nvPr/>
        </p:nvGrpSpPr>
        <p:grpSpPr>
          <a:xfrm>
            <a:off x="3240652" y="1536328"/>
            <a:ext cx="2540481" cy="2539290"/>
            <a:chOff x="4642306" y="2163198"/>
            <a:chExt cx="3572551" cy="3570877"/>
          </a:xfrm>
        </p:grpSpPr>
        <p:sp>
          <p:nvSpPr>
            <p:cNvPr id="30722" name="Freeform 5"/>
            <p:cNvSpPr>
              <a:spLocks/>
            </p:cNvSpPr>
            <p:nvPr/>
          </p:nvSpPr>
          <p:spPr bwMode="auto">
            <a:xfrm>
              <a:off x="6467086" y="3258066"/>
              <a:ext cx="1747771" cy="2460941"/>
            </a:xfrm>
            <a:custGeom>
              <a:avLst/>
              <a:gdLst>
                <a:gd name="T0" fmla="*/ 2147483647 w 1467"/>
                <a:gd name="T1" fmla="*/ 2147483647 h 2068"/>
                <a:gd name="T2" fmla="*/ 2147483647 w 1467"/>
                <a:gd name="T3" fmla="*/ 2147483647 h 2068"/>
                <a:gd name="T4" fmla="*/ 2147483647 w 1467"/>
                <a:gd name="T5" fmla="*/ 2147483647 h 2068"/>
                <a:gd name="T6" fmla="*/ 2147483647 w 1467"/>
                <a:gd name="T7" fmla="*/ 2147483647 h 2068"/>
                <a:gd name="T8" fmla="*/ 2147483647 w 1467"/>
                <a:gd name="T9" fmla="*/ 2147483647 h 2068"/>
                <a:gd name="T10" fmla="*/ 2147483647 w 1467"/>
                <a:gd name="T11" fmla="*/ 2147483647 h 2068"/>
                <a:gd name="T12" fmla="*/ 2147483647 w 1467"/>
                <a:gd name="T13" fmla="*/ 2147483647 h 2068"/>
                <a:gd name="T14" fmla="*/ 2147483647 w 1467"/>
                <a:gd name="T15" fmla="*/ 1436382298 h 2068"/>
                <a:gd name="T16" fmla="*/ 0 w 1467"/>
                <a:gd name="T17" fmla="*/ 0 h 2068"/>
                <a:gd name="T18" fmla="*/ 2147483647 w 1467"/>
                <a:gd name="T19" fmla="*/ 0 h 2068"/>
                <a:gd name="T20" fmla="*/ 2147483647 w 1467"/>
                <a:gd name="T21" fmla="*/ 2147483647 h 2068"/>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0" t="0" r="r" b="b"/>
              <a:pathLst>
                <a:path w="1467" h="2068">
                  <a:moveTo>
                    <a:pt x="1467" y="571"/>
                  </a:moveTo>
                  <a:cubicBezTo>
                    <a:pt x="1467" y="1909"/>
                    <a:pt x="1467" y="1909"/>
                    <a:pt x="1467" y="1909"/>
                  </a:cubicBezTo>
                  <a:cubicBezTo>
                    <a:pt x="1467" y="1996"/>
                    <a:pt x="1396" y="2068"/>
                    <a:pt x="1309" y="2068"/>
                  </a:cubicBezTo>
                  <a:cubicBezTo>
                    <a:pt x="724" y="2068"/>
                    <a:pt x="724" y="2068"/>
                    <a:pt x="724" y="2068"/>
                  </a:cubicBezTo>
                  <a:cubicBezTo>
                    <a:pt x="637" y="2068"/>
                    <a:pt x="566" y="1996"/>
                    <a:pt x="566" y="1909"/>
                  </a:cubicBezTo>
                  <a:cubicBezTo>
                    <a:pt x="566" y="571"/>
                    <a:pt x="566" y="571"/>
                    <a:pt x="566" y="571"/>
                  </a:cubicBezTo>
                  <a:cubicBezTo>
                    <a:pt x="566" y="568"/>
                    <a:pt x="566" y="565"/>
                    <a:pt x="566" y="562"/>
                  </a:cubicBezTo>
                  <a:cubicBezTo>
                    <a:pt x="556" y="262"/>
                    <a:pt x="311" y="19"/>
                    <a:pt x="3" y="1"/>
                  </a:cubicBezTo>
                  <a:cubicBezTo>
                    <a:pt x="2" y="1"/>
                    <a:pt x="1" y="0"/>
                    <a:pt x="0" y="0"/>
                  </a:cubicBezTo>
                  <a:cubicBezTo>
                    <a:pt x="896" y="0"/>
                    <a:pt x="896" y="0"/>
                    <a:pt x="896" y="0"/>
                  </a:cubicBezTo>
                  <a:cubicBezTo>
                    <a:pt x="1211" y="0"/>
                    <a:pt x="1467" y="256"/>
                    <a:pt x="1467" y="571"/>
                  </a:cubicBezTo>
                  <a:close/>
                </a:path>
              </a:pathLst>
            </a:custGeom>
            <a:solidFill>
              <a:srgbClr val="8CC94C"/>
            </a:solidFill>
            <a:ln>
              <a:noFill/>
            </a:ln>
            <a:extLst/>
          </p:spPr>
          <p:txBody>
            <a:bodyPr/>
            <a:lstStyle/>
            <a:p>
              <a:endParaRPr lang="zh-CN" altLang="en-US" sz="1280"/>
            </a:p>
          </p:txBody>
        </p:sp>
        <p:sp>
          <p:nvSpPr>
            <p:cNvPr id="30723" name="Freeform 6"/>
            <p:cNvSpPr>
              <a:spLocks/>
            </p:cNvSpPr>
            <p:nvPr/>
          </p:nvSpPr>
          <p:spPr bwMode="auto">
            <a:xfrm>
              <a:off x="5740523" y="2163198"/>
              <a:ext cx="2459267" cy="1746097"/>
            </a:xfrm>
            <a:custGeom>
              <a:avLst/>
              <a:gdLst>
                <a:gd name="T0" fmla="*/ 2147483647 w 2067"/>
                <a:gd name="T1" fmla="*/ 0 h 1468"/>
                <a:gd name="T2" fmla="*/ 2147483647 w 2067"/>
                <a:gd name="T3" fmla="*/ 0 h 1468"/>
                <a:gd name="T4" fmla="*/ 2147483647 w 2067"/>
                <a:gd name="T5" fmla="*/ 2147483647 h 1468"/>
                <a:gd name="T6" fmla="*/ 2147483647 w 2067"/>
                <a:gd name="T7" fmla="*/ 2147483647 h 1468"/>
                <a:gd name="T8" fmla="*/ 2147483647 w 2067"/>
                <a:gd name="T9" fmla="*/ 2147483647 h 1468"/>
                <a:gd name="T10" fmla="*/ 2147483647 w 2067"/>
                <a:gd name="T11" fmla="*/ 2147483647 h 1468"/>
                <a:gd name="T12" fmla="*/ 2147483647 w 2067"/>
                <a:gd name="T13" fmla="*/ 2147483647 h 1468"/>
                <a:gd name="T14" fmla="*/ 1435817242 w 2067"/>
                <a:gd name="T15" fmla="*/ 2147483647 h 1468"/>
                <a:gd name="T16" fmla="*/ 0 w 2067"/>
                <a:gd name="T17" fmla="*/ 2147483647 h 1468"/>
                <a:gd name="T18" fmla="*/ 0 w 2067"/>
                <a:gd name="T19" fmla="*/ 2147483647 h 1468"/>
                <a:gd name="T20" fmla="*/ 2147483647 w 2067"/>
                <a:gd name="T21" fmla="*/ 0 h 1468"/>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0" t="0" r="r" b="b"/>
              <a:pathLst>
                <a:path w="2067" h="1468">
                  <a:moveTo>
                    <a:pt x="571" y="0"/>
                  </a:moveTo>
                  <a:cubicBezTo>
                    <a:pt x="1909" y="0"/>
                    <a:pt x="1909" y="0"/>
                    <a:pt x="1909" y="0"/>
                  </a:cubicBezTo>
                  <a:cubicBezTo>
                    <a:pt x="1996" y="0"/>
                    <a:pt x="2067" y="71"/>
                    <a:pt x="2067" y="159"/>
                  </a:cubicBezTo>
                  <a:cubicBezTo>
                    <a:pt x="2067" y="743"/>
                    <a:pt x="2067" y="743"/>
                    <a:pt x="2067" y="743"/>
                  </a:cubicBezTo>
                  <a:cubicBezTo>
                    <a:pt x="2067" y="831"/>
                    <a:pt x="1996" y="902"/>
                    <a:pt x="1909" y="902"/>
                  </a:cubicBezTo>
                  <a:cubicBezTo>
                    <a:pt x="571" y="902"/>
                    <a:pt x="571" y="902"/>
                    <a:pt x="571" y="902"/>
                  </a:cubicBezTo>
                  <a:cubicBezTo>
                    <a:pt x="568" y="902"/>
                    <a:pt x="565" y="902"/>
                    <a:pt x="562" y="902"/>
                  </a:cubicBezTo>
                  <a:cubicBezTo>
                    <a:pt x="261" y="911"/>
                    <a:pt x="19" y="1156"/>
                    <a:pt x="1" y="1464"/>
                  </a:cubicBezTo>
                  <a:cubicBezTo>
                    <a:pt x="0" y="1465"/>
                    <a:pt x="0" y="1467"/>
                    <a:pt x="0" y="1468"/>
                  </a:cubicBezTo>
                  <a:cubicBezTo>
                    <a:pt x="0" y="571"/>
                    <a:pt x="0" y="571"/>
                    <a:pt x="0" y="571"/>
                  </a:cubicBezTo>
                  <a:cubicBezTo>
                    <a:pt x="0" y="256"/>
                    <a:pt x="256" y="0"/>
                    <a:pt x="571" y="0"/>
                  </a:cubicBezTo>
                  <a:close/>
                </a:path>
              </a:pathLst>
            </a:custGeom>
            <a:solidFill>
              <a:srgbClr val="108036"/>
            </a:solidFill>
            <a:ln>
              <a:noFill/>
            </a:ln>
            <a:extLst/>
          </p:spPr>
          <p:txBody>
            <a:bodyPr/>
            <a:lstStyle/>
            <a:p>
              <a:endParaRPr lang="zh-CN" altLang="en-US" sz="1280"/>
            </a:p>
          </p:txBody>
        </p:sp>
        <p:sp>
          <p:nvSpPr>
            <p:cNvPr id="30724" name="Freeform 7"/>
            <p:cNvSpPr>
              <a:spLocks/>
            </p:cNvSpPr>
            <p:nvPr/>
          </p:nvSpPr>
          <p:spPr bwMode="auto">
            <a:xfrm>
              <a:off x="4642306" y="2178266"/>
              <a:ext cx="1747771" cy="2459267"/>
            </a:xfrm>
            <a:custGeom>
              <a:avLst/>
              <a:gdLst>
                <a:gd name="T0" fmla="*/ 0 w 1467"/>
                <a:gd name="T1" fmla="*/ 2147483647 h 2068"/>
                <a:gd name="T2" fmla="*/ 0 w 1467"/>
                <a:gd name="T3" fmla="*/ 2147483647 h 2068"/>
                <a:gd name="T4" fmla="*/ 2147483647 w 1467"/>
                <a:gd name="T5" fmla="*/ 0 h 2068"/>
                <a:gd name="T6" fmla="*/ 2147483647 w 1467"/>
                <a:gd name="T7" fmla="*/ 0 h 2068"/>
                <a:gd name="T8" fmla="*/ 2147483647 w 1467"/>
                <a:gd name="T9" fmla="*/ 2147483647 h 2068"/>
                <a:gd name="T10" fmla="*/ 2147483647 w 1467"/>
                <a:gd name="T11" fmla="*/ 2147483647 h 2068"/>
                <a:gd name="T12" fmla="*/ 2147483647 w 1467"/>
                <a:gd name="T13" fmla="*/ 2147483647 h 2068"/>
                <a:gd name="T14" fmla="*/ 2147483647 w 1467"/>
                <a:gd name="T15" fmla="*/ 2147483647 h 2068"/>
                <a:gd name="T16" fmla="*/ 2147483647 w 1467"/>
                <a:gd name="T17" fmla="*/ 2147483647 h 2068"/>
                <a:gd name="T18" fmla="*/ 2147483647 w 1467"/>
                <a:gd name="T19" fmla="*/ 2147483647 h 2068"/>
                <a:gd name="T20" fmla="*/ 0 w 1467"/>
                <a:gd name="T21" fmla="*/ 2147483647 h 2068"/>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0" t="0" r="r" b="b"/>
              <a:pathLst>
                <a:path w="1467" h="2068">
                  <a:moveTo>
                    <a:pt x="0" y="1497"/>
                  </a:moveTo>
                  <a:cubicBezTo>
                    <a:pt x="0" y="159"/>
                    <a:pt x="0" y="159"/>
                    <a:pt x="0" y="159"/>
                  </a:cubicBezTo>
                  <a:cubicBezTo>
                    <a:pt x="0" y="72"/>
                    <a:pt x="71" y="0"/>
                    <a:pt x="158" y="0"/>
                  </a:cubicBezTo>
                  <a:cubicBezTo>
                    <a:pt x="743" y="0"/>
                    <a:pt x="743" y="0"/>
                    <a:pt x="743" y="0"/>
                  </a:cubicBezTo>
                  <a:cubicBezTo>
                    <a:pt x="830" y="0"/>
                    <a:pt x="901" y="72"/>
                    <a:pt x="901" y="159"/>
                  </a:cubicBezTo>
                  <a:cubicBezTo>
                    <a:pt x="901" y="1497"/>
                    <a:pt x="901" y="1497"/>
                    <a:pt x="901" y="1497"/>
                  </a:cubicBezTo>
                  <a:cubicBezTo>
                    <a:pt x="901" y="1500"/>
                    <a:pt x="901" y="1503"/>
                    <a:pt x="902" y="1506"/>
                  </a:cubicBezTo>
                  <a:cubicBezTo>
                    <a:pt x="911" y="1806"/>
                    <a:pt x="1156" y="2049"/>
                    <a:pt x="1464" y="2067"/>
                  </a:cubicBezTo>
                  <a:cubicBezTo>
                    <a:pt x="1465" y="2067"/>
                    <a:pt x="1466" y="2068"/>
                    <a:pt x="1467" y="2068"/>
                  </a:cubicBezTo>
                  <a:cubicBezTo>
                    <a:pt x="571" y="2068"/>
                    <a:pt x="571" y="2068"/>
                    <a:pt x="571" y="2068"/>
                  </a:cubicBezTo>
                  <a:cubicBezTo>
                    <a:pt x="256" y="2068"/>
                    <a:pt x="0" y="1812"/>
                    <a:pt x="0" y="1497"/>
                  </a:cubicBezTo>
                  <a:close/>
                </a:path>
              </a:pathLst>
            </a:custGeom>
            <a:solidFill>
              <a:srgbClr val="8CC94C"/>
            </a:solidFill>
            <a:ln>
              <a:noFill/>
            </a:ln>
            <a:extLst/>
          </p:spPr>
          <p:txBody>
            <a:bodyPr/>
            <a:lstStyle/>
            <a:p>
              <a:endParaRPr lang="zh-CN" altLang="en-US" sz="1280"/>
            </a:p>
          </p:txBody>
        </p:sp>
        <p:sp>
          <p:nvSpPr>
            <p:cNvPr id="30725" name="Freeform 8"/>
            <p:cNvSpPr>
              <a:spLocks/>
            </p:cNvSpPr>
            <p:nvPr/>
          </p:nvSpPr>
          <p:spPr bwMode="auto">
            <a:xfrm>
              <a:off x="4659048" y="3987978"/>
              <a:ext cx="2460941" cy="1746097"/>
            </a:xfrm>
            <a:custGeom>
              <a:avLst/>
              <a:gdLst>
                <a:gd name="T0" fmla="*/ 2147483647 w 2068"/>
                <a:gd name="T1" fmla="*/ 2147483647 h 1468"/>
                <a:gd name="T2" fmla="*/ 2147483647 w 2068"/>
                <a:gd name="T3" fmla="*/ 2147483647 h 1468"/>
                <a:gd name="T4" fmla="*/ 0 w 2068"/>
                <a:gd name="T5" fmla="*/ 2147483647 h 1468"/>
                <a:gd name="T6" fmla="*/ 0 w 2068"/>
                <a:gd name="T7" fmla="*/ 2147483647 h 1468"/>
                <a:gd name="T8" fmla="*/ 2147483647 w 2068"/>
                <a:gd name="T9" fmla="*/ 2147483647 h 1468"/>
                <a:gd name="T10" fmla="*/ 2147483647 w 2068"/>
                <a:gd name="T11" fmla="*/ 2147483647 h 1468"/>
                <a:gd name="T12" fmla="*/ 2147483647 w 2068"/>
                <a:gd name="T13" fmla="*/ 2147483647 h 1468"/>
                <a:gd name="T14" fmla="*/ 2147483647 w 2068"/>
                <a:gd name="T15" fmla="*/ 2147483647 h 1468"/>
                <a:gd name="T16" fmla="*/ 2147483647 w 2068"/>
                <a:gd name="T17" fmla="*/ 0 h 1468"/>
                <a:gd name="T18" fmla="*/ 2147483647 w 2068"/>
                <a:gd name="T19" fmla="*/ 2147483647 h 1468"/>
                <a:gd name="T20" fmla="*/ 2147483647 w 2068"/>
                <a:gd name="T21" fmla="*/ 2147483647 h 1468"/>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0" t="0" r="r" b="b"/>
              <a:pathLst>
                <a:path w="2068" h="1468">
                  <a:moveTo>
                    <a:pt x="1497" y="1468"/>
                  </a:moveTo>
                  <a:cubicBezTo>
                    <a:pt x="158" y="1468"/>
                    <a:pt x="158" y="1468"/>
                    <a:pt x="158" y="1468"/>
                  </a:cubicBezTo>
                  <a:cubicBezTo>
                    <a:pt x="71" y="1468"/>
                    <a:pt x="0" y="1397"/>
                    <a:pt x="0" y="1309"/>
                  </a:cubicBezTo>
                  <a:cubicBezTo>
                    <a:pt x="0" y="725"/>
                    <a:pt x="0" y="725"/>
                    <a:pt x="0" y="725"/>
                  </a:cubicBezTo>
                  <a:cubicBezTo>
                    <a:pt x="0" y="637"/>
                    <a:pt x="71" y="566"/>
                    <a:pt x="158" y="566"/>
                  </a:cubicBezTo>
                  <a:cubicBezTo>
                    <a:pt x="1497" y="566"/>
                    <a:pt x="1497" y="566"/>
                    <a:pt x="1497" y="566"/>
                  </a:cubicBezTo>
                  <a:cubicBezTo>
                    <a:pt x="1500" y="566"/>
                    <a:pt x="1503" y="566"/>
                    <a:pt x="1506" y="566"/>
                  </a:cubicBezTo>
                  <a:cubicBezTo>
                    <a:pt x="1806" y="557"/>
                    <a:pt x="2049" y="312"/>
                    <a:pt x="2067" y="4"/>
                  </a:cubicBezTo>
                  <a:cubicBezTo>
                    <a:pt x="2067" y="3"/>
                    <a:pt x="2067" y="1"/>
                    <a:pt x="2068" y="0"/>
                  </a:cubicBezTo>
                  <a:cubicBezTo>
                    <a:pt x="2068" y="897"/>
                    <a:pt x="2068" y="897"/>
                    <a:pt x="2068" y="897"/>
                  </a:cubicBezTo>
                  <a:cubicBezTo>
                    <a:pt x="2068" y="1212"/>
                    <a:pt x="1811" y="1468"/>
                    <a:pt x="1497" y="1468"/>
                  </a:cubicBezTo>
                  <a:close/>
                </a:path>
              </a:pathLst>
            </a:custGeom>
            <a:solidFill>
              <a:srgbClr val="108036"/>
            </a:solidFill>
            <a:ln>
              <a:noFill/>
            </a:ln>
            <a:extLst/>
          </p:spPr>
          <p:txBody>
            <a:bodyPr/>
            <a:lstStyle/>
            <a:p>
              <a:endParaRPr lang="zh-CN" altLang="en-US" sz="1280"/>
            </a:p>
          </p:txBody>
        </p:sp>
      </p:grpSp>
      <p:sp>
        <p:nvSpPr>
          <p:cNvPr id="30726" name="矩形 24"/>
          <p:cNvSpPr>
            <a:spLocks noChangeArrowheads="1"/>
          </p:cNvSpPr>
          <p:nvPr/>
        </p:nvSpPr>
        <p:spPr bwMode="auto">
          <a:xfrm>
            <a:off x="3438271" y="1788709"/>
            <a:ext cx="431528" cy="4154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r>
              <a:rPr lang="en-US" altLang="zh-CN" sz="2100" dirty="0">
                <a:solidFill>
                  <a:schemeClr val="bg1"/>
                </a:solidFill>
                <a:latin typeface="Impact" panose="020B0806030902050204" pitchFamily="34" charset="0"/>
                <a:ea typeface="Malgun Gothic" panose="020B0503020000020004" pitchFamily="34" charset="-127"/>
                <a:cs typeface="Adobe Naskh Medium" panose="01010101010101010101" pitchFamily="50" charset="-78"/>
              </a:rPr>
              <a:t>01</a:t>
            </a:r>
            <a:endParaRPr lang="zh-CN" altLang="en-US" sz="2100" dirty="0">
              <a:solidFill>
                <a:schemeClr val="bg1"/>
              </a:solidFill>
              <a:latin typeface="Impact" panose="020B0806030902050204" pitchFamily="34" charset="0"/>
              <a:ea typeface="Malgun Gothic" panose="020B0503020000020004" pitchFamily="34" charset="-127"/>
              <a:cs typeface="Adobe Naskh Medium" panose="01010101010101010101" pitchFamily="50" charset="-78"/>
            </a:endParaRPr>
          </a:p>
        </p:txBody>
      </p:sp>
      <p:sp>
        <p:nvSpPr>
          <p:cNvPr id="30727" name="矩形 25"/>
          <p:cNvSpPr>
            <a:spLocks noChangeArrowheads="1"/>
          </p:cNvSpPr>
          <p:nvPr/>
        </p:nvSpPr>
        <p:spPr bwMode="auto">
          <a:xfrm>
            <a:off x="5263274" y="1726804"/>
            <a:ext cx="463588" cy="4154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r>
              <a:rPr lang="en-US" altLang="zh-CN" sz="2100">
                <a:solidFill>
                  <a:schemeClr val="bg1"/>
                </a:solidFill>
                <a:latin typeface="Impact" panose="020B0806030902050204" pitchFamily="34" charset="0"/>
                <a:ea typeface="Malgun Gothic" panose="020B0503020000020004" pitchFamily="34" charset="-127"/>
                <a:cs typeface="Adobe Naskh Medium" panose="01010101010101010101" pitchFamily="50" charset="-78"/>
              </a:rPr>
              <a:t>02</a:t>
            </a:r>
            <a:endParaRPr lang="zh-CN" altLang="en-US" sz="2100">
              <a:solidFill>
                <a:schemeClr val="bg1"/>
              </a:solidFill>
              <a:latin typeface="Impact" panose="020B0806030902050204" pitchFamily="34" charset="0"/>
              <a:ea typeface="Malgun Gothic" panose="020B0503020000020004" pitchFamily="34" charset="-127"/>
              <a:cs typeface="Adobe Naskh Medium" panose="01010101010101010101" pitchFamily="50" charset="-78"/>
            </a:endParaRPr>
          </a:p>
        </p:txBody>
      </p:sp>
      <p:sp>
        <p:nvSpPr>
          <p:cNvPr id="30728" name="矩形 26"/>
          <p:cNvSpPr>
            <a:spLocks noChangeArrowheads="1"/>
          </p:cNvSpPr>
          <p:nvPr/>
        </p:nvSpPr>
        <p:spPr bwMode="auto">
          <a:xfrm>
            <a:off x="5210893" y="3556569"/>
            <a:ext cx="471604" cy="4154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r>
              <a:rPr lang="en-US" altLang="zh-CN" sz="2100">
                <a:solidFill>
                  <a:schemeClr val="bg1"/>
                </a:solidFill>
                <a:latin typeface="Impact" panose="020B0806030902050204" pitchFamily="34" charset="0"/>
                <a:ea typeface="Malgun Gothic" panose="020B0503020000020004" pitchFamily="34" charset="-127"/>
                <a:cs typeface="Adobe Naskh Medium" panose="01010101010101010101" pitchFamily="50" charset="-78"/>
              </a:rPr>
              <a:t>03</a:t>
            </a:r>
            <a:endParaRPr lang="zh-CN" altLang="en-US" sz="2100">
              <a:solidFill>
                <a:schemeClr val="bg1"/>
              </a:solidFill>
              <a:latin typeface="Impact" panose="020B0806030902050204" pitchFamily="34" charset="0"/>
              <a:ea typeface="Malgun Gothic" panose="020B0503020000020004" pitchFamily="34" charset="-127"/>
              <a:cs typeface="Adobe Naskh Medium" panose="01010101010101010101" pitchFamily="50" charset="-78"/>
            </a:endParaRPr>
          </a:p>
        </p:txBody>
      </p:sp>
      <p:sp>
        <p:nvSpPr>
          <p:cNvPr id="30729" name="矩形 27"/>
          <p:cNvSpPr>
            <a:spLocks noChangeArrowheads="1"/>
          </p:cNvSpPr>
          <p:nvPr/>
        </p:nvSpPr>
        <p:spPr bwMode="auto">
          <a:xfrm>
            <a:off x="3406127" y="3497046"/>
            <a:ext cx="463588" cy="4154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r>
              <a:rPr lang="en-US" altLang="zh-CN" sz="2100">
                <a:solidFill>
                  <a:schemeClr val="bg1"/>
                </a:solidFill>
                <a:latin typeface="Impact" panose="020B0806030902050204" pitchFamily="34" charset="0"/>
                <a:ea typeface="Malgun Gothic" panose="020B0503020000020004" pitchFamily="34" charset="-127"/>
                <a:cs typeface="Adobe Naskh Medium" panose="01010101010101010101" pitchFamily="50" charset="-78"/>
              </a:rPr>
              <a:t>04</a:t>
            </a:r>
            <a:endParaRPr lang="zh-CN" altLang="en-US" sz="2100">
              <a:solidFill>
                <a:schemeClr val="bg1"/>
              </a:solidFill>
              <a:latin typeface="Impact" panose="020B0806030902050204" pitchFamily="34" charset="0"/>
              <a:ea typeface="Malgun Gothic" panose="020B0503020000020004" pitchFamily="34" charset="-127"/>
              <a:cs typeface="Adobe Naskh Medium" panose="01010101010101010101" pitchFamily="50" charset="-78"/>
            </a:endParaRPr>
          </a:p>
        </p:txBody>
      </p:sp>
      <p:sp>
        <p:nvSpPr>
          <p:cNvPr id="17" name="文本框 16"/>
          <p:cNvSpPr txBox="1">
            <a:spLocks noChangeArrowheads="1"/>
          </p:cNvSpPr>
          <p:nvPr/>
        </p:nvSpPr>
        <p:spPr bwMode="auto">
          <a:xfrm>
            <a:off x="532680" y="1763275"/>
            <a:ext cx="2443029" cy="6901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nSpc>
                <a:spcPct val="130000"/>
              </a:lnSpc>
            </a:pPr>
            <a:r>
              <a:rPr lang="zh-CN" altLang="en-US" sz="747" dirty="0">
                <a:solidFill>
                  <a:schemeClr val="tx1">
                    <a:lumMod val="65000"/>
                    <a:lumOff val="35000"/>
                  </a:schemeClr>
                </a:solidFill>
                <a:latin typeface="微软雅黑" panose="020B0503020204020204" pitchFamily="34" charset="-122"/>
                <a:ea typeface="微软雅黑" panose="020B0503020204020204" pitchFamily="34" charset="-122"/>
                <a:cs typeface="+mn-ea"/>
                <a:sym typeface="+mn-lt"/>
              </a:rPr>
              <a:t>点击添加相关标题文字，点击添加相关标题文字，点击添加相关标题文字，点击添加相关标题文字，点击添加相关标题文字，点击添加相关标题文字，点击添加相关标题文字。</a:t>
            </a:r>
            <a:endParaRPr lang="en-GB" altLang="zh-CN" sz="747" dirty="0">
              <a:solidFill>
                <a:schemeClr val="tx1">
                  <a:lumMod val="65000"/>
                  <a:lumOff val="35000"/>
                </a:schemeClr>
              </a:solidFill>
              <a:latin typeface="微软雅黑" panose="020B0503020204020204" pitchFamily="34" charset="-122"/>
              <a:ea typeface="微软雅黑" panose="020B0503020204020204" pitchFamily="34" charset="-122"/>
              <a:cs typeface="+mn-ea"/>
              <a:sym typeface="+mn-lt"/>
            </a:endParaRPr>
          </a:p>
        </p:txBody>
      </p:sp>
      <p:sp>
        <p:nvSpPr>
          <p:cNvPr id="20" name="文本框 19"/>
          <p:cNvSpPr txBox="1"/>
          <p:nvPr/>
        </p:nvSpPr>
        <p:spPr>
          <a:xfrm>
            <a:off x="500535" y="1398509"/>
            <a:ext cx="2157294" cy="355034"/>
          </a:xfrm>
          <a:prstGeom prst="rect">
            <a:avLst/>
          </a:prstGeom>
          <a:noFill/>
        </p:spPr>
        <p:txBody>
          <a:bodyPr>
            <a:spAutoFit/>
          </a:bodyPr>
          <a:lstStyle/>
          <a:p>
            <a:pPr>
              <a:defRPr/>
            </a:pPr>
            <a:r>
              <a:rPr lang="en-US" altLang="zh-CN" sz="853" dirty="0">
                <a:solidFill>
                  <a:schemeClr val="tx1">
                    <a:lumMod val="65000"/>
                    <a:lumOff val="35000"/>
                  </a:schemeClr>
                </a:solidFill>
                <a:latin typeface="Franklin Gothic Book" panose="020B0503020102020204" pitchFamily="34" charset="0"/>
              </a:rPr>
              <a:t> </a:t>
            </a:r>
            <a:r>
              <a:rPr lang="en-US" altLang="zh-CN" sz="1707" b="1" dirty="0">
                <a:solidFill>
                  <a:schemeClr val="tx1">
                    <a:lumMod val="65000"/>
                    <a:lumOff val="35000"/>
                  </a:schemeClr>
                </a:solidFill>
                <a:latin typeface="Franklin Gothic Book" panose="020B0503020102020204" pitchFamily="34" charset="0"/>
                <a:ea typeface="Segoe UI Emoji" panose="020B0502040204020203" pitchFamily="34" charset="0"/>
              </a:rPr>
              <a:t>YOUR TITLE</a:t>
            </a:r>
            <a:endParaRPr lang="zh-CN" altLang="en-US" sz="1707" b="1" dirty="0">
              <a:solidFill>
                <a:schemeClr val="tx1">
                  <a:lumMod val="65000"/>
                  <a:lumOff val="35000"/>
                </a:schemeClr>
              </a:solidFill>
              <a:latin typeface="Franklin Gothic Book" panose="020B0503020102020204" pitchFamily="34" charset="0"/>
            </a:endParaRPr>
          </a:p>
        </p:txBody>
      </p:sp>
      <p:sp>
        <p:nvSpPr>
          <p:cNvPr id="21" name="文本框 20"/>
          <p:cNvSpPr txBox="1">
            <a:spLocks noChangeArrowheads="1"/>
          </p:cNvSpPr>
          <p:nvPr/>
        </p:nvSpPr>
        <p:spPr bwMode="auto">
          <a:xfrm>
            <a:off x="6092232" y="1763275"/>
            <a:ext cx="2443029" cy="6901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nSpc>
                <a:spcPct val="130000"/>
              </a:lnSpc>
            </a:pPr>
            <a:r>
              <a:rPr lang="zh-CN" altLang="en-US" sz="747" dirty="0">
                <a:solidFill>
                  <a:schemeClr val="tx1">
                    <a:lumMod val="65000"/>
                    <a:lumOff val="35000"/>
                  </a:schemeClr>
                </a:solidFill>
                <a:latin typeface="微软雅黑" panose="020B0503020204020204" pitchFamily="34" charset="-122"/>
                <a:ea typeface="微软雅黑" panose="020B0503020204020204" pitchFamily="34" charset="-122"/>
                <a:cs typeface="+mn-ea"/>
                <a:sym typeface="+mn-lt"/>
              </a:rPr>
              <a:t>点击添加相关标题文字，点击添加相关标题文字，点击添加相关标题文字，点击添加相关标题文字，点击添加相关标题文字，点击添加相关标题文字，点击添加相关标题文字。</a:t>
            </a:r>
            <a:endParaRPr lang="en-GB" altLang="zh-CN" sz="747" dirty="0">
              <a:solidFill>
                <a:schemeClr val="tx1">
                  <a:lumMod val="65000"/>
                  <a:lumOff val="35000"/>
                </a:schemeClr>
              </a:solidFill>
              <a:latin typeface="微软雅黑" panose="020B0503020204020204" pitchFamily="34" charset="-122"/>
              <a:ea typeface="微软雅黑" panose="020B0503020204020204" pitchFamily="34" charset="-122"/>
              <a:cs typeface="+mn-ea"/>
              <a:sym typeface="+mn-lt"/>
            </a:endParaRPr>
          </a:p>
        </p:txBody>
      </p:sp>
      <p:sp>
        <p:nvSpPr>
          <p:cNvPr id="22" name="文本框 21"/>
          <p:cNvSpPr txBox="1"/>
          <p:nvPr/>
        </p:nvSpPr>
        <p:spPr>
          <a:xfrm>
            <a:off x="6060087" y="1398509"/>
            <a:ext cx="2157294" cy="355034"/>
          </a:xfrm>
          <a:prstGeom prst="rect">
            <a:avLst/>
          </a:prstGeom>
          <a:noFill/>
        </p:spPr>
        <p:txBody>
          <a:bodyPr>
            <a:spAutoFit/>
          </a:bodyPr>
          <a:lstStyle/>
          <a:p>
            <a:pPr>
              <a:defRPr/>
            </a:pPr>
            <a:r>
              <a:rPr lang="en-US" altLang="zh-CN" sz="853" dirty="0">
                <a:solidFill>
                  <a:schemeClr val="tx1">
                    <a:lumMod val="65000"/>
                    <a:lumOff val="35000"/>
                  </a:schemeClr>
                </a:solidFill>
                <a:latin typeface="Franklin Gothic Book" panose="020B0503020102020204" pitchFamily="34" charset="0"/>
              </a:rPr>
              <a:t> </a:t>
            </a:r>
            <a:r>
              <a:rPr lang="en-US" altLang="zh-CN" sz="1707" b="1" dirty="0">
                <a:solidFill>
                  <a:schemeClr val="tx1">
                    <a:lumMod val="65000"/>
                    <a:lumOff val="35000"/>
                  </a:schemeClr>
                </a:solidFill>
                <a:latin typeface="Franklin Gothic Book" panose="020B0503020102020204" pitchFamily="34" charset="0"/>
                <a:ea typeface="Segoe UI Emoji" panose="020B0502040204020203" pitchFamily="34" charset="0"/>
              </a:rPr>
              <a:t>YOUR TITLE</a:t>
            </a:r>
            <a:endParaRPr lang="zh-CN" altLang="en-US" sz="1707" b="1" dirty="0">
              <a:solidFill>
                <a:schemeClr val="tx1">
                  <a:lumMod val="65000"/>
                  <a:lumOff val="35000"/>
                </a:schemeClr>
              </a:solidFill>
              <a:latin typeface="Franklin Gothic Book" panose="020B0503020102020204" pitchFamily="34" charset="0"/>
            </a:endParaRPr>
          </a:p>
        </p:txBody>
      </p:sp>
      <p:sp>
        <p:nvSpPr>
          <p:cNvPr id="23" name="文本框 22"/>
          <p:cNvSpPr txBox="1">
            <a:spLocks noChangeArrowheads="1"/>
          </p:cNvSpPr>
          <p:nvPr/>
        </p:nvSpPr>
        <p:spPr bwMode="auto">
          <a:xfrm>
            <a:off x="532680" y="3648971"/>
            <a:ext cx="2443029" cy="6901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nSpc>
                <a:spcPct val="130000"/>
              </a:lnSpc>
            </a:pPr>
            <a:r>
              <a:rPr lang="zh-CN" altLang="en-US" sz="747" dirty="0">
                <a:solidFill>
                  <a:schemeClr val="tx1">
                    <a:lumMod val="65000"/>
                    <a:lumOff val="35000"/>
                  </a:schemeClr>
                </a:solidFill>
                <a:latin typeface="微软雅黑" panose="020B0503020204020204" pitchFamily="34" charset="-122"/>
                <a:ea typeface="微软雅黑" panose="020B0503020204020204" pitchFamily="34" charset="-122"/>
                <a:cs typeface="+mn-ea"/>
                <a:sym typeface="+mn-lt"/>
              </a:rPr>
              <a:t>点击添加相关标题文字，点击添加相关标题文字，点击添加相关标题文字，点击添加相关标题文字，点击添加相关标题文字，点击添加相关标题文字，点击添加相关标题文字。</a:t>
            </a:r>
            <a:endParaRPr lang="en-GB" altLang="zh-CN" sz="747" dirty="0">
              <a:solidFill>
                <a:schemeClr val="tx1">
                  <a:lumMod val="65000"/>
                  <a:lumOff val="35000"/>
                </a:schemeClr>
              </a:solidFill>
              <a:latin typeface="微软雅黑" panose="020B0503020204020204" pitchFamily="34" charset="-122"/>
              <a:ea typeface="微软雅黑" panose="020B0503020204020204" pitchFamily="34" charset="-122"/>
              <a:cs typeface="+mn-ea"/>
              <a:sym typeface="+mn-lt"/>
            </a:endParaRPr>
          </a:p>
        </p:txBody>
      </p:sp>
      <p:sp>
        <p:nvSpPr>
          <p:cNvPr id="24" name="文本框 23"/>
          <p:cNvSpPr txBox="1"/>
          <p:nvPr/>
        </p:nvSpPr>
        <p:spPr>
          <a:xfrm>
            <a:off x="500535" y="3284205"/>
            <a:ext cx="2157294" cy="355034"/>
          </a:xfrm>
          <a:prstGeom prst="rect">
            <a:avLst/>
          </a:prstGeom>
          <a:noFill/>
        </p:spPr>
        <p:txBody>
          <a:bodyPr>
            <a:spAutoFit/>
          </a:bodyPr>
          <a:lstStyle/>
          <a:p>
            <a:pPr>
              <a:defRPr/>
            </a:pPr>
            <a:r>
              <a:rPr lang="en-US" altLang="zh-CN" sz="853" dirty="0">
                <a:solidFill>
                  <a:schemeClr val="tx1">
                    <a:lumMod val="65000"/>
                    <a:lumOff val="35000"/>
                  </a:schemeClr>
                </a:solidFill>
                <a:latin typeface="Franklin Gothic Book" panose="020B0503020102020204" pitchFamily="34" charset="0"/>
              </a:rPr>
              <a:t> </a:t>
            </a:r>
            <a:r>
              <a:rPr lang="en-US" altLang="zh-CN" sz="1707" b="1" dirty="0">
                <a:solidFill>
                  <a:schemeClr val="tx1">
                    <a:lumMod val="65000"/>
                    <a:lumOff val="35000"/>
                  </a:schemeClr>
                </a:solidFill>
                <a:latin typeface="Franklin Gothic Book" panose="020B0503020102020204" pitchFamily="34" charset="0"/>
                <a:ea typeface="Segoe UI Emoji" panose="020B0502040204020203" pitchFamily="34" charset="0"/>
              </a:rPr>
              <a:t>YOUR TITLE</a:t>
            </a:r>
            <a:endParaRPr lang="zh-CN" altLang="en-US" sz="1707" b="1" dirty="0">
              <a:solidFill>
                <a:schemeClr val="tx1">
                  <a:lumMod val="65000"/>
                  <a:lumOff val="35000"/>
                </a:schemeClr>
              </a:solidFill>
              <a:latin typeface="Franklin Gothic Book" panose="020B0503020102020204" pitchFamily="34" charset="0"/>
            </a:endParaRPr>
          </a:p>
        </p:txBody>
      </p:sp>
      <p:sp>
        <p:nvSpPr>
          <p:cNvPr id="25" name="文本框 24"/>
          <p:cNvSpPr txBox="1">
            <a:spLocks noChangeArrowheads="1"/>
          </p:cNvSpPr>
          <p:nvPr/>
        </p:nvSpPr>
        <p:spPr bwMode="auto">
          <a:xfrm>
            <a:off x="6092232" y="3648971"/>
            <a:ext cx="2443029" cy="6901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nSpc>
                <a:spcPct val="130000"/>
              </a:lnSpc>
            </a:pPr>
            <a:r>
              <a:rPr lang="zh-CN" altLang="en-US" sz="747" dirty="0">
                <a:solidFill>
                  <a:schemeClr val="tx1">
                    <a:lumMod val="65000"/>
                    <a:lumOff val="35000"/>
                  </a:schemeClr>
                </a:solidFill>
                <a:latin typeface="微软雅黑" panose="020B0503020204020204" pitchFamily="34" charset="-122"/>
                <a:ea typeface="微软雅黑" panose="020B0503020204020204" pitchFamily="34" charset="-122"/>
                <a:cs typeface="+mn-ea"/>
                <a:sym typeface="+mn-lt"/>
              </a:rPr>
              <a:t>点击添加相关标题文字，点击添加相关标题文字，点击添加相关标题文字，点击添加相关标题文字，点击添加相关标题文字，点击添加相关标题文字，点击添加相关标题文字。</a:t>
            </a:r>
            <a:endParaRPr lang="en-GB" altLang="zh-CN" sz="747" dirty="0">
              <a:solidFill>
                <a:schemeClr val="tx1">
                  <a:lumMod val="65000"/>
                  <a:lumOff val="35000"/>
                </a:schemeClr>
              </a:solidFill>
              <a:latin typeface="微软雅黑" panose="020B0503020204020204" pitchFamily="34" charset="-122"/>
              <a:ea typeface="微软雅黑" panose="020B0503020204020204" pitchFamily="34" charset="-122"/>
              <a:cs typeface="+mn-ea"/>
              <a:sym typeface="+mn-lt"/>
            </a:endParaRPr>
          </a:p>
        </p:txBody>
      </p:sp>
      <p:sp>
        <p:nvSpPr>
          <p:cNvPr id="26" name="文本框 25"/>
          <p:cNvSpPr txBox="1"/>
          <p:nvPr/>
        </p:nvSpPr>
        <p:spPr>
          <a:xfrm>
            <a:off x="6060087" y="3284205"/>
            <a:ext cx="2157294" cy="355034"/>
          </a:xfrm>
          <a:prstGeom prst="rect">
            <a:avLst/>
          </a:prstGeom>
          <a:noFill/>
        </p:spPr>
        <p:txBody>
          <a:bodyPr>
            <a:spAutoFit/>
          </a:bodyPr>
          <a:lstStyle/>
          <a:p>
            <a:pPr>
              <a:defRPr/>
            </a:pPr>
            <a:r>
              <a:rPr lang="en-US" altLang="zh-CN" sz="853" dirty="0">
                <a:solidFill>
                  <a:schemeClr val="tx1">
                    <a:lumMod val="65000"/>
                    <a:lumOff val="35000"/>
                  </a:schemeClr>
                </a:solidFill>
                <a:latin typeface="Franklin Gothic Book" panose="020B0503020102020204" pitchFamily="34" charset="0"/>
              </a:rPr>
              <a:t> </a:t>
            </a:r>
            <a:r>
              <a:rPr lang="en-US" altLang="zh-CN" sz="1707" b="1" dirty="0">
                <a:solidFill>
                  <a:schemeClr val="tx1">
                    <a:lumMod val="65000"/>
                    <a:lumOff val="35000"/>
                  </a:schemeClr>
                </a:solidFill>
                <a:latin typeface="Franklin Gothic Book" panose="020B0503020102020204" pitchFamily="34" charset="0"/>
                <a:ea typeface="Segoe UI Emoji" panose="020B0502040204020203" pitchFamily="34" charset="0"/>
              </a:rPr>
              <a:t>YOUR TITLE</a:t>
            </a:r>
            <a:endParaRPr lang="zh-CN" altLang="en-US" sz="1707" b="1" dirty="0">
              <a:solidFill>
                <a:schemeClr val="tx1">
                  <a:lumMod val="65000"/>
                  <a:lumOff val="35000"/>
                </a:schemeClr>
              </a:solidFill>
              <a:latin typeface="Franklin Gothic Book" panose="020B0503020102020204" pitchFamily="34" charset="0"/>
            </a:endParaRPr>
          </a:p>
        </p:txBody>
      </p:sp>
    </p:spTree>
    <p:extLst>
      <p:ext uri="{BB962C8B-B14F-4D97-AF65-F5344CB8AC3E}">
        <p14:creationId xmlns:p14="http://schemas.microsoft.com/office/powerpoint/2010/main" val="911110583"/>
      </p:ext>
    </p:extLst>
  </p:cSld>
  <p:clrMapOvr>
    <a:masterClrMapping/>
  </p:clrMapOvr>
  <mc:AlternateContent xmlns:mc="http://schemas.openxmlformats.org/markup-compatibility/2006" xmlns:p14="http://schemas.microsoft.com/office/powerpoint/2010/main">
    <mc:Choice Requires="p14">
      <p:transition spd="slow" p14:dur="1200" advTm="0">
        <p14:prism/>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6" presetClass="entr" presetSubtype="16"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circle(in)">
                                      <p:cBhvr>
                                        <p:cTn id="7" dur="500"/>
                                        <p:tgtEl>
                                          <p:spTgt spid="2"/>
                                        </p:tgtEl>
                                      </p:cBhvr>
                                    </p:animEffect>
                                  </p:childTnLst>
                                </p:cTn>
                              </p:par>
                              <p:par>
                                <p:cTn id="8" presetID="8" presetClass="emph" presetSubtype="0" fill="hold" nodeType="withEffect">
                                  <p:stCondLst>
                                    <p:cond delay="0"/>
                                  </p:stCondLst>
                                  <p:childTnLst>
                                    <p:animRot by="21600000">
                                      <p:cBhvr>
                                        <p:cTn id="9" dur="500" fill="hold"/>
                                        <p:tgtEl>
                                          <p:spTgt spid="2"/>
                                        </p:tgtEl>
                                        <p:attrNameLst>
                                          <p:attrName>r</p:attrName>
                                        </p:attrNameLst>
                                      </p:cBhvr>
                                    </p:animRot>
                                  </p:childTnLst>
                                </p:cTn>
                              </p:par>
                            </p:childTnLst>
                          </p:cTn>
                        </p:par>
                        <p:par>
                          <p:cTn id="10" fill="hold">
                            <p:stCondLst>
                              <p:cond delay="500"/>
                            </p:stCondLst>
                            <p:childTnLst>
                              <p:par>
                                <p:cTn id="11" presetID="53" presetClass="entr" presetSubtype="16" fill="hold" grpId="0" nodeType="afterEffect">
                                  <p:stCondLst>
                                    <p:cond delay="0"/>
                                  </p:stCondLst>
                                  <p:childTnLst>
                                    <p:set>
                                      <p:cBhvr>
                                        <p:cTn id="12" dur="1" fill="hold">
                                          <p:stCondLst>
                                            <p:cond delay="0"/>
                                          </p:stCondLst>
                                        </p:cTn>
                                        <p:tgtEl>
                                          <p:spTgt spid="30726"/>
                                        </p:tgtEl>
                                        <p:attrNameLst>
                                          <p:attrName>style.visibility</p:attrName>
                                        </p:attrNameLst>
                                      </p:cBhvr>
                                      <p:to>
                                        <p:strVal val="visible"/>
                                      </p:to>
                                    </p:set>
                                    <p:anim calcmode="lin" valueType="num">
                                      <p:cBhvr>
                                        <p:cTn id="13" dur="500" fill="hold"/>
                                        <p:tgtEl>
                                          <p:spTgt spid="30726"/>
                                        </p:tgtEl>
                                        <p:attrNameLst>
                                          <p:attrName>ppt_w</p:attrName>
                                        </p:attrNameLst>
                                      </p:cBhvr>
                                      <p:tavLst>
                                        <p:tav tm="0">
                                          <p:val>
                                            <p:fltVal val="0"/>
                                          </p:val>
                                        </p:tav>
                                        <p:tav tm="100000">
                                          <p:val>
                                            <p:strVal val="#ppt_w"/>
                                          </p:val>
                                        </p:tav>
                                      </p:tavLst>
                                    </p:anim>
                                    <p:anim calcmode="lin" valueType="num">
                                      <p:cBhvr>
                                        <p:cTn id="14" dur="500" fill="hold"/>
                                        <p:tgtEl>
                                          <p:spTgt spid="30726"/>
                                        </p:tgtEl>
                                        <p:attrNameLst>
                                          <p:attrName>ppt_h</p:attrName>
                                        </p:attrNameLst>
                                      </p:cBhvr>
                                      <p:tavLst>
                                        <p:tav tm="0">
                                          <p:val>
                                            <p:fltVal val="0"/>
                                          </p:val>
                                        </p:tav>
                                        <p:tav tm="100000">
                                          <p:val>
                                            <p:strVal val="#ppt_h"/>
                                          </p:val>
                                        </p:tav>
                                      </p:tavLst>
                                    </p:anim>
                                    <p:animEffect transition="in" filter="fade">
                                      <p:cBhvr>
                                        <p:cTn id="15" dur="500"/>
                                        <p:tgtEl>
                                          <p:spTgt spid="30726"/>
                                        </p:tgtEl>
                                      </p:cBhvr>
                                    </p:animEffect>
                                  </p:childTnLst>
                                </p:cTn>
                              </p:par>
                            </p:childTnLst>
                          </p:cTn>
                        </p:par>
                        <p:par>
                          <p:cTn id="16" fill="hold">
                            <p:stCondLst>
                              <p:cond delay="1000"/>
                            </p:stCondLst>
                            <p:childTnLst>
                              <p:par>
                                <p:cTn id="17" presetID="22" presetClass="entr" presetSubtype="1" fill="hold" grpId="0" nodeType="afterEffect">
                                  <p:stCondLst>
                                    <p:cond delay="0"/>
                                  </p:stCondLst>
                                  <p:childTnLst>
                                    <p:set>
                                      <p:cBhvr>
                                        <p:cTn id="18" dur="1" fill="hold">
                                          <p:stCondLst>
                                            <p:cond delay="0"/>
                                          </p:stCondLst>
                                        </p:cTn>
                                        <p:tgtEl>
                                          <p:spTgt spid="20"/>
                                        </p:tgtEl>
                                        <p:attrNameLst>
                                          <p:attrName>style.visibility</p:attrName>
                                        </p:attrNameLst>
                                      </p:cBhvr>
                                      <p:to>
                                        <p:strVal val="visible"/>
                                      </p:to>
                                    </p:set>
                                    <p:animEffect transition="in" filter="wipe(up)">
                                      <p:cBhvr>
                                        <p:cTn id="19" dur="500"/>
                                        <p:tgtEl>
                                          <p:spTgt spid="20"/>
                                        </p:tgtEl>
                                      </p:cBhvr>
                                    </p:animEffect>
                                  </p:childTnLst>
                                </p:cTn>
                              </p:par>
                              <p:par>
                                <p:cTn id="20" presetID="42" presetClass="entr" presetSubtype="0" fill="hold" grpId="0" nodeType="withEffect">
                                  <p:stCondLst>
                                    <p:cond delay="0"/>
                                  </p:stCondLst>
                                  <p:childTnLst>
                                    <p:set>
                                      <p:cBhvr>
                                        <p:cTn id="21" dur="1" fill="hold">
                                          <p:stCondLst>
                                            <p:cond delay="0"/>
                                          </p:stCondLst>
                                        </p:cTn>
                                        <p:tgtEl>
                                          <p:spTgt spid="17"/>
                                        </p:tgtEl>
                                        <p:attrNameLst>
                                          <p:attrName>style.visibility</p:attrName>
                                        </p:attrNameLst>
                                      </p:cBhvr>
                                      <p:to>
                                        <p:strVal val="visible"/>
                                      </p:to>
                                    </p:set>
                                    <p:animEffect transition="in" filter="fade">
                                      <p:cBhvr>
                                        <p:cTn id="22" dur="500"/>
                                        <p:tgtEl>
                                          <p:spTgt spid="17"/>
                                        </p:tgtEl>
                                      </p:cBhvr>
                                    </p:animEffect>
                                    <p:anim calcmode="lin" valueType="num">
                                      <p:cBhvr>
                                        <p:cTn id="23" dur="500" fill="hold"/>
                                        <p:tgtEl>
                                          <p:spTgt spid="17"/>
                                        </p:tgtEl>
                                        <p:attrNameLst>
                                          <p:attrName>ppt_x</p:attrName>
                                        </p:attrNameLst>
                                      </p:cBhvr>
                                      <p:tavLst>
                                        <p:tav tm="0">
                                          <p:val>
                                            <p:strVal val="#ppt_x"/>
                                          </p:val>
                                        </p:tav>
                                        <p:tav tm="100000">
                                          <p:val>
                                            <p:strVal val="#ppt_x"/>
                                          </p:val>
                                        </p:tav>
                                      </p:tavLst>
                                    </p:anim>
                                    <p:anim calcmode="lin" valueType="num">
                                      <p:cBhvr>
                                        <p:cTn id="24" dur="500" fill="hold"/>
                                        <p:tgtEl>
                                          <p:spTgt spid="17"/>
                                        </p:tgtEl>
                                        <p:attrNameLst>
                                          <p:attrName>ppt_y</p:attrName>
                                        </p:attrNameLst>
                                      </p:cBhvr>
                                      <p:tavLst>
                                        <p:tav tm="0">
                                          <p:val>
                                            <p:strVal val="#ppt_y+.1"/>
                                          </p:val>
                                        </p:tav>
                                        <p:tav tm="100000">
                                          <p:val>
                                            <p:strVal val="#ppt_y"/>
                                          </p:val>
                                        </p:tav>
                                      </p:tavLst>
                                    </p:anim>
                                  </p:childTnLst>
                                </p:cTn>
                              </p:par>
                            </p:childTnLst>
                          </p:cTn>
                        </p:par>
                        <p:par>
                          <p:cTn id="25" fill="hold">
                            <p:stCondLst>
                              <p:cond delay="1500"/>
                            </p:stCondLst>
                            <p:childTnLst>
                              <p:par>
                                <p:cTn id="26" presetID="53" presetClass="entr" presetSubtype="16" fill="hold" grpId="0" nodeType="afterEffect">
                                  <p:stCondLst>
                                    <p:cond delay="0"/>
                                  </p:stCondLst>
                                  <p:childTnLst>
                                    <p:set>
                                      <p:cBhvr>
                                        <p:cTn id="27" dur="1" fill="hold">
                                          <p:stCondLst>
                                            <p:cond delay="0"/>
                                          </p:stCondLst>
                                        </p:cTn>
                                        <p:tgtEl>
                                          <p:spTgt spid="30727"/>
                                        </p:tgtEl>
                                        <p:attrNameLst>
                                          <p:attrName>style.visibility</p:attrName>
                                        </p:attrNameLst>
                                      </p:cBhvr>
                                      <p:to>
                                        <p:strVal val="visible"/>
                                      </p:to>
                                    </p:set>
                                    <p:anim calcmode="lin" valueType="num">
                                      <p:cBhvr>
                                        <p:cTn id="28" dur="500" fill="hold"/>
                                        <p:tgtEl>
                                          <p:spTgt spid="30727"/>
                                        </p:tgtEl>
                                        <p:attrNameLst>
                                          <p:attrName>ppt_w</p:attrName>
                                        </p:attrNameLst>
                                      </p:cBhvr>
                                      <p:tavLst>
                                        <p:tav tm="0">
                                          <p:val>
                                            <p:fltVal val="0"/>
                                          </p:val>
                                        </p:tav>
                                        <p:tav tm="100000">
                                          <p:val>
                                            <p:strVal val="#ppt_w"/>
                                          </p:val>
                                        </p:tav>
                                      </p:tavLst>
                                    </p:anim>
                                    <p:anim calcmode="lin" valueType="num">
                                      <p:cBhvr>
                                        <p:cTn id="29" dur="500" fill="hold"/>
                                        <p:tgtEl>
                                          <p:spTgt spid="30727"/>
                                        </p:tgtEl>
                                        <p:attrNameLst>
                                          <p:attrName>ppt_h</p:attrName>
                                        </p:attrNameLst>
                                      </p:cBhvr>
                                      <p:tavLst>
                                        <p:tav tm="0">
                                          <p:val>
                                            <p:fltVal val="0"/>
                                          </p:val>
                                        </p:tav>
                                        <p:tav tm="100000">
                                          <p:val>
                                            <p:strVal val="#ppt_h"/>
                                          </p:val>
                                        </p:tav>
                                      </p:tavLst>
                                    </p:anim>
                                    <p:animEffect transition="in" filter="fade">
                                      <p:cBhvr>
                                        <p:cTn id="30" dur="500"/>
                                        <p:tgtEl>
                                          <p:spTgt spid="30727"/>
                                        </p:tgtEl>
                                      </p:cBhvr>
                                    </p:animEffect>
                                  </p:childTnLst>
                                </p:cTn>
                              </p:par>
                            </p:childTnLst>
                          </p:cTn>
                        </p:par>
                        <p:par>
                          <p:cTn id="31" fill="hold">
                            <p:stCondLst>
                              <p:cond delay="2000"/>
                            </p:stCondLst>
                            <p:childTnLst>
                              <p:par>
                                <p:cTn id="32" presetID="22" presetClass="entr" presetSubtype="1" fill="hold" grpId="0" nodeType="afterEffect">
                                  <p:stCondLst>
                                    <p:cond delay="0"/>
                                  </p:stCondLst>
                                  <p:childTnLst>
                                    <p:set>
                                      <p:cBhvr>
                                        <p:cTn id="33" dur="1" fill="hold">
                                          <p:stCondLst>
                                            <p:cond delay="0"/>
                                          </p:stCondLst>
                                        </p:cTn>
                                        <p:tgtEl>
                                          <p:spTgt spid="22"/>
                                        </p:tgtEl>
                                        <p:attrNameLst>
                                          <p:attrName>style.visibility</p:attrName>
                                        </p:attrNameLst>
                                      </p:cBhvr>
                                      <p:to>
                                        <p:strVal val="visible"/>
                                      </p:to>
                                    </p:set>
                                    <p:animEffect transition="in" filter="wipe(up)">
                                      <p:cBhvr>
                                        <p:cTn id="34" dur="500"/>
                                        <p:tgtEl>
                                          <p:spTgt spid="22"/>
                                        </p:tgtEl>
                                      </p:cBhvr>
                                    </p:animEffect>
                                  </p:childTnLst>
                                </p:cTn>
                              </p:par>
                              <p:par>
                                <p:cTn id="35" presetID="42" presetClass="entr" presetSubtype="0" fill="hold" grpId="0" nodeType="withEffect">
                                  <p:stCondLst>
                                    <p:cond delay="0"/>
                                  </p:stCondLst>
                                  <p:childTnLst>
                                    <p:set>
                                      <p:cBhvr>
                                        <p:cTn id="36" dur="1" fill="hold">
                                          <p:stCondLst>
                                            <p:cond delay="0"/>
                                          </p:stCondLst>
                                        </p:cTn>
                                        <p:tgtEl>
                                          <p:spTgt spid="21"/>
                                        </p:tgtEl>
                                        <p:attrNameLst>
                                          <p:attrName>style.visibility</p:attrName>
                                        </p:attrNameLst>
                                      </p:cBhvr>
                                      <p:to>
                                        <p:strVal val="visible"/>
                                      </p:to>
                                    </p:set>
                                    <p:animEffect transition="in" filter="fade">
                                      <p:cBhvr>
                                        <p:cTn id="37" dur="500"/>
                                        <p:tgtEl>
                                          <p:spTgt spid="21"/>
                                        </p:tgtEl>
                                      </p:cBhvr>
                                    </p:animEffect>
                                    <p:anim calcmode="lin" valueType="num">
                                      <p:cBhvr>
                                        <p:cTn id="38" dur="500" fill="hold"/>
                                        <p:tgtEl>
                                          <p:spTgt spid="21"/>
                                        </p:tgtEl>
                                        <p:attrNameLst>
                                          <p:attrName>ppt_x</p:attrName>
                                        </p:attrNameLst>
                                      </p:cBhvr>
                                      <p:tavLst>
                                        <p:tav tm="0">
                                          <p:val>
                                            <p:strVal val="#ppt_x"/>
                                          </p:val>
                                        </p:tav>
                                        <p:tav tm="100000">
                                          <p:val>
                                            <p:strVal val="#ppt_x"/>
                                          </p:val>
                                        </p:tav>
                                      </p:tavLst>
                                    </p:anim>
                                    <p:anim calcmode="lin" valueType="num">
                                      <p:cBhvr>
                                        <p:cTn id="39" dur="500" fill="hold"/>
                                        <p:tgtEl>
                                          <p:spTgt spid="21"/>
                                        </p:tgtEl>
                                        <p:attrNameLst>
                                          <p:attrName>ppt_y</p:attrName>
                                        </p:attrNameLst>
                                      </p:cBhvr>
                                      <p:tavLst>
                                        <p:tav tm="0">
                                          <p:val>
                                            <p:strVal val="#ppt_y+.1"/>
                                          </p:val>
                                        </p:tav>
                                        <p:tav tm="100000">
                                          <p:val>
                                            <p:strVal val="#ppt_y"/>
                                          </p:val>
                                        </p:tav>
                                      </p:tavLst>
                                    </p:anim>
                                  </p:childTnLst>
                                </p:cTn>
                              </p:par>
                            </p:childTnLst>
                          </p:cTn>
                        </p:par>
                        <p:par>
                          <p:cTn id="40" fill="hold">
                            <p:stCondLst>
                              <p:cond delay="2500"/>
                            </p:stCondLst>
                            <p:childTnLst>
                              <p:par>
                                <p:cTn id="41" presetID="53" presetClass="entr" presetSubtype="16" fill="hold" grpId="0" nodeType="afterEffect">
                                  <p:stCondLst>
                                    <p:cond delay="0"/>
                                  </p:stCondLst>
                                  <p:childTnLst>
                                    <p:set>
                                      <p:cBhvr>
                                        <p:cTn id="42" dur="1" fill="hold">
                                          <p:stCondLst>
                                            <p:cond delay="0"/>
                                          </p:stCondLst>
                                        </p:cTn>
                                        <p:tgtEl>
                                          <p:spTgt spid="30729"/>
                                        </p:tgtEl>
                                        <p:attrNameLst>
                                          <p:attrName>style.visibility</p:attrName>
                                        </p:attrNameLst>
                                      </p:cBhvr>
                                      <p:to>
                                        <p:strVal val="visible"/>
                                      </p:to>
                                    </p:set>
                                    <p:anim calcmode="lin" valueType="num">
                                      <p:cBhvr>
                                        <p:cTn id="43" dur="500" fill="hold"/>
                                        <p:tgtEl>
                                          <p:spTgt spid="30729"/>
                                        </p:tgtEl>
                                        <p:attrNameLst>
                                          <p:attrName>ppt_w</p:attrName>
                                        </p:attrNameLst>
                                      </p:cBhvr>
                                      <p:tavLst>
                                        <p:tav tm="0">
                                          <p:val>
                                            <p:fltVal val="0"/>
                                          </p:val>
                                        </p:tav>
                                        <p:tav tm="100000">
                                          <p:val>
                                            <p:strVal val="#ppt_w"/>
                                          </p:val>
                                        </p:tav>
                                      </p:tavLst>
                                    </p:anim>
                                    <p:anim calcmode="lin" valueType="num">
                                      <p:cBhvr>
                                        <p:cTn id="44" dur="500" fill="hold"/>
                                        <p:tgtEl>
                                          <p:spTgt spid="30729"/>
                                        </p:tgtEl>
                                        <p:attrNameLst>
                                          <p:attrName>ppt_h</p:attrName>
                                        </p:attrNameLst>
                                      </p:cBhvr>
                                      <p:tavLst>
                                        <p:tav tm="0">
                                          <p:val>
                                            <p:fltVal val="0"/>
                                          </p:val>
                                        </p:tav>
                                        <p:tav tm="100000">
                                          <p:val>
                                            <p:strVal val="#ppt_h"/>
                                          </p:val>
                                        </p:tav>
                                      </p:tavLst>
                                    </p:anim>
                                    <p:animEffect transition="in" filter="fade">
                                      <p:cBhvr>
                                        <p:cTn id="45" dur="500"/>
                                        <p:tgtEl>
                                          <p:spTgt spid="30729"/>
                                        </p:tgtEl>
                                      </p:cBhvr>
                                    </p:animEffect>
                                  </p:childTnLst>
                                </p:cTn>
                              </p:par>
                            </p:childTnLst>
                          </p:cTn>
                        </p:par>
                        <p:par>
                          <p:cTn id="46" fill="hold">
                            <p:stCondLst>
                              <p:cond delay="3000"/>
                            </p:stCondLst>
                            <p:childTnLst>
                              <p:par>
                                <p:cTn id="47" presetID="22" presetClass="entr" presetSubtype="1" fill="hold" grpId="0" nodeType="afterEffect">
                                  <p:stCondLst>
                                    <p:cond delay="0"/>
                                  </p:stCondLst>
                                  <p:childTnLst>
                                    <p:set>
                                      <p:cBhvr>
                                        <p:cTn id="48" dur="1" fill="hold">
                                          <p:stCondLst>
                                            <p:cond delay="0"/>
                                          </p:stCondLst>
                                        </p:cTn>
                                        <p:tgtEl>
                                          <p:spTgt spid="24"/>
                                        </p:tgtEl>
                                        <p:attrNameLst>
                                          <p:attrName>style.visibility</p:attrName>
                                        </p:attrNameLst>
                                      </p:cBhvr>
                                      <p:to>
                                        <p:strVal val="visible"/>
                                      </p:to>
                                    </p:set>
                                    <p:animEffect transition="in" filter="wipe(up)">
                                      <p:cBhvr>
                                        <p:cTn id="49" dur="500"/>
                                        <p:tgtEl>
                                          <p:spTgt spid="24"/>
                                        </p:tgtEl>
                                      </p:cBhvr>
                                    </p:animEffect>
                                  </p:childTnLst>
                                </p:cTn>
                              </p:par>
                              <p:par>
                                <p:cTn id="50" presetID="42" presetClass="entr" presetSubtype="0" fill="hold" grpId="0" nodeType="withEffect">
                                  <p:stCondLst>
                                    <p:cond delay="0"/>
                                  </p:stCondLst>
                                  <p:childTnLst>
                                    <p:set>
                                      <p:cBhvr>
                                        <p:cTn id="51" dur="1" fill="hold">
                                          <p:stCondLst>
                                            <p:cond delay="0"/>
                                          </p:stCondLst>
                                        </p:cTn>
                                        <p:tgtEl>
                                          <p:spTgt spid="23"/>
                                        </p:tgtEl>
                                        <p:attrNameLst>
                                          <p:attrName>style.visibility</p:attrName>
                                        </p:attrNameLst>
                                      </p:cBhvr>
                                      <p:to>
                                        <p:strVal val="visible"/>
                                      </p:to>
                                    </p:set>
                                    <p:animEffect transition="in" filter="fade">
                                      <p:cBhvr>
                                        <p:cTn id="52" dur="500"/>
                                        <p:tgtEl>
                                          <p:spTgt spid="23"/>
                                        </p:tgtEl>
                                      </p:cBhvr>
                                    </p:animEffect>
                                    <p:anim calcmode="lin" valueType="num">
                                      <p:cBhvr>
                                        <p:cTn id="53" dur="500" fill="hold"/>
                                        <p:tgtEl>
                                          <p:spTgt spid="23"/>
                                        </p:tgtEl>
                                        <p:attrNameLst>
                                          <p:attrName>ppt_x</p:attrName>
                                        </p:attrNameLst>
                                      </p:cBhvr>
                                      <p:tavLst>
                                        <p:tav tm="0">
                                          <p:val>
                                            <p:strVal val="#ppt_x"/>
                                          </p:val>
                                        </p:tav>
                                        <p:tav tm="100000">
                                          <p:val>
                                            <p:strVal val="#ppt_x"/>
                                          </p:val>
                                        </p:tav>
                                      </p:tavLst>
                                    </p:anim>
                                    <p:anim calcmode="lin" valueType="num">
                                      <p:cBhvr>
                                        <p:cTn id="54" dur="500" fill="hold"/>
                                        <p:tgtEl>
                                          <p:spTgt spid="23"/>
                                        </p:tgtEl>
                                        <p:attrNameLst>
                                          <p:attrName>ppt_y</p:attrName>
                                        </p:attrNameLst>
                                      </p:cBhvr>
                                      <p:tavLst>
                                        <p:tav tm="0">
                                          <p:val>
                                            <p:strVal val="#ppt_y+.1"/>
                                          </p:val>
                                        </p:tav>
                                        <p:tav tm="100000">
                                          <p:val>
                                            <p:strVal val="#ppt_y"/>
                                          </p:val>
                                        </p:tav>
                                      </p:tavLst>
                                    </p:anim>
                                  </p:childTnLst>
                                </p:cTn>
                              </p:par>
                            </p:childTnLst>
                          </p:cTn>
                        </p:par>
                        <p:par>
                          <p:cTn id="55" fill="hold">
                            <p:stCondLst>
                              <p:cond delay="3500"/>
                            </p:stCondLst>
                            <p:childTnLst>
                              <p:par>
                                <p:cTn id="56" presetID="53" presetClass="entr" presetSubtype="16" fill="hold" grpId="0" nodeType="afterEffect">
                                  <p:stCondLst>
                                    <p:cond delay="0"/>
                                  </p:stCondLst>
                                  <p:childTnLst>
                                    <p:set>
                                      <p:cBhvr>
                                        <p:cTn id="57" dur="1" fill="hold">
                                          <p:stCondLst>
                                            <p:cond delay="0"/>
                                          </p:stCondLst>
                                        </p:cTn>
                                        <p:tgtEl>
                                          <p:spTgt spid="30728"/>
                                        </p:tgtEl>
                                        <p:attrNameLst>
                                          <p:attrName>style.visibility</p:attrName>
                                        </p:attrNameLst>
                                      </p:cBhvr>
                                      <p:to>
                                        <p:strVal val="visible"/>
                                      </p:to>
                                    </p:set>
                                    <p:anim calcmode="lin" valueType="num">
                                      <p:cBhvr>
                                        <p:cTn id="58" dur="500" fill="hold"/>
                                        <p:tgtEl>
                                          <p:spTgt spid="30728"/>
                                        </p:tgtEl>
                                        <p:attrNameLst>
                                          <p:attrName>ppt_w</p:attrName>
                                        </p:attrNameLst>
                                      </p:cBhvr>
                                      <p:tavLst>
                                        <p:tav tm="0">
                                          <p:val>
                                            <p:fltVal val="0"/>
                                          </p:val>
                                        </p:tav>
                                        <p:tav tm="100000">
                                          <p:val>
                                            <p:strVal val="#ppt_w"/>
                                          </p:val>
                                        </p:tav>
                                      </p:tavLst>
                                    </p:anim>
                                    <p:anim calcmode="lin" valueType="num">
                                      <p:cBhvr>
                                        <p:cTn id="59" dur="500" fill="hold"/>
                                        <p:tgtEl>
                                          <p:spTgt spid="30728"/>
                                        </p:tgtEl>
                                        <p:attrNameLst>
                                          <p:attrName>ppt_h</p:attrName>
                                        </p:attrNameLst>
                                      </p:cBhvr>
                                      <p:tavLst>
                                        <p:tav tm="0">
                                          <p:val>
                                            <p:fltVal val="0"/>
                                          </p:val>
                                        </p:tav>
                                        <p:tav tm="100000">
                                          <p:val>
                                            <p:strVal val="#ppt_h"/>
                                          </p:val>
                                        </p:tav>
                                      </p:tavLst>
                                    </p:anim>
                                    <p:animEffect transition="in" filter="fade">
                                      <p:cBhvr>
                                        <p:cTn id="60" dur="500"/>
                                        <p:tgtEl>
                                          <p:spTgt spid="30728"/>
                                        </p:tgtEl>
                                      </p:cBhvr>
                                    </p:animEffect>
                                  </p:childTnLst>
                                </p:cTn>
                              </p:par>
                            </p:childTnLst>
                          </p:cTn>
                        </p:par>
                        <p:par>
                          <p:cTn id="61" fill="hold">
                            <p:stCondLst>
                              <p:cond delay="4000"/>
                            </p:stCondLst>
                            <p:childTnLst>
                              <p:par>
                                <p:cTn id="62" presetID="22" presetClass="entr" presetSubtype="1" fill="hold" grpId="0" nodeType="afterEffect">
                                  <p:stCondLst>
                                    <p:cond delay="0"/>
                                  </p:stCondLst>
                                  <p:childTnLst>
                                    <p:set>
                                      <p:cBhvr>
                                        <p:cTn id="63" dur="1" fill="hold">
                                          <p:stCondLst>
                                            <p:cond delay="0"/>
                                          </p:stCondLst>
                                        </p:cTn>
                                        <p:tgtEl>
                                          <p:spTgt spid="26"/>
                                        </p:tgtEl>
                                        <p:attrNameLst>
                                          <p:attrName>style.visibility</p:attrName>
                                        </p:attrNameLst>
                                      </p:cBhvr>
                                      <p:to>
                                        <p:strVal val="visible"/>
                                      </p:to>
                                    </p:set>
                                    <p:animEffect transition="in" filter="wipe(up)">
                                      <p:cBhvr>
                                        <p:cTn id="64" dur="500"/>
                                        <p:tgtEl>
                                          <p:spTgt spid="26"/>
                                        </p:tgtEl>
                                      </p:cBhvr>
                                    </p:animEffect>
                                  </p:childTnLst>
                                </p:cTn>
                              </p:par>
                              <p:par>
                                <p:cTn id="65" presetID="42" presetClass="entr" presetSubtype="0" fill="hold" grpId="0" nodeType="withEffect">
                                  <p:stCondLst>
                                    <p:cond delay="0"/>
                                  </p:stCondLst>
                                  <p:childTnLst>
                                    <p:set>
                                      <p:cBhvr>
                                        <p:cTn id="66" dur="1" fill="hold">
                                          <p:stCondLst>
                                            <p:cond delay="0"/>
                                          </p:stCondLst>
                                        </p:cTn>
                                        <p:tgtEl>
                                          <p:spTgt spid="25"/>
                                        </p:tgtEl>
                                        <p:attrNameLst>
                                          <p:attrName>style.visibility</p:attrName>
                                        </p:attrNameLst>
                                      </p:cBhvr>
                                      <p:to>
                                        <p:strVal val="visible"/>
                                      </p:to>
                                    </p:set>
                                    <p:animEffect transition="in" filter="fade">
                                      <p:cBhvr>
                                        <p:cTn id="67" dur="500"/>
                                        <p:tgtEl>
                                          <p:spTgt spid="25"/>
                                        </p:tgtEl>
                                      </p:cBhvr>
                                    </p:animEffect>
                                    <p:anim calcmode="lin" valueType="num">
                                      <p:cBhvr>
                                        <p:cTn id="68" dur="500" fill="hold"/>
                                        <p:tgtEl>
                                          <p:spTgt spid="25"/>
                                        </p:tgtEl>
                                        <p:attrNameLst>
                                          <p:attrName>ppt_x</p:attrName>
                                        </p:attrNameLst>
                                      </p:cBhvr>
                                      <p:tavLst>
                                        <p:tav tm="0">
                                          <p:val>
                                            <p:strVal val="#ppt_x"/>
                                          </p:val>
                                        </p:tav>
                                        <p:tav tm="100000">
                                          <p:val>
                                            <p:strVal val="#ppt_x"/>
                                          </p:val>
                                        </p:tav>
                                      </p:tavLst>
                                    </p:anim>
                                    <p:anim calcmode="lin" valueType="num">
                                      <p:cBhvr>
                                        <p:cTn id="69" dur="500" fill="hold"/>
                                        <p:tgtEl>
                                          <p:spTgt spid="2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0726" grpId="0"/>
      <p:bldP spid="30727" grpId="0"/>
      <p:bldP spid="30728" grpId="0"/>
      <p:bldP spid="30729" grpId="0"/>
      <p:bldP spid="17" grpId="0"/>
      <p:bldP spid="20" grpId="0"/>
      <p:bldP spid="21" grpId="0"/>
      <p:bldP spid="22" grpId="0"/>
      <p:bldP spid="23" grpId="0"/>
      <p:bldP spid="24" grpId="0"/>
      <p:bldP spid="25" grpId="0"/>
      <p:bldP spid="26" grpId="0"/>
    </p:bldLst>
  </p:timing>
</p:sld>
</file>

<file path=ppt/slides/slide2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cxnSp>
        <p:nvCxnSpPr>
          <p:cNvPr id="102" name="直接连接符 20"/>
          <p:cNvCxnSpPr>
            <a:cxnSpLocks noChangeShapeType="1"/>
          </p:cNvCxnSpPr>
          <p:nvPr/>
        </p:nvCxnSpPr>
        <p:spPr bwMode="auto">
          <a:xfrm flipV="1">
            <a:off x="3597889" y="2119982"/>
            <a:ext cx="638687" cy="707764"/>
          </a:xfrm>
          <a:prstGeom prst="line">
            <a:avLst/>
          </a:prstGeom>
          <a:noFill/>
          <a:ln w="6350">
            <a:solidFill>
              <a:srgbClr val="108036"/>
            </a:solidFill>
            <a:prstDash val="sysDot"/>
            <a:miter lim="800000"/>
            <a:headEnd/>
            <a:tailEnd/>
          </a:ln>
          <a:extLst>
            <a:ext uri="{909E8E84-426E-40DD-AFC4-6F175D3DCCD1}">
              <a14:hiddenFill xmlns:a14="http://schemas.microsoft.com/office/drawing/2010/main">
                <a:noFill/>
              </a14:hiddenFill>
            </a:ext>
          </a:extLst>
        </p:spPr>
      </p:cxnSp>
      <p:cxnSp>
        <p:nvCxnSpPr>
          <p:cNvPr id="103" name="直接连接符 20"/>
          <p:cNvCxnSpPr>
            <a:cxnSpLocks noChangeShapeType="1"/>
          </p:cNvCxnSpPr>
          <p:nvPr/>
        </p:nvCxnSpPr>
        <p:spPr bwMode="auto">
          <a:xfrm flipH="1" flipV="1">
            <a:off x="4816567" y="2119982"/>
            <a:ext cx="638687" cy="707764"/>
          </a:xfrm>
          <a:prstGeom prst="line">
            <a:avLst/>
          </a:prstGeom>
          <a:noFill/>
          <a:ln w="6350">
            <a:solidFill>
              <a:srgbClr val="108036"/>
            </a:solidFill>
            <a:prstDash val="sysDot"/>
            <a:miter lim="800000"/>
            <a:headEnd/>
            <a:tailEnd/>
          </a:ln>
          <a:extLst>
            <a:ext uri="{909E8E84-426E-40DD-AFC4-6F175D3DCCD1}">
              <a14:hiddenFill xmlns:a14="http://schemas.microsoft.com/office/drawing/2010/main">
                <a:noFill/>
              </a14:hiddenFill>
            </a:ext>
          </a:extLst>
        </p:spPr>
      </p:cxnSp>
      <p:cxnSp>
        <p:nvCxnSpPr>
          <p:cNvPr id="104" name="直接连接符 20"/>
          <p:cNvCxnSpPr>
            <a:cxnSpLocks noChangeShapeType="1"/>
          </p:cNvCxnSpPr>
          <p:nvPr/>
        </p:nvCxnSpPr>
        <p:spPr bwMode="auto">
          <a:xfrm flipH="1" flipV="1">
            <a:off x="4989598" y="2043798"/>
            <a:ext cx="2279648" cy="899249"/>
          </a:xfrm>
          <a:prstGeom prst="line">
            <a:avLst/>
          </a:prstGeom>
          <a:noFill/>
          <a:ln w="6350">
            <a:solidFill>
              <a:srgbClr val="108036"/>
            </a:solidFill>
            <a:prstDash val="sysDot"/>
            <a:miter lim="800000"/>
            <a:headEnd/>
            <a:tailEnd/>
          </a:ln>
          <a:extLst>
            <a:ext uri="{909E8E84-426E-40DD-AFC4-6F175D3DCCD1}">
              <a14:hiddenFill xmlns:a14="http://schemas.microsoft.com/office/drawing/2010/main">
                <a:noFill/>
              </a14:hiddenFill>
            </a:ext>
          </a:extLst>
        </p:spPr>
      </p:cxnSp>
      <p:cxnSp>
        <p:nvCxnSpPr>
          <p:cNvPr id="105" name="直接连接符 20"/>
          <p:cNvCxnSpPr>
            <a:cxnSpLocks noChangeShapeType="1"/>
          </p:cNvCxnSpPr>
          <p:nvPr/>
        </p:nvCxnSpPr>
        <p:spPr bwMode="auto">
          <a:xfrm flipV="1">
            <a:off x="1973194" y="2043798"/>
            <a:ext cx="2138325" cy="838033"/>
          </a:xfrm>
          <a:prstGeom prst="line">
            <a:avLst/>
          </a:prstGeom>
          <a:noFill/>
          <a:ln w="6350">
            <a:solidFill>
              <a:srgbClr val="108036"/>
            </a:solidFill>
            <a:prstDash val="sysDot"/>
            <a:miter lim="800000"/>
            <a:headEnd/>
            <a:tailEnd/>
          </a:ln>
          <a:extLst>
            <a:ext uri="{909E8E84-426E-40DD-AFC4-6F175D3DCCD1}">
              <a14:hiddenFill xmlns:a14="http://schemas.microsoft.com/office/drawing/2010/main">
                <a:noFill/>
              </a14:hiddenFill>
            </a:ext>
          </a:extLst>
        </p:spPr>
      </p:cxnSp>
      <p:grpSp>
        <p:nvGrpSpPr>
          <p:cNvPr id="89" name="组合 88"/>
          <p:cNvGrpSpPr/>
          <p:nvPr/>
        </p:nvGrpSpPr>
        <p:grpSpPr>
          <a:xfrm>
            <a:off x="3079337" y="2448537"/>
            <a:ext cx="968658" cy="1118953"/>
            <a:chOff x="4966840" y="32547"/>
            <a:chExt cx="1506022" cy="1739302"/>
          </a:xfrm>
          <a:effectLst>
            <a:outerShdw blurRad="63500" sx="102000" sy="102000" algn="ctr" rotWithShape="0">
              <a:prstClr val="black">
                <a:alpha val="40000"/>
              </a:prstClr>
            </a:outerShdw>
          </a:effectLst>
        </p:grpSpPr>
        <p:sp>
          <p:nvSpPr>
            <p:cNvPr id="100" name="Freeform 27"/>
            <p:cNvSpPr>
              <a:spLocks/>
            </p:cNvSpPr>
            <p:nvPr/>
          </p:nvSpPr>
          <p:spPr bwMode="auto">
            <a:xfrm>
              <a:off x="4966840" y="32547"/>
              <a:ext cx="1506022" cy="1739302"/>
            </a:xfrm>
            <a:custGeom>
              <a:avLst/>
              <a:gdLst>
                <a:gd name="T0" fmla="*/ 1098 w 2195"/>
                <a:gd name="T1" fmla="*/ 2535 h 2535"/>
                <a:gd name="T2" fmla="*/ 0 w 2195"/>
                <a:gd name="T3" fmla="*/ 1903 h 2535"/>
                <a:gd name="T4" fmla="*/ 0 w 2195"/>
                <a:gd name="T5" fmla="*/ 634 h 2535"/>
                <a:gd name="T6" fmla="*/ 1098 w 2195"/>
                <a:gd name="T7" fmla="*/ 0 h 2535"/>
                <a:gd name="T8" fmla="*/ 2195 w 2195"/>
                <a:gd name="T9" fmla="*/ 634 h 2535"/>
                <a:gd name="T10" fmla="*/ 2195 w 2195"/>
                <a:gd name="T11" fmla="*/ 1903 h 2535"/>
                <a:gd name="T12" fmla="*/ 1098 w 2195"/>
                <a:gd name="T13" fmla="*/ 2535 h 2535"/>
              </a:gdLst>
              <a:ahLst/>
              <a:cxnLst>
                <a:cxn ang="0">
                  <a:pos x="T0" y="T1"/>
                </a:cxn>
                <a:cxn ang="0">
                  <a:pos x="T2" y="T3"/>
                </a:cxn>
                <a:cxn ang="0">
                  <a:pos x="T4" y="T5"/>
                </a:cxn>
                <a:cxn ang="0">
                  <a:pos x="T6" y="T7"/>
                </a:cxn>
                <a:cxn ang="0">
                  <a:pos x="T8" y="T9"/>
                </a:cxn>
                <a:cxn ang="0">
                  <a:pos x="T10" y="T11"/>
                </a:cxn>
                <a:cxn ang="0">
                  <a:pos x="T12" y="T13"/>
                </a:cxn>
              </a:cxnLst>
              <a:rect l="0" t="0" r="r" b="b"/>
              <a:pathLst>
                <a:path w="2195" h="2535">
                  <a:moveTo>
                    <a:pt x="1098" y="2535"/>
                  </a:moveTo>
                  <a:lnTo>
                    <a:pt x="0" y="1903"/>
                  </a:lnTo>
                  <a:lnTo>
                    <a:pt x="0" y="634"/>
                  </a:lnTo>
                  <a:lnTo>
                    <a:pt x="1098" y="0"/>
                  </a:lnTo>
                  <a:lnTo>
                    <a:pt x="2195" y="634"/>
                  </a:lnTo>
                  <a:lnTo>
                    <a:pt x="2195" y="1903"/>
                  </a:lnTo>
                  <a:lnTo>
                    <a:pt x="1098" y="2535"/>
                  </a:lnTo>
                  <a:close/>
                </a:path>
              </a:pathLst>
            </a:custGeom>
            <a:gradFill>
              <a:gsLst>
                <a:gs pos="22000">
                  <a:schemeClr val="bg1">
                    <a:alpha val="40000"/>
                  </a:schemeClr>
                </a:gs>
                <a:gs pos="50000">
                  <a:srgbClr val="FFFFFF">
                    <a:alpha val="10000"/>
                  </a:srgbClr>
                </a:gs>
                <a:gs pos="50000">
                  <a:schemeClr val="bg1">
                    <a:alpha val="20000"/>
                  </a:schemeClr>
                </a:gs>
                <a:gs pos="15000">
                  <a:schemeClr val="bg1">
                    <a:alpha val="87000"/>
                  </a:schemeClr>
                </a:gs>
              </a:gsLst>
              <a:lin ang="2700000" scaled="0"/>
            </a:gradFill>
            <a:ln>
              <a:gradFill>
                <a:gsLst>
                  <a:gs pos="75000">
                    <a:srgbClr val="F0F0F0"/>
                  </a:gs>
                  <a:gs pos="50000">
                    <a:srgbClr val="C8C8C8"/>
                  </a:gs>
                  <a:gs pos="25000">
                    <a:srgbClr val="F0F0F0"/>
                  </a:gs>
                  <a:gs pos="0">
                    <a:schemeClr val="bg1"/>
                  </a:gs>
                  <a:gs pos="100000">
                    <a:schemeClr val="bg1"/>
                  </a:gs>
                </a:gsLst>
                <a:lin ang="2700000" scaled="0"/>
              </a:gradFill>
            </a:ln>
            <a:effectLst>
              <a:outerShdw blurRad="228600" dist="88900" dir="2700000" algn="tl"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80">
                <a:solidFill>
                  <a:prstClr val="white"/>
                </a:solidFill>
              </a:endParaRPr>
            </a:p>
          </p:txBody>
        </p:sp>
        <p:sp>
          <p:nvSpPr>
            <p:cNvPr id="101" name="Freeform 27"/>
            <p:cNvSpPr>
              <a:spLocks/>
            </p:cNvSpPr>
            <p:nvPr/>
          </p:nvSpPr>
          <p:spPr bwMode="auto">
            <a:xfrm>
              <a:off x="5120790" y="210344"/>
              <a:ext cx="1198122" cy="1383709"/>
            </a:xfrm>
            <a:custGeom>
              <a:avLst/>
              <a:gdLst>
                <a:gd name="T0" fmla="*/ 1098 w 2195"/>
                <a:gd name="T1" fmla="*/ 2535 h 2535"/>
                <a:gd name="T2" fmla="*/ 0 w 2195"/>
                <a:gd name="T3" fmla="*/ 1903 h 2535"/>
                <a:gd name="T4" fmla="*/ 0 w 2195"/>
                <a:gd name="T5" fmla="*/ 634 h 2535"/>
                <a:gd name="T6" fmla="*/ 1098 w 2195"/>
                <a:gd name="T7" fmla="*/ 0 h 2535"/>
                <a:gd name="T8" fmla="*/ 2195 w 2195"/>
                <a:gd name="T9" fmla="*/ 634 h 2535"/>
                <a:gd name="T10" fmla="*/ 2195 w 2195"/>
                <a:gd name="T11" fmla="*/ 1903 h 2535"/>
                <a:gd name="T12" fmla="*/ 1098 w 2195"/>
                <a:gd name="T13" fmla="*/ 2535 h 2535"/>
              </a:gdLst>
              <a:ahLst/>
              <a:cxnLst>
                <a:cxn ang="0">
                  <a:pos x="T0" y="T1"/>
                </a:cxn>
                <a:cxn ang="0">
                  <a:pos x="T2" y="T3"/>
                </a:cxn>
                <a:cxn ang="0">
                  <a:pos x="T4" y="T5"/>
                </a:cxn>
                <a:cxn ang="0">
                  <a:pos x="T6" y="T7"/>
                </a:cxn>
                <a:cxn ang="0">
                  <a:pos x="T8" y="T9"/>
                </a:cxn>
                <a:cxn ang="0">
                  <a:pos x="T10" y="T11"/>
                </a:cxn>
                <a:cxn ang="0">
                  <a:pos x="T12" y="T13"/>
                </a:cxn>
              </a:cxnLst>
              <a:rect l="0" t="0" r="r" b="b"/>
              <a:pathLst>
                <a:path w="2195" h="2535">
                  <a:moveTo>
                    <a:pt x="1098" y="2535"/>
                  </a:moveTo>
                  <a:lnTo>
                    <a:pt x="0" y="1903"/>
                  </a:lnTo>
                  <a:lnTo>
                    <a:pt x="0" y="634"/>
                  </a:lnTo>
                  <a:lnTo>
                    <a:pt x="1098" y="0"/>
                  </a:lnTo>
                  <a:lnTo>
                    <a:pt x="2195" y="634"/>
                  </a:lnTo>
                  <a:lnTo>
                    <a:pt x="2195" y="1903"/>
                  </a:lnTo>
                  <a:lnTo>
                    <a:pt x="1098" y="2535"/>
                  </a:lnTo>
                  <a:close/>
                </a:path>
              </a:pathLst>
            </a:custGeom>
            <a:solidFill>
              <a:srgbClr val="8CC94C"/>
            </a:solidFill>
            <a:ln w="28575" cap="flat">
              <a:noFill/>
              <a:prstDash val="solid"/>
              <a:miter lim="800000"/>
              <a:headEnd/>
              <a:tailEnd/>
            </a:ln>
            <a:effectLst/>
          </p:spPr>
          <p:txBody>
            <a:bodyPr vert="horz" wrap="square" lIns="68572" tIns="34286" rIns="68572" bIns="34286" numCol="1" anchor="t" anchorCtr="0" compatLnSpc="1">
              <a:prstTxWarp prst="textNoShape">
                <a:avLst/>
              </a:prstTxWarp>
            </a:bodyPr>
            <a:lstStyle/>
            <a:p>
              <a:endParaRPr lang="zh-CN" altLang="en-US" sz="1280"/>
            </a:p>
          </p:txBody>
        </p:sp>
      </p:grpSp>
      <p:sp>
        <p:nvSpPr>
          <p:cNvPr id="106" name="TextBox 105"/>
          <p:cNvSpPr txBox="1"/>
          <p:nvPr/>
        </p:nvSpPr>
        <p:spPr>
          <a:xfrm>
            <a:off x="2710526" y="3746206"/>
            <a:ext cx="1260331" cy="331914"/>
          </a:xfrm>
          <a:prstGeom prst="rect">
            <a:avLst/>
          </a:prstGeom>
          <a:noFill/>
        </p:spPr>
        <p:txBody>
          <a:bodyPr wrap="square" lIns="68545" tIns="34272" rIns="68545" bIns="34272" rtlCol="0">
            <a:spAutoFit/>
          </a:bodyPr>
          <a:lstStyle/>
          <a:p>
            <a:pPr>
              <a:defRPr/>
            </a:pPr>
            <a:r>
              <a:rPr lang="en-US" altLang="zh-CN" sz="1707" dirty="0">
                <a:solidFill>
                  <a:schemeClr val="tx1">
                    <a:lumMod val="65000"/>
                    <a:lumOff val="35000"/>
                  </a:schemeClr>
                </a:solidFill>
                <a:latin typeface="Franklin Gothic Book" panose="020B0503020102020204" pitchFamily="34" charset="0"/>
                <a:ea typeface="Segoe UI Emoji" panose="020B0502040204020203" pitchFamily="34" charset="0"/>
              </a:rPr>
              <a:t>YOUR TITLE</a:t>
            </a:r>
            <a:endParaRPr lang="zh-CN" altLang="en-US" sz="1707" dirty="0">
              <a:solidFill>
                <a:schemeClr val="tx1">
                  <a:lumMod val="65000"/>
                  <a:lumOff val="35000"/>
                </a:schemeClr>
              </a:solidFill>
              <a:latin typeface="Franklin Gothic Book" panose="020B0503020102020204" pitchFamily="34" charset="0"/>
            </a:endParaRPr>
          </a:p>
        </p:txBody>
      </p:sp>
      <p:sp>
        <p:nvSpPr>
          <p:cNvPr id="107" name="TextBox 106"/>
          <p:cNvSpPr txBox="1"/>
          <p:nvPr/>
        </p:nvSpPr>
        <p:spPr>
          <a:xfrm>
            <a:off x="6751106" y="3755262"/>
            <a:ext cx="1478539" cy="331914"/>
          </a:xfrm>
          <a:prstGeom prst="rect">
            <a:avLst/>
          </a:prstGeom>
          <a:noFill/>
        </p:spPr>
        <p:txBody>
          <a:bodyPr wrap="square" lIns="68545" tIns="34272" rIns="68545" bIns="34272" rtlCol="0">
            <a:spAutoFit/>
          </a:bodyPr>
          <a:lstStyle/>
          <a:p>
            <a:pPr>
              <a:defRPr/>
            </a:pPr>
            <a:r>
              <a:rPr lang="en-US" altLang="zh-CN" sz="1707" dirty="0">
                <a:solidFill>
                  <a:schemeClr val="tx1">
                    <a:lumMod val="65000"/>
                    <a:lumOff val="35000"/>
                  </a:schemeClr>
                </a:solidFill>
                <a:latin typeface="Franklin Gothic Book" panose="020B0503020102020204" pitchFamily="34" charset="0"/>
                <a:ea typeface="Segoe UI Emoji" panose="020B0502040204020203" pitchFamily="34" charset="0"/>
              </a:rPr>
              <a:t>YOUR TITLE</a:t>
            </a:r>
            <a:endParaRPr lang="zh-CN" altLang="en-US" sz="1707" dirty="0">
              <a:solidFill>
                <a:schemeClr val="tx1">
                  <a:lumMod val="65000"/>
                  <a:lumOff val="35000"/>
                </a:schemeClr>
              </a:solidFill>
              <a:latin typeface="Franklin Gothic Book" panose="020B0503020102020204" pitchFamily="34" charset="0"/>
            </a:endParaRPr>
          </a:p>
        </p:txBody>
      </p:sp>
      <p:sp>
        <p:nvSpPr>
          <p:cNvPr id="108" name="TextBox 107"/>
          <p:cNvSpPr txBox="1"/>
          <p:nvPr/>
        </p:nvSpPr>
        <p:spPr>
          <a:xfrm>
            <a:off x="906225" y="3746207"/>
            <a:ext cx="1260331" cy="331914"/>
          </a:xfrm>
          <a:prstGeom prst="rect">
            <a:avLst/>
          </a:prstGeom>
          <a:noFill/>
        </p:spPr>
        <p:txBody>
          <a:bodyPr wrap="square" lIns="68545" tIns="34272" rIns="68545" bIns="34272" rtlCol="0">
            <a:spAutoFit/>
          </a:bodyPr>
          <a:lstStyle/>
          <a:p>
            <a:pPr>
              <a:defRPr/>
            </a:pPr>
            <a:r>
              <a:rPr lang="en-US" altLang="zh-CN" sz="1707" dirty="0">
                <a:solidFill>
                  <a:schemeClr val="tx1">
                    <a:lumMod val="65000"/>
                    <a:lumOff val="35000"/>
                  </a:schemeClr>
                </a:solidFill>
                <a:latin typeface="Franklin Gothic Book" panose="020B0503020102020204" pitchFamily="34" charset="0"/>
                <a:ea typeface="Segoe UI Emoji" panose="020B0502040204020203" pitchFamily="34" charset="0"/>
              </a:rPr>
              <a:t>YOUR TITLE</a:t>
            </a:r>
            <a:endParaRPr lang="zh-CN" altLang="en-US" sz="1707" dirty="0">
              <a:solidFill>
                <a:schemeClr val="tx1">
                  <a:lumMod val="65000"/>
                  <a:lumOff val="35000"/>
                </a:schemeClr>
              </a:solidFill>
              <a:latin typeface="Franklin Gothic Book" panose="020B0503020102020204" pitchFamily="34" charset="0"/>
            </a:endParaRPr>
          </a:p>
        </p:txBody>
      </p:sp>
      <p:sp>
        <p:nvSpPr>
          <p:cNvPr id="109" name="TextBox 108"/>
          <p:cNvSpPr txBox="1"/>
          <p:nvPr/>
        </p:nvSpPr>
        <p:spPr>
          <a:xfrm>
            <a:off x="4645131" y="3752520"/>
            <a:ext cx="1260331" cy="331914"/>
          </a:xfrm>
          <a:prstGeom prst="rect">
            <a:avLst/>
          </a:prstGeom>
          <a:noFill/>
        </p:spPr>
        <p:txBody>
          <a:bodyPr wrap="square" lIns="68545" tIns="34272" rIns="68545" bIns="34272" rtlCol="0">
            <a:spAutoFit/>
          </a:bodyPr>
          <a:lstStyle/>
          <a:p>
            <a:pPr>
              <a:defRPr/>
            </a:pPr>
            <a:r>
              <a:rPr lang="en-US" altLang="zh-CN" sz="1707" dirty="0">
                <a:solidFill>
                  <a:schemeClr val="tx1">
                    <a:lumMod val="65000"/>
                    <a:lumOff val="35000"/>
                  </a:schemeClr>
                </a:solidFill>
                <a:latin typeface="Franklin Gothic Book" panose="020B0503020102020204" pitchFamily="34" charset="0"/>
                <a:ea typeface="Segoe UI Emoji" panose="020B0502040204020203" pitchFamily="34" charset="0"/>
              </a:rPr>
              <a:t>YOUR TITLE</a:t>
            </a:r>
            <a:endParaRPr lang="zh-CN" altLang="en-US" sz="1707" dirty="0">
              <a:solidFill>
                <a:schemeClr val="tx1">
                  <a:lumMod val="65000"/>
                  <a:lumOff val="35000"/>
                </a:schemeClr>
              </a:solidFill>
              <a:latin typeface="Franklin Gothic Book" panose="020B0503020102020204" pitchFamily="34" charset="0"/>
            </a:endParaRPr>
          </a:p>
        </p:txBody>
      </p:sp>
      <p:sp>
        <p:nvSpPr>
          <p:cNvPr id="110" name="TextBox 109"/>
          <p:cNvSpPr txBox="1"/>
          <p:nvPr/>
        </p:nvSpPr>
        <p:spPr>
          <a:xfrm>
            <a:off x="2710526" y="4011716"/>
            <a:ext cx="1610610" cy="517606"/>
          </a:xfrm>
          <a:prstGeom prst="rect">
            <a:avLst/>
          </a:prstGeom>
          <a:noFill/>
        </p:spPr>
        <p:txBody>
          <a:bodyPr wrap="square" lIns="68545" tIns="34272" rIns="68545" bIns="34272" rtlCol="0">
            <a:spAutoFit/>
          </a:bodyPr>
          <a:lstStyle>
            <a:defPPr>
              <a:defRPr lang="en-US"/>
            </a:defPPr>
            <a:lvl1pPr marL="0" marR="0" lvl="0" indent="0" algn="l" defTabSz="914400" eaLnBrk="1" fontAlgn="auto" latinLnBrk="0" hangingPunct="1">
              <a:lnSpc>
                <a:spcPct val="100000"/>
              </a:lnSpc>
              <a:spcBef>
                <a:spcPts val="0"/>
              </a:spcBef>
              <a:spcAft>
                <a:spcPts val="0"/>
              </a:spcAft>
              <a:buClrTx/>
              <a:buSzTx/>
              <a:buFontTx/>
              <a:buNone/>
              <a:tabLst/>
              <a:defRPr kumimoji="0" sz="1200" b="0" i="0" u="none" strike="noStrike" kern="0" cap="none" spc="0" normalizeH="0" baseline="0">
                <a:ln>
                  <a:noFill/>
                </a:ln>
                <a:solidFill>
                  <a:srgbClr val="484849"/>
                </a:solidFill>
                <a:effectLst/>
                <a:uLnTx/>
                <a:uFillTx/>
                <a:latin typeface="微软雅黑"/>
                <a:ea typeface="微软雅黑"/>
              </a:defRPr>
            </a:lvl1pPr>
          </a:lstStyle>
          <a:p>
            <a:pPr>
              <a:lnSpc>
                <a:spcPct val="130000"/>
              </a:lnSpc>
            </a:pPr>
            <a:r>
              <a:rPr lang="zh-CN" altLang="en-US" sz="747" dirty="0">
                <a:solidFill>
                  <a:schemeClr val="tx1">
                    <a:lumMod val="65000"/>
                    <a:lumOff val="35000"/>
                  </a:schemeClr>
                </a:solidFill>
                <a:latin typeface="微软雅黑" panose="020B0503020204020204" pitchFamily="34" charset="-122"/>
                <a:ea typeface="微软雅黑" panose="020B0503020204020204" pitchFamily="34" charset="-122"/>
                <a:cs typeface="+mn-ea"/>
                <a:sym typeface="+mn-lt"/>
              </a:rPr>
              <a:t>点击添加相关标题文字，点击添加相关标题文字，点击添加相关标题文字，点击添加相关标题文字。</a:t>
            </a:r>
            <a:endParaRPr lang="en-GB" altLang="zh-CN" sz="747" dirty="0">
              <a:solidFill>
                <a:schemeClr val="tx1">
                  <a:lumMod val="65000"/>
                  <a:lumOff val="35000"/>
                </a:schemeClr>
              </a:solidFill>
              <a:latin typeface="微软雅黑" panose="020B0503020204020204" pitchFamily="34" charset="-122"/>
              <a:ea typeface="微软雅黑" panose="020B0503020204020204" pitchFamily="34" charset="-122"/>
              <a:cs typeface="+mn-ea"/>
              <a:sym typeface="+mn-lt"/>
            </a:endParaRPr>
          </a:p>
        </p:txBody>
      </p:sp>
      <p:sp>
        <p:nvSpPr>
          <p:cNvPr id="111" name="TextBox 110"/>
          <p:cNvSpPr txBox="1"/>
          <p:nvPr/>
        </p:nvSpPr>
        <p:spPr>
          <a:xfrm>
            <a:off x="6751105" y="4035329"/>
            <a:ext cx="1627755" cy="517606"/>
          </a:xfrm>
          <a:prstGeom prst="rect">
            <a:avLst/>
          </a:prstGeom>
          <a:noFill/>
        </p:spPr>
        <p:txBody>
          <a:bodyPr wrap="square" lIns="68545" tIns="34272" rIns="68545" bIns="34272" rtlCol="0">
            <a:spAutoFit/>
          </a:bodyPr>
          <a:lstStyle/>
          <a:p>
            <a:pPr>
              <a:lnSpc>
                <a:spcPct val="130000"/>
              </a:lnSpc>
            </a:pPr>
            <a:r>
              <a:rPr lang="zh-CN" altLang="en-US" sz="747" dirty="0">
                <a:solidFill>
                  <a:schemeClr val="tx1">
                    <a:lumMod val="65000"/>
                    <a:lumOff val="35000"/>
                  </a:schemeClr>
                </a:solidFill>
                <a:latin typeface="微软雅黑" panose="020B0503020204020204" pitchFamily="34" charset="-122"/>
                <a:ea typeface="微软雅黑" panose="020B0503020204020204" pitchFamily="34" charset="-122"/>
                <a:cs typeface="+mn-ea"/>
                <a:sym typeface="+mn-lt"/>
              </a:rPr>
              <a:t>点击添加相关标题文字，点击添加相关标题文字，点击添加相关标题文字，点击添加相关标题文字。</a:t>
            </a:r>
            <a:endParaRPr lang="en-GB" altLang="zh-CN" sz="747" dirty="0">
              <a:solidFill>
                <a:schemeClr val="tx1">
                  <a:lumMod val="65000"/>
                  <a:lumOff val="35000"/>
                </a:schemeClr>
              </a:solidFill>
              <a:latin typeface="微软雅黑" panose="020B0503020204020204" pitchFamily="34" charset="-122"/>
              <a:ea typeface="微软雅黑" panose="020B0503020204020204" pitchFamily="34" charset="-122"/>
              <a:cs typeface="+mn-ea"/>
              <a:sym typeface="+mn-lt"/>
            </a:endParaRPr>
          </a:p>
        </p:txBody>
      </p:sp>
      <p:sp>
        <p:nvSpPr>
          <p:cNvPr id="112" name="TextBox 111"/>
          <p:cNvSpPr txBox="1"/>
          <p:nvPr/>
        </p:nvSpPr>
        <p:spPr>
          <a:xfrm>
            <a:off x="906225" y="4011716"/>
            <a:ext cx="1615730" cy="517606"/>
          </a:xfrm>
          <a:prstGeom prst="rect">
            <a:avLst/>
          </a:prstGeom>
          <a:noFill/>
        </p:spPr>
        <p:txBody>
          <a:bodyPr wrap="square" lIns="68545" tIns="34272" rIns="68545" bIns="34272" rtlCol="0">
            <a:spAutoFit/>
          </a:bodyPr>
          <a:lstStyle/>
          <a:p>
            <a:pPr>
              <a:lnSpc>
                <a:spcPct val="130000"/>
              </a:lnSpc>
            </a:pPr>
            <a:r>
              <a:rPr lang="zh-CN" altLang="en-US" sz="747" dirty="0">
                <a:solidFill>
                  <a:schemeClr val="tx1">
                    <a:lumMod val="65000"/>
                    <a:lumOff val="35000"/>
                  </a:schemeClr>
                </a:solidFill>
                <a:latin typeface="微软雅黑" panose="020B0503020204020204" pitchFamily="34" charset="-122"/>
                <a:ea typeface="微软雅黑" panose="020B0503020204020204" pitchFamily="34" charset="-122"/>
                <a:cs typeface="+mn-ea"/>
                <a:sym typeface="+mn-lt"/>
              </a:rPr>
              <a:t>点击添加相关标题文字，点击添加相关标题文字，点击添加相关标题文字，点击添加相关标题文字。</a:t>
            </a:r>
            <a:endParaRPr lang="en-GB" altLang="zh-CN" sz="747" dirty="0">
              <a:solidFill>
                <a:schemeClr val="tx1">
                  <a:lumMod val="65000"/>
                  <a:lumOff val="35000"/>
                </a:schemeClr>
              </a:solidFill>
              <a:latin typeface="微软雅黑" panose="020B0503020204020204" pitchFamily="34" charset="-122"/>
              <a:ea typeface="微软雅黑" panose="020B0503020204020204" pitchFamily="34" charset="-122"/>
              <a:cs typeface="+mn-ea"/>
              <a:sym typeface="+mn-lt"/>
            </a:endParaRPr>
          </a:p>
        </p:txBody>
      </p:sp>
      <p:sp>
        <p:nvSpPr>
          <p:cNvPr id="113" name="TextBox 112"/>
          <p:cNvSpPr txBox="1"/>
          <p:nvPr/>
        </p:nvSpPr>
        <p:spPr>
          <a:xfrm>
            <a:off x="4645131" y="4039512"/>
            <a:ext cx="1637477" cy="517606"/>
          </a:xfrm>
          <a:prstGeom prst="rect">
            <a:avLst/>
          </a:prstGeom>
          <a:noFill/>
        </p:spPr>
        <p:txBody>
          <a:bodyPr wrap="square" lIns="68545" tIns="34272" rIns="68545" bIns="34272" rtlCol="0">
            <a:spAutoFit/>
          </a:bodyPr>
          <a:lstStyle/>
          <a:p>
            <a:pPr>
              <a:lnSpc>
                <a:spcPct val="130000"/>
              </a:lnSpc>
            </a:pPr>
            <a:r>
              <a:rPr lang="zh-CN" altLang="en-US" sz="747" dirty="0">
                <a:solidFill>
                  <a:schemeClr val="tx1">
                    <a:lumMod val="65000"/>
                    <a:lumOff val="35000"/>
                  </a:schemeClr>
                </a:solidFill>
                <a:latin typeface="微软雅黑" panose="020B0503020204020204" pitchFamily="34" charset="-122"/>
                <a:ea typeface="微软雅黑" panose="020B0503020204020204" pitchFamily="34" charset="-122"/>
                <a:cs typeface="+mn-ea"/>
                <a:sym typeface="+mn-lt"/>
              </a:rPr>
              <a:t>点击添加相关标题文字，点击添加相关标题文字，点击添加相关标题文字，点击添加相关标题文字。</a:t>
            </a:r>
            <a:endParaRPr lang="en-GB" altLang="zh-CN" sz="747" dirty="0">
              <a:solidFill>
                <a:schemeClr val="tx1">
                  <a:lumMod val="65000"/>
                  <a:lumOff val="35000"/>
                </a:schemeClr>
              </a:solidFill>
              <a:latin typeface="微软雅黑" panose="020B0503020204020204" pitchFamily="34" charset="-122"/>
              <a:ea typeface="微软雅黑" panose="020B0503020204020204" pitchFamily="34" charset="-122"/>
              <a:cs typeface="+mn-ea"/>
              <a:sym typeface="+mn-lt"/>
            </a:endParaRPr>
          </a:p>
        </p:txBody>
      </p:sp>
      <p:grpSp>
        <p:nvGrpSpPr>
          <p:cNvPr id="114" name="组合 113"/>
          <p:cNvGrpSpPr/>
          <p:nvPr/>
        </p:nvGrpSpPr>
        <p:grpSpPr>
          <a:xfrm>
            <a:off x="3807921" y="819704"/>
            <a:ext cx="1505379" cy="1738953"/>
            <a:chOff x="3752572" y="829317"/>
            <a:chExt cx="1506022" cy="1739302"/>
          </a:xfrm>
          <a:effectLst>
            <a:outerShdw blurRad="63500" sx="102000" sy="102000" algn="ctr" rotWithShape="0">
              <a:prstClr val="black">
                <a:alpha val="40000"/>
              </a:prstClr>
            </a:outerShdw>
          </a:effectLst>
        </p:grpSpPr>
        <p:grpSp>
          <p:nvGrpSpPr>
            <p:cNvPr id="115" name="组合 114"/>
            <p:cNvGrpSpPr/>
            <p:nvPr/>
          </p:nvGrpSpPr>
          <p:grpSpPr>
            <a:xfrm>
              <a:off x="3752572" y="829317"/>
              <a:ext cx="1506022" cy="1739302"/>
              <a:chOff x="4966840" y="32547"/>
              <a:chExt cx="1506022" cy="1739302"/>
            </a:xfrm>
          </p:grpSpPr>
          <p:sp>
            <p:nvSpPr>
              <p:cNvPr id="117" name="Freeform 27"/>
              <p:cNvSpPr>
                <a:spLocks/>
              </p:cNvSpPr>
              <p:nvPr/>
            </p:nvSpPr>
            <p:spPr bwMode="auto">
              <a:xfrm>
                <a:off x="4966840" y="32547"/>
                <a:ext cx="1506022" cy="1739302"/>
              </a:xfrm>
              <a:custGeom>
                <a:avLst/>
                <a:gdLst>
                  <a:gd name="T0" fmla="*/ 1098 w 2195"/>
                  <a:gd name="T1" fmla="*/ 2535 h 2535"/>
                  <a:gd name="T2" fmla="*/ 0 w 2195"/>
                  <a:gd name="T3" fmla="*/ 1903 h 2535"/>
                  <a:gd name="T4" fmla="*/ 0 w 2195"/>
                  <a:gd name="T5" fmla="*/ 634 h 2535"/>
                  <a:gd name="T6" fmla="*/ 1098 w 2195"/>
                  <a:gd name="T7" fmla="*/ 0 h 2535"/>
                  <a:gd name="T8" fmla="*/ 2195 w 2195"/>
                  <a:gd name="T9" fmla="*/ 634 h 2535"/>
                  <a:gd name="T10" fmla="*/ 2195 w 2195"/>
                  <a:gd name="T11" fmla="*/ 1903 h 2535"/>
                  <a:gd name="T12" fmla="*/ 1098 w 2195"/>
                  <a:gd name="T13" fmla="*/ 2535 h 2535"/>
                </a:gdLst>
                <a:ahLst/>
                <a:cxnLst>
                  <a:cxn ang="0">
                    <a:pos x="T0" y="T1"/>
                  </a:cxn>
                  <a:cxn ang="0">
                    <a:pos x="T2" y="T3"/>
                  </a:cxn>
                  <a:cxn ang="0">
                    <a:pos x="T4" y="T5"/>
                  </a:cxn>
                  <a:cxn ang="0">
                    <a:pos x="T6" y="T7"/>
                  </a:cxn>
                  <a:cxn ang="0">
                    <a:pos x="T8" y="T9"/>
                  </a:cxn>
                  <a:cxn ang="0">
                    <a:pos x="T10" y="T11"/>
                  </a:cxn>
                  <a:cxn ang="0">
                    <a:pos x="T12" y="T13"/>
                  </a:cxn>
                </a:cxnLst>
                <a:rect l="0" t="0" r="r" b="b"/>
                <a:pathLst>
                  <a:path w="2195" h="2535">
                    <a:moveTo>
                      <a:pt x="1098" y="2535"/>
                    </a:moveTo>
                    <a:lnTo>
                      <a:pt x="0" y="1903"/>
                    </a:lnTo>
                    <a:lnTo>
                      <a:pt x="0" y="634"/>
                    </a:lnTo>
                    <a:lnTo>
                      <a:pt x="1098" y="0"/>
                    </a:lnTo>
                    <a:lnTo>
                      <a:pt x="2195" y="634"/>
                    </a:lnTo>
                    <a:lnTo>
                      <a:pt x="2195" y="1903"/>
                    </a:lnTo>
                    <a:lnTo>
                      <a:pt x="1098" y="2535"/>
                    </a:lnTo>
                    <a:close/>
                  </a:path>
                </a:pathLst>
              </a:custGeom>
              <a:gradFill>
                <a:gsLst>
                  <a:gs pos="22000">
                    <a:schemeClr val="bg1">
                      <a:alpha val="40000"/>
                    </a:schemeClr>
                  </a:gs>
                  <a:gs pos="50000">
                    <a:srgbClr val="FFFFFF">
                      <a:alpha val="10000"/>
                    </a:srgbClr>
                  </a:gs>
                  <a:gs pos="50000">
                    <a:schemeClr val="bg1">
                      <a:alpha val="20000"/>
                    </a:schemeClr>
                  </a:gs>
                  <a:gs pos="15000">
                    <a:schemeClr val="bg1">
                      <a:alpha val="87000"/>
                    </a:schemeClr>
                  </a:gs>
                </a:gsLst>
                <a:lin ang="2700000" scaled="0"/>
              </a:gradFill>
              <a:ln>
                <a:gradFill>
                  <a:gsLst>
                    <a:gs pos="75000">
                      <a:srgbClr val="F0F0F0"/>
                    </a:gs>
                    <a:gs pos="50000">
                      <a:srgbClr val="C8C8C8"/>
                    </a:gs>
                    <a:gs pos="25000">
                      <a:srgbClr val="F0F0F0"/>
                    </a:gs>
                    <a:gs pos="0">
                      <a:schemeClr val="bg1"/>
                    </a:gs>
                    <a:gs pos="100000">
                      <a:schemeClr val="bg1"/>
                    </a:gs>
                  </a:gsLst>
                  <a:lin ang="2700000" scaled="0"/>
                </a:gradFill>
              </a:ln>
              <a:effectLst>
                <a:outerShdw blurRad="228600" dist="88900" dir="2700000" algn="tl"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80">
                  <a:solidFill>
                    <a:prstClr val="white"/>
                  </a:solidFill>
                </a:endParaRPr>
              </a:p>
            </p:txBody>
          </p:sp>
          <p:sp>
            <p:nvSpPr>
              <p:cNvPr id="118" name="Freeform 27"/>
              <p:cNvSpPr>
                <a:spLocks/>
              </p:cNvSpPr>
              <p:nvPr/>
            </p:nvSpPr>
            <p:spPr bwMode="auto">
              <a:xfrm>
                <a:off x="5120790" y="210344"/>
                <a:ext cx="1198122" cy="1383709"/>
              </a:xfrm>
              <a:custGeom>
                <a:avLst/>
                <a:gdLst>
                  <a:gd name="T0" fmla="*/ 1098 w 2195"/>
                  <a:gd name="T1" fmla="*/ 2535 h 2535"/>
                  <a:gd name="T2" fmla="*/ 0 w 2195"/>
                  <a:gd name="T3" fmla="*/ 1903 h 2535"/>
                  <a:gd name="T4" fmla="*/ 0 w 2195"/>
                  <a:gd name="T5" fmla="*/ 634 h 2535"/>
                  <a:gd name="T6" fmla="*/ 1098 w 2195"/>
                  <a:gd name="T7" fmla="*/ 0 h 2535"/>
                  <a:gd name="T8" fmla="*/ 2195 w 2195"/>
                  <a:gd name="T9" fmla="*/ 634 h 2535"/>
                  <a:gd name="T10" fmla="*/ 2195 w 2195"/>
                  <a:gd name="T11" fmla="*/ 1903 h 2535"/>
                  <a:gd name="T12" fmla="*/ 1098 w 2195"/>
                  <a:gd name="T13" fmla="*/ 2535 h 2535"/>
                </a:gdLst>
                <a:ahLst/>
                <a:cxnLst>
                  <a:cxn ang="0">
                    <a:pos x="T0" y="T1"/>
                  </a:cxn>
                  <a:cxn ang="0">
                    <a:pos x="T2" y="T3"/>
                  </a:cxn>
                  <a:cxn ang="0">
                    <a:pos x="T4" y="T5"/>
                  </a:cxn>
                  <a:cxn ang="0">
                    <a:pos x="T6" y="T7"/>
                  </a:cxn>
                  <a:cxn ang="0">
                    <a:pos x="T8" y="T9"/>
                  </a:cxn>
                  <a:cxn ang="0">
                    <a:pos x="T10" y="T11"/>
                  </a:cxn>
                  <a:cxn ang="0">
                    <a:pos x="T12" y="T13"/>
                  </a:cxn>
                </a:cxnLst>
                <a:rect l="0" t="0" r="r" b="b"/>
                <a:pathLst>
                  <a:path w="2195" h="2535">
                    <a:moveTo>
                      <a:pt x="1098" y="2535"/>
                    </a:moveTo>
                    <a:lnTo>
                      <a:pt x="0" y="1903"/>
                    </a:lnTo>
                    <a:lnTo>
                      <a:pt x="0" y="634"/>
                    </a:lnTo>
                    <a:lnTo>
                      <a:pt x="1098" y="0"/>
                    </a:lnTo>
                    <a:lnTo>
                      <a:pt x="2195" y="634"/>
                    </a:lnTo>
                    <a:lnTo>
                      <a:pt x="2195" y="1903"/>
                    </a:lnTo>
                    <a:lnTo>
                      <a:pt x="1098" y="2535"/>
                    </a:lnTo>
                    <a:close/>
                  </a:path>
                </a:pathLst>
              </a:custGeom>
              <a:solidFill>
                <a:srgbClr val="108136"/>
              </a:solidFill>
              <a:ln w="28575" cap="flat">
                <a:solidFill>
                  <a:schemeClr val="bg1"/>
                </a:solidFill>
                <a:prstDash val="solid"/>
                <a:miter lim="800000"/>
                <a:headEnd/>
                <a:tailEnd/>
              </a:ln>
              <a:effectLst/>
            </p:spPr>
            <p:txBody>
              <a:bodyPr vert="horz" wrap="square" lIns="68572" tIns="34286" rIns="68572" bIns="34286" numCol="1" anchor="t" anchorCtr="0" compatLnSpc="1">
                <a:prstTxWarp prst="textNoShape">
                  <a:avLst/>
                </a:prstTxWarp>
              </a:bodyPr>
              <a:lstStyle/>
              <a:p>
                <a:endParaRPr lang="zh-CN" altLang="en-US" sz="1280"/>
              </a:p>
            </p:txBody>
          </p:sp>
        </p:grpSp>
        <p:sp>
          <p:nvSpPr>
            <p:cNvPr id="116" name="TextBox 115"/>
            <p:cNvSpPr txBox="1"/>
            <p:nvPr/>
          </p:nvSpPr>
          <p:spPr>
            <a:xfrm>
              <a:off x="4024426" y="1385883"/>
              <a:ext cx="925698" cy="705207"/>
            </a:xfrm>
            <a:prstGeom prst="rect">
              <a:avLst/>
            </a:prstGeom>
            <a:noFill/>
          </p:spPr>
          <p:txBody>
            <a:bodyPr wrap="square" rtlCol="0">
              <a:spAutoFit/>
            </a:bodyPr>
            <a:lstStyle/>
            <a:p>
              <a:pPr algn="ctr">
                <a:defRPr/>
              </a:pPr>
              <a:r>
                <a:rPr lang="en-US" altLang="zh-CN" sz="1991" dirty="0">
                  <a:solidFill>
                    <a:schemeClr val="bg1"/>
                  </a:solidFill>
                  <a:latin typeface="Franklin Gothic Book" panose="020B0503020102020204" pitchFamily="34" charset="0"/>
                  <a:ea typeface="Segoe UI Emoji" panose="020B0502040204020203" pitchFamily="34" charset="0"/>
                </a:rPr>
                <a:t>YOUR TITLE</a:t>
              </a:r>
              <a:endParaRPr lang="zh-CN" altLang="en-US" sz="1991" dirty="0">
                <a:solidFill>
                  <a:schemeClr val="bg1"/>
                </a:solidFill>
                <a:latin typeface="Franklin Gothic Book" panose="020B0503020102020204" pitchFamily="34" charset="0"/>
              </a:endParaRPr>
            </a:p>
          </p:txBody>
        </p:sp>
      </p:grpSp>
      <p:sp>
        <p:nvSpPr>
          <p:cNvPr id="119" name="Freeform 12"/>
          <p:cNvSpPr>
            <a:spLocks/>
          </p:cNvSpPr>
          <p:nvPr/>
        </p:nvSpPr>
        <p:spPr bwMode="auto">
          <a:xfrm>
            <a:off x="3273523" y="2710987"/>
            <a:ext cx="580286" cy="551767"/>
          </a:xfrm>
          <a:custGeom>
            <a:avLst/>
            <a:gdLst>
              <a:gd name="T0" fmla="*/ 244 w 836"/>
              <a:gd name="T1" fmla="*/ 537 h 795"/>
              <a:gd name="T2" fmla="*/ 510 w 836"/>
              <a:gd name="T3" fmla="*/ 376 h 795"/>
              <a:gd name="T4" fmla="*/ 187 w 836"/>
              <a:gd name="T5" fmla="*/ 332 h 795"/>
              <a:gd name="T6" fmla="*/ 619 w 836"/>
              <a:gd name="T7" fmla="*/ 327 h 795"/>
              <a:gd name="T8" fmla="*/ 619 w 836"/>
              <a:gd name="T9" fmla="*/ 358 h 795"/>
              <a:gd name="T10" fmla="*/ 374 w 836"/>
              <a:gd name="T11" fmla="*/ 533 h 795"/>
              <a:gd name="T12" fmla="*/ 635 w 836"/>
              <a:gd name="T13" fmla="*/ 554 h 795"/>
              <a:gd name="T14" fmla="*/ 627 w 836"/>
              <a:gd name="T15" fmla="*/ 508 h 795"/>
              <a:gd name="T16" fmla="*/ 836 w 836"/>
              <a:gd name="T17" fmla="*/ 304 h 795"/>
              <a:gd name="T18" fmla="*/ 547 w 836"/>
              <a:gd name="T19" fmla="*/ 262 h 795"/>
              <a:gd name="T20" fmla="*/ 418 w 836"/>
              <a:gd name="T21" fmla="*/ 0 h 795"/>
              <a:gd name="T22" fmla="*/ 289 w 836"/>
              <a:gd name="T23" fmla="*/ 262 h 795"/>
              <a:gd name="T24" fmla="*/ 0 w 836"/>
              <a:gd name="T25" fmla="*/ 304 h 795"/>
              <a:gd name="T26" fmla="*/ 209 w 836"/>
              <a:gd name="T27" fmla="*/ 508 h 795"/>
              <a:gd name="T28" fmla="*/ 159 w 836"/>
              <a:gd name="T29" fmla="*/ 795 h 795"/>
              <a:gd name="T30" fmla="*/ 418 w 836"/>
              <a:gd name="T31" fmla="*/ 660 h 795"/>
              <a:gd name="T32" fmla="*/ 676 w 836"/>
              <a:gd name="T33" fmla="*/ 795 h 795"/>
              <a:gd name="T34" fmla="*/ 636 w 836"/>
              <a:gd name="T35" fmla="*/ 559 h 795"/>
              <a:gd name="T36" fmla="*/ 244 w 836"/>
              <a:gd name="T37" fmla="*/ 576 h 795"/>
              <a:gd name="T38" fmla="*/ 244 w 836"/>
              <a:gd name="T39" fmla="*/ 537 h 7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836" h="795">
                <a:moveTo>
                  <a:pt x="244" y="537"/>
                </a:moveTo>
                <a:cubicBezTo>
                  <a:pt x="263" y="515"/>
                  <a:pt x="510" y="376"/>
                  <a:pt x="510" y="376"/>
                </a:cubicBezTo>
                <a:lnTo>
                  <a:pt x="187" y="332"/>
                </a:lnTo>
                <a:lnTo>
                  <a:pt x="619" y="327"/>
                </a:lnTo>
                <a:cubicBezTo>
                  <a:pt x="619" y="327"/>
                  <a:pt x="634" y="340"/>
                  <a:pt x="619" y="358"/>
                </a:cubicBezTo>
                <a:cubicBezTo>
                  <a:pt x="603" y="376"/>
                  <a:pt x="374" y="533"/>
                  <a:pt x="374" y="533"/>
                </a:cubicBezTo>
                <a:lnTo>
                  <a:pt x="635" y="554"/>
                </a:lnTo>
                <a:lnTo>
                  <a:pt x="627" y="508"/>
                </a:lnTo>
                <a:lnTo>
                  <a:pt x="836" y="304"/>
                </a:lnTo>
                <a:lnTo>
                  <a:pt x="547" y="262"/>
                </a:lnTo>
                <a:lnTo>
                  <a:pt x="418" y="0"/>
                </a:lnTo>
                <a:lnTo>
                  <a:pt x="289" y="262"/>
                </a:lnTo>
                <a:lnTo>
                  <a:pt x="0" y="304"/>
                </a:lnTo>
                <a:lnTo>
                  <a:pt x="209" y="508"/>
                </a:lnTo>
                <a:lnTo>
                  <a:pt x="159" y="795"/>
                </a:lnTo>
                <a:lnTo>
                  <a:pt x="418" y="660"/>
                </a:lnTo>
                <a:lnTo>
                  <a:pt x="676" y="795"/>
                </a:lnTo>
                <a:lnTo>
                  <a:pt x="636" y="559"/>
                </a:lnTo>
                <a:lnTo>
                  <a:pt x="244" y="576"/>
                </a:lnTo>
                <a:cubicBezTo>
                  <a:pt x="244" y="576"/>
                  <a:pt x="225" y="559"/>
                  <a:pt x="244" y="537"/>
                </a:cubicBezTo>
                <a:close/>
              </a:path>
            </a:pathLst>
          </a:custGeom>
          <a:solidFill>
            <a:schemeClr val="bg1"/>
          </a:solidFill>
          <a:ln>
            <a:noFill/>
          </a:ln>
          <a:extLst/>
        </p:spPr>
        <p:txBody>
          <a:bodyPr vert="horz" wrap="square" lIns="91406" tIns="45703" rIns="91406" bIns="45703" numCol="1" anchor="t" anchorCtr="0" compatLnSpc="1">
            <a:prstTxWarp prst="textNoShape">
              <a:avLst/>
            </a:prstTxWarp>
          </a:bodyPr>
          <a:lstStyle/>
          <a:p>
            <a:pPr defTabSz="914081">
              <a:defRPr/>
            </a:pPr>
            <a:endParaRPr lang="zh-CN" altLang="en-US" kern="0">
              <a:solidFill>
                <a:sysClr val="windowText" lastClr="000000"/>
              </a:solidFill>
            </a:endParaRPr>
          </a:p>
        </p:txBody>
      </p:sp>
      <p:grpSp>
        <p:nvGrpSpPr>
          <p:cNvPr id="120" name="组合 119"/>
          <p:cNvGrpSpPr/>
          <p:nvPr/>
        </p:nvGrpSpPr>
        <p:grpSpPr>
          <a:xfrm>
            <a:off x="7103414" y="2448537"/>
            <a:ext cx="968658" cy="1118953"/>
            <a:chOff x="4966840" y="32547"/>
            <a:chExt cx="1506022" cy="1739302"/>
          </a:xfrm>
          <a:effectLst>
            <a:outerShdw blurRad="63500" sx="102000" sy="102000" algn="ctr" rotWithShape="0">
              <a:prstClr val="black">
                <a:alpha val="40000"/>
              </a:prstClr>
            </a:outerShdw>
          </a:effectLst>
        </p:grpSpPr>
        <p:sp>
          <p:nvSpPr>
            <p:cNvPr id="121" name="Freeform 27"/>
            <p:cNvSpPr>
              <a:spLocks/>
            </p:cNvSpPr>
            <p:nvPr/>
          </p:nvSpPr>
          <p:spPr bwMode="auto">
            <a:xfrm>
              <a:off x="4966840" y="32547"/>
              <a:ext cx="1506022" cy="1739302"/>
            </a:xfrm>
            <a:custGeom>
              <a:avLst/>
              <a:gdLst>
                <a:gd name="T0" fmla="*/ 1098 w 2195"/>
                <a:gd name="T1" fmla="*/ 2535 h 2535"/>
                <a:gd name="T2" fmla="*/ 0 w 2195"/>
                <a:gd name="T3" fmla="*/ 1903 h 2535"/>
                <a:gd name="T4" fmla="*/ 0 w 2195"/>
                <a:gd name="T5" fmla="*/ 634 h 2535"/>
                <a:gd name="T6" fmla="*/ 1098 w 2195"/>
                <a:gd name="T7" fmla="*/ 0 h 2535"/>
                <a:gd name="T8" fmla="*/ 2195 w 2195"/>
                <a:gd name="T9" fmla="*/ 634 h 2535"/>
                <a:gd name="T10" fmla="*/ 2195 w 2195"/>
                <a:gd name="T11" fmla="*/ 1903 h 2535"/>
                <a:gd name="T12" fmla="*/ 1098 w 2195"/>
                <a:gd name="T13" fmla="*/ 2535 h 2535"/>
              </a:gdLst>
              <a:ahLst/>
              <a:cxnLst>
                <a:cxn ang="0">
                  <a:pos x="T0" y="T1"/>
                </a:cxn>
                <a:cxn ang="0">
                  <a:pos x="T2" y="T3"/>
                </a:cxn>
                <a:cxn ang="0">
                  <a:pos x="T4" y="T5"/>
                </a:cxn>
                <a:cxn ang="0">
                  <a:pos x="T6" y="T7"/>
                </a:cxn>
                <a:cxn ang="0">
                  <a:pos x="T8" y="T9"/>
                </a:cxn>
                <a:cxn ang="0">
                  <a:pos x="T10" y="T11"/>
                </a:cxn>
                <a:cxn ang="0">
                  <a:pos x="T12" y="T13"/>
                </a:cxn>
              </a:cxnLst>
              <a:rect l="0" t="0" r="r" b="b"/>
              <a:pathLst>
                <a:path w="2195" h="2535">
                  <a:moveTo>
                    <a:pt x="1098" y="2535"/>
                  </a:moveTo>
                  <a:lnTo>
                    <a:pt x="0" y="1903"/>
                  </a:lnTo>
                  <a:lnTo>
                    <a:pt x="0" y="634"/>
                  </a:lnTo>
                  <a:lnTo>
                    <a:pt x="1098" y="0"/>
                  </a:lnTo>
                  <a:lnTo>
                    <a:pt x="2195" y="634"/>
                  </a:lnTo>
                  <a:lnTo>
                    <a:pt x="2195" y="1903"/>
                  </a:lnTo>
                  <a:lnTo>
                    <a:pt x="1098" y="2535"/>
                  </a:lnTo>
                  <a:close/>
                </a:path>
              </a:pathLst>
            </a:custGeom>
            <a:gradFill>
              <a:gsLst>
                <a:gs pos="22000">
                  <a:schemeClr val="bg1">
                    <a:alpha val="40000"/>
                  </a:schemeClr>
                </a:gs>
                <a:gs pos="50000">
                  <a:srgbClr val="FFFFFF">
                    <a:alpha val="10000"/>
                  </a:srgbClr>
                </a:gs>
                <a:gs pos="50000">
                  <a:schemeClr val="bg1">
                    <a:alpha val="20000"/>
                  </a:schemeClr>
                </a:gs>
                <a:gs pos="15000">
                  <a:schemeClr val="bg1">
                    <a:alpha val="87000"/>
                  </a:schemeClr>
                </a:gs>
              </a:gsLst>
              <a:lin ang="2700000" scaled="0"/>
            </a:gradFill>
            <a:ln>
              <a:gradFill>
                <a:gsLst>
                  <a:gs pos="75000">
                    <a:srgbClr val="F0F0F0"/>
                  </a:gs>
                  <a:gs pos="50000">
                    <a:srgbClr val="C8C8C8"/>
                  </a:gs>
                  <a:gs pos="25000">
                    <a:srgbClr val="F0F0F0"/>
                  </a:gs>
                  <a:gs pos="0">
                    <a:schemeClr val="bg1"/>
                  </a:gs>
                  <a:gs pos="100000">
                    <a:schemeClr val="bg1"/>
                  </a:gs>
                </a:gsLst>
                <a:lin ang="2700000" scaled="0"/>
              </a:gradFill>
            </a:ln>
            <a:effectLst>
              <a:outerShdw blurRad="228600" dist="88900" dir="2700000" algn="tl"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80">
                <a:solidFill>
                  <a:prstClr val="white"/>
                </a:solidFill>
              </a:endParaRPr>
            </a:p>
          </p:txBody>
        </p:sp>
        <p:sp>
          <p:nvSpPr>
            <p:cNvPr id="122" name="Freeform 27"/>
            <p:cNvSpPr>
              <a:spLocks/>
            </p:cNvSpPr>
            <p:nvPr/>
          </p:nvSpPr>
          <p:spPr bwMode="auto">
            <a:xfrm>
              <a:off x="5120790" y="210344"/>
              <a:ext cx="1198122" cy="1383709"/>
            </a:xfrm>
            <a:custGeom>
              <a:avLst/>
              <a:gdLst>
                <a:gd name="T0" fmla="*/ 1098 w 2195"/>
                <a:gd name="T1" fmla="*/ 2535 h 2535"/>
                <a:gd name="T2" fmla="*/ 0 w 2195"/>
                <a:gd name="T3" fmla="*/ 1903 h 2535"/>
                <a:gd name="T4" fmla="*/ 0 w 2195"/>
                <a:gd name="T5" fmla="*/ 634 h 2535"/>
                <a:gd name="T6" fmla="*/ 1098 w 2195"/>
                <a:gd name="T7" fmla="*/ 0 h 2535"/>
                <a:gd name="T8" fmla="*/ 2195 w 2195"/>
                <a:gd name="T9" fmla="*/ 634 h 2535"/>
                <a:gd name="T10" fmla="*/ 2195 w 2195"/>
                <a:gd name="T11" fmla="*/ 1903 h 2535"/>
                <a:gd name="T12" fmla="*/ 1098 w 2195"/>
                <a:gd name="T13" fmla="*/ 2535 h 2535"/>
              </a:gdLst>
              <a:ahLst/>
              <a:cxnLst>
                <a:cxn ang="0">
                  <a:pos x="T0" y="T1"/>
                </a:cxn>
                <a:cxn ang="0">
                  <a:pos x="T2" y="T3"/>
                </a:cxn>
                <a:cxn ang="0">
                  <a:pos x="T4" y="T5"/>
                </a:cxn>
                <a:cxn ang="0">
                  <a:pos x="T6" y="T7"/>
                </a:cxn>
                <a:cxn ang="0">
                  <a:pos x="T8" y="T9"/>
                </a:cxn>
                <a:cxn ang="0">
                  <a:pos x="T10" y="T11"/>
                </a:cxn>
                <a:cxn ang="0">
                  <a:pos x="T12" y="T13"/>
                </a:cxn>
              </a:cxnLst>
              <a:rect l="0" t="0" r="r" b="b"/>
              <a:pathLst>
                <a:path w="2195" h="2535">
                  <a:moveTo>
                    <a:pt x="1098" y="2535"/>
                  </a:moveTo>
                  <a:lnTo>
                    <a:pt x="0" y="1903"/>
                  </a:lnTo>
                  <a:lnTo>
                    <a:pt x="0" y="634"/>
                  </a:lnTo>
                  <a:lnTo>
                    <a:pt x="1098" y="0"/>
                  </a:lnTo>
                  <a:lnTo>
                    <a:pt x="2195" y="634"/>
                  </a:lnTo>
                  <a:lnTo>
                    <a:pt x="2195" y="1903"/>
                  </a:lnTo>
                  <a:lnTo>
                    <a:pt x="1098" y="2535"/>
                  </a:lnTo>
                  <a:close/>
                </a:path>
              </a:pathLst>
            </a:custGeom>
            <a:solidFill>
              <a:srgbClr val="8CC94C"/>
            </a:solidFill>
            <a:ln w="28575" cap="flat">
              <a:noFill/>
              <a:prstDash val="solid"/>
              <a:miter lim="800000"/>
              <a:headEnd/>
              <a:tailEnd/>
            </a:ln>
            <a:effectLst/>
          </p:spPr>
          <p:txBody>
            <a:bodyPr vert="horz" wrap="square" lIns="68572" tIns="34286" rIns="68572" bIns="34286" numCol="1" anchor="t" anchorCtr="0" compatLnSpc="1">
              <a:prstTxWarp prst="textNoShape">
                <a:avLst/>
              </a:prstTxWarp>
            </a:bodyPr>
            <a:lstStyle/>
            <a:p>
              <a:endParaRPr lang="zh-CN" altLang="en-US" sz="1280"/>
            </a:p>
          </p:txBody>
        </p:sp>
      </p:grpSp>
      <p:sp>
        <p:nvSpPr>
          <p:cNvPr id="123" name="Freeform 18"/>
          <p:cNvSpPr>
            <a:spLocks noEditPoints="1"/>
          </p:cNvSpPr>
          <p:nvPr/>
        </p:nvSpPr>
        <p:spPr bwMode="auto">
          <a:xfrm>
            <a:off x="7358268" y="2789385"/>
            <a:ext cx="539903" cy="473367"/>
          </a:xfrm>
          <a:custGeom>
            <a:avLst/>
            <a:gdLst>
              <a:gd name="T0" fmla="*/ 417 w 785"/>
              <a:gd name="T1" fmla="*/ 0 h 690"/>
              <a:gd name="T2" fmla="*/ 417 w 785"/>
              <a:gd name="T3" fmla="*/ 593 h 690"/>
              <a:gd name="T4" fmla="*/ 646 w 785"/>
              <a:gd name="T5" fmla="*/ 690 h 690"/>
              <a:gd name="T6" fmla="*/ 626 w 785"/>
              <a:gd name="T7" fmla="*/ 540 h 690"/>
              <a:gd name="T8" fmla="*/ 30 w 785"/>
              <a:gd name="T9" fmla="*/ 315 h 690"/>
              <a:gd name="T10" fmla="*/ 0 w 785"/>
              <a:gd name="T11" fmla="*/ 396 h 690"/>
              <a:gd name="T12" fmla="*/ 122 w 785"/>
              <a:gd name="T13" fmla="*/ 600 h 690"/>
              <a:gd name="T14" fmla="*/ 214 w 785"/>
              <a:gd name="T15" fmla="*/ 613 h 690"/>
              <a:gd name="T16" fmla="*/ 355 w 785"/>
              <a:gd name="T17" fmla="*/ 609 h 690"/>
              <a:gd name="T18" fmla="*/ 189 w 785"/>
              <a:gd name="T19" fmla="*/ 400 h 690"/>
              <a:gd name="T20" fmla="*/ 257 w 785"/>
              <a:gd name="T21" fmla="*/ 219 h 690"/>
              <a:gd name="T22" fmla="*/ 310 w 785"/>
              <a:gd name="T23" fmla="*/ 241 h 690"/>
              <a:gd name="T24" fmla="*/ 311 w 785"/>
              <a:gd name="T25" fmla="*/ 287 h 690"/>
              <a:gd name="T26" fmla="*/ 317 w 785"/>
              <a:gd name="T27" fmla="*/ 320 h 690"/>
              <a:gd name="T28" fmla="*/ 320 w 785"/>
              <a:gd name="T29" fmla="*/ 371 h 690"/>
              <a:gd name="T30" fmla="*/ 287 w 785"/>
              <a:gd name="T31" fmla="*/ 397 h 690"/>
              <a:gd name="T32" fmla="*/ 189 w 785"/>
              <a:gd name="T33" fmla="*/ 400 h 690"/>
              <a:gd name="T34" fmla="*/ 252 w 785"/>
              <a:gd name="T35" fmla="*/ 295 h 690"/>
              <a:gd name="T36" fmla="*/ 289 w 785"/>
              <a:gd name="T37" fmla="*/ 284 h 690"/>
              <a:gd name="T38" fmla="*/ 289 w 785"/>
              <a:gd name="T39" fmla="*/ 252 h 690"/>
              <a:gd name="T40" fmla="*/ 249 w 785"/>
              <a:gd name="T41" fmla="*/ 240 h 690"/>
              <a:gd name="T42" fmla="*/ 213 w 785"/>
              <a:gd name="T43" fmla="*/ 295 h 690"/>
              <a:gd name="T44" fmla="*/ 258 w 785"/>
              <a:gd name="T45" fmla="*/ 379 h 690"/>
              <a:gd name="T46" fmla="*/ 288 w 785"/>
              <a:gd name="T47" fmla="*/ 373 h 690"/>
              <a:gd name="T48" fmla="*/ 301 w 785"/>
              <a:gd name="T49" fmla="*/ 348 h 690"/>
              <a:gd name="T50" fmla="*/ 281 w 785"/>
              <a:gd name="T51" fmla="*/ 320 h 690"/>
              <a:gd name="T52" fmla="*/ 213 w 785"/>
              <a:gd name="T53" fmla="*/ 317 h 690"/>
              <a:gd name="T54" fmla="*/ 372 w 785"/>
              <a:gd name="T55" fmla="*/ 400 h 690"/>
              <a:gd name="T56" fmla="*/ 440 w 785"/>
              <a:gd name="T57" fmla="*/ 219 h 690"/>
              <a:gd name="T58" fmla="*/ 493 w 785"/>
              <a:gd name="T59" fmla="*/ 241 h 690"/>
              <a:gd name="T60" fmla="*/ 494 w 785"/>
              <a:gd name="T61" fmla="*/ 287 h 690"/>
              <a:gd name="T62" fmla="*/ 500 w 785"/>
              <a:gd name="T63" fmla="*/ 320 h 690"/>
              <a:gd name="T64" fmla="*/ 503 w 785"/>
              <a:gd name="T65" fmla="*/ 371 h 690"/>
              <a:gd name="T66" fmla="*/ 470 w 785"/>
              <a:gd name="T67" fmla="*/ 397 h 690"/>
              <a:gd name="T68" fmla="*/ 372 w 785"/>
              <a:gd name="T69" fmla="*/ 400 h 690"/>
              <a:gd name="T70" fmla="*/ 435 w 785"/>
              <a:gd name="T71" fmla="*/ 295 h 690"/>
              <a:gd name="T72" fmla="*/ 472 w 785"/>
              <a:gd name="T73" fmla="*/ 284 h 690"/>
              <a:gd name="T74" fmla="*/ 472 w 785"/>
              <a:gd name="T75" fmla="*/ 252 h 690"/>
              <a:gd name="T76" fmla="*/ 432 w 785"/>
              <a:gd name="T77" fmla="*/ 240 h 690"/>
              <a:gd name="T78" fmla="*/ 396 w 785"/>
              <a:gd name="T79" fmla="*/ 295 h 690"/>
              <a:gd name="T80" fmla="*/ 441 w 785"/>
              <a:gd name="T81" fmla="*/ 379 h 690"/>
              <a:gd name="T82" fmla="*/ 471 w 785"/>
              <a:gd name="T83" fmla="*/ 373 h 690"/>
              <a:gd name="T84" fmla="*/ 484 w 785"/>
              <a:gd name="T85" fmla="*/ 348 h 690"/>
              <a:gd name="T86" fmla="*/ 464 w 785"/>
              <a:gd name="T87" fmla="*/ 320 h 690"/>
              <a:gd name="T88" fmla="*/ 396 w 785"/>
              <a:gd name="T89" fmla="*/ 317 h 690"/>
              <a:gd name="T90" fmla="*/ 548 w 785"/>
              <a:gd name="T91" fmla="*/ 342 h 690"/>
              <a:gd name="T92" fmla="*/ 578 w 785"/>
              <a:gd name="T93" fmla="*/ 362 h 690"/>
              <a:gd name="T94" fmla="*/ 624 w 785"/>
              <a:gd name="T95" fmla="*/ 382 h 690"/>
              <a:gd name="T96" fmla="*/ 664 w 785"/>
              <a:gd name="T97" fmla="*/ 367 h 690"/>
              <a:gd name="T98" fmla="*/ 664 w 785"/>
              <a:gd name="T99" fmla="*/ 336 h 690"/>
              <a:gd name="T100" fmla="*/ 615 w 785"/>
              <a:gd name="T101" fmla="*/ 317 h 690"/>
              <a:gd name="T102" fmla="*/ 561 w 785"/>
              <a:gd name="T103" fmla="*/ 288 h 690"/>
              <a:gd name="T104" fmla="*/ 562 w 785"/>
              <a:gd name="T105" fmla="*/ 240 h 690"/>
              <a:gd name="T106" fmla="*/ 618 w 785"/>
              <a:gd name="T107" fmla="*/ 216 h 690"/>
              <a:gd name="T108" fmla="*/ 678 w 785"/>
              <a:gd name="T109" fmla="*/ 241 h 690"/>
              <a:gd name="T110" fmla="*/ 664 w 785"/>
              <a:gd name="T111" fmla="*/ 272 h 690"/>
              <a:gd name="T112" fmla="*/ 619 w 785"/>
              <a:gd name="T113" fmla="*/ 237 h 690"/>
              <a:gd name="T114" fmla="*/ 578 w 785"/>
              <a:gd name="T115" fmla="*/ 264 h 690"/>
              <a:gd name="T116" fmla="*/ 621 w 785"/>
              <a:gd name="T117" fmla="*/ 293 h 690"/>
              <a:gd name="T118" fmla="*/ 685 w 785"/>
              <a:gd name="T119" fmla="*/ 323 h 690"/>
              <a:gd name="T120" fmla="*/ 684 w 785"/>
              <a:gd name="T121" fmla="*/ 376 h 690"/>
              <a:gd name="T122" fmla="*/ 625 w 785"/>
              <a:gd name="T123" fmla="*/ 403 h 690"/>
              <a:gd name="T124" fmla="*/ 558 w 785"/>
              <a:gd name="T125" fmla="*/ 375 h 6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785" h="690">
                <a:moveTo>
                  <a:pt x="785" y="297"/>
                </a:moveTo>
                <a:cubicBezTo>
                  <a:pt x="785" y="133"/>
                  <a:pt x="620" y="0"/>
                  <a:pt x="417" y="0"/>
                </a:cubicBezTo>
                <a:cubicBezTo>
                  <a:pt x="213" y="0"/>
                  <a:pt x="49" y="133"/>
                  <a:pt x="49" y="297"/>
                </a:cubicBezTo>
                <a:cubicBezTo>
                  <a:pt x="49" y="460"/>
                  <a:pt x="213" y="593"/>
                  <a:pt x="417" y="593"/>
                </a:cubicBezTo>
                <a:cubicBezTo>
                  <a:pt x="436" y="593"/>
                  <a:pt x="455" y="592"/>
                  <a:pt x="473" y="589"/>
                </a:cubicBezTo>
                <a:cubicBezTo>
                  <a:pt x="507" y="646"/>
                  <a:pt x="571" y="685"/>
                  <a:pt x="646" y="690"/>
                </a:cubicBezTo>
                <a:cubicBezTo>
                  <a:pt x="626" y="664"/>
                  <a:pt x="615" y="632"/>
                  <a:pt x="615" y="598"/>
                </a:cubicBezTo>
                <a:cubicBezTo>
                  <a:pt x="615" y="577"/>
                  <a:pt x="619" y="559"/>
                  <a:pt x="626" y="540"/>
                </a:cubicBezTo>
                <a:cubicBezTo>
                  <a:pt x="722" y="487"/>
                  <a:pt x="785" y="398"/>
                  <a:pt x="785" y="297"/>
                </a:cubicBezTo>
                <a:close/>
                <a:moveTo>
                  <a:pt x="30" y="315"/>
                </a:moveTo>
                <a:cubicBezTo>
                  <a:pt x="30" y="307"/>
                  <a:pt x="31" y="300"/>
                  <a:pt x="32" y="293"/>
                </a:cubicBezTo>
                <a:cubicBezTo>
                  <a:pt x="11" y="324"/>
                  <a:pt x="0" y="359"/>
                  <a:pt x="0" y="396"/>
                </a:cubicBezTo>
                <a:cubicBezTo>
                  <a:pt x="0" y="473"/>
                  <a:pt x="48" y="541"/>
                  <a:pt x="121" y="581"/>
                </a:cubicBezTo>
                <a:cubicBezTo>
                  <a:pt x="122" y="587"/>
                  <a:pt x="122" y="593"/>
                  <a:pt x="122" y="600"/>
                </a:cubicBezTo>
                <a:cubicBezTo>
                  <a:pt x="122" y="625"/>
                  <a:pt x="114" y="649"/>
                  <a:pt x="99" y="669"/>
                </a:cubicBezTo>
                <a:cubicBezTo>
                  <a:pt x="146" y="666"/>
                  <a:pt x="187" y="645"/>
                  <a:pt x="214" y="613"/>
                </a:cubicBezTo>
                <a:cubicBezTo>
                  <a:pt x="234" y="617"/>
                  <a:pt x="255" y="619"/>
                  <a:pt x="276" y="619"/>
                </a:cubicBezTo>
                <a:cubicBezTo>
                  <a:pt x="303" y="619"/>
                  <a:pt x="330" y="616"/>
                  <a:pt x="355" y="609"/>
                </a:cubicBezTo>
                <a:cubicBezTo>
                  <a:pt x="172" y="592"/>
                  <a:pt x="30" y="467"/>
                  <a:pt x="30" y="315"/>
                </a:cubicBezTo>
                <a:close/>
                <a:moveTo>
                  <a:pt x="189" y="400"/>
                </a:moveTo>
                <a:lnTo>
                  <a:pt x="189" y="219"/>
                </a:lnTo>
                <a:lnTo>
                  <a:pt x="257" y="219"/>
                </a:lnTo>
                <a:cubicBezTo>
                  <a:pt x="271" y="219"/>
                  <a:pt x="282" y="221"/>
                  <a:pt x="290" y="224"/>
                </a:cubicBezTo>
                <a:cubicBezTo>
                  <a:pt x="299" y="228"/>
                  <a:pt x="305" y="234"/>
                  <a:pt x="310" y="241"/>
                </a:cubicBezTo>
                <a:cubicBezTo>
                  <a:pt x="315" y="249"/>
                  <a:pt x="317" y="257"/>
                  <a:pt x="317" y="265"/>
                </a:cubicBezTo>
                <a:cubicBezTo>
                  <a:pt x="317" y="273"/>
                  <a:pt x="315" y="280"/>
                  <a:pt x="311" y="287"/>
                </a:cubicBezTo>
                <a:cubicBezTo>
                  <a:pt x="306" y="294"/>
                  <a:pt x="300" y="300"/>
                  <a:pt x="292" y="304"/>
                </a:cubicBezTo>
                <a:cubicBezTo>
                  <a:pt x="303" y="307"/>
                  <a:pt x="311" y="312"/>
                  <a:pt x="317" y="320"/>
                </a:cubicBezTo>
                <a:cubicBezTo>
                  <a:pt x="323" y="328"/>
                  <a:pt x="326" y="337"/>
                  <a:pt x="326" y="348"/>
                </a:cubicBezTo>
                <a:cubicBezTo>
                  <a:pt x="326" y="356"/>
                  <a:pt x="324" y="364"/>
                  <a:pt x="320" y="371"/>
                </a:cubicBezTo>
                <a:cubicBezTo>
                  <a:pt x="317" y="379"/>
                  <a:pt x="312" y="384"/>
                  <a:pt x="307" y="388"/>
                </a:cubicBezTo>
                <a:cubicBezTo>
                  <a:pt x="302" y="392"/>
                  <a:pt x="295" y="395"/>
                  <a:pt x="287" y="397"/>
                </a:cubicBezTo>
                <a:cubicBezTo>
                  <a:pt x="279" y="399"/>
                  <a:pt x="270" y="400"/>
                  <a:pt x="258" y="400"/>
                </a:cubicBezTo>
                <a:lnTo>
                  <a:pt x="189" y="400"/>
                </a:lnTo>
                <a:close/>
                <a:moveTo>
                  <a:pt x="213" y="295"/>
                </a:moveTo>
                <a:lnTo>
                  <a:pt x="252" y="295"/>
                </a:lnTo>
                <a:cubicBezTo>
                  <a:pt x="263" y="295"/>
                  <a:pt x="270" y="294"/>
                  <a:pt x="275" y="293"/>
                </a:cubicBezTo>
                <a:cubicBezTo>
                  <a:pt x="281" y="291"/>
                  <a:pt x="286" y="288"/>
                  <a:pt x="289" y="284"/>
                </a:cubicBezTo>
                <a:cubicBezTo>
                  <a:pt x="292" y="280"/>
                  <a:pt x="293" y="274"/>
                  <a:pt x="293" y="268"/>
                </a:cubicBezTo>
                <a:cubicBezTo>
                  <a:pt x="293" y="262"/>
                  <a:pt x="292" y="257"/>
                  <a:pt x="289" y="252"/>
                </a:cubicBezTo>
                <a:cubicBezTo>
                  <a:pt x="286" y="248"/>
                  <a:pt x="282" y="245"/>
                  <a:pt x="277" y="243"/>
                </a:cubicBezTo>
                <a:cubicBezTo>
                  <a:pt x="271" y="241"/>
                  <a:pt x="262" y="240"/>
                  <a:pt x="249" y="240"/>
                </a:cubicBezTo>
                <a:lnTo>
                  <a:pt x="213" y="240"/>
                </a:lnTo>
                <a:lnTo>
                  <a:pt x="213" y="295"/>
                </a:lnTo>
                <a:close/>
                <a:moveTo>
                  <a:pt x="213" y="379"/>
                </a:moveTo>
                <a:lnTo>
                  <a:pt x="258" y="379"/>
                </a:lnTo>
                <a:cubicBezTo>
                  <a:pt x="266" y="379"/>
                  <a:pt x="271" y="379"/>
                  <a:pt x="274" y="378"/>
                </a:cubicBezTo>
                <a:cubicBezTo>
                  <a:pt x="280" y="377"/>
                  <a:pt x="284" y="375"/>
                  <a:pt x="288" y="373"/>
                </a:cubicBezTo>
                <a:cubicBezTo>
                  <a:pt x="292" y="371"/>
                  <a:pt x="295" y="367"/>
                  <a:pt x="297" y="363"/>
                </a:cubicBezTo>
                <a:cubicBezTo>
                  <a:pt x="300" y="359"/>
                  <a:pt x="301" y="353"/>
                  <a:pt x="301" y="348"/>
                </a:cubicBezTo>
                <a:cubicBezTo>
                  <a:pt x="301" y="341"/>
                  <a:pt x="299" y="335"/>
                  <a:pt x="296" y="330"/>
                </a:cubicBezTo>
                <a:cubicBezTo>
                  <a:pt x="292" y="325"/>
                  <a:pt x="287" y="322"/>
                  <a:pt x="281" y="320"/>
                </a:cubicBezTo>
                <a:cubicBezTo>
                  <a:pt x="275" y="318"/>
                  <a:pt x="266" y="317"/>
                  <a:pt x="255" y="317"/>
                </a:cubicBezTo>
                <a:lnTo>
                  <a:pt x="213" y="317"/>
                </a:lnTo>
                <a:lnTo>
                  <a:pt x="213" y="379"/>
                </a:lnTo>
                <a:close/>
                <a:moveTo>
                  <a:pt x="372" y="400"/>
                </a:moveTo>
                <a:lnTo>
                  <a:pt x="372" y="219"/>
                </a:lnTo>
                <a:lnTo>
                  <a:pt x="440" y="219"/>
                </a:lnTo>
                <a:cubicBezTo>
                  <a:pt x="454" y="219"/>
                  <a:pt x="465" y="221"/>
                  <a:pt x="473" y="224"/>
                </a:cubicBezTo>
                <a:cubicBezTo>
                  <a:pt x="482" y="228"/>
                  <a:pt x="488" y="234"/>
                  <a:pt x="493" y="241"/>
                </a:cubicBezTo>
                <a:cubicBezTo>
                  <a:pt x="498" y="249"/>
                  <a:pt x="500" y="257"/>
                  <a:pt x="500" y="265"/>
                </a:cubicBezTo>
                <a:cubicBezTo>
                  <a:pt x="500" y="273"/>
                  <a:pt x="498" y="280"/>
                  <a:pt x="494" y="287"/>
                </a:cubicBezTo>
                <a:cubicBezTo>
                  <a:pt x="489" y="294"/>
                  <a:pt x="483" y="300"/>
                  <a:pt x="475" y="304"/>
                </a:cubicBezTo>
                <a:cubicBezTo>
                  <a:pt x="486" y="307"/>
                  <a:pt x="494" y="312"/>
                  <a:pt x="500" y="320"/>
                </a:cubicBezTo>
                <a:cubicBezTo>
                  <a:pt x="506" y="328"/>
                  <a:pt x="509" y="337"/>
                  <a:pt x="509" y="348"/>
                </a:cubicBezTo>
                <a:cubicBezTo>
                  <a:pt x="509" y="356"/>
                  <a:pt x="507" y="364"/>
                  <a:pt x="503" y="371"/>
                </a:cubicBezTo>
                <a:cubicBezTo>
                  <a:pt x="500" y="379"/>
                  <a:pt x="495" y="384"/>
                  <a:pt x="490" y="388"/>
                </a:cubicBezTo>
                <a:cubicBezTo>
                  <a:pt x="485" y="392"/>
                  <a:pt x="478" y="395"/>
                  <a:pt x="470" y="397"/>
                </a:cubicBezTo>
                <a:cubicBezTo>
                  <a:pt x="462" y="399"/>
                  <a:pt x="453" y="400"/>
                  <a:pt x="441" y="400"/>
                </a:cubicBezTo>
                <a:lnTo>
                  <a:pt x="372" y="400"/>
                </a:lnTo>
                <a:close/>
                <a:moveTo>
                  <a:pt x="396" y="295"/>
                </a:moveTo>
                <a:lnTo>
                  <a:pt x="435" y="295"/>
                </a:lnTo>
                <a:cubicBezTo>
                  <a:pt x="446" y="295"/>
                  <a:pt x="453" y="294"/>
                  <a:pt x="458" y="293"/>
                </a:cubicBezTo>
                <a:cubicBezTo>
                  <a:pt x="464" y="291"/>
                  <a:pt x="469" y="288"/>
                  <a:pt x="472" y="284"/>
                </a:cubicBezTo>
                <a:cubicBezTo>
                  <a:pt x="475" y="280"/>
                  <a:pt x="476" y="274"/>
                  <a:pt x="476" y="268"/>
                </a:cubicBezTo>
                <a:cubicBezTo>
                  <a:pt x="476" y="262"/>
                  <a:pt x="475" y="257"/>
                  <a:pt x="472" y="252"/>
                </a:cubicBezTo>
                <a:cubicBezTo>
                  <a:pt x="469" y="248"/>
                  <a:pt x="465" y="245"/>
                  <a:pt x="460" y="243"/>
                </a:cubicBezTo>
                <a:cubicBezTo>
                  <a:pt x="454" y="241"/>
                  <a:pt x="445" y="240"/>
                  <a:pt x="432" y="240"/>
                </a:cubicBezTo>
                <a:lnTo>
                  <a:pt x="396" y="240"/>
                </a:lnTo>
                <a:lnTo>
                  <a:pt x="396" y="295"/>
                </a:lnTo>
                <a:close/>
                <a:moveTo>
                  <a:pt x="396" y="379"/>
                </a:moveTo>
                <a:lnTo>
                  <a:pt x="441" y="379"/>
                </a:lnTo>
                <a:cubicBezTo>
                  <a:pt x="449" y="379"/>
                  <a:pt x="454" y="379"/>
                  <a:pt x="457" y="378"/>
                </a:cubicBezTo>
                <a:cubicBezTo>
                  <a:pt x="463" y="377"/>
                  <a:pt x="467" y="375"/>
                  <a:pt x="471" y="373"/>
                </a:cubicBezTo>
                <a:cubicBezTo>
                  <a:pt x="475" y="371"/>
                  <a:pt x="478" y="367"/>
                  <a:pt x="480" y="363"/>
                </a:cubicBezTo>
                <a:cubicBezTo>
                  <a:pt x="483" y="359"/>
                  <a:pt x="484" y="353"/>
                  <a:pt x="484" y="348"/>
                </a:cubicBezTo>
                <a:cubicBezTo>
                  <a:pt x="484" y="341"/>
                  <a:pt x="482" y="335"/>
                  <a:pt x="479" y="330"/>
                </a:cubicBezTo>
                <a:cubicBezTo>
                  <a:pt x="475" y="325"/>
                  <a:pt x="470" y="322"/>
                  <a:pt x="464" y="320"/>
                </a:cubicBezTo>
                <a:cubicBezTo>
                  <a:pt x="458" y="318"/>
                  <a:pt x="449" y="317"/>
                  <a:pt x="438" y="317"/>
                </a:cubicBezTo>
                <a:lnTo>
                  <a:pt x="396" y="317"/>
                </a:lnTo>
                <a:lnTo>
                  <a:pt x="396" y="379"/>
                </a:lnTo>
                <a:close/>
                <a:moveTo>
                  <a:pt x="548" y="342"/>
                </a:moveTo>
                <a:lnTo>
                  <a:pt x="570" y="340"/>
                </a:lnTo>
                <a:cubicBezTo>
                  <a:pt x="571" y="349"/>
                  <a:pt x="574" y="357"/>
                  <a:pt x="578" y="362"/>
                </a:cubicBezTo>
                <a:cubicBezTo>
                  <a:pt x="582" y="368"/>
                  <a:pt x="588" y="373"/>
                  <a:pt x="596" y="376"/>
                </a:cubicBezTo>
                <a:cubicBezTo>
                  <a:pt x="604" y="380"/>
                  <a:pt x="614" y="382"/>
                  <a:pt x="624" y="382"/>
                </a:cubicBezTo>
                <a:cubicBezTo>
                  <a:pt x="633" y="382"/>
                  <a:pt x="641" y="380"/>
                  <a:pt x="648" y="378"/>
                </a:cubicBezTo>
                <a:cubicBezTo>
                  <a:pt x="655" y="375"/>
                  <a:pt x="660" y="371"/>
                  <a:pt x="664" y="367"/>
                </a:cubicBezTo>
                <a:cubicBezTo>
                  <a:pt x="667" y="362"/>
                  <a:pt x="669" y="357"/>
                  <a:pt x="669" y="351"/>
                </a:cubicBezTo>
                <a:cubicBezTo>
                  <a:pt x="669" y="345"/>
                  <a:pt x="667" y="340"/>
                  <a:pt x="664" y="336"/>
                </a:cubicBezTo>
                <a:cubicBezTo>
                  <a:pt x="661" y="332"/>
                  <a:pt x="655" y="328"/>
                  <a:pt x="648" y="325"/>
                </a:cubicBezTo>
                <a:cubicBezTo>
                  <a:pt x="643" y="324"/>
                  <a:pt x="632" y="321"/>
                  <a:pt x="615" y="317"/>
                </a:cubicBezTo>
                <a:cubicBezTo>
                  <a:pt x="599" y="313"/>
                  <a:pt x="587" y="309"/>
                  <a:pt x="580" y="305"/>
                </a:cubicBezTo>
                <a:cubicBezTo>
                  <a:pt x="572" y="301"/>
                  <a:pt x="565" y="295"/>
                  <a:pt x="561" y="288"/>
                </a:cubicBezTo>
                <a:cubicBezTo>
                  <a:pt x="557" y="282"/>
                  <a:pt x="555" y="274"/>
                  <a:pt x="555" y="266"/>
                </a:cubicBezTo>
                <a:cubicBezTo>
                  <a:pt x="555" y="257"/>
                  <a:pt x="557" y="248"/>
                  <a:pt x="562" y="240"/>
                </a:cubicBezTo>
                <a:cubicBezTo>
                  <a:pt x="568" y="232"/>
                  <a:pt x="575" y="226"/>
                  <a:pt x="585" y="222"/>
                </a:cubicBezTo>
                <a:cubicBezTo>
                  <a:pt x="595" y="218"/>
                  <a:pt x="606" y="216"/>
                  <a:pt x="618" y="216"/>
                </a:cubicBezTo>
                <a:cubicBezTo>
                  <a:pt x="632" y="216"/>
                  <a:pt x="644" y="218"/>
                  <a:pt x="654" y="222"/>
                </a:cubicBezTo>
                <a:cubicBezTo>
                  <a:pt x="664" y="227"/>
                  <a:pt x="672" y="233"/>
                  <a:pt x="678" y="241"/>
                </a:cubicBezTo>
                <a:cubicBezTo>
                  <a:pt x="683" y="250"/>
                  <a:pt x="686" y="259"/>
                  <a:pt x="687" y="270"/>
                </a:cubicBezTo>
                <a:lnTo>
                  <a:pt x="664" y="272"/>
                </a:lnTo>
                <a:cubicBezTo>
                  <a:pt x="662" y="260"/>
                  <a:pt x="658" y="252"/>
                  <a:pt x="651" y="246"/>
                </a:cubicBezTo>
                <a:cubicBezTo>
                  <a:pt x="644" y="240"/>
                  <a:pt x="633" y="237"/>
                  <a:pt x="619" y="237"/>
                </a:cubicBezTo>
                <a:cubicBezTo>
                  <a:pt x="605" y="237"/>
                  <a:pt x="594" y="240"/>
                  <a:pt x="588" y="245"/>
                </a:cubicBezTo>
                <a:cubicBezTo>
                  <a:pt x="581" y="250"/>
                  <a:pt x="578" y="257"/>
                  <a:pt x="578" y="264"/>
                </a:cubicBezTo>
                <a:cubicBezTo>
                  <a:pt x="578" y="271"/>
                  <a:pt x="580" y="276"/>
                  <a:pt x="585" y="280"/>
                </a:cubicBezTo>
                <a:cubicBezTo>
                  <a:pt x="589" y="284"/>
                  <a:pt x="601" y="289"/>
                  <a:pt x="621" y="293"/>
                </a:cubicBezTo>
                <a:cubicBezTo>
                  <a:pt x="640" y="298"/>
                  <a:pt x="654" y="301"/>
                  <a:pt x="661" y="305"/>
                </a:cubicBezTo>
                <a:cubicBezTo>
                  <a:pt x="672" y="310"/>
                  <a:pt x="679" y="316"/>
                  <a:pt x="685" y="323"/>
                </a:cubicBezTo>
                <a:cubicBezTo>
                  <a:pt x="690" y="331"/>
                  <a:pt x="692" y="339"/>
                  <a:pt x="692" y="349"/>
                </a:cubicBezTo>
                <a:cubicBezTo>
                  <a:pt x="692" y="359"/>
                  <a:pt x="689" y="368"/>
                  <a:pt x="684" y="376"/>
                </a:cubicBezTo>
                <a:cubicBezTo>
                  <a:pt x="678" y="385"/>
                  <a:pt x="670" y="391"/>
                  <a:pt x="660" y="396"/>
                </a:cubicBezTo>
                <a:cubicBezTo>
                  <a:pt x="650" y="401"/>
                  <a:pt x="638" y="403"/>
                  <a:pt x="625" y="403"/>
                </a:cubicBezTo>
                <a:cubicBezTo>
                  <a:pt x="609" y="403"/>
                  <a:pt x="595" y="401"/>
                  <a:pt x="584" y="396"/>
                </a:cubicBezTo>
                <a:cubicBezTo>
                  <a:pt x="573" y="391"/>
                  <a:pt x="564" y="384"/>
                  <a:pt x="558" y="375"/>
                </a:cubicBezTo>
                <a:cubicBezTo>
                  <a:pt x="551" y="365"/>
                  <a:pt x="548" y="354"/>
                  <a:pt x="548" y="342"/>
                </a:cubicBezTo>
                <a:close/>
              </a:path>
            </a:pathLst>
          </a:custGeom>
          <a:solidFill>
            <a:schemeClr val="bg1"/>
          </a:solidFill>
          <a:ln>
            <a:noFill/>
          </a:ln>
          <a:extLst/>
        </p:spPr>
        <p:txBody>
          <a:bodyPr vert="horz" wrap="square" lIns="91406" tIns="45703" rIns="91406" bIns="45703" numCol="1" anchor="t" anchorCtr="0" compatLnSpc="1">
            <a:prstTxWarp prst="textNoShape">
              <a:avLst/>
            </a:prstTxWarp>
          </a:bodyPr>
          <a:lstStyle/>
          <a:p>
            <a:pPr defTabSz="914081">
              <a:defRPr/>
            </a:pPr>
            <a:endParaRPr lang="zh-CN" altLang="en-US" kern="0">
              <a:solidFill>
                <a:sysClr val="windowText" lastClr="000000"/>
              </a:solidFill>
            </a:endParaRPr>
          </a:p>
        </p:txBody>
      </p:sp>
      <p:grpSp>
        <p:nvGrpSpPr>
          <p:cNvPr id="124" name="组合 123"/>
          <p:cNvGrpSpPr/>
          <p:nvPr/>
        </p:nvGrpSpPr>
        <p:grpSpPr>
          <a:xfrm>
            <a:off x="1130892" y="2467324"/>
            <a:ext cx="968658" cy="1118953"/>
            <a:chOff x="229394" y="1453367"/>
            <a:chExt cx="969072" cy="1119178"/>
          </a:xfrm>
          <a:effectLst>
            <a:outerShdw blurRad="63500" sx="102000" sy="102000" algn="ctr" rotWithShape="0">
              <a:prstClr val="black">
                <a:alpha val="40000"/>
              </a:prstClr>
            </a:outerShdw>
          </a:effectLst>
        </p:grpSpPr>
        <p:sp>
          <p:nvSpPr>
            <p:cNvPr id="125" name="Freeform 27"/>
            <p:cNvSpPr>
              <a:spLocks/>
            </p:cNvSpPr>
            <p:nvPr/>
          </p:nvSpPr>
          <p:spPr bwMode="auto">
            <a:xfrm>
              <a:off x="229394" y="1453367"/>
              <a:ext cx="969072" cy="1119178"/>
            </a:xfrm>
            <a:custGeom>
              <a:avLst/>
              <a:gdLst>
                <a:gd name="T0" fmla="*/ 1098 w 2195"/>
                <a:gd name="T1" fmla="*/ 2535 h 2535"/>
                <a:gd name="T2" fmla="*/ 0 w 2195"/>
                <a:gd name="T3" fmla="*/ 1903 h 2535"/>
                <a:gd name="T4" fmla="*/ 0 w 2195"/>
                <a:gd name="T5" fmla="*/ 634 h 2535"/>
                <a:gd name="T6" fmla="*/ 1098 w 2195"/>
                <a:gd name="T7" fmla="*/ 0 h 2535"/>
                <a:gd name="T8" fmla="*/ 2195 w 2195"/>
                <a:gd name="T9" fmla="*/ 634 h 2535"/>
                <a:gd name="T10" fmla="*/ 2195 w 2195"/>
                <a:gd name="T11" fmla="*/ 1903 h 2535"/>
                <a:gd name="T12" fmla="*/ 1098 w 2195"/>
                <a:gd name="T13" fmla="*/ 2535 h 2535"/>
              </a:gdLst>
              <a:ahLst/>
              <a:cxnLst>
                <a:cxn ang="0">
                  <a:pos x="T0" y="T1"/>
                </a:cxn>
                <a:cxn ang="0">
                  <a:pos x="T2" y="T3"/>
                </a:cxn>
                <a:cxn ang="0">
                  <a:pos x="T4" y="T5"/>
                </a:cxn>
                <a:cxn ang="0">
                  <a:pos x="T6" y="T7"/>
                </a:cxn>
                <a:cxn ang="0">
                  <a:pos x="T8" y="T9"/>
                </a:cxn>
                <a:cxn ang="0">
                  <a:pos x="T10" y="T11"/>
                </a:cxn>
                <a:cxn ang="0">
                  <a:pos x="T12" y="T13"/>
                </a:cxn>
              </a:cxnLst>
              <a:rect l="0" t="0" r="r" b="b"/>
              <a:pathLst>
                <a:path w="2195" h="2535">
                  <a:moveTo>
                    <a:pt x="1098" y="2535"/>
                  </a:moveTo>
                  <a:lnTo>
                    <a:pt x="0" y="1903"/>
                  </a:lnTo>
                  <a:lnTo>
                    <a:pt x="0" y="634"/>
                  </a:lnTo>
                  <a:lnTo>
                    <a:pt x="1098" y="0"/>
                  </a:lnTo>
                  <a:lnTo>
                    <a:pt x="2195" y="634"/>
                  </a:lnTo>
                  <a:lnTo>
                    <a:pt x="2195" y="1903"/>
                  </a:lnTo>
                  <a:lnTo>
                    <a:pt x="1098" y="2535"/>
                  </a:lnTo>
                  <a:close/>
                </a:path>
              </a:pathLst>
            </a:custGeom>
            <a:gradFill>
              <a:gsLst>
                <a:gs pos="22000">
                  <a:schemeClr val="bg1">
                    <a:alpha val="40000"/>
                  </a:schemeClr>
                </a:gs>
                <a:gs pos="50000">
                  <a:srgbClr val="FFFFFF">
                    <a:alpha val="10000"/>
                  </a:srgbClr>
                </a:gs>
                <a:gs pos="50000">
                  <a:schemeClr val="bg1">
                    <a:alpha val="20000"/>
                  </a:schemeClr>
                </a:gs>
                <a:gs pos="15000">
                  <a:schemeClr val="bg1">
                    <a:alpha val="87000"/>
                  </a:schemeClr>
                </a:gs>
              </a:gsLst>
              <a:lin ang="2700000" scaled="0"/>
            </a:gradFill>
            <a:ln>
              <a:gradFill>
                <a:gsLst>
                  <a:gs pos="75000">
                    <a:srgbClr val="F0F0F0"/>
                  </a:gs>
                  <a:gs pos="50000">
                    <a:srgbClr val="C8C8C8"/>
                  </a:gs>
                  <a:gs pos="25000">
                    <a:srgbClr val="F0F0F0"/>
                  </a:gs>
                  <a:gs pos="0">
                    <a:schemeClr val="bg1"/>
                  </a:gs>
                  <a:gs pos="100000">
                    <a:schemeClr val="bg1"/>
                  </a:gs>
                </a:gsLst>
                <a:lin ang="2700000" scaled="0"/>
              </a:gradFill>
            </a:ln>
            <a:effectLst>
              <a:outerShdw blurRad="228600" dist="88900" dir="2700000" algn="tl"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80">
                <a:solidFill>
                  <a:prstClr val="white"/>
                </a:solidFill>
              </a:endParaRPr>
            </a:p>
          </p:txBody>
        </p:sp>
        <p:sp>
          <p:nvSpPr>
            <p:cNvPr id="126" name="Freeform 27"/>
            <p:cNvSpPr>
              <a:spLocks/>
            </p:cNvSpPr>
            <p:nvPr/>
          </p:nvSpPr>
          <p:spPr bwMode="auto">
            <a:xfrm>
              <a:off x="337774" y="1563847"/>
              <a:ext cx="770949" cy="890367"/>
            </a:xfrm>
            <a:custGeom>
              <a:avLst/>
              <a:gdLst>
                <a:gd name="T0" fmla="*/ 1098 w 2195"/>
                <a:gd name="T1" fmla="*/ 2535 h 2535"/>
                <a:gd name="T2" fmla="*/ 0 w 2195"/>
                <a:gd name="T3" fmla="*/ 1903 h 2535"/>
                <a:gd name="T4" fmla="*/ 0 w 2195"/>
                <a:gd name="T5" fmla="*/ 634 h 2535"/>
                <a:gd name="T6" fmla="*/ 1098 w 2195"/>
                <a:gd name="T7" fmla="*/ 0 h 2535"/>
                <a:gd name="T8" fmla="*/ 2195 w 2195"/>
                <a:gd name="T9" fmla="*/ 634 h 2535"/>
                <a:gd name="T10" fmla="*/ 2195 w 2195"/>
                <a:gd name="T11" fmla="*/ 1903 h 2535"/>
                <a:gd name="T12" fmla="*/ 1098 w 2195"/>
                <a:gd name="T13" fmla="*/ 2535 h 2535"/>
              </a:gdLst>
              <a:ahLst/>
              <a:cxnLst>
                <a:cxn ang="0">
                  <a:pos x="T0" y="T1"/>
                </a:cxn>
                <a:cxn ang="0">
                  <a:pos x="T2" y="T3"/>
                </a:cxn>
                <a:cxn ang="0">
                  <a:pos x="T4" y="T5"/>
                </a:cxn>
                <a:cxn ang="0">
                  <a:pos x="T6" y="T7"/>
                </a:cxn>
                <a:cxn ang="0">
                  <a:pos x="T8" y="T9"/>
                </a:cxn>
                <a:cxn ang="0">
                  <a:pos x="T10" y="T11"/>
                </a:cxn>
                <a:cxn ang="0">
                  <a:pos x="T12" y="T13"/>
                </a:cxn>
              </a:cxnLst>
              <a:rect l="0" t="0" r="r" b="b"/>
              <a:pathLst>
                <a:path w="2195" h="2535">
                  <a:moveTo>
                    <a:pt x="1098" y="2535"/>
                  </a:moveTo>
                  <a:lnTo>
                    <a:pt x="0" y="1903"/>
                  </a:lnTo>
                  <a:lnTo>
                    <a:pt x="0" y="634"/>
                  </a:lnTo>
                  <a:lnTo>
                    <a:pt x="1098" y="0"/>
                  </a:lnTo>
                  <a:lnTo>
                    <a:pt x="2195" y="634"/>
                  </a:lnTo>
                  <a:lnTo>
                    <a:pt x="2195" y="1903"/>
                  </a:lnTo>
                  <a:lnTo>
                    <a:pt x="1098" y="2535"/>
                  </a:lnTo>
                  <a:close/>
                </a:path>
              </a:pathLst>
            </a:custGeom>
            <a:solidFill>
              <a:srgbClr val="108136"/>
            </a:solidFill>
            <a:ln w="28575" cap="flat">
              <a:noFill/>
              <a:prstDash val="solid"/>
              <a:miter lim="800000"/>
              <a:headEnd/>
              <a:tailEnd/>
            </a:ln>
            <a:effectLst/>
          </p:spPr>
          <p:txBody>
            <a:bodyPr vert="horz" wrap="square" lIns="68572" tIns="34286" rIns="68572" bIns="34286" numCol="1" anchor="t" anchorCtr="0" compatLnSpc="1">
              <a:prstTxWarp prst="textNoShape">
                <a:avLst/>
              </a:prstTxWarp>
            </a:bodyPr>
            <a:lstStyle/>
            <a:p>
              <a:endParaRPr lang="zh-CN" altLang="en-US" sz="1280"/>
            </a:p>
          </p:txBody>
        </p:sp>
      </p:grpSp>
      <p:grpSp>
        <p:nvGrpSpPr>
          <p:cNvPr id="127" name="组合 126"/>
          <p:cNvGrpSpPr/>
          <p:nvPr/>
        </p:nvGrpSpPr>
        <p:grpSpPr>
          <a:xfrm>
            <a:off x="1432500" y="2856192"/>
            <a:ext cx="393842" cy="339364"/>
            <a:chOff x="3320568" y="5902574"/>
            <a:chExt cx="394011" cy="339433"/>
          </a:xfrm>
        </p:grpSpPr>
        <p:sp>
          <p:nvSpPr>
            <p:cNvPr id="128" name="Freeform 14"/>
            <p:cNvSpPr>
              <a:spLocks noEditPoints="1"/>
            </p:cNvSpPr>
            <p:nvPr/>
          </p:nvSpPr>
          <p:spPr bwMode="auto">
            <a:xfrm>
              <a:off x="3320568" y="5953787"/>
              <a:ext cx="361871" cy="288220"/>
            </a:xfrm>
            <a:custGeom>
              <a:avLst/>
              <a:gdLst>
                <a:gd name="T0" fmla="*/ 580 w 704"/>
                <a:gd name="T1" fmla="*/ 236 h 561"/>
                <a:gd name="T2" fmla="*/ 564 w 704"/>
                <a:gd name="T3" fmla="*/ 214 h 561"/>
                <a:gd name="T4" fmla="*/ 558 w 704"/>
                <a:gd name="T5" fmla="*/ 130 h 561"/>
                <a:gd name="T6" fmla="*/ 409 w 704"/>
                <a:gd name="T7" fmla="*/ 136 h 561"/>
                <a:gd name="T8" fmla="*/ 385 w 704"/>
                <a:gd name="T9" fmla="*/ 99 h 561"/>
                <a:gd name="T10" fmla="*/ 264 w 704"/>
                <a:gd name="T11" fmla="*/ 37 h 561"/>
                <a:gd name="T12" fmla="*/ 64 w 704"/>
                <a:gd name="T13" fmla="*/ 203 h 561"/>
                <a:gd name="T14" fmla="*/ 8 w 704"/>
                <a:gd name="T15" fmla="*/ 355 h 561"/>
                <a:gd name="T16" fmla="*/ 301 w 704"/>
                <a:gd name="T17" fmla="*/ 551 h 561"/>
                <a:gd name="T18" fmla="*/ 652 w 704"/>
                <a:gd name="T19" fmla="*/ 396 h 561"/>
                <a:gd name="T20" fmla="*/ 580 w 704"/>
                <a:gd name="T21" fmla="*/ 236 h 561"/>
                <a:gd name="T22" fmla="*/ 310 w 704"/>
                <a:gd name="T23" fmla="*/ 510 h 561"/>
                <a:gd name="T24" fmla="*/ 310 w 704"/>
                <a:gd name="T25" fmla="*/ 510 h 561"/>
                <a:gd name="T26" fmla="*/ 82 w 704"/>
                <a:gd name="T27" fmla="*/ 368 h 561"/>
                <a:gd name="T28" fmla="*/ 310 w 704"/>
                <a:gd name="T29" fmla="*/ 210 h 561"/>
                <a:gd name="T30" fmla="*/ 539 w 704"/>
                <a:gd name="T31" fmla="*/ 340 h 561"/>
                <a:gd name="T32" fmla="*/ 310 w 704"/>
                <a:gd name="T33" fmla="*/ 510 h 5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704" h="561">
                  <a:moveTo>
                    <a:pt x="580" y="236"/>
                  </a:moveTo>
                  <a:cubicBezTo>
                    <a:pt x="550" y="230"/>
                    <a:pt x="564" y="214"/>
                    <a:pt x="564" y="214"/>
                  </a:cubicBezTo>
                  <a:cubicBezTo>
                    <a:pt x="564" y="214"/>
                    <a:pt x="594" y="165"/>
                    <a:pt x="558" y="130"/>
                  </a:cubicBezTo>
                  <a:cubicBezTo>
                    <a:pt x="515" y="86"/>
                    <a:pt x="409" y="136"/>
                    <a:pt x="409" y="136"/>
                  </a:cubicBezTo>
                  <a:cubicBezTo>
                    <a:pt x="368" y="148"/>
                    <a:pt x="379" y="130"/>
                    <a:pt x="385" y="99"/>
                  </a:cubicBezTo>
                  <a:cubicBezTo>
                    <a:pt x="385" y="62"/>
                    <a:pt x="372" y="0"/>
                    <a:pt x="264" y="37"/>
                  </a:cubicBezTo>
                  <a:cubicBezTo>
                    <a:pt x="157" y="74"/>
                    <a:pt x="64" y="203"/>
                    <a:pt x="64" y="203"/>
                  </a:cubicBezTo>
                  <a:cubicBezTo>
                    <a:pt x="0" y="289"/>
                    <a:pt x="8" y="355"/>
                    <a:pt x="8" y="355"/>
                  </a:cubicBezTo>
                  <a:cubicBezTo>
                    <a:pt x="24" y="501"/>
                    <a:pt x="180" y="542"/>
                    <a:pt x="301" y="551"/>
                  </a:cubicBezTo>
                  <a:cubicBezTo>
                    <a:pt x="428" y="561"/>
                    <a:pt x="600" y="507"/>
                    <a:pt x="652" y="396"/>
                  </a:cubicBezTo>
                  <a:cubicBezTo>
                    <a:pt x="704" y="286"/>
                    <a:pt x="610" y="242"/>
                    <a:pt x="580" y="236"/>
                  </a:cubicBezTo>
                  <a:close/>
                  <a:moveTo>
                    <a:pt x="310" y="510"/>
                  </a:moveTo>
                  <a:lnTo>
                    <a:pt x="310" y="510"/>
                  </a:lnTo>
                  <a:cubicBezTo>
                    <a:pt x="184" y="516"/>
                    <a:pt x="82" y="452"/>
                    <a:pt x="82" y="368"/>
                  </a:cubicBezTo>
                  <a:cubicBezTo>
                    <a:pt x="82" y="283"/>
                    <a:pt x="184" y="216"/>
                    <a:pt x="310" y="210"/>
                  </a:cubicBezTo>
                  <a:cubicBezTo>
                    <a:pt x="437" y="204"/>
                    <a:pt x="539" y="256"/>
                    <a:pt x="539" y="340"/>
                  </a:cubicBezTo>
                  <a:cubicBezTo>
                    <a:pt x="539" y="425"/>
                    <a:pt x="437" y="504"/>
                    <a:pt x="310" y="510"/>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72" tIns="34286" rIns="68572" bIns="34286" numCol="1" anchor="t" anchorCtr="0" compatLnSpc="1">
              <a:prstTxWarp prst="textNoShape">
                <a:avLst/>
              </a:prstTxWarp>
            </a:bodyPr>
            <a:lstStyle/>
            <a:p>
              <a:pPr defTabSz="914081">
                <a:defRPr/>
              </a:pPr>
              <a:endParaRPr lang="zh-CN" altLang="en-US" kern="0">
                <a:solidFill>
                  <a:sysClr val="windowText" lastClr="000000"/>
                </a:solidFill>
              </a:endParaRPr>
            </a:p>
          </p:txBody>
        </p:sp>
        <p:sp>
          <p:nvSpPr>
            <p:cNvPr id="129" name="Freeform 15"/>
            <p:cNvSpPr>
              <a:spLocks noEditPoints="1"/>
            </p:cNvSpPr>
            <p:nvPr/>
          </p:nvSpPr>
          <p:spPr bwMode="auto">
            <a:xfrm>
              <a:off x="3401513" y="6082414"/>
              <a:ext cx="142844" cy="127436"/>
            </a:xfrm>
            <a:custGeom>
              <a:avLst/>
              <a:gdLst>
                <a:gd name="T0" fmla="*/ 127 w 277"/>
                <a:gd name="T1" fmla="*/ 15 h 246"/>
                <a:gd name="T2" fmla="*/ 15 w 277"/>
                <a:gd name="T3" fmla="*/ 148 h 246"/>
                <a:gd name="T4" fmla="*/ 49 w 277"/>
                <a:gd name="T5" fmla="*/ 205 h 246"/>
                <a:gd name="T6" fmla="*/ 239 w 277"/>
                <a:gd name="T7" fmla="*/ 171 h 246"/>
                <a:gd name="T8" fmla="*/ 127 w 277"/>
                <a:gd name="T9" fmla="*/ 15 h 246"/>
                <a:gd name="T10" fmla="*/ 95 w 277"/>
                <a:gd name="T11" fmla="*/ 182 h 246"/>
                <a:gd name="T12" fmla="*/ 95 w 277"/>
                <a:gd name="T13" fmla="*/ 182 h 246"/>
                <a:gd name="T14" fmla="*/ 52 w 277"/>
                <a:gd name="T15" fmla="*/ 151 h 246"/>
                <a:gd name="T16" fmla="*/ 93 w 277"/>
                <a:gd name="T17" fmla="*/ 108 h 246"/>
                <a:gd name="T18" fmla="*/ 138 w 277"/>
                <a:gd name="T19" fmla="*/ 141 h 246"/>
                <a:gd name="T20" fmla="*/ 95 w 277"/>
                <a:gd name="T21" fmla="*/ 182 h 246"/>
                <a:gd name="T22" fmla="*/ 170 w 277"/>
                <a:gd name="T23" fmla="*/ 118 h 246"/>
                <a:gd name="T24" fmla="*/ 170 w 277"/>
                <a:gd name="T25" fmla="*/ 118 h 246"/>
                <a:gd name="T26" fmla="*/ 148 w 277"/>
                <a:gd name="T27" fmla="*/ 116 h 246"/>
                <a:gd name="T28" fmla="*/ 153 w 277"/>
                <a:gd name="T29" fmla="*/ 92 h 246"/>
                <a:gd name="T30" fmla="*/ 177 w 277"/>
                <a:gd name="T31" fmla="*/ 94 h 246"/>
                <a:gd name="T32" fmla="*/ 170 w 277"/>
                <a:gd name="T33" fmla="*/ 118 h 2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277" h="246">
                  <a:moveTo>
                    <a:pt x="127" y="15"/>
                  </a:moveTo>
                  <a:cubicBezTo>
                    <a:pt x="0" y="29"/>
                    <a:pt x="15" y="148"/>
                    <a:pt x="15" y="148"/>
                  </a:cubicBezTo>
                  <a:cubicBezTo>
                    <a:pt x="15" y="148"/>
                    <a:pt x="13" y="186"/>
                    <a:pt x="49" y="205"/>
                  </a:cubicBezTo>
                  <a:cubicBezTo>
                    <a:pt x="123" y="246"/>
                    <a:pt x="200" y="221"/>
                    <a:pt x="239" y="171"/>
                  </a:cubicBezTo>
                  <a:cubicBezTo>
                    <a:pt x="277" y="121"/>
                    <a:pt x="255" y="0"/>
                    <a:pt x="127" y="15"/>
                  </a:cubicBezTo>
                  <a:close/>
                  <a:moveTo>
                    <a:pt x="95" y="182"/>
                  </a:moveTo>
                  <a:lnTo>
                    <a:pt x="95" y="182"/>
                  </a:lnTo>
                  <a:cubicBezTo>
                    <a:pt x="71" y="184"/>
                    <a:pt x="52" y="171"/>
                    <a:pt x="52" y="151"/>
                  </a:cubicBezTo>
                  <a:cubicBezTo>
                    <a:pt x="52" y="131"/>
                    <a:pt x="69" y="110"/>
                    <a:pt x="93" y="108"/>
                  </a:cubicBezTo>
                  <a:cubicBezTo>
                    <a:pt x="120" y="105"/>
                    <a:pt x="138" y="121"/>
                    <a:pt x="138" y="141"/>
                  </a:cubicBezTo>
                  <a:cubicBezTo>
                    <a:pt x="138" y="161"/>
                    <a:pt x="119" y="179"/>
                    <a:pt x="95" y="182"/>
                  </a:cubicBezTo>
                  <a:close/>
                  <a:moveTo>
                    <a:pt x="170" y="118"/>
                  </a:moveTo>
                  <a:lnTo>
                    <a:pt x="170" y="118"/>
                  </a:lnTo>
                  <a:cubicBezTo>
                    <a:pt x="162" y="124"/>
                    <a:pt x="152" y="123"/>
                    <a:pt x="148" y="116"/>
                  </a:cubicBezTo>
                  <a:cubicBezTo>
                    <a:pt x="143" y="109"/>
                    <a:pt x="145" y="98"/>
                    <a:pt x="153" y="92"/>
                  </a:cubicBezTo>
                  <a:cubicBezTo>
                    <a:pt x="163" y="85"/>
                    <a:pt x="173" y="87"/>
                    <a:pt x="177" y="94"/>
                  </a:cubicBezTo>
                  <a:cubicBezTo>
                    <a:pt x="181" y="101"/>
                    <a:pt x="178" y="112"/>
                    <a:pt x="170" y="118"/>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72" tIns="34286" rIns="68572" bIns="34286" numCol="1" anchor="t" anchorCtr="0" compatLnSpc="1">
              <a:prstTxWarp prst="textNoShape">
                <a:avLst/>
              </a:prstTxWarp>
            </a:bodyPr>
            <a:lstStyle/>
            <a:p>
              <a:pPr defTabSz="914081">
                <a:defRPr/>
              </a:pPr>
              <a:endParaRPr lang="zh-CN" altLang="en-US" kern="0">
                <a:solidFill>
                  <a:sysClr val="windowText" lastClr="000000"/>
                </a:solidFill>
              </a:endParaRPr>
            </a:p>
          </p:txBody>
        </p:sp>
        <p:sp>
          <p:nvSpPr>
            <p:cNvPr id="130" name="Freeform 16"/>
            <p:cNvSpPr>
              <a:spLocks/>
            </p:cNvSpPr>
            <p:nvPr/>
          </p:nvSpPr>
          <p:spPr bwMode="auto">
            <a:xfrm>
              <a:off x="3581258" y="5902574"/>
              <a:ext cx="133321" cy="150065"/>
            </a:xfrm>
            <a:custGeom>
              <a:avLst/>
              <a:gdLst>
                <a:gd name="T0" fmla="*/ 256 w 259"/>
                <a:gd name="T1" fmla="*/ 269 h 293"/>
                <a:gd name="T2" fmla="*/ 257 w 259"/>
                <a:gd name="T3" fmla="*/ 262 h 293"/>
                <a:gd name="T4" fmla="*/ 259 w 259"/>
                <a:gd name="T5" fmla="*/ 228 h 293"/>
                <a:gd name="T6" fmla="*/ 32 w 259"/>
                <a:gd name="T7" fmla="*/ 0 h 293"/>
                <a:gd name="T8" fmla="*/ 0 w 259"/>
                <a:gd name="T9" fmla="*/ 31 h 293"/>
                <a:gd name="T10" fmla="*/ 32 w 259"/>
                <a:gd name="T11" fmla="*/ 63 h 293"/>
                <a:gd name="T12" fmla="*/ 196 w 259"/>
                <a:gd name="T13" fmla="*/ 228 h 293"/>
                <a:gd name="T14" fmla="*/ 194 w 259"/>
                <a:gd name="T15" fmla="*/ 258 h 293"/>
                <a:gd name="T16" fmla="*/ 194 w 259"/>
                <a:gd name="T17" fmla="*/ 258 h 293"/>
                <a:gd name="T18" fmla="*/ 194 w 259"/>
                <a:gd name="T19" fmla="*/ 261 h 293"/>
                <a:gd name="T20" fmla="*/ 225 w 259"/>
                <a:gd name="T21" fmla="*/ 293 h 293"/>
                <a:gd name="T22" fmla="*/ 256 w 259"/>
                <a:gd name="T23" fmla="*/ 269 h 293"/>
                <a:gd name="T24" fmla="*/ 256 w 259"/>
                <a:gd name="T25" fmla="*/ 269 h 293"/>
                <a:gd name="T26" fmla="*/ 256 w 259"/>
                <a:gd name="T27" fmla="*/ 269 h 2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259" h="293">
                  <a:moveTo>
                    <a:pt x="256" y="269"/>
                  </a:moveTo>
                  <a:cubicBezTo>
                    <a:pt x="256" y="267"/>
                    <a:pt x="257" y="264"/>
                    <a:pt x="257" y="262"/>
                  </a:cubicBezTo>
                  <a:cubicBezTo>
                    <a:pt x="258" y="250"/>
                    <a:pt x="259" y="239"/>
                    <a:pt x="259" y="228"/>
                  </a:cubicBezTo>
                  <a:cubicBezTo>
                    <a:pt x="259" y="102"/>
                    <a:pt x="157" y="0"/>
                    <a:pt x="32" y="0"/>
                  </a:cubicBezTo>
                  <a:cubicBezTo>
                    <a:pt x="14" y="0"/>
                    <a:pt x="0" y="14"/>
                    <a:pt x="0" y="31"/>
                  </a:cubicBezTo>
                  <a:cubicBezTo>
                    <a:pt x="0" y="49"/>
                    <a:pt x="14" y="63"/>
                    <a:pt x="32" y="63"/>
                  </a:cubicBezTo>
                  <a:cubicBezTo>
                    <a:pt x="123" y="63"/>
                    <a:pt x="196" y="137"/>
                    <a:pt x="196" y="228"/>
                  </a:cubicBezTo>
                  <a:cubicBezTo>
                    <a:pt x="196" y="238"/>
                    <a:pt x="196" y="248"/>
                    <a:pt x="194" y="258"/>
                  </a:cubicBezTo>
                  <a:lnTo>
                    <a:pt x="194" y="258"/>
                  </a:lnTo>
                  <a:cubicBezTo>
                    <a:pt x="194" y="259"/>
                    <a:pt x="194" y="260"/>
                    <a:pt x="194" y="261"/>
                  </a:cubicBezTo>
                  <a:cubicBezTo>
                    <a:pt x="194" y="279"/>
                    <a:pt x="208" y="293"/>
                    <a:pt x="225" y="293"/>
                  </a:cubicBezTo>
                  <a:cubicBezTo>
                    <a:pt x="240" y="293"/>
                    <a:pt x="252" y="283"/>
                    <a:pt x="256" y="269"/>
                  </a:cubicBezTo>
                  <a:lnTo>
                    <a:pt x="256" y="269"/>
                  </a:lnTo>
                  <a:cubicBezTo>
                    <a:pt x="256" y="269"/>
                    <a:pt x="256" y="269"/>
                    <a:pt x="256" y="269"/>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72" tIns="34286" rIns="68572" bIns="34286" numCol="1" anchor="t" anchorCtr="0" compatLnSpc="1">
              <a:prstTxWarp prst="textNoShape">
                <a:avLst/>
              </a:prstTxWarp>
            </a:bodyPr>
            <a:lstStyle/>
            <a:p>
              <a:pPr defTabSz="914081">
                <a:defRPr/>
              </a:pPr>
              <a:endParaRPr lang="zh-CN" altLang="en-US" kern="0">
                <a:solidFill>
                  <a:sysClr val="windowText" lastClr="000000"/>
                </a:solidFill>
              </a:endParaRPr>
            </a:p>
          </p:txBody>
        </p:sp>
        <p:sp>
          <p:nvSpPr>
            <p:cNvPr id="131" name="Freeform 17"/>
            <p:cNvSpPr>
              <a:spLocks/>
            </p:cNvSpPr>
            <p:nvPr/>
          </p:nvSpPr>
          <p:spPr bwMode="auto">
            <a:xfrm>
              <a:off x="3584830" y="5954978"/>
              <a:ext cx="77373" cy="84560"/>
            </a:xfrm>
            <a:custGeom>
              <a:avLst/>
              <a:gdLst>
                <a:gd name="T0" fmla="*/ 151 w 152"/>
                <a:gd name="T1" fmla="*/ 137 h 164"/>
                <a:gd name="T2" fmla="*/ 152 w 152"/>
                <a:gd name="T3" fmla="*/ 126 h 164"/>
                <a:gd name="T4" fmla="*/ 26 w 152"/>
                <a:gd name="T5" fmla="*/ 0 h 164"/>
                <a:gd name="T6" fmla="*/ 0 w 152"/>
                <a:gd name="T7" fmla="*/ 26 h 164"/>
                <a:gd name="T8" fmla="*/ 26 w 152"/>
                <a:gd name="T9" fmla="*/ 52 h 164"/>
                <a:gd name="T10" fmla="*/ 99 w 152"/>
                <a:gd name="T11" fmla="*/ 126 h 164"/>
                <a:gd name="T12" fmla="*/ 99 w 152"/>
                <a:gd name="T13" fmla="*/ 135 h 164"/>
                <a:gd name="T14" fmla="*/ 99 w 152"/>
                <a:gd name="T15" fmla="*/ 135 h 164"/>
                <a:gd name="T16" fmla="*/ 99 w 152"/>
                <a:gd name="T17" fmla="*/ 138 h 164"/>
                <a:gd name="T18" fmla="*/ 125 w 152"/>
                <a:gd name="T19" fmla="*/ 164 h 164"/>
                <a:gd name="T20" fmla="*/ 151 w 152"/>
                <a:gd name="T21" fmla="*/ 142 h 164"/>
                <a:gd name="T22" fmla="*/ 151 w 152"/>
                <a:gd name="T23" fmla="*/ 142 h 164"/>
                <a:gd name="T24" fmla="*/ 151 w 152"/>
                <a:gd name="T25" fmla="*/ 140 h 164"/>
                <a:gd name="T26" fmla="*/ 151 w 152"/>
                <a:gd name="T27" fmla="*/ 138 h 164"/>
                <a:gd name="T28" fmla="*/ 151 w 152"/>
                <a:gd name="T29" fmla="*/ 137 h 1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52" h="164">
                  <a:moveTo>
                    <a:pt x="151" y="137"/>
                  </a:moveTo>
                  <a:cubicBezTo>
                    <a:pt x="152" y="133"/>
                    <a:pt x="152" y="130"/>
                    <a:pt x="152" y="126"/>
                  </a:cubicBezTo>
                  <a:cubicBezTo>
                    <a:pt x="152" y="56"/>
                    <a:pt x="95" y="0"/>
                    <a:pt x="26" y="0"/>
                  </a:cubicBezTo>
                  <a:cubicBezTo>
                    <a:pt x="11" y="0"/>
                    <a:pt x="0" y="11"/>
                    <a:pt x="0" y="26"/>
                  </a:cubicBezTo>
                  <a:cubicBezTo>
                    <a:pt x="0" y="40"/>
                    <a:pt x="11" y="52"/>
                    <a:pt x="26" y="52"/>
                  </a:cubicBezTo>
                  <a:cubicBezTo>
                    <a:pt x="66" y="52"/>
                    <a:pt x="99" y="85"/>
                    <a:pt x="99" y="126"/>
                  </a:cubicBezTo>
                  <a:cubicBezTo>
                    <a:pt x="99" y="129"/>
                    <a:pt x="99" y="132"/>
                    <a:pt x="99" y="135"/>
                  </a:cubicBezTo>
                  <a:lnTo>
                    <a:pt x="99" y="135"/>
                  </a:lnTo>
                  <a:cubicBezTo>
                    <a:pt x="99" y="136"/>
                    <a:pt x="99" y="137"/>
                    <a:pt x="99" y="138"/>
                  </a:cubicBezTo>
                  <a:cubicBezTo>
                    <a:pt x="99" y="153"/>
                    <a:pt x="111" y="164"/>
                    <a:pt x="125" y="164"/>
                  </a:cubicBezTo>
                  <a:cubicBezTo>
                    <a:pt x="138" y="164"/>
                    <a:pt x="149" y="154"/>
                    <a:pt x="151" y="142"/>
                  </a:cubicBezTo>
                  <a:lnTo>
                    <a:pt x="151" y="142"/>
                  </a:lnTo>
                  <a:cubicBezTo>
                    <a:pt x="151" y="141"/>
                    <a:pt x="151" y="140"/>
                    <a:pt x="151" y="140"/>
                  </a:cubicBezTo>
                  <a:cubicBezTo>
                    <a:pt x="151" y="139"/>
                    <a:pt x="151" y="139"/>
                    <a:pt x="151" y="138"/>
                  </a:cubicBezTo>
                  <a:cubicBezTo>
                    <a:pt x="151" y="138"/>
                    <a:pt x="151" y="138"/>
                    <a:pt x="151" y="137"/>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72" tIns="34286" rIns="68572" bIns="34286" numCol="1" anchor="t" anchorCtr="0" compatLnSpc="1">
              <a:prstTxWarp prst="textNoShape">
                <a:avLst/>
              </a:prstTxWarp>
            </a:bodyPr>
            <a:lstStyle/>
            <a:p>
              <a:pPr defTabSz="914081">
                <a:defRPr/>
              </a:pPr>
              <a:endParaRPr lang="zh-CN" altLang="en-US" kern="0">
                <a:solidFill>
                  <a:sysClr val="windowText" lastClr="000000"/>
                </a:solidFill>
              </a:endParaRPr>
            </a:p>
          </p:txBody>
        </p:sp>
      </p:grpSp>
      <p:grpSp>
        <p:nvGrpSpPr>
          <p:cNvPr id="132" name="组合 131"/>
          <p:cNvGrpSpPr/>
          <p:nvPr/>
        </p:nvGrpSpPr>
        <p:grpSpPr>
          <a:xfrm>
            <a:off x="4959652" y="2493422"/>
            <a:ext cx="968658" cy="1118953"/>
            <a:chOff x="229394" y="1453366"/>
            <a:chExt cx="969072" cy="1119178"/>
          </a:xfrm>
          <a:effectLst>
            <a:outerShdw blurRad="63500" sx="102000" sy="102000" algn="ctr" rotWithShape="0">
              <a:prstClr val="black">
                <a:alpha val="40000"/>
              </a:prstClr>
            </a:outerShdw>
          </a:effectLst>
        </p:grpSpPr>
        <p:sp>
          <p:nvSpPr>
            <p:cNvPr id="133" name="Freeform 27"/>
            <p:cNvSpPr>
              <a:spLocks/>
            </p:cNvSpPr>
            <p:nvPr/>
          </p:nvSpPr>
          <p:spPr bwMode="auto">
            <a:xfrm>
              <a:off x="229394" y="1453366"/>
              <a:ext cx="969072" cy="1119178"/>
            </a:xfrm>
            <a:custGeom>
              <a:avLst/>
              <a:gdLst>
                <a:gd name="T0" fmla="*/ 1098 w 2195"/>
                <a:gd name="T1" fmla="*/ 2535 h 2535"/>
                <a:gd name="T2" fmla="*/ 0 w 2195"/>
                <a:gd name="T3" fmla="*/ 1903 h 2535"/>
                <a:gd name="T4" fmla="*/ 0 w 2195"/>
                <a:gd name="T5" fmla="*/ 634 h 2535"/>
                <a:gd name="T6" fmla="*/ 1098 w 2195"/>
                <a:gd name="T7" fmla="*/ 0 h 2535"/>
                <a:gd name="T8" fmla="*/ 2195 w 2195"/>
                <a:gd name="T9" fmla="*/ 634 h 2535"/>
                <a:gd name="T10" fmla="*/ 2195 w 2195"/>
                <a:gd name="T11" fmla="*/ 1903 h 2535"/>
                <a:gd name="T12" fmla="*/ 1098 w 2195"/>
                <a:gd name="T13" fmla="*/ 2535 h 2535"/>
              </a:gdLst>
              <a:ahLst/>
              <a:cxnLst>
                <a:cxn ang="0">
                  <a:pos x="T0" y="T1"/>
                </a:cxn>
                <a:cxn ang="0">
                  <a:pos x="T2" y="T3"/>
                </a:cxn>
                <a:cxn ang="0">
                  <a:pos x="T4" y="T5"/>
                </a:cxn>
                <a:cxn ang="0">
                  <a:pos x="T6" y="T7"/>
                </a:cxn>
                <a:cxn ang="0">
                  <a:pos x="T8" y="T9"/>
                </a:cxn>
                <a:cxn ang="0">
                  <a:pos x="T10" y="T11"/>
                </a:cxn>
                <a:cxn ang="0">
                  <a:pos x="T12" y="T13"/>
                </a:cxn>
              </a:cxnLst>
              <a:rect l="0" t="0" r="r" b="b"/>
              <a:pathLst>
                <a:path w="2195" h="2535">
                  <a:moveTo>
                    <a:pt x="1098" y="2535"/>
                  </a:moveTo>
                  <a:lnTo>
                    <a:pt x="0" y="1903"/>
                  </a:lnTo>
                  <a:lnTo>
                    <a:pt x="0" y="634"/>
                  </a:lnTo>
                  <a:lnTo>
                    <a:pt x="1098" y="0"/>
                  </a:lnTo>
                  <a:lnTo>
                    <a:pt x="2195" y="634"/>
                  </a:lnTo>
                  <a:lnTo>
                    <a:pt x="2195" y="1903"/>
                  </a:lnTo>
                  <a:lnTo>
                    <a:pt x="1098" y="2535"/>
                  </a:lnTo>
                  <a:close/>
                </a:path>
              </a:pathLst>
            </a:custGeom>
            <a:gradFill>
              <a:gsLst>
                <a:gs pos="22000">
                  <a:schemeClr val="bg1">
                    <a:alpha val="40000"/>
                  </a:schemeClr>
                </a:gs>
                <a:gs pos="50000">
                  <a:srgbClr val="FFFFFF">
                    <a:alpha val="10000"/>
                  </a:srgbClr>
                </a:gs>
                <a:gs pos="50000">
                  <a:schemeClr val="bg1">
                    <a:alpha val="20000"/>
                  </a:schemeClr>
                </a:gs>
                <a:gs pos="15000">
                  <a:schemeClr val="bg1">
                    <a:alpha val="87000"/>
                  </a:schemeClr>
                </a:gs>
              </a:gsLst>
              <a:lin ang="2700000" scaled="0"/>
            </a:gradFill>
            <a:ln>
              <a:gradFill>
                <a:gsLst>
                  <a:gs pos="75000">
                    <a:srgbClr val="F0F0F0"/>
                  </a:gs>
                  <a:gs pos="50000">
                    <a:srgbClr val="C8C8C8"/>
                  </a:gs>
                  <a:gs pos="25000">
                    <a:srgbClr val="F0F0F0"/>
                  </a:gs>
                  <a:gs pos="0">
                    <a:schemeClr val="bg1"/>
                  </a:gs>
                  <a:gs pos="100000">
                    <a:schemeClr val="bg1"/>
                  </a:gs>
                </a:gsLst>
                <a:lin ang="2700000" scaled="0"/>
              </a:gradFill>
            </a:ln>
            <a:effectLst>
              <a:outerShdw blurRad="228600" dist="88900" dir="2700000" algn="tl"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80">
                <a:solidFill>
                  <a:prstClr val="white"/>
                </a:solidFill>
              </a:endParaRPr>
            </a:p>
          </p:txBody>
        </p:sp>
        <p:sp>
          <p:nvSpPr>
            <p:cNvPr id="134" name="Freeform 27"/>
            <p:cNvSpPr>
              <a:spLocks/>
            </p:cNvSpPr>
            <p:nvPr/>
          </p:nvSpPr>
          <p:spPr bwMode="auto">
            <a:xfrm>
              <a:off x="337774" y="1563847"/>
              <a:ext cx="770949" cy="890367"/>
            </a:xfrm>
            <a:custGeom>
              <a:avLst/>
              <a:gdLst>
                <a:gd name="T0" fmla="*/ 1098 w 2195"/>
                <a:gd name="T1" fmla="*/ 2535 h 2535"/>
                <a:gd name="T2" fmla="*/ 0 w 2195"/>
                <a:gd name="T3" fmla="*/ 1903 h 2535"/>
                <a:gd name="T4" fmla="*/ 0 w 2195"/>
                <a:gd name="T5" fmla="*/ 634 h 2535"/>
                <a:gd name="T6" fmla="*/ 1098 w 2195"/>
                <a:gd name="T7" fmla="*/ 0 h 2535"/>
                <a:gd name="T8" fmla="*/ 2195 w 2195"/>
                <a:gd name="T9" fmla="*/ 634 h 2535"/>
                <a:gd name="T10" fmla="*/ 2195 w 2195"/>
                <a:gd name="T11" fmla="*/ 1903 h 2535"/>
                <a:gd name="T12" fmla="*/ 1098 w 2195"/>
                <a:gd name="T13" fmla="*/ 2535 h 2535"/>
              </a:gdLst>
              <a:ahLst/>
              <a:cxnLst>
                <a:cxn ang="0">
                  <a:pos x="T0" y="T1"/>
                </a:cxn>
                <a:cxn ang="0">
                  <a:pos x="T2" y="T3"/>
                </a:cxn>
                <a:cxn ang="0">
                  <a:pos x="T4" y="T5"/>
                </a:cxn>
                <a:cxn ang="0">
                  <a:pos x="T6" y="T7"/>
                </a:cxn>
                <a:cxn ang="0">
                  <a:pos x="T8" y="T9"/>
                </a:cxn>
                <a:cxn ang="0">
                  <a:pos x="T10" y="T11"/>
                </a:cxn>
                <a:cxn ang="0">
                  <a:pos x="T12" y="T13"/>
                </a:cxn>
              </a:cxnLst>
              <a:rect l="0" t="0" r="r" b="b"/>
              <a:pathLst>
                <a:path w="2195" h="2535">
                  <a:moveTo>
                    <a:pt x="1098" y="2535"/>
                  </a:moveTo>
                  <a:lnTo>
                    <a:pt x="0" y="1903"/>
                  </a:lnTo>
                  <a:lnTo>
                    <a:pt x="0" y="634"/>
                  </a:lnTo>
                  <a:lnTo>
                    <a:pt x="1098" y="0"/>
                  </a:lnTo>
                  <a:lnTo>
                    <a:pt x="2195" y="634"/>
                  </a:lnTo>
                  <a:lnTo>
                    <a:pt x="2195" y="1903"/>
                  </a:lnTo>
                  <a:lnTo>
                    <a:pt x="1098" y="2535"/>
                  </a:lnTo>
                  <a:close/>
                </a:path>
              </a:pathLst>
            </a:custGeom>
            <a:solidFill>
              <a:srgbClr val="108136"/>
            </a:solidFill>
            <a:ln w="28575" cap="flat">
              <a:noFill/>
              <a:prstDash val="solid"/>
              <a:miter lim="800000"/>
              <a:headEnd/>
              <a:tailEnd/>
            </a:ln>
            <a:effectLst/>
          </p:spPr>
          <p:txBody>
            <a:bodyPr vert="horz" wrap="square" lIns="68572" tIns="34286" rIns="68572" bIns="34286" numCol="1" anchor="t" anchorCtr="0" compatLnSpc="1">
              <a:prstTxWarp prst="textNoShape">
                <a:avLst/>
              </a:prstTxWarp>
            </a:bodyPr>
            <a:lstStyle/>
            <a:p>
              <a:endParaRPr lang="zh-CN" altLang="en-US" sz="1280"/>
            </a:p>
          </p:txBody>
        </p:sp>
      </p:grpSp>
      <p:grpSp>
        <p:nvGrpSpPr>
          <p:cNvPr id="135" name="组合 134"/>
          <p:cNvGrpSpPr/>
          <p:nvPr/>
        </p:nvGrpSpPr>
        <p:grpSpPr>
          <a:xfrm>
            <a:off x="5257892" y="2866447"/>
            <a:ext cx="418830" cy="345318"/>
            <a:chOff x="5161140" y="7206311"/>
            <a:chExt cx="419009" cy="345387"/>
          </a:xfrm>
        </p:grpSpPr>
        <p:sp>
          <p:nvSpPr>
            <p:cNvPr id="136" name="Freeform 10"/>
            <p:cNvSpPr>
              <a:spLocks noEditPoints="1"/>
            </p:cNvSpPr>
            <p:nvPr/>
          </p:nvSpPr>
          <p:spPr bwMode="auto">
            <a:xfrm>
              <a:off x="5161140" y="7206311"/>
              <a:ext cx="297592" cy="271546"/>
            </a:xfrm>
            <a:custGeom>
              <a:avLst/>
              <a:gdLst>
                <a:gd name="T0" fmla="*/ 568 w 580"/>
                <a:gd name="T1" fmla="*/ 207 h 528"/>
                <a:gd name="T2" fmla="*/ 580 w 580"/>
                <a:gd name="T3" fmla="*/ 207 h 528"/>
                <a:gd name="T4" fmla="*/ 292 w 580"/>
                <a:gd name="T5" fmla="*/ 0 h 528"/>
                <a:gd name="T6" fmla="*/ 0 w 580"/>
                <a:gd name="T7" fmla="*/ 244 h 528"/>
                <a:gd name="T8" fmla="*/ 114 w 580"/>
                <a:gd name="T9" fmla="*/ 438 h 528"/>
                <a:gd name="T10" fmla="*/ 117 w 580"/>
                <a:gd name="T11" fmla="*/ 440 h 528"/>
                <a:gd name="T12" fmla="*/ 89 w 580"/>
                <a:gd name="T13" fmla="*/ 528 h 528"/>
                <a:gd name="T14" fmla="*/ 194 w 580"/>
                <a:gd name="T15" fmla="*/ 475 h 528"/>
                <a:gd name="T16" fmla="*/ 199 w 580"/>
                <a:gd name="T17" fmla="*/ 476 h 528"/>
                <a:gd name="T18" fmla="*/ 292 w 580"/>
                <a:gd name="T19" fmla="*/ 488 h 528"/>
                <a:gd name="T20" fmla="*/ 311 w 580"/>
                <a:gd name="T21" fmla="*/ 488 h 528"/>
                <a:gd name="T22" fmla="*/ 302 w 580"/>
                <a:gd name="T23" fmla="*/ 430 h 528"/>
                <a:gd name="T24" fmla="*/ 568 w 580"/>
                <a:gd name="T25" fmla="*/ 207 h 528"/>
                <a:gd name="T26" fmla="*/ 393 w 580"/>
                <a:gd name="T27" fmla="*/ 121 h 528"/>
                <a:gd name="T28" fmla="*/ 393 w 580"/>
                <a:gd name="T29" fmla="*/ 121 h 528"/>
                <a:gd name="T30" fmla="*/ 434 w 580"/>
                <a:gd name="T31" fmla="*/ 160 h 528"/>
                <a:gd name="T32" fmla="*/ 393 w 580"/>
                <a:gd name="T33" fmla="*/ 200 h 528"/>
                <a:gd name="T34" fmla="*/ 352 w 580"/>
                <a:gd name="T35" fmla="*/ 160 h 528"/>
                <a:gd name="T36" fmla="*/ 393 w 580"/>
                <a:gd name="T37" fmla="*/ 121 h 528"/>
                <a:gd name="T38" fmla="*/ 190 w 580"/>
                <a:gd name="T39" fmla="*/ 200 h 528"/>
                <a:gd name="T40" fmla="*/ 190 w 580"/>
                <a:gd name="T41" fmla="*/ 200 h 528"/>
                <a:gd name="T42" fmla="*/ 149 w 580"/>
                <a:gd name="T43" fmla="*/ 160 h 528"/>
                <a:gd name="T44" fmla="*/ 190 w 580"/>
                <a:gd name="T45" fmla="*/ 121 h 528"/>
                <a:gd name="T46" fmla="*/ 231 w 580"/>
                <a:gd name="T47" fmla="*/ 160 h 528"/>
                <a:gd name="T48" fmla="*/ 190 w 580"/>
                <a:gd name="T49" fmla="*/ 200 h 5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580" h="528">
                  <a:moveTo>
                    <a:pt x="568" y="207"/>
                  </a:moveTo>
                  <a:cubicBezTo>
                    <a:pt x="572" y="207"/>
                    <a:pt x="576" y="207"/>
                    <a:pt x="580" y="207"/>
                  </a:cubicBezTo>
                  <a:cubicBezTo>
                    <a:pt x="559" y="90"/>
                    <a:pt x="438" y="0"/>
                    <a:pt x="292" y="0"/>
                  </a:cubicBezTo>
                  <a:cubicBezTo>
                    <a:pt x="130" y="0"/>
                    <a:pt x="0" y="110"/>
                    <a:pt x="0" y="244"/>
                  </a:cubicBezTo>
                  <a:cubicBezTo>
                    <a:pt x="0" y="323"/>
                    <a:pt x="45" y="394"/>
                    <a:pt x="114" y="438"/>
                  </a:cubicBezTo>
                  <a:cubicBezTo>
                    <a:pt x="115" y="439"/>
                    <a:pt x="117" y="440"/>
                    <a:pt x="117" y="440"/>
                  </a:cubicBezTo>
                  <a:lnTo>
                    <a:pt x="89" y="528"/>
                  </a:lnTo>
                  <a:lnTo>
                    <a:pt x="194" y="475"/>
                  </a:lnTo>
                  <a:cubicBezTo>
                    <a:pt x="194" y="475"/>
                    <a:pt x="198" y="476"/>
                    <a:pt x="199" y="476"/>
                  </a:cubicBezTo>
                  <a:cubicBezTo>
                    <a:pt x="228" y="484"/>
                    <a:pt x="259" y="488"/>
                    <a:pt x="292" y="488"/>
                  </a:cubicBezTo>
                  <a:cubicBezTo>
                    <a:pt x="298" y="488"/>
                    <a:pt x="305" y="488"/>
                    <a:pt x="311" y="488"/>
                  </a:cubicBezTo>
                  <a:cubicBezTo>
                    <a:pt x="305" y="469"/>
                    <a:pt x="302" y="450"/>
                    <a:pt x="302" y="430"/>
                  </a:cubicBezTo>
                  <a:cubicBezTo>
                    <a:pt x="302" y="307"/>
                    <a:pt x="421" y="207"/>
                    <a:pt x="568" y="207"/>
                  </a:cubicBezTo>
                  <a:close/>
                  <a:moveTo>
                    <a:pt x="393" y="121"/>
                  </a:moveTo>
                  <a:lnTo>
                    <a:pt x="393" y="121"/>
                  </a:lnTo>
                  <a:cubicBezTo>
                    <a:pt x="416" y="121"/>
                    <a:pt x="434" y="138"/>
                    <a:pt x="434" y="160"/>
                  </a:cubicBezTo>
                  <a:cubicBezTo>
                    <a:pt x="434" y="182"/>
                    <a:pt x="416" y="200"/>
                    <a:pt x="393" y="200"/>
                  </a:cubicBezTo>
                  <a:cubicBezTo>
                    <a:pt x="370" y="200"/>
                    <a:pt x="352" y="182"/>
                    <a:pt x="352" y="160"/>
                  </a:cubicBezTo>
                  <a:cubicBezTo>
                    <a:pt x="352" y="138"/>
                    <a:pt x="370" y="121"/>
                    <a:pt x="393" y="121"/>
                  </a:cubicBezTo>
                  <a:close/>
                  <a:moveTo>
                    <a:pt x="190" y="200"/>
                  </a:moveTo>
                  <a:lnTo>
                    <a:pt x="190" y="200"/>
                  </a:lnTo>
                  <a:cubicBezTo>
                    <a:pt x="167" y="200"/>
                    <a:pt x="149" y="182"/>
                    <a:pt x="149" y="160"/>
                  </a:cubicBezTo>
                  <a:cubicBezTo>
                    <a:pt x="149" y="138"/>
                    <a:pt x="167" y="121"/>
                    <a:pt x="190" y="121"/>
                  </a:cubicBezTo>
                  <a:cubicBezTo>
                    <a:pt x="213" y="121"/>
                    <a:pt x="231" y="138"/>
                    <a:pt x="231" y="160"/>
                  </a:cubicBezTo>
                  <a:cubicBezTo>
                    <a:pt x="231" y="182"/>
                    <a:pt x="213" y="200"/>
                    <a:pt x="190" y="200"/>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72" tIns="34286" rIns="68572" bIns="34286" numCol="1" anchor="t" anchorCtr="0" compatLnSpc="1">
              <a:prstTxWarp prst="textNoShape">
                <a:avLst/>
              </a:prstTxWarp>
            </a:bodyPr>
            <a:lstStyle/>
            <a:p>
              <a:pPr defTabSz="914081">
                <a:defRPr/>
              </a:pPr>
              <a:endParaRPr lang="zh-CN" altLang="en-US" kern="0">
                <a:solidFill>
                  <a:sysClr val="windowText" lastClr="000000"/>
                </a:solidFill>
              </a:endParaRPr>
            </a:p>
          </p:txBody>
        </p:sp>
        <p:sp>
          <p:nvSpPr>
            <p:cNvPr id="137" name="Freeform 11"/>
            <p:cNvSpPr>
              <a:spLocks noEditPoints="1"/>
            </p:cNvSpPr>
            <p:nvPr/>
          </p:nvSpPr>
          <p:spPr bwMode="auto">
            <a:xfrm>
              <a:off x="5327791" y="7321837"/>
              <a:ext cx="252358" cy="229861"/>
            </a:xfrm>
            <a:custGeom>
              <a:avLst/>
              <a:gdLst>
                <a:gd name="T0" fmla="*/ 0 w 493"/>
                <a:gd name="T1" fmla="*/ 206 h 446"/>
                <a:gd name="T2" fmla="*/ 247 w 493"/>
                <a:gd name="T3" fmla="*/ 412 h 446"/>
                <a:gd name="T4" fmla="*/ 325 w 493"/>
                <a:gd name="T5" fmla="*/ 402 h 446"/>
                <a:gd name="T6" fmla="*/ 329 w 493"/>
                <a:gd name="T7" fmla="*/ 401 h 446"/>
                <a:gd name="T8" fmla="*/ 418 w 493"/>
                <a:gd name="T9" fmla="*/ 446 h 446"/>
                <a:gd name="T10" fmla="*/ 394 w 493"/>
                <a:gd name="T11" fmla="*/ 371 h 446"/>
                <a:gd name="T12" fmla="*/ 397 w 493"/>
                <a:gd name="T13" fmla="*/ 370 h 446"/>
                <a:gd name="T14" fmla="*/ 493 w 493"/>
                <a:gd name="T15" fmla="*/ 206 h 446"/>
                <a:gd name="T16" fmla="*/ 247 w 493"/>
                <a:gd name="T17" fmla="*/ 0 h 446"/>
                <a:gd name="T18" fmla="*/ 0 w 493"/>
                <a:gd name="T19" fmla="*/ 206 h 446"/>
                <a:gd name="T20" fmla="*/ 298 w 493"/>
                <a:gd name="T21" fmla="*/ 135 h 446"/>
                <a:gd name="T22" fmla="*/ 298 w 493"/>
                <a:gd name="T23" fmla="*/ 135 h 446"/>
                <a:gd name="T24" fmla="*/ 333 w 493"/>
                <a:gd name="T25" fmla="*/ 102 h 446"/>
                <a:gd name="T26" fmla="*/ 367 w 493"/>
                <a:gd name="T27" fmla="*/ 135 h 446"/>
                <a:gd name="T28" fmla="*/ 333 w 493"/>
                <a:gd name="T29" fmla="*/ 169 h 446"/>
                <a:gd name="T30" fmla="*/ 298 w 493"/>
                <a:gd name="T31" fmla="*/ 135 h 446"/>
                <a:gd name="T32" fmla="*/ 127 w 493"/>
                <a:gd name="T33" fmla="*/ 135 h 446"/>
                <a:gd name="T34" fmla="*/ 127 w 493"/>
                <a:gd name="T35" fmla="*/ 135 h 446"/>
                <a:gd name="T36" fmla="*/ 161 w 493"/>
                <a:gd name="T37" fmla="*/ 102 h 446"/>
                <a:gd name="T38" fmla="*/ 196 w 493"/>
                <a:gd name="T39" fmla="*/ 135 h 446"/>
                <a:gd name="T40" fmla="*/ 161 w 493"/>
                <a:gd name="T41" fmla="*/ 169 h 446"/>
                <a:gd name="T42" fmla="*/ 127 w 493"/>
                <a:gd name="T43" fmla="*/ 135 h 4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493" h="446">
                  <a:moveTo>
                    <a:pt x="0" y="206"/>
                  </a:moveTo>
                  <a:cubicBezTo>
                    <a:pt x="0" y="320"/>
                    <a:pt x="111" y="412"/>
                    <a:pt x="247" y="412"/>
                  </a:cubicBezTo>
                  <a:cubicBezTo>
                    <a:pt x="274" y="412"/>
                    <a:pt x="300" y="409"/>
                    <a:pt x="325" y="402"/>
                  </a:cubicBezTo>
                  <a:cubicBezTo>
                    <a:pt x="326" y="401"/>
                    <a:pt x="329" y="401"/>
                    <a:pt x="329" y="401"/>
                  </a:cubicBezTo>
                  <a:lnTo>
                    <a:pt x="418" y="446"/>
                  </a:lnTo>
                  <a:lnTo>
                    <a:pt x="394" y="371"/>
                  </a:lnTo>
                  <a:cubicBezTo>
                    <a:pt x="394" y="371"/>
                    <a:pt x="396" y="370"/>
                    <a:pt x="397" y="370"/>
                  </a:cubicBezTo>
                  <a:cubicBezTo>
                    <a:pt x="455" y="332"/>
                    <a:pt x="493" y="273"/>
                    <a:pt x="493" y="206"/>
                  </a:cubicBezTo>
                  <a:cubicBezTo>
                    <a:pt x="493" y="92"/>
                    <a:pt x="383" y="0"/>
                    <a:pt x="247" y="0"/>
                  </a:cubicBezTo>
                  <a:cubicBezTo>
                    <a:pt x="111" y="0"/>
                    <a:pt x="0" y="92"/>
                    <a:pt x="0" y="206"/>
                  </a:cubicBezTo>
                  <a:close/>
                  <a:moveTo>
                    <a:pt x="298" y="135"/>
                  </a:moveTo>
                  <a:lnTo>
                    <a:pt x="298" y="135"/>
                  </a:lnTo>
                  <a:cubicBezTo>
                    <a:pt x="298" y="117"/>
                    <a:pt x="314" y="102"/>
                    <a:pt x="333" y="102"/>
                  </a:cubicBezTo>
                  <a:cubicBezTo>
                    <a:pt x="352" y="102"/>
                    <a:pt x="367" y="117"/>
                    <a:pt x="367" y="135"/>
                  </a:cubicBezTo>
                  <a:cubicBezTo>
                    <a:pt x="367" y="154"/>
                    <a:pt x="352" y="169"/>
                    <a:pt x="333" y="169"/>
                  </a:cubicBezTo>
                  <a:cubicBezTo>
                    <a:pt x="314" y="169"/>
                    <a:pt x="298" y="154"/>
                    <a:pt x="298" y="135"/>
                  </a:cubicBezTo>
                  <a:close/>
                  <a:moveTo>
                    <a:pt x="127" y="135"/>
                  </a:moveTo>
                  <a:lnTo>
                    <a:pt x="127" y="135"/>
                  </a:lnTo>
                  <a:cubicBezTo>
                    <a:pt x="127" y="117"/>
                    <a:pt x="142" y="102"/>
                    <a:pt x="161" y="102"/>
                  </a:cubicBezTo>
                  <a:cubicBezTo>
                    <a:pt x="180" y="102"/>
                    <a:pt x="196" y="117"/>
                    <a:pt x="196" y="135"/>
                  </a:cubicBezTo>
                  <a:cubicBezTo>
                    <a:pt x="196" y="154"/>
                    <a:pt x="180" y="169"/>
                    <a:pt x="161" y="169"/>
                  </a:cubicBezTo>
                  <a:cubicBezTo>
                    <a:pt x="142" y="169"/>
                    <a:pt x="127" y="154"/>
                    <a:pt x="127" y="135"/>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72" tIns="34286" rIns="68572" bIns="34286" numCol="1" anchor="t" anchorCtr="0" compatLnSpc="1">
              <a:prstTxWarp prst="textNoShape">
                <a:avLst/>
              </a:prstTxWarp>
            </a:bodyPr>
            <a:lstStyle/>
            <a:p>
              <a:pPr defTabSz="914081">
                <a:defRPr/>
              </a:pPr>
              <a:endParaRPr lang="zh-CN" altLang="en-US" kern="0">
                <a:solidFill>
                  <a:sysClr val="windowText" lastClr="000000"/>
                </a:solidFill>
              </a:endParaRPr>
            </a:p>
          </p:txBody>
        </p:sp>
      </p:grpSp>
    </p:spTree>
    <p:extLst>
      <p:ext uri="{BB962C8B-B14F-4D97-AF65-F5344CB8AC3E}">
        <p14:creationId xmlns:p14="http://schemas.microsoft.com/office/powerpoint/2010/main" val="271805045"/>
      </p:ext>
    </p:extLst>
  </p:cSld>
  <p:clrMapOvr>
    <a:masterClrMapping/>
  </p:clrMapOvr>
  <mc:AlternateContent xmlns:mc="http://schemas.openxmlformats.org/markup-compatibility/2006" xmlns:p14="http://schemas.microsoft.com/office/powerpoint/2010/main">
    <mc:Choice Requires="p14">
      <p:transition spd="slow" p14:dur="1200" advTm="0">
        <p14:prism/>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5" presetClass="entr" presetSubtype="0" fill="hold" nodeType="withEffect">
                                  <p:stCondLst>
                                    <p:cond delay="0"/>
                                  </p:stCondLst>
                                  <p:childTnLst>
                                    <p:set>
                                      <p:cBhvr>
                                        <p:cTn id="6" dur="1" fill="hold">
                                          <p:stCondLst>
                                            <p:cond delay="0"/>
                                          </p:stCondLst>
                                        </p:cTn>
                                        <p:tgtEl>
                                          <p:spTgt spid="114"/>
                                        </p:tgtEl>
                                        <p:attrNameLst>
                                          <p:attrName>style.visibility</p:attrName>
                                        </p:attrNameLst>
                                      </p:cBhvr>
                                      <p:to>
                                        <p:strVal val="visible"/>
                                      </p:to>
                                    </p:set>
                                    <p:anim calcmode="lin" valueType="num">
                                      <p:cBhvr>
                                        <p:cTn id="7" dur="1000" fill="hold"/>
                                        <p:tgtEl>
                                          <p:spTgt spid="114"/>
                                        </p:tgtEl>
                                        <p:attrNameLst>
                                          <p:attrName>ppt_w</p:attrName>
                                        </p:attrNameLst>
                                      </p:cBhvr>
                                      <p:tavLst>
                                        <p:tav tm="0">
                                          <p:val>
                                            <p:fltVal val="0"/>
                                          </p:val>
                                        </p:tav>
                                        <p:tav tm="100000">
                                          <p:val>
                                            <p:strVal val="#ppt_w"/>
                                          </p:val>
                                        </p:tav>
                                      </p:tavLst>
                                    </p:anim>
                                    <p:anim calcmode="lin" valueType="num">
                                      <p:cBhvr>
                                        <p:cTn id="8" dur="1000" fill="hold"/>
                                        <p:tgtEl>
                                          <p:spTgt spid="114"/>
                                        </p:tgtEl>
                                        <p:attrNameLst>
                                          <p:attrName>ppt_h</p:attrName>
                                        </p:attrNameLst>
                                      </p:cBhvr>
                                      <p:tavLst>
                                        <p:tav tm="0">
                                          <p:val>
                                            <p:fltVal val="0"/>
                                          </p:val>
                                        </p:tav>
                                        <p:tav tm="100000">
                                          <p:val>
                                            <p:strVal val="#ppt_h"/>
                                          </p:val>
                                        </p:tav>
                                      </p:tavLst>
                                    </p:anim>
                                    <p:anim calcmode="lin" valueType="num">
                                      <p:cBhvr>
                                        <p:cTn id="9" dur="1000" fill="hold"/>
                                        <p:tgtEl>
                                          <p:spTgt spid="114"/>
                                        </p:tgtEl>
                                        <p:attrNameLst>
                                          <p:attrName>ppt_x</p:attrName>
                                        </p:attrNameLst>
                                      </p:cBhvr>
                                      <p:tavLst>
                                        <p:tav tm="0" fmla="#ppt_x+(cos(-2*pi*(1-$))*-#ppt_x-sin(-2*pi*(1-$))*(1-#ppt_y))*(1-$)">
                                          <p:val>
                                            <p:fltVal val="0"/>
                                          </p:val>
                                        </p:tav>
                                        <p:tav tm="100000">
                                          <p:val>
                                            <p:fltVal val="1"/>
                                          </p:val>
                                        </p:tav>
                                      </p:tavLst>
                                    </p:anim>
                                    <p:anim calcmode="lin" valueType="num">
                                      <p:cBhvr>
                                        <p:cTn id="10" dur="1000" fill="hold"/>
                                        <p:tgtEl>
                                          <p:spTgt spid="114"/>
                                        </p:tgtEl>
                                        <p:attrNameLst>
                                          <p:attrName>ppt_y</p:attrName>
                                        </p:attrNameLst>
                                      </p:cBhvr>
                                      <p:tavLst>
                                        <p:tav tm="0" fmla="#ppt_y+(sin(-2*pi*(1-$))*-#ppt_x+cos(-2*pi*(1-$))*(1-#ppt_y))*(1-$)">
                                          <p:val>
                                            <p:fltVal val="0"/>
                                          </p:val>
                                        </p:tav>
                                        <p:tav tm="100000">
                                          <p:val>
                                            <p:fltVal val="1"/>
                                          </p:val>
                                        </p:tav>
                                      </p:tavLst>
                                    </p:anim>
                                  </p:childTnLst>
                                </p:cTn>
                              </p:par>
                            </p:childTnLst>
                          </p:cTn>
                        </p:par>
                        <p:par>
                          <p:cTn id="11" fill="hold">
                            <p:stCondLst>
                              <p:cond delay="1000"/>
                            </p:stCondLst>
                            <p:childTnLst>
                              <p:par>
                                <p:cTn id="12" presetID="22" presetClass="entr" presetSubtype="1" fill="hold" nodeType="afterEffect">
                                  <p:stCondLst>
                                    <p:cond delay="0"/>
                                  </p:stCondLst>
                                  <p:childTnLst>
                                    <p:set>
                                      <p:cBhvr>
                                        <p:cTn id="13" dur="1" fill="hold">
                                          <p:stCondLst>
                                            <p:cond delay="0"/>
                                          </p:stCondLst>
                                        </p:cTn>
                                        <p:tgtEl>
                                          <p:spTgt spid="105"/>
                                        </p:tgtEl>
                                        <p:attrNameLst>
                                          <p:attrName>style.visibility</p:attrName>
                                        </p:attrNameLst>
                                      </p:cBhvr>
                                      <p:to>
                                        <p:strVal val="visible"/>
                                      </p:to>
                                    </p:set>
                                    <p:animEffect transition="in" filter="wipe(up)">
                                      <p:cBhvr>
                                        <p:cTn id="14" dur="500"/>
                                        <p:tgtEl>
                                          <p:spTgt spid="105"/>
                                        </p:tgtEl>
                                      </p:cBhvr>
                                    </p:animEffect>
                                  </p:childTnLst>
                                </p:cTn>
                              </p:par>
                              <p:par>
                                <p:cTn id="15" presetID="22" presetClass="entr" presetSubtype="1" fill="hold" nodeType="withEffect">
                                  <p:stCondLst>
                                    <p:cond delay="0"/>
                                  </p:stCondLst>
                                  <p:childTnLst>
                                    <p:set>
                                      <p:cBhvr>
                                        <p:cTn id="16" dur="1" fill="hold">
                                          <p:stCondLst>
                                            <p:cond delay="0"/>
                                          </p:stCondLst>
                                        </p:cTn>
                                        <p:tgtEl>
                                          <p:spTgt spid="102"/>
                                        </p:tgtEl>
                                        <p:attrNameLst>
                                          <p:attrName>style.visibility</p:attrName>
                                        </p:attrNameLst>
                                      </p:cBhvr>
                                      <p:to>
                                        <p:strVal val="visible"/>
                                      </p:to>
                                    </p:set>
                                    <p:animEffect transition="in" filter="wipe(up)">
                                      <p:cBhvr>
                                        <p:cTn id="17" dur="500"/>
                                        <p:tgtEl>
                                          <p:spTgt spid="102"/>
                                        </p:tgtEl>
                                      </p:cBhvr>
                                    </p:animEffect>
                                  </p:childTnLst>
                                </p:cTn>
                              </p:par>
                              <p:par>
                                <p:cTn id="18" presetID="22" presetClass="entr" presetSubtype="1" fill="hold" nodeType="withEffect">
                                  <p:stCondLst>
                                    <p:cond delay="0"/>
                                  </p:stCondLst>
                                  <p:childTnLst>
                                    <p:set>
                                      <p:cBhvr>
                                        <p:cTn id="19" dur="1" fill="hold">
                                          <p:stCondLst>
                                            <p:cond delay="0"/>
                                          </p:stCondLst>
                                        </p:cTn>
                                        <p:tgtEl>
                                          <p:spTgt spid="103"/>
                                        </p:tgtEl>
                                        <p:attrNameLst>
                                          <p:attrName>style.visibility</p:attrName>
                                        </p:attrNameLst>
                                      </p:cBhvr>
                                      <p:to>
                                        <p:strVal val="visible"/>
                                      </p:to>
                                    </p:set>
                                    <p:animEffect transition="in" filter="wipe(up)">
                                      <p:cBhvr>
                                        <p:cTn id="20" dur="500"/>
                                        <p:tgtEl>
                                          <p:spTgt spid="103"/>
                                        </p:tgtEl>
                                      </p:cBhvr>
                                    </p:animEffect>
                                  </p:childTnLst>
                                </p:cTn>
                              </p:par>
                              <p:par>
                                <p:cTn id="21" presetID="22" presetClass="entr" presetSubtype="1" fill="hold" nodeType="withEffect">
                                  <p:stCondLst>
                                    <p:cond delay="0"/>
                                  </p:stCondLst>
                                  <p:childTnLst>
                                    <p:set>
                                      <p:cBhvr>
                                        <p:cTn id="22" dur="1" fill="hold">
                                          <p:stCondLst>
                                            <p:cond delay="0"/>
                                          </p:stCondLst>
                                        </p:cTn>
                                        <p:tgtEl>
                                          <p:spTgt spid="104"/>
                                        </p:tgtEl>
                                        <p:attrNameLst>
                                          <p:attrName>style.visibility</p:attrName>
                                        </p:attrNameLst>
                                      </p:cBhvr>
                                      <p:to>
                                        <p:strVal val="visible"/>
                                      </p:to>
                                    </p:set>
                                    <p:animEffect transition="in" filter="wipe(up)">
                                      <p:cBhvr>
                                        <p:cTn id="23" dur="500"/>
                                        <p:tgtEl>
                                          <p:spTgt spid="104"/>
                                        </p:tgtEl>
                                      </p:cBhvr>
                                    </p:animEffect>
                                  </p:childTnLst>
                                </p:cTn>
                              </p:par>
                              <p:par>
                                <p:cTn id="24" presetID="2" presetClass="entr" presetSubtype="4" fill="hold" nodeType="withEffect">
                                  <p:stCondLst>
                                    <p:cond delay="400"/>
                                  </p:stCondLst>
                                  <p:childTnLst>
                                    <p:set>
                                      <p:cBhvr>
                                        <p:cTn id="25" dur="1" fill="hold">
                                          <p:stCondLst>
                                            <p:cond delay="0"/>
                                          </p:stCondLst>
                                        </p:cTn>
                                        <p:tgtEl>
                                          <p:spTgt spid="124"/>
                                        </p:tgtEl>
                                        <p:attrNameLst>
                                          <p:attrName>style.visibility</p:attrName>
                                        </p:attrNameLst>
                                      </p:cBhvr>
                                      <p:to>
                                        <p:strVal val="visible"/>
                                      </p:to>
                                    </p:set>
                                    <p:anim calcmode="lin" valueType="num">
                                      <p:cBhvr additive="base">
                                        <p:cTn id="26" dur="500" fill="hold"/>
                                        <p:tgtEl>
                                          <p:spTgt spid="124"/>
                                        </p:tgtEl>
                                        <p:attrNameLst>
                                          <p:attrName>ppt_x</p:attrName>
                                        </p:attrNameLst>
                                      </p:cBhvr>
                                      <p:tavLst>
                                        <p:tav tm="0">
                                          <p:val>
                                            <p:strVal val="#ppt_x"/>
                                          </p:val>
                                        </p:tav>
                                        <p:tav tm="100000">
                                          <p:val>
                                            <p:strVal val="#ppt_x"/>
                                          </p:val>
                                        </p:tav>
                                      </p:tavLst>
                                    </p:anim>
                                    <p:anim calcmode="lin" valueType="num">
                                      <p:cBhvr additive="base">
                                        <p:cTn id="27" dur="500" fill="hold"/>
                                        <p:tgtEl>
                                          <p:spTgt spid="124"/>
                                        </p:tgtEl>
                                        <p:attrNameLst>
                                          <p:attrName>ppt_y</p:attrName>
                                        </p:attrNameLst>
                                      </p:cBhvr>
                                      <p:tavLst>
                                        <p:tav tm="0">
                                          <p:val>
                                            <p:strVal val="1+#ppt_h/2"/>
                                          </p:val>
                                        </p:tav>
                                        <p:tav tm="100000">
                                          <p:val>
                                            <p:strVal val="#ppt_y"/>
                                          </p:val>
                                        </p:tav>
                                      </p:tavLst>
                                    </p:anim>
                                  </p:childTnLst>
                                </p:cTn>
                              </p:par>
                              <p:par>
                                <p:cTn id="28" presetID="2" presetClass="entr" presetSubtype="4" fill="hold" nodeType="withEffect">
                                  <p:stCondLst>
                                    <p:cond delay="400"/>
                                  </p:stCondLst>
                                  <p:childTnLst>
                                    <p:set>
                                      <p:cBhvr>
                                        <p:cTn id="29" dur="1" fill="hold">
                                          <p:stCondLst>
                                            <p:cond delay="0"/>
                                          </p:stCondLst>
                                        </p:cTn>
                                        <p:tgtEl>
                                          <p:spTgt spid="89"/>
                                        </p:tgtEl>
                                        <p:attrNameLst>
                                          <p:attrName>style.visibility</p:attrName>
                                        </p:attrNameLst>
                                      </p:cBhvr>
                                      <p:to>
                                        <p:strVal val="visible"/>
                                      </p:to>
                                    </p:set>
                                    <p:anim calcmode="lin" valueType="num">
                                      <p:cBhvr additive="base">
                                        <p:cTn id="30" dur="500" fill="hold"/>
                                        <p:tgtEl>
                                          <p:spTgt spid="89"/>
                                        </p:tgtEl>
                                        <p:attrNameLst>
                                          <p:attrName>ppt_x</p:attrName>
                                        </p:attrNameLst>
                                      </p:cBhvr>
                                      <p:tavLst>
                                        <p:tav tm="0">
                                          <p:val>
                                            <p:strVal val="#ppt_x"/>
                                          </p:val>
                                        </p:tav>
                                        <p:tav tm="100000">
                                          <p:val>
                                            <p:strVal val="#ppt_x"/>
                                          </p:val>
                                        </p:tav>
                                      </p:tavLst>
                                    </p:anim>
                                    <p:anim calcmode="lin" valueType="num">
                                      <p:cBhvr additive="base">
                                        <p:cTn id="31" dur="500" fill="hold"/>
                                        <p:tgtEl>
                                          <p:spTgt spid="89"/>
                                        </p:tgtEl>
                                        <p:attrNameLst>
                                          <p:attrName>ppt_y</p:attrName>
                                        </p:attrNameLst>
                                      </p:cBhvr>
                                      <p:tavLst>
                                        <p:tav tm="0">
                                          <p:val>
                                            <p:strVal val="1+#ppt_h/2"/>
                                          </p:val>
                                        </p:tav>
                                        <p:tav tm="100000">
                                          <p:val>
                                            <p:strVal val="#ppt_y"/>
                                          </p:val>
                                        </p:tav>
                                      </p:tavLst>
                                    </p:anim>
                                  </p:childTnLst>
                                </p:cTn>
                              </p:par>
                              <p:par>
                                <p:cTn id="32" presetID="2" presetClass="entr" presetSubtype="4" fill="hold" nodeType="withEffect">
                                  <p:stCondLst>
                                    <p:cond delay="400"/>
                                  </p:stCondLst>
                                  <p:childTnLst>
                                    <p:set>
                                      <p:cBhvr>
                                        <p:cTn id="33" dur="1" fill="hold">
                                          <p:stCondLst>
                                            <p:cond delay="0"/>
                                          </p:stCondLst>
                                        </p:cTn>
                                        <p:tgtEl>
                                          <p:spTgt spid="132"/>
                                        </p:tgtEl>
                                        <p:attrNameLst>
                                          <p:attrName>style.visibility</p:attrName>
                                        </p:attrNameLst>
                                      </p:cBhvr>
                                      <p:to>
                                        <p:strVal val="visible"/>
                                      </p:to>
                                    </p:set>
                                    <p:anim calcmode="lin" valueType="num">
                                      <p:cBhvr additive="base">
                                        <p:cTn id="34" dur="500" fill="hold"/>
                                        <p:tgtEl>
                                          <p:spTgt spid="132"/>
                                        </p:tgtEl>
                                        <p:attrNameLst>
                                          <p:attrName>ppt_x</p:attrName>
                                        </p:attrNameLst>
                                      </p:cBhvr>
                                      <p:tavLst>
                                        <p:tav tm="0">
                                          <p:val>
                                            <p:strVal val="#ppt_x"/>
                                          </p:val>
                                        </p:tav>
                                        <p:tav tm="100000">
                                          <p:val>
                                            <p:strVal val="#ppt_x"/>
                                          </p:val>
                                        </p:tav>
                                      </p:tavLst>
                                    </p:anim>
                                    <p:anim calcmode="lin" valueType="num">
                                      <p:cBhvr additive="base">
                                        <p:cTn id="35" dur="500" fill="hold"/>
                                        <p:tgtEl>
                                          <p:spTgt spid="132"/>
                                        </p:tgtEl>
                                        <p:attrNameLst>
                                          <p:attrName>ppt_y</p:attrName>
                                        </p:attrNameLst>
                                      </p:cBhvr>
                                      <p:tavLst>
                                        <p:tav tm="0">
                                          <p:val>
                                            <p:strVal val="1+#ppt_h/2"/>
                                          </p:val>
                                        </p:tav>
                                        <p:tav tm="100000">
                                          <p:val>
                                            <p:strVal val="#ppt_y"/>
                                          </p:val>
                                        </p:tav>
                                      </p:tavLst>
                                    </p:anim>
                                  </p:childTnLst>
                                </p:cTn>
                              </p:par>
                              <p:par>
                                <p:cTn id="36" presetID="2" presetClass="entr" presetSubtype="4" fill="hold" nodeType="withEffect">
                                  <p:stCondLst>
                                    <p:cond delay="400"/>
                                  </p:stCondLst>
                                  <p:childTnLst>
                                    <p:set>
                                      <p:cBhvr>
                                        <p:cTn id="37" dur="1" fill="hold">
                                          <p:stCondLst>
                                            <p:cond delay="0"/>
                                          </p:stCondLst>
                                        </p:cTn>
                                        <p:tgtEl>
                                          <p:spTgt spid="120"/>
                                        </p:tgtEl>
                                        <p:attrNameLst>
                                          <p:attrName>style.visibility</p:attrName>
                                        </p:attrNameLst>
                                      </p:cBhvr>
                                      <p:to>
                                        <p:strVal val="visible"/>
                                      </p:to>
                                    </p:set>
                                    <p:anim calcmode="lin" valueType="num">
                                      <p:cBhvr additive="base">
                                        <p:cTn id="38" dur="500" fill="hold"/>
                                        <p:tgtEl>
                                          <p:spTgt spid="120"/>
                                        </p:tgtEl>
                                        <p:attrNameLst>
                                          <p:attrName>ppt_x</p:attrName>
                                        </p:attrNameLst>
                                      </p:cBhvr>
                                      <p:tavLst>
                                        <p:tav tm="0">
                                          <p:val>
                                            <p:strVal val="#ppt_x"/>
                                          </p:val>
                                        </p:tav>
                                        <p:tav tm="100000">
                                          <p:val>
                                            <p:strVal val="#ppt_x"/>
                                          </p:val>
                                        </p:tav>
                                      </p:tavLst>
                                    </p:anim>
                                    <p:anim calcmode="lin" valueType="num">
                                      <p:cBhvr additive="base">
                                        <p:cTn id="39" dur="500" fill="hold"/>
                                        <p:tgtEl>
                                          <p:spTgt spid="120"/>
                                        </p:tgtEl>
                                        <p:attrNameLst>
                                          <p:attrName>ppt_y</p:attrName>
                                        </p:attrNameLst>
                                      </p:cBhvr>
                                      <p:tavLst>
                                        <p:tav tm="0">
                                          <p:val>
                                            <p:strVal val="1+#ppt_h/2"/>
                                          </p:val>
                                        </p:tav>
                                        <p:tav tm="100000">
                                          <p:val>
                                            <p:strVal val="#ppt_y"/>
                                          </p:val>
                                        </p:tav>
                                      </p:tavLst>
                                    </p:anim>
                                  </p:childTnLst>
                                </p:cTn>
                              </p:par>
                            </p:childTnLst>
                          </p:cTn>
                        </p:par>
                        <p:par>
                          <p:cTn id="40" fill="hold">
                            <p:stCondLst>
                              <p:cond delay="1900"/>
                            </p:stCondLst>
                            <p:childTnLst>
                              <p:par>
                                <p:cTn id="41" presetID="53" presetClass="entr" presetSubtype="16" fill="hold" nodeType="afterEffect">
                                  <p:stCondLst>
                                    <p:cond delay="0"/>
                                  </p:stCondLst>
                                  <p:childTnLst>
                                    <p:set>
                                      <p:cBhvr>
                                        <p:cTn id="42" dur="1" fill="hold">
                                          <p:stCondLst>
                                            <p:cond delay="0"/>
                                          </p:stCondLst>
                                        </p:cTn>
                                        <p:tgtEl>
                                          <p:spTgt spid="127"/>
                                        </p:tgtEl>
                                        <p:attrNameLst>
                                          <p:attrName>style.visibility</p:attrName>
                                        </p:attrNameLst>
                                      </p:cBhvr>
                                      <p:to>
                                        <p:strVal val="visible"/>
                                      </p:to>
                                    </p:set>
                                    <p:anim calcmode="lin" valueType="num">
                                      <p:cBhvr>
                                        <p:cTn id="43" dur="500" fill="hold"/>
                                        <p:tgtEl>
                                          <p:spTgt spid="127"/>
                                        </p:tgtEl>
                                        <p:attrNameLst>
                                          <p:attrName>ppt_w</p:attrName>
                                        </p:attrNameLst>
                                      </p:cBhvr>
                                      <p:tavLst>
                                        <p:tav tm="0">
                                          <p:val>
                                            <p:fltVal val="0"/>
                                          </p:val>
                                        </p:tav>
                                        <p:tav tm="100000">
                                          <p:val>
                                            <p:strVal val="#ppt_w"/>
                                          </p:val>
                                        </p:tav>
                                      </p:tavLst>
                                    </p:anim>
                                    <p:anim calcmode="lin" valueType="num">
                                      <p:cBhvr>
                                        <p:cTn id="44" dur="500" fill="hold"/>
                                        <p:tgtEl>
                                          <p:spTgt spid="127"/>
                                        </p:tgtEl>
                                        <p:attrNameLst>
                                          <p:attrName>ppt_h</p:attrName>
                                        </p:attrNameLst>
                                      </p:cBhvr>
                                      <p:tavLst>
                                        <p:tav tm="0">
                                          <p:val>
                                            <p:fltVal val="0"/>
                                          </p:val>
                                        </p:tav>
                                        <p:tav tm="100000">
                                          <p:val>
                                            <p:strVal val="#ppt_h"/>
                                          </p:val>
                                        </p:tav>
                                      </p:tavLst>
                                    </p:anim>
                                    <p:animEffect transition="in" filter="fade">
                                      <p:cBhvr>
                                        <p:cTn id="45" dur="500"/>
                                        <p:tgtEl>
                                          <p:spTgt spid="127"/>
                                        </p:tgtEl>
                                      </p:cBhvr>
                                    </p:animEffect>
                                  </p:childTnLst>
                                </p:cTn>
                              </p:par>
                              <p:par>
                                <p:cTn id="46" presetID="53" presetClass="entr" presetSubtype="16" fill="hold" grpId="0" nodeType="withEffect">
                                  <p:stCondLst>
                                    <p:cond delay="0"/>
                                  </p:stCondLst>
                                  <p:childTnLst>
                                    <p:set>
                                      <p:cBhvr>
                                        <p:cTn id="47" dur="1" fill="hold">
                                          <p:stCondLst>
                                            <p:cond delay="0"/>
                                          </p:stCondLst>
                                        </p:cTn>
                                        <p:tgtEl>
                                          <p:spTgt spid="119"/>
                                        </p:tgtEl>
                                        <p:attrNameLst>
                                          <p:attrName>style.visibility</p:attrName>
                                        </p:attrNameLst>
                                      </p:cBhvr>
                                      <p:to>
                                        <p:strVal val="visible"/>
                                      </p:to>
                                    </p:set>
                                    <p:anim calcmode="lin" valueType="num">
                                      <p:cBhvr>
                                        <p:cTn id="48" dur="500" fill="hold"/>
                                        <p:tgtEl>
                                          <p:spTgt spid="119"/>
                                        </p:tgtEl>
                                        <p:attrNameLst>
                                          <p:attrName>ppt_w</p:attrName>
                                        </p:attrNameLst>
                                      </p:cBhvr>
                                      <p:tavLst>
                                        <p:tav tm="0">
                                          <p:val>
                                            <p:fltVal val="0"/>
                                          </p:val>
                                        </p:tav>
                                        <p:tav tm="100000">
                                          <p:val>
                                            <p:strVal val="#ppt_w"/>
                                          </p:val>
                                        </p:tav>
                                      </p:tavLst>
                                    </p:anim>
                                    <p:anim calcmode="lin" valueType="num">
                                      <p:cBhvr>
                                        <p:cTn id="49" dur="500" fill="hold"/>
                                        <p:tgtEl>
                                          <p:spTgt spid="119"/>
                                        </p:tgtEl>
                                        <p:attrNameLst>
                                          <p:attrName>ppt_h</p:attrName>
                                        </p:attrNameLst>
                                      </p:cBhvr>
                                      <p:tavLst>
                                        <p:tav tm="0">
                                          <p:val>
                                            <p:fltVal val="0"/>
                                          </p:val>
                                        </p:tav>
                                        <p:tav tm="100000">
                                          <p:val>
                                            <p:strVal val="#ppt_h"/>
                                          </p:val>
                                        </p:tav>
                                      </p:tavLst>
                                    </p:anim>
                                    <p:animEffect transition="in" filter="fade">
                                      <p:cBhvr>
                                        <p:cTn id="50" dur="500"/>
                                        <p:tgtEl>
                                          <p:spTgt spid="119"/>
                                        </p:tgtEl>
                                      </p:cBhvr>
                                    </p:animEffect>
                                  </p:childTnLst>
                                </p:cTn>
                              </p:par>
                              <p:par>
                                <p:cTn id="51" presetID="53" presetClass="entr" presetSubtype="16" fill="hold" nodeType="withEffect">
                                  <p:stCondLst>
                                    <p:cond delay="0"/>
                                  </p:stCondLst>
                                  <p:childTnLst>
                                    <p:set>
                                      <p:cBhvr>
                                        <p:cTn id="52" dur="1" fill="hold">
                                          <p:stCondLst>
                                            <p:cond delay="0"/>
                                          </p:stCondLst>
                                        </p:cTn>
                                        <p:tgtEl>
                                          <p:spTgt spid="135"/>
                                        </p:tgtEl>
                                        <p:attrNameLst>
                                          <p:attrName>style.visibility</p:attrName>
                                        </p:attrNameLst>
                                      </p:cBhvr>
                                      <p:to>
                                        <p:strVal val="visible"/>
                                      </p:to>
                                    </p:set>
                                    <p:anim calcmode="lin" valueType="num">
                                      <p:cBhvr>
                                        <p:cTn id="53" dur="500" fill="hold"/>
                                        <p:tgtEl>
                                          <p:spTgt spid="135"/>
                                        </p:tgtEl>
                                        <p:attrNameLst>
                                          <p:attrName>ppt_w</p:attrName>
                                        </p:attrNameLst>
                                      </p:cBhvr>
                                      <p:tavLst>
                                        <p:tav tm="0">
                                          <p:val>
                                            <p:fltVal val="0"/>
                                          </p:val>
                                        </p:tav>
                                        <p:tav tm="100000">
                                          <p:val>
                                            <p:strVal val="#ppt_w"/>
                                          </p:val>
                                        </p:tav>
                                      </p:tavLst>
                                    </p:anim>
                                    <p:anim calcmode="lin" valueType="num">
                                      <p:cBhvr>
                                        <p:cTn id="54" dur="500" fill="hold"/>
                                        <p:tgtEl>
                                          <p:spTgt spid="135"/>
                                        </p:tgtEl>
                                        <p:attrNameLst>
                                          <p:attrName>ppt_h</p:attrName>
                                        </p:attrNameLst>
                                      </p:cBhvr>
                                      <p:tavLst>
                                        <p:tav tm="0">
                                          <p:val>
                                            <p:fltVal val="0"/>
                                          </p:val>
                                        </p:tav>
                                        <p:tav tm="100000">
                                          <p:val>
                                            <p:strVal val="#ppt_h"/>
                                          </p:val>
                                        </p:tav>
                                      </p:tavLst>
                                    </p:anim>
                                    <p:animEffect transition="in" filter="fade">
                                      <p:cBhvr>
                                        <p:cTn id="55" dur="500"/>
                                        <p:tgtEl>
                                          <p:spTgt spid="135"/>
                                        </p:tgtEl>
                                      </p:cBhvr>
                                    </p:animEffect>
                                  </p:childTnLst>
                                </p:cTn>
                              </p:par>
                              <p:par>
                                <p:cTn id="56" presetID="53" presetClass="entr" presetSubtype="16" fill="hold" grpId="0" nodeType="withEffect">
                                  <p:stCondLst>
                                    <p:cond delay="0"/>
                                  </p:stCondLst>
                                  <p:childTnLst>
                                    <p:set>
                                      <p:cBhvr>
                                        <p:cTn id="57" dur="1" fill="hold">
                                          <p:stCondLst>
                                            <p:cond delay="0"/>
                                          </p:stCondLst>
                                        </p:cTn>
                                        <p:tgtEl>
                                          <p:spTgt spid="123"/>
                                        </p:tgtEl>
                                        <p:attrNameLst>
                                          <p:attrName>style.visibility</p:attrName>
                                        </p:attrNameLst>
                                      </p:cBhvr>
                                      <p:to>
                                        <p:strVal val="visible"/>
                                      </p:to>
                                    </p:set>
                                    <p:anim calcmode="lin" valueType="num">
                                      <p:cBhvr>
                                        <p:cTn id="58" dur="500" fill="hold"/>
                                        <p:tgtEl>
                                          <p:spTgt spid="123"/>
                                        </p:tgtEl>
                                        <p:attrNameLst>
                                          <p:attrName>ppt_w</p:attrName>
                                        </p:attrNameLst>
                                      </p:cBhvr>
                                      <p:tavLst>
                                        <p:tav tm="0">
                                          <p:val>
                                            <p:fltVal val="0"/>
                                          </p:val>
                                        </p:tav>
                                        <p:tav tm="100000">
                                          <p:val>
                                            <p:strVal val="#ppt_w"/>
                                          </p:val>
                                        </p:tav>
                                      </p:tavLst>
                                    </p:anim>
                                    <p:anim calcmode="lin" valueType="num">
                                      <p:cBhvr>
                                        <p:cTn id="59" dur="500" fill="hold"/>
                                        <p:tgtEl>
                                          <p:spTgt spid="123"/>
                                        </p:tgtEl>
                                        <p:attrNameLst>
                                          <p:attrName>ppt_h</p:attrName>
                                        </p:attrNameLst>
                                      </p:cBhvr>
                                      <p:tavLst>
                                        <p:tav tm="0">
                                          <p:val>
                                            <p:fltVal val="0"/>
                                          </p:val>
                                        </p:tav>
                                        <p:tav tm="100000">
                                          <p:val>
                                            <p:strVal val="#ppt_h"/>
                                          </p:val>
                                        </p:tav>
                                      </p:tavLst>
                                    </p:anim>
                                    <p:animEffect transition="in" filter="fade">
                                      <p:cBhvr>
                                        <p:cTn id="60" dur="500"/>
                                        <p:tgtEl>
                                          <p:spTgt spid="123"/>
                                        </p:tgtEl>
                                      </p:cBhvr>
                                    </p:animEffect>
                                  </p:childTnLst>
                                </p:cTn>
                              </p:par>
                            </p:childTnLst>
                          </p:cTn>
                        </p:par>
                        <p:par>
                          <p:cTn id="61" fill="hold">
                            <p:stCondLst>
                              <p:cond delay="2400"/>
                            </p:stCondLst>
                            <p:childTnLst>
                              <p:par>
                                <p:cTn id="62" presetID="22" presetClass="entr" presetSubtype="8" fill="hold" grpId="0" nodeType="afterEffect">
                                  <p:stCondLst>
                                    <p:cond delay="0"/>
                                  </p:stCondLst>
                                  <p:childTnLst>
                                    <p:set>
                                      <p:cBhvr>
                                        <p:cTn id="63" dur="1" fill="hold">
                                          <p:stCondLst>
                                            <p:cond delay="0"/>
                                          </p:stCondLst>
                                        </p:cTn>
                                        <p:tgtEl>
                                          <p:spTgt spid="106"/>
                                        </p:tgtEl>
                                        <p:attrNameLst>
                                          <p:attrName>style.visibility</p:attrName>
                                        </p:attrNameLst>
                                      </p:cBhvr>
                                      <p:to>
                                        <p:strVal val="visible"/>
                                      </p:to>
                                    </p:set>
                                    <p:animEffect transition="in" filter="wipe(left)">
                                      <p:cBhvr>
                                        <p:cTn id="64" dur="500"/>
                                        <p:tgtEl>
                                          <p:spTgt spid="106"/>
                                        </p:tgtEl>
                                      </p:cBhvr>
                                    </p:animEffect>
                                  </p:childTnLst>
                                </p:cTn>
                              </p:par>
                              <p:par>
                                <p:cTn id="65" presetID="22" presetClass="entr" presetSubtype="8" fill="hold" grpId="0" nodeType="withEffect">
                                  <p:stCondLst>
                                    <p:cond delay="0"/>
                                  </p:stCondLst>
                                  <p:childTnLst>
                                    <p:set>
                                      <p:cBhvr>
                                        <p:cTn id="66" dur="1" fill="hold">
                                          <p:stCondLst>
                                            <p:cond delay="0"/>
                                          </p:stCondLst>
                                        </p:cTn>
                                        <p:tgtEl>
                                          <p:spTgt spid="108"/>
                                        </p:tgtEl>
                                        <p:attrNameLst>
                                          <p:attrName>style.visibility</p:attrName>
                                        </p:attrNameLst>
                                      </p:cBhvr>
                                      <p:to>
                                        <p:strVal val="visible"/>
                                      </p:to>
                                    </p:set>
                                    <p:animEffect transition="in" filter="wipe(left)">
                                      <p:cBhvr>
                                        <p:cTn id="67" dur="500"/>
                                        <p:tgtEl>
                                          <p:spTgt spid="108"/>
                                        </p:tgtEl>
                                      </p:cBhvr>
                                    </p:animEffect>
                                  </p:childTnLst>
                                </p:cTn>
                              </p:par>
                              <p:par>
                                <p:cTn id="68" presetID="22" presetClass="entr" presetSubtype="8" fill="hold" grpId="0" nodeType="withEffect">
                                  <p:stCondLst>
                                    <p:cond delay="0"/>
                                  </p:stCondLst>
                                  <p:childTnLst>
                                    <p:set>
                                      <p:cBhvr>
                                        <p:cTn id="69" dur="1" fill="hold">
                                          <p:stCondLst>
                                            <p:cond delay="0"/>
                                          </p:stCondLst>
                                        </p:cTn>
                                        <p:tgtEl>
                                          <p:spTgt spid="107"/>
                                        </p:tgtEl>
                                        <p:attrNameLst>
                                          <p:attrName>style.visibility</p:attrName>
                                        </p:attrNameLst>
                                      </p:cBhvr>
                                      <p:to>
                                        <p:strVal val="visible"/>
                                      </p:to>
                                    </p:set>
                                    <p:animEffect transition="in" filter="wipe(left)">
                                      <p:cBhvr>
                                        <p:cTn id="70" dur="500"/>
                                        <p:tgtEl>
                                          <p:spTgt spid="107"/>
                                        </p:tgtEl>
                                      </p:cBhvr>
                                    </p:animEffect>
                                  </p:childTnLst>
                                </p:cTn>
                              </p:par>
                              <p:par>
                                <p:cTn id="71" presetID="22" presetClass="entr" presetSubtype="8" fill="hold" grpId="0" nodeType="withEffect">
                                  <p:stCondLst>
                                    <p:cond delay="0"/>
                                  </p:stCondLst>
                                  <p:childTnLst>
                                    <p:set>
                                      <p:cBhvr>
                                        <p:cTn id="72" dur="1" fill="hold">
                                          <p:stCondLst>
                                            <p:cond delay="0"/>
                                          </p:stCondLst>
                                        </p:cTn>
                                        <p:tgtEl>
                                          <p:spTgt spid="109"/>
                                        </p:tgtEl>
                                        <p:attrNameLst>
                                          <p:attrName>style.visibility</p:attrName>
                                        </p:attrNameLst>
                                      </p:cBhvr>
                                      <p:to>
                                        <p:strVal val="visible"/>
                                      </p:to>
                                    </p:set>
                                    <p:animEffect transition="in" filter="wipe(left)">
                                      <p:cBhvr>
                                        <p:cTn id="73" dur="500"/>
                                        <p:tgtEl>
                                          <p:spTgt spid="109"/>
                                        </p:tgtEl>
                                      </p:cBhvr>
                                    </p:animEffect>
                                  </p:childTnLst>
                                </p:cTn>
                              </p:par>
                            </p:childTnLst>
                          </p:cTn>
                        </p:par>
                        <p:par>
                          <p:cTn id="74" fill="hold">
                            <p:stCondLst>
                              <p:cond delay="2900"/>
                            </p:stCondLst>
                            <p:childTnLst>
                              <p:par>
                                <p:cTn id="75" presetID="42" presetClass="entr" presetSubtype="0" fill="hold" grpId="0" nodeType="afterEffect">
                                  <p:stCondLst>
                                    <p:cond delay="0"/>
                                  </p:stCondLst>
                                  <p:childTnLst>
                                    <p:set>
                                      <p:cBhvr>
                                        <p:cTn id="76" dur="1" fill="hold">
                                          <p:stCondLst>
                                            <p:cond delay="0"/>
                                          </p:stCondLst>
                                        </p:cTn>
                                        <p:tgtEl>
                                          <p:spTgt spid="110"/>
                                        </p:tgtEl>
                                        <p:attrNameLst>
                                          <p:attrName>style.visibility</p:attrName>
                                        </p:attrNameLst>
                                      </p:cBhvr>
                                      <p:to>
                                        <p:strVal val="visible"/>
                                      </p:to>
                                    </p:set>
                                    <p:animEffect transition="in" filter="fade">
                                      <p:cBhvr>
                                        <p:cTn id="77" dur="1000"/>
                                        <p:tgtEl>
                                          <p:spTgt spid="110"/>
                                        </p:tgtEl>
                                      </p:cBhvr>
                                    </p:animEffect>
                                    <p:anim calcmode="lin" valueType="num">
                                      <p:cBhvr>
                                        <p:cTn id="78" dur="1000" fill="hold"/>
                                        <p:tgtEl>
                                          <p:spTgt spid="110"/>
                                        </p:tgtEl>
                                        <p:attrNameLst>
                                          <p:attrName>ppt_x</p:attrName>
                                        </p:attrNameLst>
                                      </p:cBhvr>
                                      <p:tavLst>
                                        <p:tav tm="0">
                                          <p:val>
                                            <p:strVal val="#ppt_x"/>
                                          </p:val>
                                        </p:tav>
                                        <p:tav tm="100000">
                                          <p:val>
                                            <p:strVal val="#ppt_x"/>
                                          </p:val>
                                        </p:tav>
                                      </p:tavLst>
                                    </p:anim>
                                    <p:anim calcmode="lin" valueType="num">
                                      <p:cBhvr>
                                        <p:cTn id="79" dur="1000" fill="hold"/>
                                        <p:tgtEl>
                                          <p:spTgt spid="110"/>
                                        </p:tgtEl>
                                        <p:attrNameLst>
                                          <p:attrName>ppt_y</p:attrName>
                                        </p:attrNameLst>
                                      </p:cBhvr>
                                      <p:tavLst>
                                        <p:tav tm="0">
                                          <p:val>
                                            <p:strVal val="#ppt_y+.1"/>
                                          </p:val>
                                        </p:tav>
                                        <p:tav tm="100000">
                                          <p:val>
                                            <p:strVal val="#ppt_y"/>
                                          </p:val>
                                        </p:tav>
                                      </p:tavLst>
                                    </p:anim>
                                  </p:childTnLst>
                                </p:cTn>
                              </p:par>
                              <p:par>
                                <p:cTn id="80" presetID="42" presetClass="entr" presetSubtype="0" fill="hold" grpId="0" nodeType="withEffect">
                                  <p:stCondLst>
                                    <p:cond delay="0"/>
                                  </p:stCondLst>
                                  <p:childTnLst>
                                    <p:set>
                                      <p:cBhvr>
                                        <p:cTn id="81" dur="1" fill="hold">
                                          <p:stCondLst>
                                            <p:cond delay="0"/>
                                          </p:stCondLst>
                                        </p:cTn>
                                        <p:tgtEl>
                                          <p:spTgt spid="112"/>
                                        </p:tgtEl>
                                        <p:attrNameLst>
                                          <p:attrName>style.visibility</p:attrName>
                                        </p:attrNameLst>
                                      </p:cBhvr>
                                      <p:to>
                                        <p:strVal val="visible"/>
                                      </p:to>
                                    </p:set>
                                    <p:animEffect transition="in" filter="fade">
                                      <p:cBhvr>
                                        <p:cTn id="82" dur="1000"/>
                                        <p:tgtEl>
                                          <p:spTgt spid="112"/>
                                        </p:tgtEl>
                                      </p:cBhvr>
                                    </p:animEffect>
                                    <p:anim calcmode="lin" valueType="num">
                                      <p:cBhvr>
                                        <p:cTn id="83" dur="1000" fill="hold"/>
                                        <p:tgtEl>
                                          <p:spTgt spid="112"/>
                                        </p:tgtEl>
                                        <p:attrNameLst>
                                          <p:attrName>ppt_x</p:attrName>
                                        </p:attrNameLst>
                                      </p:cBhvr>
                                      <p:tavLst>
                                        <p:tav tm="0">
                                          <p:val>
                                            <p:strVal val="#ppt_x"/>
                                          </p:val>
                                        </p:tav>
                                        <p:tav tm="100000">
                                          <p:val>
                                            <p:strVal val="#ppt_x"/>
                                          </p:val>
                                        </p:tav>
                                      </p:tavLst>
                                    </p:anim>
                                    <p:anim calcmode="lin" valueType="num">
                                      <p:cBhvr>
                                        <p:cTn id="84" dur="1000" fill="hold"/>
                                        <p:tgtEl>
                                          <p:spTgt spid="112"/>
                                        </p:tgtEl>
                                        <p:attrNameLst>
                                          <p:attrName>ppt_y</p:attrName>
                                        </p:attrNameLst>
                                      </p:cBhvr>
                                      <p:tavLst>
                                        <p:tav tm="0">
                                          <p:val>
                                            <p:strVal val="#ppt_y+.1"/>
                                          </p:val>
                                        </p:tav>
                                        <p:tav tm="100000">
                                          <p:val>
                                            <p:strVal val="#ppt_y"/>
                                          </p:val>
                                        </p:tav>
                                      </p:tavLst>
                                    </p:anim>
                                  </p:childTnLst>
                                </p:cTn>
                              </p:par>
                              <p:par>
                                <p:cTn id="85" presetID="42" presetClass="entr" presetSubtype="0" fill="hold" grpId="0" nodeType="withEffect">
                                  <p:stCondLst>
                                    <p:cond delay="0"/>
                                  </p:stCondLst>
                                  <p:childTnLst>
                                    <p:set>
                                      <p:cBhvr>
                                        <p:cTn id="86" dur="1" fill="hold">
                                          <p:stCondLst>
                                            <p:cond delay="0"/>
                                          </p:stCondLst>
                                        </p:cTn>
                                        <p:tgtEl>
                                          <p:spTgt spid="111"/>
                                        </p:tgtEl>
                                        <p:attrNameLst>
                                          <p:attrName>style.visibility</p:attrName>
                                        </p:attrNameLst>
                                      </p:cBhvr>
                                      <p:to>
                                        <p:strVal val="visible"/>
                                      </p:to>
                                    </p:set>
                                    <p:animEffect transition="in" filter="fade">
                                      <p:cBhvr>
                                        <p:cTn id="87" dur="1000"/>
                                        <p:tgtEl>
                                          <p:spTgt spid="111"/>
                                        </p:tgtEl>
                                      </p:cBhvr>
                                    </p:animEffect>
                                    <p:anim calcmode="lin" valueType="num">
                                      <p:cBhvr>
                                        <p:cTn id="88" dur="1000" fill="hold"/>
                                        <p:tgtEl>
                                          <p:spTgt spid="111"/>
                                        </p:tgtEl>
                                        <p:attrNameLst>
                                          <p:attrName>ppt_x</p:attrName>
                                        </p:attrNameLst>
                                      </p:cBhvr>
                                      <p:tavLst>
                                        <p:tav tm="0">
                                          <p:val>
                                            <p:strVal val="#ppt_x"/>
                                          </p:val>
                                        </p:tav>
                                        <p:tav tm="100000">
                                          <p:val>
                                            <p:strVal val="#ppt_x"/>
                                          </p:val>
                                        </p:tav>
                                      </p:tavLst>
                                    </p:anim>
                                    <p:anim calcmode="lin" valueType="num">
                                      <p:cBhvr>
                                        <p:cTn id="89" dur="1000" fill="hold"/>
                                        <p:tgtEl>
                                          <p:spTgt spid="111"/>
                                        </p:tgtEl>
                                        <p:attrNameLst>
                                          <p:attrName>ppt_y</p:attrName>
                                        </p:attrNameLst>
                                      </p:cBhvr>
                                      <p:tavLst>
                                        <p:tav tm="0">
                                          <p:val>
                                            <p:strVal val="#ppt_y+.1"/>
                                          </p:val>
                                        </p:tav>
                                        <p:tav tm="100000">
                                          <p:val>
                                            <p:strVal val="#ppt_y"/>
                                          </p:val>
                                        </p:tav>
                                      </p:tavLst>
                                    </p:anim>
                                  </p:childTnLst>
                                </p:cTn>
                              </p:par>
                              <p:par>
                                <p:cTn id="90" presetID="42" presetClass="entr" presetSubtype="0" fill="hold" grpId="0" nodeType="withEffect">
                                  <p:stCondLst>
                                    <p:cond delay="0"/>
                                  </p:stCondLst>
                                  <p:childTnLst>
                                    <p:set>
                                      <p:cBhvr>
                                        <p:cTn id="91" dur="1" fill="hold">
                                          <p:stCondLst>
                                            <p:cond delay="0"/>
                                          </p:stCondLst>
                                        </p:cTn>
                                        <p:tgtEl>
                                          <p:spTgt spid="113"/>
                                        </p:tgtEl>
                                        <p:attrNameLst>
                                          <p:attrName>style.visibility</p:attrName>
                                        </p:attrNameLst>
                                      </p:cBhvr>
                                      <p:to>
                                        <p:strVal val="visible"/>
                                      </p:to>
                                    </p:set>
                                    <p:animEffect transition="in" filter="fade">
                                      <p:cBhvr>
                                        <p:cTn id="92" dur="1000"/>
                                        <p:tgtEl>
                                          <p:spTgt spid="113"/>
                                        </p:tgtEl>
                                      </p:cBhvr>
                                    </p:animEffect>
                                    <p:anim calcmode="lin" valueType="num">
                                      <p:cBhvr>
                                        <p:cTn id="93" dur="1000" fill="hold"/>
                                        <p:tgtEl>
                                          <p:spTgt spid="113"/>
                                        </p:tgtEl>
                                        <p:attrNameLst>
                                          <p:attrName>ppt_x</p:attrName>
                                        </p:attrNameLst>
                                      </p:cBhvr>
                                      <p:tavLst>
                                        <p:tav tm="0">
                                          <p:val>
                                            <p:strVal val="#ppt_x"/>
                                          </p:val>
                                        </p:tav>
                                        <p:tav tm="100000">
                                          <p:val>
                                            <p:strVal val="#ppt_x"/>
                                          </p:val>
                                        </p:tav>
                                      </p:tavLst>
                                    </p:anim>
                                    <p:anim calcmode="lin" valueType="num">
                                      <p:cBhvr>
                                        <p:cTn id="94" dur="1000" fill="hold"/>
                                        <p:tgtEl>
                                          <p:spTgt spid="11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6" grpId="0"/>
      <p:bldP spid="107" grpId="0"/>
      <p:bldP spid="108" grpId="0"/>
      <p:bldP spid="109" grpId="0"/>
      <p:bldP spid="110" grpId="0"/>
      <p:bldP spid="111" grpId="0"/>
      <p:bldP spid="112" grpId="0"/>
      <p:bldP spid="113" grpId="0"/>
      <p:bldP spid="119" grpId="0" animBg="1"/>
      <p:bldP spid="123" grpId="0" animBg="1"/>
    </p:bldLst>
  </p:timing>
</p:sld>
</file>

<file path=ppt/slides/slide2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2" name="Picture 2" descr="C:\Users\Thinkpad\Desktop\e3e3.png"/>
          <p:cNvPicPr>
            <a:picLocks noChangeAspect="1" noChangeArrowheads="1"/>
          </p:cNvPicPr>
          <p:nvPr/>
        </p:nvPicPr>
        <p:blipFill rotWithShape="1">
          <a:blip r:embed="rId3" cstate="screen">
            <a:extLst>
              <a:ext uri="{28A0092B-C50C-407E-A947-70E740481C1C}">
                <a14:useLocalDpi xmlns:a14="http://schemas.microsoft.com/office/drawing/2010/main"/>
              </a:ext>
            </a:extLst>
          </a:blip>
          <a:srcRect/>
          <a:stretch/>
        </p:blipFill>
        <p:spPr bwMode="auto">
          <a:xfrm>
            <a:off x="5006979" y="756969"/>
            <a:ext cx="3748956" cy="3160311"/>
          </a:xfrm>
          <a:prstGeom prst="rect">
            <a:avLst/>
          </a:prstGeom>
          <a:noFill/>
          <a:extLst>
            <a:ext uri="{909E8E84-426E-40DD-AFC4-6F175D3DCCD1}">
              <a14:hiddenFill xmlns:a14="http://schemas.microsoft.com/office/drawing/2010/main">
                <a:solidFill>
                  <a:srgbClr val="FFFFFF"/>
                </a:solidFill>
              </a14:hiddenFill>
            </a:ext>
          </a:extLst>
        </p:spPr>
      </p:pic>
      <p:grpSp>
        <p:nvGrpSpPr>
          <p:cNvPr id="3" name="组合 2"/>
          <p:cNvGrpSpPr/>
          <p:nvPr/>
        </p:nvGrpSpPr>
        <p:grpSpPr>
          <a:xfrm>
            <a:off x="4696412" y="956341"/>
            <a:ext cx="1010600" cy="1010945"/>
            <a:chOff x="4661090" y="703608"/>
            <a:chExt cx="1116000" cy="1116000"/>
          </a:xfrm>
        </p:grpSpPr>
        <p:grpSp>
          <p:nvGrpSpPr>
            <p:cNvPr id="4" name="组合 3"/>
            <p:cNvGrpSpPr/>
            <p:nvPr/>
          </p:nvGrpSpPr>
          <p:grpSpPr>
            <a:xfrm>
              <a:off x="4661090" y="703608"/>
              <a:ext cx="1116000" cy="1116000"/>
              <a:chOff x="4661090" y="703608"/>
              <a:chExt cx="1116000" cy="1116000"/>
            </a:xfrm>
          </p:grpSpPr>
          <p:sp>
            <p:nvSpPr>
              <p:cNvPr id="6" name="椭圆 5"/>
              <p:cNvSpPr>
                <a:spLocks noChangeAspect="1"/>
              </p:cNvSpPr>
              <p:nvPr/>
            </p:nvSpPr>
            <p:spPr>
              <a:xfrm>
                <a:off x="4661090" y="703608"/>
                <a:ext cx="1116000" cy="1116000"/>
              </a:xfrm>
              <a:prstGeom prst="ellipse">
                <a:avLst/>
              </a:prstGeom>
              <a:solidFill>
                <a:srgbClr val="00B050"/>
              </a:solidFill>
              <a:ln w="19050">
                <a:solidFill>
                  <a:schemeClr val="bg1"/>
                </a:solidFill>
                <a:prstDash val="solid"/>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b="1">
                  <a:latin typeface="微软雅黑" pitchFamily="34" charset="-122"/>
                  <a:ea typeface="微软雅黑" pitchFamily="34" charset="-122"/>
                </a:endParaRPr>
              </a:p>
            </p:txBody>
          </p:sp>
          <p:sp>
            <p:nvSpPr>
              <p:cNvPr id="7" name="椭圆 6"/>
              <p:cNvSpPr>
                <a:spLocks noChangeAspect="1"/>
              </p:cNvSpPr>
              <p:nvPr/>
            </p:nvSpPr>
            <p:spPr>
              <a:xfrm>
                <a:off x="4697090" y="739608"/>
                <a:ext cx="1044000" cy="1044000"/>
              </a:xfrm>
              <a:prstGeom prst="ellipse">
                <a:avLst/>
              </a:prstGeom>
              <a:noFill/>
              <a:ln w="9525">
                <a:solidFill>
                  <a:schemeClr val="bg1"/>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5" name="TextBox 4"/>
            <p:cNvSpPr txBox="1"/>
            <p:nvPr/>
          </p:nvSpPr>
          <p:spPr>
            <a:xfrm>
              <a:off x="4727406" y="969221"/>
              <a:ext cx="1005403" cy="584775"/>
            </a:xfrm>
            <a:prstGeom prst="rect">
              <a:avLst/>
            </a:prstGeom>
            <a:noFill/>
          </p:spPr>
          <p:txBody>
            <a:bodyPr wrap="none" rtlCol="0">
              <a:spAutoFit/>
            </a:bodyPr>
            <a:lstStyle/>
            <a:p>
              <a:r>
                <a:rPr lang="zh-CN" altLang="en-US" sz="1400" dirty="0">
                  <a:solidFill>
                    <a:schemeClr val="bg1"/>
                  </a:solidFill>
                  <a:latin typeface="微软雅黑" panose="020B0503020204020204" pitchFamily="34" charset="-122"/>
                  <a:ea typeface="微软雅黑" panose="020B0503020204020204" pitchFamily="34" charset="-122"/>
                </a:rPr>
                <a:t>点击添加</a:t>
              </a:r>
              <a:endParaRPr lang="en-US" altLang="zh-CN" sz="1400" dirty="0">
                <a:solidFill>
                  <a:schemeClr val="bg1"/>
                </a:solidFill>
                <a:latin typeface="微软雅黑" panose="020B0503020204020204" pitchFamily="34" charset="-122"/>
                <a:ea typeface="微软雅黑" panose="020B0503020204020204" pitchFamily="34" charset="-122"/>
              </a:endParaRPr>
            </a:p>
            <a:p>
              <a:r>
                <a:rPr lang="zh-CN" altLang="en-US" sz="1400" dirty="0">
                  <a:solidFill>
                    <a:schemeClr val="bg1"/>
                  </a:solidFill>
                  <a:latin typeface="微软雅黑" panose="020B0503020204020204" pitchFamily="34" charset="-122"/>
                  <a:ea typeface="微软雅黑" panose="020B0503020204020204" pitchFamily="34" charset="-122"/>
                </a:rPr>
                <a:t>文字模板</a:t>
              </a:r>
            </a:p>
          </p:txBody>
        </p:sp>
      </p:grpSp>
      <p:grpSp>
        <p:nvGrpSpPr>
          <p:cNvPr id="8" name="组合 7"/>
          <p:cNvGrpSpPr/>
          <p:nvPr/>
        </p:nvGrpSpPr>
        <p:grpSpPr>
          <a:xfrm>
            <a:off x="5514032" y="2393056"/>
            <a:ext cx="1010600" cy="1010945"/>
            <a:chOff x="4661090" y="703608"/>
            <a:chExt cx="1116000" cy="1116000"/>
          </a:xfrm>
        </p:grpSpPr>
        <p:grpSp>
          <p:nvGrpSpPr>
            <p:cNvPr id="9" name="组合 8"/>
            <p:cNvGrpSpPr/>
            <p:nvPr/>
          </p:nvGrpSpPr>
          <p:grpSpPr>
            <a:xfrm>
              <a:off x="4661090" y="703608"/>
              <a:ext cx="1116000" cy="1116000"/>
              <a:chOff x="4661090" y="703608"/>
              <a:chExt cx="1116000" cy="1116000"/>
            </a:xfrm>
          </p:grpSpPr>
          <p:sp>
            <p:nvSpPr>
              <p:cNvPr id="11" name="椭圆 10"/>
              <p:cNvSpPr>
                <a:spLocks noChangeAspect="1"/>
              </p:cNvSpPr>
              <p:nvPr/>
            </p:nvSpPr>
            <p:spPr>
              <a:xfrm>
                <a:off x="4661090" y="703608"/>
                <a:ext cx="1116000" cy="1116000"/>
              </a:xfrm>
              <a:prstGeom prst="ellipse">
                <a:avLst/>
              </a:prstGeom>
              <a:solidFill>
                <a:srgbClr val="7BC143"/>
              </a:solidFill>
              <a:ln w="19050">
                <a:solidFill>
                  <a:schemeClr val="bg1"/>
                </a:solidFill>
                <a:prstDash val="solid"/>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b="1">
                  <a:latin typeface="微软雅黑" pitchFamily="34" charset="-122"/>
                  <a:ea typeface="微软雅黑" pitchFamily="34" charset="-122"/>
                </a:endParaRPr>
              </a:p>
            </p:txBody>
          </p:sp>
          <p:sp>
            <p:nvSpPr>
              <p:cNvPr id="12" name="椭圆 11"/>
              <p:cNvSpPr>
                <a:spLocks noChangeAspect="1"/>
              </p:cNvSpPr>
              <p:nvPr/>
            </p:nvSpPr>
            <p:spPr>
              <a:xfrm>
                <a:off x="4697090" y="739608"/>
                <a:ext cx="1044000" cy="1044000"/>
              </a:xfrm>
              <a:prstGeom prst="ellipse">
                <a:avLst/>
              </a:prstGeom>
              <a:noFill/>
              <a:ln w="9525">
                <a:solidFill>
                  <a:schemeClr val="bg1"/>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00"/>
              </a:p>
            </p:txBody>
          </p:sp>
        </p:grpSp>
        <p:sp>
          <p:nvSpPr>
            <p:cNvPr id="10" name="TextBox 9"/>
            <p:cNvSpPr txBox="1"/>
            <p:nvPr/>
          </p:nvSpPr>
          <p:spPr>
            <a:xfrm>
              <a:off x="4767551" y="947179"/>
              <a:ext cx="1005403" cy="584775"/>
            </a:xfrm>
            <a:prstGeom prst="rect">
              <a:avLst/>
            </a:prstGeom>
            <a:noFill/>
          </p:spPr>
          <p:txBody>
            <a:bodyPr wrap="none" rtlCol="0">
              <a:spAutoFit/>
            </a:bodyPr>
            <a:lstStyle/>
            <a:p>
              <a:r>
                <a:rPr lang="zh-CN" altLang="en-US" sz="1400" dirty="0">
                  <a:solidFill>
                    <a:schemeClr val="bg1"/>
                  </a:solidFill>
                  <a:latin typeface="微软雅黑" panose="020B0503020204020204" pitchFamily="34" charset="-122"/>
                  <a:ea typeface="微软雅黑" panose="020B0503020204020204" pitchFamily="34" charset="-122"/>
                </a:rPr>
                <a:t>点击添加</a:t>
              </a:r>
              <a:endParaRPr lang="en-US" altLang="zh-CN" sz="1400" dirty="0">
                <a:solidFill>
                  <a:schemeClr val="bg1"/>
                </a:solidFill>
                <a:latin typeface="微软雅黑" panose="020B0503020204020204" pitchFamily="34" charset="-122"/>
                <a:ea typeface="微软雅黑" panose="020B0503020204020204" pitchFamily="34" charset="-122"/>
              </a:endParaRPr>
            </a:p>
            <a:p>
              <a:r>
                <a:rPr lang="zh-CN" altLang="en-US" sz="1400" dirty="0">
                  <a:solidFill>
                    <a:schemeClr val="bg1"/>
                  </a:solidFill>
                  <a:latin typeface="微软雅黑" panose="020B0503020204020204" pitchFamily="34" charset="-122"/>
                  <a:ea typeface="微软雅黑" panose="020B0503020204020204" pitchFamily="34" charset="-122"/>
                </a:rPr>
                <a:t>文字模板</a:t>
              </a:r>
            </a:p>
          </p:txBody>
        </p:sp>
      </p:grpSp>
      <p:grpSp>
        <p:nvGrpSpPr>
          <p:cNvPr id="13" name="组合 12"/>
          <p:cNvGrpSpPr/>
          <p:nvPr/>
        </p:nvGrpSpPr>
        <p:grpSpPr>
          <a:xfrm>
            <a:off x="7028404" y="3291550"/>
            <a:ext cx="1010600" cy="1010945"/>
            <a:chOff x="4661090" y="703608"/>
            <a:chExt cx="1116000" cy="1116000"/>
          </a:xfrm>
        </p:grpSpPr>
        <p:grpSp>
          <p:nvGrpSpPr>
            <p:cNvPr id="14" name="组合 13"/>
            <p:cNvGrpSpPr/>
            <p:nvPr/>
          </p:nvGrpSpPr>
          <p:grpSpPr>
            <a:xfrm>
              <a:off x="4661090" y="703608"/>
              <a:ext cx="1116000" cy="1116000"/>
              <a:chOff x="4661090" y="703608"/>
              <a:chExt cx="1116000" cy="1116000"/>
            </a:xfrm>
          </p:grpSpPr>
          <p:sp>
            <p:nvSpPr>
              <p:cNvPr id="16" name="椭圆 15"/>
              <p:cNvSpPr>
                <a:spLocks noChangeAspect="1"/>
              </p:cNvSpPr>
              <p:nvPr/>
            </p:nvSpPr>
            <p:spPr>
              <a:xfrm>
                <a:off x="4661090" y="703608"/>
                <a:ext cx="1116000" cy="1116000"/>
              </a:xfrm>
              <a:prstGeom prst="ellipse">
                <a:avLst/>
              </a:prstGeom>
              <a:solidFill>
                <a:srgbClr val="00B050"/>
              </a:solidFill>
              <a:ln w="19050">
                <a:solidFill>
                  <a:schemeClr val="bg1"/>
                </a:solidFill>
                <a:prstDash val="solid"/>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b="1">
                  <a:latin typeface="微软雅黑" pitchFamily="34" charset="-122"/>
                  <a:ea typeface="微软雅黑" pitchFamily="34" charset="-122"/>
                </a:endParaRPr>
              </a:p>
            </p:txBody>
          </p:sp>
          <p:sp>
            <p:nvSpPr>
              <p:cNvPr id="17" name="椭圆 16"/>
              <p:cNvSpPr>
                <a:spLocks noChangeAspect="1"/>
              </p:cNvSpPr>
              <p:nvPr/>
            </p:nvSpPr>
            <p:spPr>
              <a:xfrm>
                <a:off x="4697090" y="739608"/>
                <a:ext cx="1044000" cy="1044000"/>
              </a:xfrm>
              <a:prstGeom prst="ellipse">
                <a:avLst/>
              </a:prstGeom>
              <a:noFill/>
              <a:ln w="9525">
                <a:solidFill>
                  <a:schemeClr val="bg1"/>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00"/>
              </a:p>
            </p:txBody>
          </p:sp>
        </p:grpSp>
        <p:sp>
          <p:nvSpPr>
            <p:cNvPr id="15" name="TextBox 14"/>
            <p:cNvSpPr txBox="1"/>
            <p:nvPr/>
          </p:nvSpPr>
          <p:spPr>
            <a:xfrm>
              <a:off x="4756400" y="935768"/>
              <a:ext cx="1005403" cy="584775"/>
            </a:xfrm>
            <a:prstGeom prst="rect">
              <a:avLst/>
            </a:prstGeom>
            <a:noFill/>
          </p:spPr>
          <p:txBody>
            <a:bodyPr wrap="none" rtlCol="0">
              <a:spAutoFit/>
            </a:bodyPr>
            <a:lstStyle/>
            <a:p>
              <a:r>
                <a:rPr lang="zh-CN" altLang="en-US" sz="1400" dirty="0">
                  <a:solidFill>
                    <a:schemeClr val="bg1"/>
                  </a:solidFill>
                  <a:latin typeface="微软雅黑" panose="020B0503020204020204" pitchFamily="34" charset="-122"/>
                  <a:ea typeface="微软雅黑" panose="020B0503020204020204" pitchFamily="34" charset="-122"/>
                </a:rPr>
                <a:t>点击添加</a:t>
              </a:r>
              <a:endParaRPr lang="en-US" altLang="zh-CN" sz="1400" dirty="0">
                <a:solidFill>
                  <a:schemeClr val="bg1"/>
                </a:solidFill>
                <a:latin typeface="微软雅黑" panose="020B0503020204020204" pitchFamily="34" charset="-122"/>
                <a:ea typeface="微软雅黑" panose="020B0503020204020204" pitchFamily="34" charset="-122"/>
              </a:endParaRPr>
            </a:p>
            <a:p>
              <a:r>
                <a:rPr lang="zh-CN" altLang="en-US" sz="1400" dirty="0">
                  <a:solidFill>
                    <a:schemeClr val="bg1"/>
                  </a:solidFill>
                  <a:latin typeface="微软雅黑" panose="020B0503020204020204" pitchFamily="34" charset="-122"/>
                  <a:ea typeface="微软雅黑" panose="020B0503020204020204" pitchFamily="34" charset="-122"/>
                </a:rPr>
                <a:t>文字模板</a:t>
              </a:r>
            </a:p>
          </p:txBody>
        </p:sp>
      </p:grpSp>
      <p:sp>
        <p:nvSpPr>
          <p:cNvPr id="18" name="Arc 10"/>
          <p:cNvSpPr>
            <a:spLocks/>
          </p:cNvSpPr>
          <p:nvPr/>
        </p:nvSpPr>
        <p:spPr bwMode="auto">
          <a:xfrm rot="11408877">
            <a:off x="4981922" y="2084895"/>
            <a:ext cx="439580" cy="493936"/>
          </a:xfrm>
          <a:custGeom>
            <a:avLst/>
            <a:gdLst>
              <a:gd name="T0" fmla="*/ 0 w 21600"/>
              <a:gd name="T1" fmla="*/ 0 h 21600"/>
              <a:gd name="T2" fmla="*/ 42 w 21600"/>
              <a:gd name="T3" fmla="*/ 42 h 21600"/>
              <a:gd name="T4" fmla="*/ 0 w 21600"/>
              <a:gd name="T5" fmla="*/ 42 h 21600"/>
              <a:gd name="T6" fmla="*/ 0 60000 65536"/>
              <a:gd name="T7" fmla="*/ 0 60000 65536"/>
              <a:gd name="T8" fmla="*/ 0 60000 65536"/>
              <a:gd name="T9" fmla="*/ 0 w 21600"/>
              <a:gd name="T10" fmla="*/ 0 h 21600"/>
              <a:gd name="T11" fmla="*/ 21600 w 21600"/>
              <a:gd name="T12" fmla="*/ 21600 h 21600"/>
            </a:gdLst>
            <a:ahLst/>
            <a:cxnLst>
              <a:cxn ang="T6">
                <a:pos x="T0" y="T1"/>
              </a:cxn>
              <a:cxn ang="T7">
                <a:pos x="T2" y="T3"/>
              </a:cxn>
              <a:cxn ang="T8">
                <a:pos x="T4" y="T5"/>
              </a:cxn>
            </a:cxnLst>
            <a:rect l="T9" t="T10" r="T11" b="T12"/>
            <a:pathLst>
              <a:path w="21600" h="21600" fill="none" extrusionOk="0">
                <a:moveTo>
                  <a:pt x="-1" y="0"/>
                </a:moveTo>
                <a:cubicBezTo>
                  <a:pt x="11929" y="0"/>
                  <a:pt x="21600" y="9670"/>
                  <a:pt x="21600" y="21600"/>
                </a:cubicBezTo>
              </a:path>
              <a:path w="21600" h="21600" stroke="0" extrusionOk="0">
                <a:moveTo>
                  <a:pt x="-1" y="0"/>
                </a:moveTo>
                <a:cubicBezTo>
                  <a:pt x="11929" y="0"/>
                  <a:pt x="21600" y="9670"/>
                  <a:pt x="21600" y="21600"/>
                </a:cubicBezTo>
                <a:lnTo>
                  <a:pt x="0" y="21600"/>
                </a:lnTo>
                <a:close/>
              </a:path>
            </a:pathLst>
          </a:custGeom>
          <a:noFill/>
          <a:ln w="28575" cap="rnd">
            <a:solidFill>
              <a:schemeClr val="bg1">
                <a:lumMod val="65000"/>
              </a:schemeClr>
            </a:solidFill>
            <a:prstDash val="sysDot"/>
            <a:round/>
            <a:headEnd type="triangle" w="med" len="med"/>
            <a:tailEnd type="none" w="med" len="med"/>
          </a:ln>
          <a:extLst>
            <a:ext uri="{909E8E84-426E-40DD-AFC4-6F175D3DCCD1}">
              <a14:hiddenFill xmlns:a14="http://schemas.microsoft.com/office/drawing/2010/main">
                <a:solidFill>
                  <a:srgbClr val="FFFFFF"/>
                </a:solidFill>
              </a14:hiddenFill>
            </a:ext>
          </a:extLst>
        </p:spPr>
        <p:txBody>
          <a:bodyPr wrap="none" lIns="82808" tIns="41403" rIns="82808" bIns="41403" anchor="ctr"/>
          <a:lstStyle/>
          <a:p>
            <a:pPr latinLnBrk="1">
              <a:defRPr/>
            </a:pPr>
            <a:endParaRPr kumimoji="1" lang="zh-CN" altLang="en-US" kern="0" smtClean="0">
              <a:solidFill>
                <a:srgbClr val="000000"/>
              </a:solidFill>
              <a:latin typeface="굴림" pitchFamily="34" charset="-127"/>
              <a:ea typeface="굴림" pitchFamily="34" charset="-127"/>
            </a:endParaRPr>
          </a:p>
        </p:txBody>
      </p:sp>
      <p:sp>
        <p:nvSpPr>
          <p:cNvPr id="19" name="Arc 10"/>
          <p:cNvSpPr>
            <a:spLocks/>
          </p:cNvSpPr>
          <p:nvPr/>
        </p:nvSpPr>
        <p:spPr bwMode="auto">
          <a:xfrm rot="9942264">
            <a:off x="6402058" y="3464302"/>
            <a:ext cx="439580" cy="493936"/>
          </a:xfrm>
          <a:custGeom>
            <a:avLst/>
            <a:gdLst>
              <a:gd name="T0" fmla="*/ 0 w 21600"/>
              <a:gd name="T1" fmla="*/ 0 h 21600"/>
              <a:gd name="T2" fmla="*/ 42 w 21600"/>
              <a:gd name="T3" fmla="*/ 42 h 21600"/>
              <a:gd name="T4" fmla="*/ 0 w 21600"/>
              <a:gd name="T5" fmla="*/ 42 h 21600"/>
              <a:gd name="T6" fmla="*/ 0 60000 65536"/>
              <a:gd name="T7" fmla="*/ 0 60000 65536"/>
              <a:gd name="T8" fmla="*/ 0 60000 65536"/>
              <a:gd name="T9" fmla="*/ 0 w 21600"/>
              <a:gd name="T10" fmla="*/ 0 h 21600"/>
              <a:gd name="T11" fmla="*/ 21600 w 21600"/>
              <a:gd name="T12" fmla="*/ 21600 h 21600"/>
            </a:gdLst>
            <a:ahLst/>
            <a:cxnLst>
              <a:cxn ang="T6">
                <a:pos x="T0" y="T1"/>
              </a:cxn>
              <a:cxn ang="T7">
                <a:pos x="T2" y="T3"/>
              </a:cxn>
              <a:cxn ang="T8">
                <a:pos x="T4" y="T5"/>
              </a:cxn>
            </a:cxnLst>
            <a:rect l="T9" t="T10" r="T11" b="T12"/>
            <a:pathLst>
              <a:path w="21600" h="21600" fill="none" extrusionOk="0">
                <a:moveTo>
                  <a:pt x="-1" y="0"/>
                </a:moveTo>
                <a:cubicBezTo>
                  <a:pt x="11929" y="0"/>
                  <a:pt x="21600" y="9670"/>
                  <a:pt x="21600" y="21600"/>
                </a:cubicBezTo>
              </a:path>
              <a:path w="21600" h="21600" stroke="0" extrusionOk="0">
                <a:moveTo>
                  <a:pt x="-1" y="0"/>
                </a:moveTo>
                <a:cubicBezTo>
                  <a:pt x="11929" y="0"/>
                  <a:pt x="21600" y="9670"/>
                  <a:pt x="21600" y="21600"/>
                </a:cubicBezTo>
                <a:lnTo>
                  <a:pt x="0" y="21600"/>
                </a:lnTo>
                <a:close/>
              </a:path>
            </a:pathLst>
          </a:custGeom>
          <a:noFill/>
          <a:ln w="28575" cap="rnd">
            <a:solidFill>
              <a:schemeClr val="bg1">
                <a:lumMod val="65000"/>
              </a:schemeClr>
            </a:solidFill>
            <a:prstDash val="sysDot"/>
            <a:round/>
            <a:headEnd type="triangle" w="med" len="med"/>
            <a:tailEnd type="none" w="med" len="med"/>
          </a:ln>
          <a:extLst>
            <a:ext uri="{909E8E84-426E-40DD-AFC4-6F175D3DCCD1}">
              <a14:hiddenFill xmlns:a14="http://schemas.microsoft.com/office/drawing/2010/main">
                <a:solidFill>
                  <a:srgbClr val="FFFFFF"/>
                </a:solidFill>
              </a14:hiddenFill>
            </a:ext>
          </a:extLst>
        </p:spPr>
        <p:txBody>
          <a:bodyPr wrap="none" lIns="82808" tIns="41403" rIns="82808" bIns="41403" anchor="ctr"/>
          <a:lstStyle/>
          <a:p>
            <a:pPr latinLnBrk="1">
              <a:defRPr/>
            </a:pPr>
            <a:endParaRPr kumimoji="1" lang="zh-CN" altLang="en-US" kern="0" smtClean="0">
              <a:solidFill>
                <a:srgbClr val="000000"/>
              </a:solidFill>
              <a:latin typeface="굴림" pitchFamily="34" charset="-127"/>
              <a:ea typeface="굴림" pitchFamily="34" charset="-127"/>
            </a:endParaRPr>
          </a:p>
        </p:txBody>
      </p:sp>
      <p:sp>
        <p:nvSpPr>
          <p:cNvPr id="20" name="TextBox 19"/>
          <p:cNvSpPr txBox="1"/>
          <p:nvPr/>
        </p:nvSpPr>
        <p:spPr bwMode="auto">
          <a:xfrm>
            <a:off x="1029337" y="1200216"/>
            <a:ext cx="3390776" cy="1099277"/>
          </a:xfrm>
          <a:prstGeom prst="rect">
            <a:avLst/>
          </a:prstGeom>
          <a:noFill/>
        </p:spPr>
        <p:txBody>
          <a:bodyPr wrap="square" lIns="82808" tIns="41403" rIns="82808" bIns="41403">
            <a:spAutoFit/>
          </a:bodyPr>
          <a:lstStyle/>
          <a:p>
            <a:pPr>
              <a:lnSpc>
                <a:spcPct val="120000"/>
              </a:lnSpc>
              <a:defRPr/>
            </a:pPr>
            <a:r>
              <a:rPr lang="zh-CN" altLang="en-US" sz="1100" kern="0" dirty="0">
                <a:solidFill>
                  <a:schemeClr val="tx1">
                    <a:lumMod val="95000"/>
                    <a:lumOff val="5000"/>
                  </a:schemeClr>
                </a:solidFill>
                <a:latin typeface="微软雅黑" pitchFamily="34" charset="-122"/>
                <a:ea typeface="微软雅黑" pitchFamily="34" charset="-122"/>
              </a:rPr>
              <a:t>单击此处添加段落文本单击此处添加段落文本单击此处添加段落文本单击此处添加段落文本单击此处添加段落文本单击此处添加段落文本单击此处添加段落文本单击此处添加段落文本</a:t>
            </a:r>
          </a:p>
          <a:p>
            <a:pPr>
              <a:lnSpc>
                <a:spcPct val="120000"/>
              </a:lnSpc>
              <a:defRPr/>
            </a:pPr>
            <a:endParaRPr lang="zh-CN" altLang="en-US" sz="1100" kern="0" dirty="0">
              <a:solidFill>
                <a:schemeClr val="tx1">
                  <a:lumMod val="95000"/>
                  <a:lumOff val="5000"/>
                </a:schemeClr>
              </a:solidFill>
              <a:latin typeface="微软雅黑" pitchFamily="34" charset="-122"/>
              <a:ea typeface="微软雅黑" pitchFamily="34" charset="-122"/>
            </a:endParaRPr>
          </a:p>
        </p:txBody>
      </p:sp>
      <p:sp>
        <p:nvSpPr>
          <p:cNvPr id="21" name="TextBox 20"/>
          <p:cNvSpPr txBox="1"/>
          <p:nvPr/>
        </p:nvSpPr>
        <p:spPr bwMode="auto">
          <a:xfrm>
            <a:off x="996266" y="2613707"/>
            <a:ext cx="3945594" cy="896145"/>
          </a:xfrm>
          <a:prstGeom prst="rect">
            <a:avLst/>
          </a:prstGeom>
          <a:noFill/>
        </p:spPr>
        <p:txBody>
          <a:bodyPr wrap="square" lIns="82808" tIns="41403" rIns="82808" bIns="41403">
            <a:spAutoFit/>
          </a:bodyPr>
          <a:lstStyle/>
          <a:p>
            <a:pPr>
              <a:lnSpc>
                <a:spcPct val="120000"/>
              </a:lnSpc>
              <a:defRPr/>
            </a:pPr>
            <a:r>
              <a:rPr lang="zh-CN" altLang="en-US" sz="1100" kern="0" dirty="0">
                <a:solidFill>
                  <a:schemeClr val="tx1">
                    <a:lumMod val="95000"/>
                    <a:lumOff val="5000"/>
                  </a:schemeClr>
                </a:solidFill>
                <a:latin typeface="微软雅黑" pitchFamily="34" charset="-122"/>
                <a:ea typeface="微软雅黑" pitchFamily="34" charset="-122"/>
              </a:rPr>
              <a:t>单击此处添加段落文本单击此处添加段落文本单击此处添加段落文本单击此处添加段落文本单击此处添加段落文本单击此处添加段落文本单击此处添加段落文本单击此处添加段落文本</a:t>
            </a:r>
          </a:p>
          <a:p>
            <a:pPr>
              <a:lnSpc>
                <a:spcPct val="120000"/>
              </a:lnSpc>
              <a:defRPr/>
            </a:pPr>
            <a:endParaRPr lang="zh-CN" altLang="en-US" sz="1100" kern="0" dirty="0">
              <a:solidFill>
                <a:schemeClr val="tx1">
                  <a:lumMod val="95000"/>
                  <a:lumOff val="5000"/>
                </a:schemeClr>
              </a:solidFill>
              <a:latin typeface="微软雅黑" pitchFamily="34" charset="-122"/>
              <a:ea typeface="微软雅黑" pitchFamily="34" charset="-122"/>
            </a:endParaRPr>
          </a:p>
        </p:txBody>
      </p:sp>
      <p:sp>
        <p:nvSpPr>
          <p:cNvPr id="22" name="TextBox 21"/>
          <p:cNvSpPr txBox="1"/>
          <p:nvPr/>
        </p:nvSpPr>
        <p:spPr bwMode="auto">
          <a:xfrm>
            <a:off x="1029337" y="3797024"/>
            <a:ext cx="5398647" cy="896145"/>
          </a:xfrm>
          <a:prstGeom prst="rect">
            <a:avLst/>
          </a:prstGeom>
          <a:noFill/>
        </p:spPr>
        <p:txBody>
          <a:bodyPr wrap="square" lIns="82808" tIns="41403" rIns="82808" bIns="41403">
            <a:spAutoFit/>
          </a:bodyPr>
          <a:lstStyle/>
          <a:p>
            <a:pPr>
              <a:lnSpc>
                <a:spcPct val="120000"/>
              </a:lnSpc>
              <a:defRPr/>
            </a:pPr>
            <a:r>
              <a:rPr lang="zh-CN" altLang="en-US" sz="1100" kern="0" dirty="0">
                <a:solidFill>
                  <a:schemeClr val="tx1">
                    <a:lumMod val="95000"/>
                    <a:lumOff val="5000"/>
                  </a:schemeClr>
                </a:solidFill>
                <a:latin typeface="微软雅黑" pitchFamily="34" charset="-122"/>
                <a:ea typeface="微软雅黑" pitchFamily="34" charset="-122"/>
              </a:rPr>
              <a:t>单击此处添加段落文本单击此处添加段落文本单击此处添加段落文本单击此处添加段落文本单击此处添加段落文本单击此处添加段落文本单击此处添加段落文本单击此处添加段落文本</a:t>
            </a:r>
          </a:p>
          <a:p>
            <a:pPr>
              <a:lnSpc>
                <a:spcPct val="120000"/>
              </a:lnSpc>
              <a:defRPr/>
            </a:pPr>
            <a:endParaRPr lang="zh-CN" altLang="en-US" sz="1100" kern="0" dirty="0">
              <a:solidFill>
                <a:schemeClr val="tx1">
                  <a:lumMod val="95000"/>
                  <a:lumOff val="5000"/>
                </a:schemeClr>
              </a:solidFill>
              <a:latin typeface="微软雅黑" pitchFamily="34" charset="-122"/>
              <a:ea typeface="微软雅黑" pitchFamily="34" charset="-122"/>
            </a:endParaRPr>
          </a:p>
        </p:txBody>
      </p:sp>
    </p:spTree>
    <p:extLst>
      <p:ext uri="{BB962C8B-B14F-4D97-AF65-F5344CB8AC3E}">
        <p14:creationId xmlns:p14="http://schemas.microsoft.com/office/powerpoint/2010/main" val="2258683530"/>
      </p:ext>
    </p:extLst>
  </p:cSld>
  <p:clrMapOvr>
    <a:masterClrMapping/>
  </p:clrMapOvr>
  <mc:AlternateContent xmlns:mc="http://schemas.openxmlformats.org/markup-compatibility/2006" xmlns:p14="http://schemas.microsoft.com/office/powerpoint/2010/main">
    <mc:Choice Requires="p14">
      <p:transition spd="slow" p14:dur="800" advClick="0" advTm="5000">
        <p:circle/>
      </p:transition>
    </mc:Choice>
    <mc:Fallback xmlns="">
      <p:transition spd="slow" advClick="0" advTm="5000">
        <p:circl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7" presetClass="entr" presetSubtype="0"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21" presetClass="entr" presetSubtype="1" fill="hold" nodeType="afterEffect">
                                  <p:stCondLst>
                                    <p:cond delay="0"/>
                                  </p:stCondLst>
                                  <p:childTnLst>
                                    <p:set>
                                      <p:cBhvr>
                                        <p:cTn id="12" dur="1" fill="hold">
                                          <p:stCondLst>
                                            <p:cond delay="0"/>
                                          </p:stCondLst>
                                        </p:cTn>
                                        <p:tgtEl>
                                          <p:spTgt spid="3"/>
                                        </p:tgtEl>
                                        <p:attrNameLst>
                                          <p:attrName>style.visibility</p:attrName>
                                        </p:attrNameLst>
                                      </p:cBhvr>
                                      <p:to>
                                        <p:strVal val="visible"/>
                                      </p:to>
                                    </p:set>
                                    <p:animEffect transition="in" filter="wheel(1)">
                                      <p:cBhvr>
                                        <p:cTn id="13" dur="1000"/>
                                        <p:tgtEl>
                                          <p:spTgt spid="3"/>
                                        </p:tgtEl>
                                      </p:cBhvr>
                                    </p:animEffect>
                                  </p:childTnLst>
                                </p:cTn>
                              </p:par>
                            </p:childTnLst>
                          </p:cTn>
                        </p:par>
                        <p:par>
                          <p:cTn id="14" fill="hold">
                            <p:stCondLst>
                              <p:cond delay="2000"/>
                            </p:stCondLst>
                            <p:childTnLst>
                              <p:par>
                                <p:cTn id="15" presetID="22" presetClass="entr" presetSubtype="2" fill="hold" grpId="0" nodeType="afterEffect">
                                  <p:stCondLst>
                                    <p:cond delay="0"/>
                                  </p:stCondLst>
                                  <p:childTnLst>
                                    <p:set>
                                      <p:cBhvr>
                                        <p:cTn id="16" dur="1" fill="hold">
                                          <p:stCondLst>
                                            <p:cond delay="0"/>
                                          </p:stCondLst>
                                        </p:cTn>
                                        <p:tgtEl>
                                          <p:spTgt spid="20"/>
                                        </p:tgtEl>
                                        <p:attrNameLst>
                                          <p:attrName>style.visibility</p:attrName>
                                        </p:attrNameLst>
                                      </p:cBhvr>
                                      <p:to>
                                        <p:strVal val="visible"/>
                                      </p:to>
                                    </p:set>
                                    <p:animEffect transition="in" filter="wipe(right)">
                                      <p:cBhvr>
                                        <p:cTn id="17" dur="500"/>
                                        <p:tgtEl>
                                          <p:spTgt spid="20"/>
                                        </p:tgtEl>
                                      </p:cBhvr>
                                    </p:animEffect>
                                  </p:childTnLst>
                                </p:cTn>
                              </p:par>
                            </p:childTnLst>
                          </p:cTn>
                        </p:par>
                        <p:par>
                          <p:cTn id="18" fill="hold">
                            <p:stCondLst>
                              <p:cond delay="2500"/>
                            </p:stCondLst>
                            <p:childTnLst>
                              <p:par>
                                <p:cTn id="19" presetID="22" presetClass="entr" presetSubtype="1" fill="hold" grpId="0" nodeType="afterEffect">
                                  <p:stCondLst>
                                    <p:cond delay="0"/>
                                  </p:stCondLst>
                                  <p:childTnLst>
                                    <p:set>
                                      <p:cBhvr>
                                        <p:cTn id="20" dur="1" fill="hold">
                                          <p:stCondLst>
                                            <p:cond delay="0"/>
                                          </p:stCondLst>
                                        </p:cTn>
                                        <p:tgtEl>
                                          <p:spTgt spid="18"/>
                                        </p:tgtEl>
                                        <p:attrNameLst>
                                          <p:attrName>style.visibility</p:attrName>
                                        </p:attrNameLst>
                                      </p:cBhvr>
                                      <p:to>
                                        <p:strVal val="visible"/>
                                      </p:to>
                                    </p:set>
                                    <p:animEffect transition="in" filter="wipe(up)">
                                      <p:cBhvr>
                                        <p:cTn id="21" dur="500"/>
                                        <p:tgtEl>
                                          <p:spTgt spid="18"/>
                                        </p:tgtEl>
                                      </p:cBhvr>
                                    </p:animEffect>
                                  </p:childTnLst>
                                </p:cTn>
                              </p:par>
                            </p:childTnLst>
                          </p:cTn>
                        </p:par>
                        <p:par>
                          <p:cTn id="22" fill="hold">
                            <p:stCondLst>
                              <p:cond delay="3000"/>
                            </p:stCondLst>
                            <p:childTnLst>
                              <p:par>
                                <p:cTn id="23" presetID="21" presetClass="entr" presetSubtype="1" fill="hold" nodeType="afterEffect">
                                  <p:stCondLst>
                                    <p:cond delay="0"/>
                                  </p:stCondLst>
                                  <p:childTnLst>
                                    <p:set>
                                      <p:cBhvr>
                                        <p:cTn id="24" dur="1" fill="hold">
                                          <p:stCondLst>
                                            <p:cond delay="0"/>
                                          </p:stCondLst>
                                        </p:cTn>
                                        <p:tgtEl>
                                          <p:spTgt spid="8"/>
                                        </p:tgtEl>
                                        <p:attrNameLst>
                                          <p:attrName>style.visibility</p:attrName>
                                        </p:attrNameLst>
                                      </p:cBhvr>
                                      <p:to>
                                        <p:strVal val="visible"/>
                                      </p:to>
                                    </p:set>
                                    <p:animEffect transition="in" filter="wheel(1)">
                                      <p:cBhvr>
                                        <p:cTn id="25" dur="1000"/>
                                        <p:tgtEl>
                                          <p:spTgt spid="8"/>
                                        </p:tgtEl>
                                      </p:cBhvr>
                                    </p:animEffect>
                                  </p:childTnLst>
                                </p:cTn>
                              </p:par>
                            </p:childTnLst>
                          </p:cTn>
                        </p:par>
                        <p:par>
                          <p:cTn id="26" fill="hold">
                            <p:stCondLst>
                              <p:cond delay="4000"/>
                            </p:stCondLst>
                            <p:childTnLst>
                              <p:par>
                                <p:cTn id="27" presetID="22" presetClass="entr" presetSubtype="2" fill="hold" grpId="0" nodeType="afterEffect">
                                  <p:stCondLst>
                                    <p:cond delay="0"/>
                                  </p:stCondLst>
                                  <p:childTnLst>
                                    <p:set>
                                      <p:cBhvr>
                                        <p:cTn id="28" dur="1" fill="hold">
                                          <p:stCondLst>
                                            <p:cond delay="0"/>
                                          </p:stCondLst>
                                        </p:cTn>
                                        <p:tgtEl>
                                          <p:spTgt spid="21"/>
                                        </p:tgtEl>
                                        <p:attrNameLst>
                                          <p:attrName>style.visibility</p:attrName>
                                        </p:attrNameLst>
                                      </p:cBhvr>
                                      <p:to>
                                        <p:strVal val="visible"/>
                                      </p:to>
                                    </p:set>
                                    <p:animEffect transition="in" filter="wipe(right)">
                                      <p:cBhvr>
                                        <p:cTn id="29" dur="500"/>
                                        <p:tgtEl>
                                          <p:spTgt spid="21"/>
                                        </p:tgtEl>
                                      </p:cBhvr>
                                    </p:animEffect>
                                  </p:childTnLst>
                                </p:cTn>
                              </p:par>
                            </p:childTnLst>
                          </p:cTn>
                        </p:par>
                        <p:par>
                          <p:cTn id="30" fill="hold">
                            <p:stCondLst>
                              <p:cond delay="4500"/>
                            </p:stCondLst>
                            <p:childTnLst>
                              <p:par>
                                <p:cTn id="31" presetID="22" presetClass="entr" presetSubtype="1" fill="hold" grpId="0" nodeType="afterEffect">
                                  <p:stCondLst>
                                    <p:cond delay="0"/>
                                  </p:stCondLst>
                                  <p:childTnLst>
                                    <p:set>
                                      <p:cBhvr>
                                        <p:cTn id="32" dur="1" fill="hold">
                                          <p:stCondLst>
                                            <p:cond delay="0"/>
                                          </p:stCondLst>
                                        </p:cTn>
                                        <p:tgtEl>
                                          <p:spTgt spid="19"/>
                                        </p:tgtEl>
                                        <p:attrNameLst>
                                          <p:attrName>style.visibility</p:attrName>
                                        </p:attrNameLst>
                                      </p:cBhvr>
                                      <p:to>
                                        <p:strVal val="visible"/>
                                      </p:to>
                                    </p:set>
                                    <p:animEffect transition="in" filter="wipe(up)">
                                      <p:cBhvr>
                                        <p:cTn id="33" dur="500"/>
                                        <p:tgtEl>
                                          <p:spTgt spid="19"/>
                                        </p:tgtEl>
                                      </p:cBhvr>
                                    </p:animEffect>
                                  </p:childTnLst>
                                </p:cTn>
                              </p:par>
                            </p:childTnLst>
                          </p:cTn>
                        </p:par>
                        <p:par>
                          <p:cTn id="34" fill="hold">
                            <p:stCondLst>
                              <p:cond delay="5000"/>
                            </p:stCondLst>
                            <p:childTnLst>
                              <p:par>
                                <p:cTn id="35" presetID="21" presetClass="entr" presetSubtype="1" fill="hold" nodeType="afterEffect">
                                  <p:stCondLst>
                                    <p:cond delay="0"/>
                                  </p:stCondLst>
                                  <p:childTnLst>
                                    <p:set>
                                      <p:cBhvr>
                                        <p:cTn id="36" dur="1" fill="hold">
                                          <p:stCondLst>
                                            <p:cond delay="0"/>
                                          </p:stCondLst>
                                        </p:cTn>
                                        <p:tgtEl>
                                          <p:spTgt spid="13"/>
                                        </p:tgtEl>
                                        <p:attrNameLst>
                                          <p:attrName>style.visibility</p:attrName>
                                        </p:attrNameLst>
                                      </p:cBhvr>
                                      <p:to>
                                        <p:strVal val="visible"/>
                                      </p:to>
                                    </p:set>
                                    <p:animEffect transition="in" filter="wheel(1)">
                                      <p:cBhvr>
                                        <p:cTn id="37" dur="1000"/>
                                        <p:tgtEl>
                                          <p:spTgt spid="13"/>
                                        </p:tgtEl>
                                      </p:cBhvr>
                                    </p:animEffect>
                                  </p:childTnLst>
                                </p:cTn>
                              </p:par>
                            </p:childTnLst>
                          </p:cTn>
                        </p:par>
                        <p:par>
                          <p:cTn id="38" fill="hold">
                            <p:stCondLst>
                              <p:cond delay="6000"/>
                            </p:stCondLst>
                            <p:childTnLst>
                              <p:par>
                                <p:cTn id="39" presetID="22" presetClass="entr" presetSubtype="2" fill="hold" grpId="0" nodeType="afterEffect">
                                  <p:stCondLst>
                                    <p:cond delay="0"/>
                                  </p:stCondLst>
                                  <p:childTnLst>
                                    <p:set>
                                      <p:cBhvr>
                                        <p:cTn id="40" dur="1" fill="hold">
                                          <p:stCondLst>
                                            <p:cond delay="0"/>
                                          </p:stCondLst>
                                        </p:cTn>
                                        <p:tgtEl>
                                          <p:spTgt spid="22"/>
                                        </p:tgtEl>
                                        <p:attrNameLst>
                                          <p:attrName>style.visibility</p:attrName>
                                        </p:attrNameLst>
                                      </p:cBhvr>
                                      <p:to>
                                        <p:strVal val="visible"/>
                                      </p:to>
                                    </p:set>
                                    <p:animEffect transition="in" filter="wipe(right)">
                                      <p:cBhvr>
                                        <p:cTn id="41" dur="500"/>
                                        <p:tgtEl>
                                          <p:spTgt spid="2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animBg="1"/>
      <p:bldP spid="19" grpId="0" animBg="1"/>
      <p:bldP spid="20" grpId="0"/>
      <p:bldP spid="21" grpId="0"/>
      <p:bldP spid="22" grpId="0"/>
    </p:bldLst>
  </p:timing>
</p:sld>
</file>

<file path=ppt/slides/slide2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grpSp>
        <p:nvGrpSpPr>
          <p:cNvPr id="6" name="Group 5"/>
          <p:cNvGrpSpPr/>
          <p:nvPr/>
        </p:nvGrpSpPr>
        <p:grpSpPr>
          <a:xfrm>
            <a:off x="0" y="1184568"/>
            <a:ext cx="9157547" cy="3280962"/>
            <a:chOff x="-251" y="971550"/>
            <a:chExt cx="9158050" cy="3400836"/>
          </a:xfrm>
          <a:solidFill>
            <a:srgbClr val="108036"/>
          </a:solidFill>
        </p:grpSpPr>
        <p:grpSp>
          <p:nvGrpSpPr>
            <p:cNvPr id="7" name="Group 6"/>
            <p:cNvGrpSpPr/>
            <p:nvPr/>
          </p:nvGrpSpPr>
          <p:grpSpPr>
            <a:xfrm>
              <a:off x="7316582" y="971550"/>
              <a:ext cx="1841217" cy="850209"/>
              <a:chOff x="7316582" y="971550"/>
              <a:chExt cx="1841217" cy="850209"/>
            </a:xfrm>
            <a:grpFill/>
          </p:grpSpPr>
          <p:sp>
            <p:nvSpPr>
              <p:cNvPr id="31" name="Round Single Corner Rectangle 30"/>
              <p:cNvSpPr/>
              <p:nvPr/>
            </p:nvSpPr>
            <p:spPr>
              <a:xfrm flipH="1">
                <a:off x="7316582" y="971550"/>
                <a:ext cx="913710" cy="850209"/>
              </a:xfrm>
              <a:prstGeom prst="round1Rect">
                <a:avLst>
                  <a:gd name="adj" fmla="val 50000"/>
                </a:avLst>
              </a:prstGeom>
              <a:solidFill>
                <a:srgbClr val="8CC94C">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30000"/>
                  </a:lnSpc>
                </a:pPr>
                <a:endParaRPr lang="en-US" sz="1200" dirty="0">
                  <a:latin typeface="Arial" panose="020B0604020202020204" pitchFamily="34" charset="0"/>
                  <a:ea typeface="微软雅黑" panose="020B0503020204020204" pitchFamily="34" charset="-122"/>
                  <a:sym typeface="Arial" panose="020B0604020202020204" pitchFamily="34" charset="0"/>
                </a:endParaRPr>
              </a:p>
            </p:txBody>
          </p:sp>
          <p:sp>
            <p:nvSpPr>
              <p:cNvPr id="32" name="Rectangle 31"/>
              <p:cNvSpPr/>
              <p:nvPr/>
            </p:nvSpPr>
            <p:spPr>
              <a:xfrm>
                <a:off x="8230291" y="971550"/>
                <a:ext cx="927508" cy="85020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30000"/>
                  </a:lnSpc>
                </a:pPr>
                <a:endParaRPr lang="en-US" sz="1200" dirty="0">
                  <a:latin typeface="Arial" panose="020B0604020202020204" pitchFamily="34" charset="0"/>
                  <a:ea typeface="微软雅黑" panose="020B0503020204020204" pitchFamily="34" charset="-122"/>
                  <a:sym typeface="Arial" panose="020B0604020202020204" pitchFamily="34" charset="0"/>
                </a:endParaRPr>
              </a:p>
            </p:txBody>
          </p:sp>
        </p:grpSp>
        <p:grpSp>
          <p:nvGrpSpPr>
            <p:cNvPr id="9" name="Group 8"/>
            <p:cNvGrpSpPr/>
            <p:nvPr/>
          </p:nvGrpSpPr>
          <p:grpSpPr>
            <a:xfrm>
              <a:off x="5486206" y="1821759"/>
              <a:ext cx="2744086" cy="850209"/>
              <a:chOff x="5486206" y="1821759"/>
              <a:chExt cx="2744086" cy="850209"/>
            </a:xfrm>
            <a:grpFill/>
          </p:grpSpPr>
          <p:sp>
            <p:nvSpPr>
              <p:cNvPr id="25" name="Round Single Corner Rectangle 24"/>
              <p:cNvSpPr/>
              <p:nvPr/>
            </p:nvSpPr>
            <p:spPr>
              <a:xfrm flipH="1">
                <a:off x="5486206" y="1821759"/>
                <a:ext cx="913710" cy="850209"/>
              </a:xfrm>
              <a:prstGeom prst="round1Rect">
                <a:avLst>
                  <a:gd name="adj" fmla="val 50000"/>
                </a:avLst>
              </a:prstGeom>
              <a:solidFill>
                <a:srgbClr val="8CC94C">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30000"/>
                  </a:lnSpc>
                </a:pPr>
                <a:endParaRPr lang="en-US" sz="1200" dirty="0">
                  <a:latin typeface="Arial" panose="020B0604020202020204" pitchFamily="34" charset="0"/>
                  <a:ea typeface="微软雅黑" panose="020B0503020204020204" pitchFamily="34" charset="-122"/>
                  <a:sym typeface="Arial" panose="020B0604020202020204" pitchFamily="34" charset="0"/>
                </a:endParaRPr>
              </a:p>
            </p:txBody>
          </p:sp>
          <p:sp>
            <p:nvSpPr>
              <p:cNvPr id="26" name="Rectangle 25"/>
              <p:cNvSpPr/>
              <p:nvPr/>
            </p:nvSpPr>
            <p:spPr>
              <a:xfrm>
                <a:off x="6402590" y="1821759"/>
                <a:ext cx="913710" cy="85020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30000"/>
                  </a:lnSpc>
                </a:pPr>
                <a:endParaRPr lang="en-US" sz="1200" dirty="0">
                  <a:latin typeface="Arial" panose="020B0604020202020204" pitchFamily="34" charset="0"/>
                  <a:ea typeface="微软雅黑" panose="020B0503020204020204" pitchFamily="34" charset="-122"/>
                  <a:sym typeface="Arial" panose="020B0604020202020204" pitchFamily="34" charset="0"/>
                </a:endParaRPr>
              </a:p>
            </p:txBody>
          </p:sp>
          <p:sp>
            <p:nvSpPr>
              <p:cNvPr id="27" name="Round Single Corner Rectangle 26"/>
              <p:cNvSpPr/>
              <p:nvPr/>
            </p:nvSpPr>
            <p:spPr>
              <a:xfrm flipV="1">
                <a:off x="7316582" y="1821759"/>
                <a:ext cx="913710" cy="850209"/>
              </a:xfrm>
              <a:prstGeom prst="round1Rect">
                <a:avLst>
                  <a:gd name="adj" fmla="val 50000"/>
                </a:avLst>
              </a:prstGeom>
              <a:solidFill>
                <a:srgbClr val="8CC94C">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30000"/>
                  </a:lnSpc>
                </a:pPr>
                <a:endParaRPr lang="en-US" sz="1200" dirty="0">
                  <a:latin typeface="Arial" panose="020B0604020202020204" pitchFamily="34" charset="0"/>
                  <a:ea typeface="微软雅黑" panose="020B0503020204020204" pitchFamily="34" charset="-122"/>
                  <a:sym typeface="Arial" panose="020B0604020202020204" pitchFamily="34" charset="0"/>
                </a:endParaRPr>
              </a:p>
            </p:txBody>
          </p:sp>
          <p:sp>
            <p:nvSpPr>
              <p:cNvPr id="28" name="Isosceles Triangle 27"/>
              <p:cNvSpPr/>
              <p:nvPr/>
            </p:nvSpPr>
            <p:spPr>
              <a:xfrm rot="5400000">
                <a:off x="7273447" y="2198347"/>
                <a:ext cx="208428" cy="122723"/>
              </a:xfrm>
              <a:prstGeom prst="triangl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30000"/>
                  </a:lnSpc>
                </a:pPr>
                <a:endParaRPr lang="en-US" sz="1200" dirty="0">
                  <a:latin typeface="Arial" panose="020B0604020202020204" pitchFamily="34" charset="0"/>
                  <a:ea typeface="微软雅黑" panose="020B0503020204020204" pitchFamily="34" charset="-122"/>
                  <a:sym typeface="Arial" panose="020B0604020202020204" pitchFamily="34" charset="0"/>
                </a:endParaRPr>
              </a:p>
            </p:txBody>
          </p:sp>
        </p:grpSp>
        <p:grpSp>
          <p:nvGrpSpPr>
            <p:cNvPr id="10" name="Group 9"/>
            <p:cNvGrpSpPr/>
            <p:nvPr/>
          </p:nvGrpSpPr>
          <p:grpSpPr>
            <a:xfrm>
              <a:off x="3658788" y="2671968"/>
              <a:ext cx="2741129" cy="850209"/>
              <a:chOff x="3658788" y="2671968"/>
              <a:chExt cx="2741129" cy="850209"/>
            </a:xfrm>
            <a:grpFill/>
          </p:grpSpPr>
          <p:sp>
            <p:nvSpPr>
              <p:cNvPr id="21" name="Round Single Corner Rectangle 20"/>
              <p:cNvSpPr/>
              <p:nvPr/>
            </p:nvSpPr>
            <p:spPr>
              <a:xfrm flipH="1">
                <a:off x="3658788" y="2671968"/>
                <a:ext cx="913710" cy="850209"/>
              </a:xfrm>
              <a:prstGeom prst="round1Rect">
                <a:avLst>
                  <a:gd name="adj" fmla="val 50000"/>
                </a:avLst>
              </a:prstGeom>
              <a:solidFill>
                <a:srgbClr val="8CC94C">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30000"/>
                  </a:lnSpc>
                </a:pPr>
                <a:endParaRPr lang="en-US" sz="1200" dirty="0">
                  <a:latin typeface="Arial" panose="020B0604020202020204" pitchFamily="34" charset="0"/>
                  <a:ea typeface="微软雅黑" panose="020B0503020204020204" pitchFamily="34" charset="-122"/>
                  <a:sym typeface="Arial" panose="020B0604020202020204" pitchFamily="34" charset="0"/>
                </a:endParaRPr>
              </a:p>
            </p:txBody>
          </p:sp>
          <p:sp>
            <p:nvSpPr>
              <p:cNvPr id="22" name="Rectangle 21"/>
              <p:cNvSpPr/>
              <p:nvPr/>
            </p:nvSpPr>
            <p:spPr>
              <a:xfrm>
                <a:off x="4572497" y="2671968"/>
                <a:ext cx="913710" cy="85020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30000"/>
                  </a:lnSpc>
                </a:pPr>
                <a:endParaRPr lang="en-US" sz="1200" dirty="0">
                  <a:latin typeface="Arial" panose="020B0604020202020204" pitchFamily="34" charset="0"/>
                  <a:ea typeface="微软雅黑" panose="020B0503020204020204" pitchFamily="34" charset="-122"/>
                  <a:sym typeface="Arial" panose="020B0604020202020204" pitchFamily="34" charset="0"/>
                </a:endParaRPr>
              </a:p>
            </p:txBody>
          </p:sp>
          <p:sp>
            <p:nvSpPr>
              <p:cNvPr id="23" name="Round Single Corner Rectangle 22"/>
              <p:cNvSpPr/>
              <p:nvPr/>
            </p:nvSpPr>
            <p:spPr>
              <a:xfrm flipV="1">
                <a:off x="5486207" y="2671968"/>
                <a:ext cx="913710" cy="850209"/>
              </a:xfrm>
              <a:prstGeom prst="round1Rect">
                <a:avLst>
                  <a:gd name="adj" fmla="val 50000"/>
                </a:avLst>
              </a:prstGeom>
              <a:solidFill>
                <a:srgbClr val="8CC94C">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30000"/>
                  </a:lnSpc>
                </a:pPr>
                <a:endParaRPr lang="en-US" sz="1200" dirty="0">
                  <a:latin typeface="Arial" panose="020B0604020202020204" pitchFamily="34" charset="0"/>
                  <a:ea typeface="微软雅黑" panose="020B0503020204020204" pitchFamily="34" charset="-122"/>
                  <a:sym typeface="Arial" panose="020B0604020202020204" pitchFamily="34" charset="0"/>
                </a:endParaRPr>
              </a:p>
            </p:txBody>
          </p:sp>
          <p:sp>
            <p:nvSpPr>
              <p:cNvPr id="24" name="Isosceles Triangle 23"/>
              <p:cNvSpPr/>
              <p:nvPr/>
            </p:nvSpPr>
            <p:spPr>
              <a:xfrm rot="5400000">
                <a:off x="5443548" y="3035711"/>
                <a:ext cx="208428" cy="122723"/>
              </a:xfrm>
              <a:prstGeom prst="triangl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30000"/>
                  </a:lnSpc>
                </a:pPr>
                <a:endParaRPr lang="en-US" sz="1200" dirty="0">
                  <a:latin typeface="Arial" panose="020B0604020202020204" pitchFamily="34" charset="0"/>
                  <a:ea typeface="微软雅黑" panose="020B0503020204020204" pitchFamily="34" charset="-122"/>
                  <a:sym typeface="Arial" panose="020B0604020202020204" pitchFamily="34" charset="0"/>
                </a:endParaRPr>
              </a:p>
            </p:txBody>
          </p:sp>
        </p:grpSp>
        <p:grpSp>
          <p:nvGrpSpPr>
            <p:cNvPr id="11" name="Group 10"/>
            <p:cNvGrpSpPr/>
            <p:nvPr/>
          </p:nvGrpSpPr>
          <p:grpSpPr>
            <a:xfrm>
              <a:off x="1831370" y="3522177"/>
              <a:ext cx="2741128" cy="850209"/>
              <a:chOff x="1831370" y="3522177"/>
              <a:chExt cx="2741128" cy="850209"/>
            </a:xfrm>
            <a:grpFill/>
          </p:grpSpPr>
          <p:sp>
            <p:nvSpPr>
              <p:cNvPr id="17" name="Rectangle 16"/>
              <p:cNvSpPr/>
              <p:nvPr/>
            </p:nvSpPr>
            <p:spPr>
              <a:xfrm>
                <a:off x="2745079" y="3522177"/>
                <a:ext cx="913710" cy="85020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30000"/>
                  </a:lnSpc>
                </a:pPr>
                <a:endParaRPr lang="en-US" sz="1200" dirty="0">
                  <a:latin typeface="Arial" panose="020B0604020202020204" pitchFamily="34" charset="0"/>
                  <a:ea typeface="微软雅黑" panose="020B0503020204020204" pitchFamily="34" charset="-122"/>
                  <a:sym typeface="Arial" panose="020B0604020202020204" pitchFamily="34" charset="0"/>
                </a:endParaRPr>
              </a:p>
            </p:txBody>
          </p:sp>
          <p:sp>
            <p:nvSpPr>
              <p:cNvPr id="18" name="Round Single Corner Rectangle 17"/>
              <p:cNvSpPr/>
              <p:nvPr/>
            </p:nvSpPr>
            <p:spPr>
              <a:xfrm flipH="1" flipV="1">
                <a:off x="1831370" y="3522177"/>
                <a:ext cx="913710" cy="850209"/>
              </a:xfrm>
              <a:prstGeom prst="round1Rect">
                <a:avLst>
                  <a:gd name="adj" fmla="val 50000"/>
                </a:avLst>
              </a:prstGeom>
              <a:solidFill>
                <a:srgbClr val="8CC94C">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30000"/>
                  </a:lnSpc>
                </a:pPr>
                <a:endParaRPr lang="en-US" sz="1200" dirty="0">
                  <a:latin typeface="Arial" panose="020B0604020202020204" pitchFamily="34" charset="0"/>
                  <a:ea typeface="微软雅黑" panose="020B0503020204020204" pitchFamily="34" charset="-122"/>
                  <a:sym typeface="Arial" panose="020B0604020202020204" pitchFamily="34" charset="0"/>
                </a:endParaRPr>
              </a:p>
            </p:txBody>
          </p:sp>
          <p:sp>
            <p:nvSpPr>
              <p:cNvPr id="19" name="Round Single Corner Rectangle 18"/>
              <p:cNvSpPr/>
              <p:nvPr/>
            </p:nvSpPr>
            <p:spPr>
              <a:xfrm flipV="1">
                <a:off x="3658788" y="3522177"/>
                <a:ext cx="913710" cy="850209"/>
              </a:xfrm>
              <a:prstGeom prst="round1Rect">
                <a:avLst>
                  <a:gd name="adj" fmla="val 50000"/>
                </a:avLst>
              </a:prstGeom>
              <a:solidFill>
                <a:srgbClr val="8CC94C">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30000"/>
                  </a:lnSpc>
                </a:pPr>
                <a:endParaRPr lang="en-US" sz="1200" dirty="0">
                  <a:latin typeface="Arial" panose="020B0604020202020204" pitchFamily="34" charset="0"/>
                  <a:ea typeface="微软雅黑" panose="020B0503020204020204" pitchFamily="34" charset="-122"/>
                  <a:sym typeface="Arial" panose="020B0604020202020204" pitchFamily="34" charset="0"/>
                </a:endParaRPr>
              </a:p>
            </p:txBody>
          </p:sp>
          <p:sp>
            <p:nvSpPr>
              <p:cNvPr id="20" name="Isosceles Triangle 19"/>
              <p:cNvSpPr/>
              <p:nvPr/>
            </p:nvSpPr>
            <p:spPr>
              <a:xfrm rot="5400000">
                <a:off x="3615935" y="3908056"/>
                <a:ext cx="208428" cy="122723"/>
              </a:xfrm>
              <a:prstGeom prst="triangl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30000"/>
                  </a:lnSpc>
                </a:pPr>
                <a:endParaRPr lang="en-US" sz="1200" dirty="0">
                  <a:latin typeface="Arial" panose="020B0604020202020204" pitchFamily="34" charset="0"/>
                  <a:ea typeface="微软雅黑" panose="020B0503020204020204" pitchFamily="34" charset="-122"/>
                  <a:sym typeface="Arial" panose="020B0604020202020204" pitchFamily="34" charset="0"/>
                </a:endParaRPr>
              </a:p>
            </p:txBody>
          </p:sp>
        </p:grpSp>
        <p:grpSp>
          <p:nvGrpSpPr>
            <p:cNvPr id="12" name="Group 11"/>
            <p:cNvGrpSpPr/>
            <p:nvPr/>
          </p:nvGrpSpPr>
          <p:grpSpPr>
            <a:xfrm>
              <a:off x="-251" y="2671968"/>
              <a:ext cx="2745331" cy="850209"/>
              <a:chOff x="-251" y="2671968"/>
              <a:chExt cx="2745331" cy="850209"/>
            </a:xfrm>
            <a:grpFill/>
          </p:grpSpPr>
          <p:sp>
            <p:nvSpPr>
              <p:cNvPr id="13" name="Rectangle 12"/>
              <p:cNvSpPr/>
              <p:nvPr/>
            </p:nvSpPr>
            <p:spPr>
              <a:xfrm>
                <a:off x="917661" y="2671968"/>
                <a:ext cx="913710" cy="85020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30000"/>
                  </a:lnSpc>
                </a:pPr>
                <a:endParaRPr lang="en-US" sz="1200" dirty="0">
                  <a:latin typeface="Arial" panose="020B0604020202020204" pitchFamily="34" charset="0"/>
                  <a:ea typeface="微软雅黑" panose="020B0503020204020204" pitchFamily="34" charset="-122"/>
                  <a:sym typeface="Arial" panose="020B0604020202020204" pitchFamily="34" charset="0"/>
                </a:endParaRPr>
              </a:p>
            </p:txBody>
          </p:sp>
          <p:sp>
            <p:nvSpPr>
              <p:cNvPr id="14" name="Round Single Corner Rectangle 13"/>
              <p:cNvSpPr/>
              <p:nvPr/>
            </p:nvSpPr>
            <p:spPr>
              <a:xfrm>
                <a:off x="1831370" y="2671968"/>
                <a:ext cx="913710" cy="850209"/>
              </a:xfrm>
              <a:prstGeom prst="round1Rect">
                <a:avLst>
                  <a:gd name="adj" fmla="val 50000"/>
                </a:avLst>
              </a:prstGeom>
              <a:solidFill>
                <a:srgbClr val="8CC94C">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30000"/>
                  </a:lnSpc>
                </a:pPr>
                <a:endParaRPr lang="en-US" sz="1200" dirty="0">
                  <a:latin typeface="Arial" panose="020B0604020202020204" pitchFamily="34" charset="0"/>
                  <a:ea typeface="微软雅黑" panose="020B0503020204020204" pitchFamily="34" charset="-122"/>
                  <a:sym typeface="Arial" panose="020B0604020202020204" pitchFamily="34" charset="0"/>
                </a:endParaRPr>
              </a:p>
            </p:txBody>
          </p:sp>
          <p:sp>
            <p:nvSpPr>
              <p:cNvPr id="15" name="Rectangle 14"/>
              <p:cNvSpPr/>
              <p:nvPr/>
            </p:nvSpPr>
            <p:spPr>
              <a:xfrm>
                <a:off x="-251" y="2671968"/>
                <a:ext cx="917912" cy="850209"/>
              </a:xfrm>
              <a:prstGeom prst="rect">
                <a:avLst/>
              </a:prstGeom>
              <a:solidFill>
                <a:srgbClr val="8CC94C">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30000"/>
                  </a:lnSpc>
                </a:pPr>
                <a:endParaRPr lang="en-US" sz="1200" dirty="0">
                  <a:latin typeface="Arial" panose="020B0604020202020204" pitchFamily="34" charset="0"/>
                  <a:ea typeface="微软雅黑" panose="020B0503020204020204" pitchFamily="34" charset="-122"/>
                  <a:sym typeface="Arial" panose="020B0604020202020204" pitchFamily="34" charset="0"/>
                </a:endParaRPr>
              </a:p>
            </p:txBody>
          </p:sp>
          <p:sp>
            <p:nvSpPr>
              <p:cNvPr id="16" name="Isosceles Triangle 15"/>
              <p:cNvSpPr/>
              <p:nvPr/>
            </p:nvSpPr>
            <p:spPr>
              <a:xfrm rot="5400000">
                <a:off x="1785948" y="3035711"/>
                <a:ext cx="208428" cy="122723"/>
              </a:xfrm>
              <a:prstGeom prst="triangl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30000"/>
                  </a:lnSpc>
                </a:pPr>
                <a:endParaRPr lang="en-US" sz="1200" dirty="0">
                  <a:latin typeface="Arial" panose="020B0604020202020204" pitchFamily="34" charset="0"/>
                  <a:ea typeface="微软雅黑" panose="020B0503020204020204" pitchFamily="34" charset="-122"/>
                  <a:sym typeface="Arial" panose="020B0604020202020204" pitchFamily="34" charset="0"/>
                </a:endParaRPr>
              </a:p>
            </p:txBody>
          </p:sp>
        </p:grpSp>
      </p:grpSp>
      <p:sp>
        <p:nvSpPr>
          <p:cNvPr id="34" name="Freeform 6"/>
          <p:cNvSpPr>
            <a:spLocks noChangeAspect="1" noEditPoints="1"/>
          </p:cNvSpPr>
          <p:nvPr/>
        </p:nvSpPr>
        <p:spPr bwMode="auto">
          <a:xfrm>
            <a:off x="1242026" y="2969413"/>
            <a:ext cx="246380" cy="271020"/>
          </a:xfrm>
          <a:custGeom>
            <a:avLst/>
            <a:gdLst>
              <a:gd name="T0" fmla="*/ 347 w 376"/>
              <a:gd name="T1" fmla="*/ 284 h 376"/>
              <a:gd name="T2" fmla="*/ 347 w 376"/>
              <a:gd name="T3" fmla="*/ 238 h 376"/>
              <a:gd name="T4" fmla="*/ 278 w 376"/>
              <a:gd name="T5" fmla="*/ 169 h 376"/>
              <a:gd name="T6" fmla="*/ 238 w 376"/>
              <a:gd name="T7" fmla="*/ 169 h 376"/>
              <a:gd name="T8" fmla="*/ 207 w 376"/>
              <a:gd name="T9" fmla="*/ 148 h 376"/>
              <a:gd name="T10" fmla="*/ 207 w 376"/>
              <a:gd name="T11" fmla="*/ 92 h 376"/>
              <a:gd name="T12" fmla="*/ 236 w 376"/>
              <a:gd name="T13" fmla="*/ 48 h 376"/>
              <a:gd name="T14" fmla="*/ 188 w 376"/>
              <a:gd name="T15" fmla="*/ 0 h 376"/>
              <a:gd name="T16" fmla="*/ 140 w 376"/>
              <a:gd name="T17" fmla="*/ 48 h 376"/>
              <a:gd name="T18" fmla="*/ 169 w 376"/>
              <a:gd name="T19" fmla="*/ 92 h 376"/>
              <a:gd name="T20" fmla="*/ 169 w 376"/>
              <a:gd name="T21" fmla="*/ 148 h 376"/>
              <a:gd name="T22" fmla="*/ 138 w 376"/>
              <a:gd name="T23" fmla="*/ 169 h 376"/>
              <a:gd name="T24" fmla="*/ 98 w 376"/>
              <a:gd name="T25" fmla="*/ 169 h 376"/>
              <a:gd name="T26" fmla="*/ 29 w 376"/>
              <a:gd name="T27" fmla="*/ 238 h 376"/>
              <a:gd name="T28" fmla="*/ 29 w 376"/>
              <a:gd name="T29" fmla="*/ 284 h 376"/>
              <a:gd name="T30" fmla="*/ 0 w 376"/>
              <a:gd name="T31" fmla="*/ 328 h 376"/>
              <a:gd name="T32" fmla="*/ 48 w 376"/>
              <a:gd name="T33" fmla="*/ 376 h 376"/>
              <a:gd name="T34" fmla="*/ 96 w 376"/>
              <a:gd name="T35" fmla="*/ 328 h 376"/>
              <a:gd name="T36" fmla="*/ 67 w 376"/>
              <a:gd name="T37" fmla="*/ 284 h 376"/>
              <a:gd name="T38" fmla="*/ 67 w 376"/>
              <a:gd name="T39" fmla="*/ 238 h 376"/>
              <a:gd name="T40" fmla="*/ 98 w 376"/>
              <a:gd name="T41" fmla="*/ 207 h 376"/>
              <a:gd name="T42" fmla="*/ 138 w 376"/>
              <a:gd name="T43" fmla="*/ 207 h 376"/>
              <a:gd name="T44" fmla="*/ 169 w 376"/>
              <a:gd name="T45" fmla="*/ 202 h 376"/>
              <a:gd name="T46" fmla="*/ 169 w 376"/>
              <a:gd name="T47" fmla="*/ 284 h 376"/>
              <a:gd name="T48" fmla="*/ 140 w 376"/>
              <a:gd name="T49" fmla="*/ 328 h 376"/>
              <a:gd name="T50" fmla="*/ 188 w 376"/>
              <a:gd name="T51" fmla="*/ 376 h 376"/>
              <a:gd name="T52" fmla="*/ 236 w 376"/>
              <a:gd name="T53" fmla="*/ 328 h 376"/>
              <a:gd name="T54" fmla="*/ 207 w 376"/>
              <a:gd name="T55" fmla="*/ 284 h 376"/>
              <a:gd name="T56" fmla="*/ 207 w 376"/>
              <a:gd name="T57" fmla="*/ 202 h 376"/>
              <a:gd name="T58" fmla="*/ 238 w 376"/>
              <a:gd name="T59" fmla="*/ 207 h 376"/>
              <a:gd name="T60" fmla="*/ 278 w 376"/>
              <a:gd name="T61" fmla="*/ 207 h 376"/>
              <a:gd name="T62" fmla="*/ 309 w 376"/>
              <a:gd name="T63" fmla="*/ 238 h 376"/>
              <a:gd name="T64" fmla="*/ 309 w 376"/>
              <a:gd name="T65" fmla="*/ 284 h 376"/>
              <a:gd name="T66" fmla="*/ 280 w 376"/>
              <a:gd name="T67" fmla="*/ 328 h 376"/>
              <a:gd name="T68" fmla="*/ 328 w 376"/>
              <a:gd name="T69" fmla="*/ 376 h 376"/>
              <a:gd name="T70" fmla="*/ 376 w 376"/>
              <a:gd name="T71" fmla="*/ 328 h 376"/>
              <a:gd name="T72" fmla="*/ 347 w 376"/>
              <a:gd name="T73" fmla="*/ 284 h 376"/>
              <a:gd name="T74" fmla="*/ 75 w 376"/>
              <a:gd name="T75" fmla="*/ 328 h 376"/>
              <a:gd name="T76" fmla="*/ 48 w 376"/>
              <a:gd name="T77" fmla="*/ 356 h 376"/>
              <a:gd name="T78" fmla="*/ 20 w 376"/>
              <a:gd name="T79" fmla="*/ 328 h 376"/>
              <a:gd name="T80" fmla="*/ 48 w 376"/>
              <a:gd name="T81" fmla="*/ 300 h 376"/>
              <a:gd name="T82" fmla="*/ 75 w 376"/>
              <a:gd name="T83" fmla="*/ 328 h 376"/>
              <a:gd name="T84" fmla="*/ 160 w 376"/>
              <a:gd name="T85" fmla="*/ 48 h 376"/>
              <a:gd name="T86" fmla="*/ 188 w 376"/>
              <a:gd name="T87" fmla="*/ 20 h 376"/>
              <a:gd name="T88" fmla="*/ 215 w 376"/>
              <a:gd name="T89" fmla="*/ 48 h 376"/>
              <a:gd name="T90" fmla="*/ 188 w 376"/>
              <a:gd name="T91" fmla="*/ 76 h 376"/>
              <a:gd name="T92" fmla="*/ 160 w 376"/>
              <a:gd name="T93" fmla="*/ 48 h 376"/>
              <a:gd name="T94" fmla="*/ 215 w 376"/>
              <a:gd name="T95" fmla="*/ 328 h 376"/>
              <a:gd name="T96" fmla="*/ 188 w 376"/>
              <a:gd name="T97" fmla="*/ 356 h 376"/>
              <a:gd name="T98" fmla="*/ 160 w 376"/>
              <a:gd name="T99" fmla="*/ 328 h 376"/>
              <a:gd name="T100" fmla="*/ 188 w 376"/>
              <a:gd name="T101" fmla="*/ 300 h 376"/>
              <a:gd name="T102" fmla="*/ 215 w 376"/>
              <a:gd name="T103" fmla="*/ 328 h 376"/>
              <a:gd name="T104" fmla="*/ 328 w 376"/>
              <a:gd name="T105" fmla="*/ 356 h 376"/>
              <a:gd name="T106" fmla="*/ 300 w 376"/>
              <a:gd name="T107" fmla="*/ 328 h 376"/>
              <a:gd name="T108" fmla="*/ 328 w 376"/>
              <a:gd name="T109" fmla="*/ 300 h 376"/>
              <a:gd name="T110" fmla="*/ 355 w 376"/>
              <a:gd name="T111" fmla="*/ 328 h 376"/>
              <a:gd name="T112" fmla="*/ 328 w 376"/>
              <a:gd name="T113" fmla="*/ 356 h 3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376" h="376">
                <a:moveTo>
                  <a:pt x="347" y="284"/>
                </a:moveTo>
                <a:cubicBezTo>
                  <a:pt x="347" y="238"/>
                  <a:pt x="347" y="238"/>
                  <a:pt x="347" y="238"/>
                </a:cubicBezTo>
                <a:cubicBezTo>
                  <a:pt x="347" y="210"/>
                  <a:pt x="328" y="169"/>
                  <a:pt x="278" y="169"/>
                </a:cubicBezTo>
                <a:cubicBezTo>
                  <a:pt x="238" y="169"/>
                  <a:pt x="238" y="169"/>
                  <a:pt x="238" y="169"/>
                </a:cubicBezTo>
                <a:cubicBezTo>
                  <a:pt x="210" y="169"/>
                  <a:pt x="207" y="155"/>
                  <a:pt x="207" y="148"/>
                </a:cubicBezTo>
                <a:cubicBezTo>
                  <a:pt x="207" y="92"/>
                  <a:pt x="207" y="92"/>
                  <a:pt x="207" y="92"/>
                </a:cubicBezTo>
                <a:cubicBezTo>
                  <a:pt x="224" y="85"/>
                  <a:pt x="236" y="68"/>
                  <a:pt x="236" y="48"/>
                </a:cubicBezTo>
                <a:cubicBezTo>
                  <a:pt x="236" y="21"/>
                  <a:pt x="214" y="0"/>
                  <a:pt x="188" y="0"/>
                </a:cubicBezTo>
                <a:cubicBezTo>
                  <a:pt x="161" y="0"/>
                  <a:pt x="140" y="21"/>
                  <a:pt x="140" y="48"/>
                </a:cubicBezTo>
                <a:cubicBezTo>
                  <a:pt x="140" y="68"/>
                  <a:pt x="152" y="85"/>
                  <a:pt x="169" y="92"/>
                </a:cubicBezTo>
                <a:cubicBezTo>
                  <a:pt x="169" y="148"/>
                  <a:pt x="169" y="148"/>
                  <a:pt x="169" y="148"/>
                </a:cubicBezTo>
                <a:cubicBezTo>
                  <a:pt x="169" y="153"/>
                  <a:pt x="167" y="169"/>
                  <a:pt x="138" y="169"/>
                </a:cubicBezTo>
                <a:cubicBezTo>
                  <a:pt x="98" y="169"/>
                  <a:pt x="98" y="169"/>
                  <a:pt x="98" y="169"/>
                </a:cubicBezTo>
                <a:cubicBezTo>
                  <a:pt x="47" y="169"/>
                  <a:pt x="29" y="210"/>
                  <a:pt x="29" y="238"/>
                </a:cubicBezTo>
                <a:cubicBezTo>
                  <a:pt x="29" y="284"/>
                  <a:pt x="29" y="284"/>
                  <a:pt x="29" y="284"/>
                </a:cubicBezTo>
                <a:cubicBezTo>
                  <a:pt x="12" y="291"/>
                  <a:pt x="0" y="308"/>
                  <a:pt x="0" y="328"/>
                </a:cubicBezTo>
                <a:cubicBezTo>
                  <a:pt x="0" y="354"/>
                  <a:pt x="21" y="376"/>
                  <a:pt x="48" y="376"/>
                </a:cubicBezTo>
                <a:cubicBezTo>
                  <a:pt x="74" y="376"/>
                  <a:pt x="96" y="354"/>
                  <a:pt x="96" y="328"/>
                </a:cubicBezTo>
                <a:cubicBezTo>
                  <a:pt x="96" y="308"/>
                  <a:pt x="84" y="291"/>
                  <a:pt x="67" y="284"/>
                </a:cubicBezTo>
                <a:cubicBezTo>
                  <a:pt x="67" y="238"/>
                  <a:pt x="67" y="238"/>
                  <a:pt x="67" y="238"/>
                </a:cubicBezTo>
                <a:cubicBezTo>
                  <a:pt x="67" y="233"/>
                  <a:pt x="68" y="207"/>
                  <a:pt x="98" y="207"/>
                </a:cubicBezTo>
                <a:cubicBezTo>
                  <a:pt x="138" y="207"/>
                  <a:pt x="138" y="207"/>
                  <a:pt x="138" y="207"/>
                </a:cubicBezTo>
                <a:cubicBezTo>
                  <a:pt x="150" y="207"/>
                  <a:pt x="160" y="205"/>
                  <a:pt x="169" y="202"/>
                </a:cubicBezTo>
                <a:cubicBezTo>
                  <a:pt x="169" y="284"/>
                  <a:pt x="169" y="284"/>
                  <a:pt x="169" y="284"/>
                </a:cubicBezTo>
                <a:cubicBezTo>
                  <a:pt x="152" y="291"/>
                  <a:pt x="140" y="308"/>
                  <a:pt x="140" y="328"/>
                </a:cubicBezTo>
                <a:cubicBezTo>
                  <a:pt x="140" y="354"/>
                  <a:pt x="161" y="376"/>
                  <a:pt x="188" y="376"/>
                </a:cubicBezTo>
                <a:cubicBezTo>
                  <a:pt x="214" y="376"/>
                  <a:pt x="236" y="354"/>
                  <a:pt x="236" y="328"/>
                </a:cubicBezTo>
                <a:cubicBezTo>
                  <a:pt x="236" y="308"/>
                  <a:pt x="224" y="291"/>
                  <a:pt x="207" y="284"/>
                </a:cubicBezTo>
                <a:cubicBezTo>
                  <a:pt x="207" y="202"/>
                  <a:pt x="207" y="202"/>
                  <a:pt x="207" y="202"/>
                </a:cubicBezTo>
                <a:cubicBezTo>
                  <a:pt x="215" y="205"/>
                  <a:pt x="226" y="207"/>
                  <a:pt x="238" y="207"/>
                </a:cubicBezTo>
                <a:cubicBezTo>
                  <a:pt x="278" y="207"/>
                  <a:pt x="278" y="207"/>
                  <a:pt x="278" y="207"/>
                </a:cubicBezTo>
                <a:cubicBezTo>
                  <a:pt x="306" y="207"/>
                  <a:pt x="309" y="231"/>
                  <a:pt x="309" y="238"/>
                </a:cubicBezTo>
                <a:cubicBezTo>
                  <a:pt x="309" y="284"/>
                  <a:pt x="309" y="284"/>
                  <a:pt x="309" y="284"/>
                </a:cubicBezTo>
                <a:cubicBezTo>
                  <a:pt x="292" y="291"/>
                  <a:pt x="280" y="308"/>
                  <a:pt x="280" y="328"/>
                </a:cubicBezTo>
                <a:cubicBezTo>
                  <a:pt x="280" y="354"/>
                  <a:pt x="301" y="376"/>
                  <a:pt x="328" y="376"/>
                </a:cubicBezTo>
                <a:cubicBezTo>
                  <a:pt x="354" y="376"/>
                  <a:pt x="376" y="354"/>
                  <a:pt x="376" y="328"/>
                </a:cubicBezTo>
                <a:cubicBezTo>
                  <a:pt x="376" y="308"/>
                  <a:pt x="364" y="291"/>
                  <a:pt x="347" y="284"/>
                </a:cubicBezTo>
                <a:close/>
                <a:moveTo>
                  <a:pt x="75" y="328"/>
                </a:moveTo>
                <a:cubicBezTo>
                  <a:pt x="75" y="343"/>
                  <a:pt x="63" y="356"/>
                  <a:pt x="48" y="356"/>
                </a:cubicBezTo>
                <a:cubicBezTo>
                  <a:pt x="32" y="356"/>
                  <a:pt x="20" y="343"/>
                  <a:pt x="20" y="328"/>
                </a:cubicBezTo>
                <a:cubicBezTo>
                  <a:pt x="20" y="313"/>
                  <a:pt x="32" y="300"/>
                  <a:pt x="48" y="300"/>
                </a:cubicBezTo>
                <a:cubicBezTo>
                  <a:pt x="63" y="300"/>
                  <a:pt x="75" y="313"/>
                  <a:pt x="75" y="328"/>
                </a:cubicBezTo>
                <a:close/>
                <a:moveTo>
                  <a:pt x="160" y="48"/>
                </a:moveTo>
                <a:cubicBezTo>
                  <a:pt x="160" y="33"/>
                  <a:pt x="172" y="20"/>
                  <a:pt x="188" y="20"/>
                </a:cubicBezTo>
                <a:cubicBezTo>
                  <a:pt x="203" y="20"/>
                  <a:pt x="215" y="33"/>
                  <a:pt x="215" y="48"/>
                </a:cubicBezTo>
                <a:cubicBezTo>
                  <a:pt x="215" y="63"/>
                  <a:pt x="203" y="76"/>
                  <a:pt x="188" y="76"/>
                </a:cubicBezTo>
                <a:cubicBezTo>
                  <a:pt x="172" y="76"/>
                  <a:pt x="160" y="63"/>
                  <a:pt x="160" y="48"/>
                </a:cubicBezTo>
                <a:close/>
                <a:moveTo>
                  <a:pt x="215" y="328"/>
                </a:moveTo>
                <a:cubicBezTo>
                  <a:pt x="215" y="343"/>
                  <a:pt x="203" y="356"/>
                  <a:pt x="188" y="356"/>
                </a:cubicBezTo>
                <a:cubicBezTo>
                  <a:pt x="172" y="356"/>
                  <a:pt x="160" y="343"/>
                  <a:pt x="160" y="328"/>
                </a:cubicBezTo>
                <a:cubicBezTo>
                  <a:pt x="160" y="313"/>
                  <a:pt x="172" y="300"/>
                  <a:pt x="188" y="300"/>
                </a:cubicBezTo>
                <a:cubicBezTo>
                  <a:pt x="203" y="300"/>
                  <a:pt x="215" y="313"/>
                  <a:pt x="215" y="328"/>
                </a:cubicBezTo>
                <a:close/>
                <a:moveTo>
                  <a:pt x="328" y="356"/>
                </a:moveTo>
                <a:cubicBezTo>
                  <a:pt x="312" y="356"/>
                  <a:pt x="300" y="343"/>
                  <a:pt x="300" y="328"/>
                </a:cubicBezTo>
                <a:cubicBezTo>
                  <a:pt x="300" y="313"/>
                  <a:pt x="312" y="300"/>
                  <a:pt x="328" y="300"/>
                </a:cubicBezTo>
                <a:cubicBezTo>
                  <a:pt x="343" y="300"/>
                  <a:pt x="355" y="313"/>
                  <a:pt x="355" y="328"/>
                </a:cubicBezTo>
                <a:cubicBezTo>
                  <a:pt x="355" y="343"/>
                  <a:pt x="343" y="356"/>
                  <a:pt x="328" y="356"/>
                </a:cubicBezTo>
                <a:close/>
              </a:path>
            </a:pathLst>
          </a:custGeom>
          <a:solidFill>
            <a:schemeClr val="bg1"/>
          </a:solidFill>
          <a:ln>
            <a:noFill/>
          </a:ln>
        </p:spPr>
        <p:txBody>
          <a:bodyPr vert="horz" wrap="square" lIns="68576" tIns="34288" rIns="68576" bIns="34288" numCol="1" anchor="t" anchorCtr="0" compatLnSpc="1">
            <a:prstTxWarp prst="textNoShape">
              <a:avLst/>
            </a:prstTxWarp>
          </a:bodyPr>
          <a:lstStyle/>
          <a:p>
            <a:pPr>
              <a:lnSpc>
                <a:spcPct val="130000"/>
              </a:lnSpc>
            </a:pPr>
            <a:endParaRPr lang="en-US" sz="1200" dirty="0">
              <a:latin typeface="Arial" panose="020B0604020202020204" pitchFamily="34" charset="0"/>
              <a:ea typeface="微软雅黑" panose="020B0503020204020204" pitchFamily="34" charset="-122"/>
              <a:sym typeface="Arial" panose="020B0604020202020204" pitchFamily="34" charset="0"/>
            </a:endParaRPr>
          </a:p>
        </p:txBody>
      </p:sp>
      <p:sp>
        <p:nvSpPr>
          <p:cNvPr id="35" name="Freeform 11"/>
          <p:cNvSpPr>
            <a:spLocks noChangeAspect="1"/>
          </p:cNvSpPr>
          <p:nvPr/>
        </p:nvSpPr>
        <p:spPr bwMode="auto">
          <a:xfrm>
            <a:off x="4885831" y="3010220"/>
            <a:ext cx="303886" cy="197558"/>
          </a:xfrm>
          <a:custGeom>
            <a:avLst/>
            <a:gdLst>
              <a:gd name="T0" fmla="*/ 304 w 400"/>
              <a:gd name="T1" fmla="*/ 73 h 260"/>
              <a:gd name="T2" fmla="*/ 288 w 400"/>
              <a:gd name="T3" fmla="*/ 74 h 260"/>
              <a:gd name="T4" fmla="*/ 186 w 400"/>
              <a:gd name="T5" fmla="*/ 0 h 260"/>
              <a:gd name="T6" fmla="*/ 80 w 400"/>
              <a:gd name="T7" fmla="*/ 104 h 260"/>
              <a:gd name="T8" fmla="*/ 81 w 400"/>
              <a:gd name="T9" fmla="*/ 119 h 260"/>
              <a:gd name="T10" fmla="*/ 72 w 400"/>
              <a:gd name="T11" fmla="*/ 118 h 260"/>
              <a:gd name="T12" fmla="*/ 0 w 400"/>
              <a:gd name="T13" fmla="*/ 189 h 260"/>
              <a:gd name="T14" fmla="*/ 72 w 400"/>
              <a:gd name="T15" fmla="*/ 260 h 260"/>
              <a:gd name="T16" fmla="*/ 172 w 400"/>
              <a:gd name="T17" fmla="*/ 260 h 260"/>
              <a:gd name="T18" fmla="*/ 172 w 400"/>
              <a:gd name="T19" fmla="*/ 184 h 260"/>
              <a:gd name="T20" fmla="*/ 130 w 400"/>
              <a:gd name="T21" fmla="*/ 184 h 260"/>
              <a:gd name="T22" fmla="*/ 200 w 400"/>
              <a:gd name="T23" fmla="*/ 92 h 260"/>
              <a:gd name="T24" fmla="*/ 270 w 400"/>
              <a:gd name="T25" fmla="*/ 184 h 260"/>
              <a:gd name="T26" fmla="*/ 228 w 400"/>
              <a:gd name="T27" fmla="*/ 184 h 260"/>
              <a:gd name="T28" fmla="*/ 228 w 400"/>
              <a:gd name="T29" fmla="*/ 260 h 260"/>
              <a:gd name="T30" fmla="*/ 304 w 400"/>
              <a:gd name="T31" fmla="*/ 260 h 260"/>
              <a:gd name="T32" fmla="*/ 400 w 400"/>
              <a:gd name="T33" fmla="*/ 166 h 260"/>
              <a:gd name="T34" fmla="*/ 304 w 400"/>
              <a:gd name="T35" fmla="*/ 73 h 2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400" h="260">
                <a:moveTo>
                  <a:pt x="304" y="73"/>
                </a:moveTo>
                <a:cubicBezTo>
                  <a:pt x="298" y="73"/>
                  <a:pt x="293" y="73"/>
                  <a:pt x="288" y="74"/>
                </a:cubicBezTo>
                <a:cubicBezTo>
                  <a:pt x="275" y="31"/>
                  <a:pt x="234" y="0"/>
                  <a:pt x="186" y="0"/>
                </a:cubicBezTo>
                <a:cubicBezTo>
                  <a:pt x="127" y="0"/>
                  <a:pt x="80" y="46"/>
                  <a:pt x="80" y="104"/>
                </a:cubicBezTo>
                <a:cubicBezTo>
                  <a:pt x="80" y="109"/>
                  <a:pt x="80" y="114"/>
                  <a:pt x="81" y="119"/>
                </a:cubicBezTo>
                <a:cubicBezTo>
                  <a:pt x="78" y="119"/>
                  <a:pt x="75" y="118"/>
                  <a:pt x="72" y="118"/>
                </a:cubicBezTo>
                <a:cubicBezTo>
                  <a:pt x="32" y="118"/>
                  <a:pt x="0" y="150"/>
                  <a:pt x="0" y="189"/>
                </a:cubicBezTo>
                <a:cubicBezTo>
                  <a:pt x="0" y="228"/>
                  <a:pt x="32" y="260"/>
                  <a:pt x="72" y="260"/>
                </a:cubicBezTo>
                <a:cubicBezTo>
                  <a:pt x="172" y="260"/>
                  <a:pt x="172" y="260"/>
                  <a:pt x="172" y="260"/>
                </a:cubicBezTo>
                <a:cubicBezTo>
                  <a:pt x="172" y="184"/>
                  <a:pt x="172" y="184"/>
                  <a:pt x="172" y="184"/>
                </a:cubicBezTo>
                <a:cubicBezTo>
                  <a:pt x="130" y="184"/>
                  <a:pt x="130" y="184"/>
                  <a:pt x="130" y="184"/>
                </a:cubicBezTo>
                <a:cubicBezTo>
                  <a:pt x="200" y="92"/>
                  <a:pt x="200" y="92"/>
                  <a:pt x="200" y="92"/>
                </a:cubicBezTo>
                <a:cubicBezTo>
                  <a:pt x="270" y="184"/>
                  <a:pt x="270" y="184"/>
                  <a:pt x="270" y="184"/>
                </a:cubicBezTo>
                <a:cubicBezTo>
                  <a:pt x="228" y="184"/>
                  <a:pt x="228" y="184"/>
                  <a:pt x="228" y="184"/>
                </a:cubicBezTo>
                <a:cubicBezTo>
                  <a:pt x="228" y="260"/>
                  <a:pt x="228" y="260"/>
                  <a:pt x="228" y="260"/>
                </a:cubicBezTo>
                <a:cubicBezTo>
                  <a:pt x="304" y="260"/>
                  <a:pt x="304" y="260"/>
                  <a:pt x="304" y="260"/>
                </a:cubicBezTo>
                <a:cubicBezTo>
                  <a:pt x="357" y="260"/>
                  <a:pt x="400" y="218"/>
                  <a:pt x="400" y="166"/>
                </a:cubicBezTo>
                <a:cubicBezTo>
                  <a:pt x="400" y="115"/>
                  <a:pt x="357" y="73"/>
                  <a:pt x="304" y="73"/>
                </a:cubicBezTo>
                <a:close/>
              </a:path>
            </a:pathLst>
          </a:custGeom>
          <a:solidFill>
            <a:schemeClr val="bg1"/>
          </a:solidFill>
          <a:ln>
            <a:noFill/>
          </a:ln>
        </p:spPr>
        <p:txBody>
          <a:bodyPr vert="horz" wrap="square" lIns="68576" tIns="34288" rIns="68576" bIns="34288" numCol="1" anchor="t" anchorCtr="0" compatLnSpc="1">
            <a:prstTxWarp prst="textNoShape">
              <a:avLst/>
            </a:prstTxWarp>
          </a:bodyPr>
          <a:lstStyle/>
          <a:p>
            <a:pPr>
              <a:lnSpc>
                <a:spcPct val="130000"/>
              </a:lnSpc>
            </a:pPr>
            <a:endParaRPr lang="en-US" sz="1200" dirty="0">
              <a:latin typeface="Arial" panose="020B0604020202020204" pitchFamily="34" charset="0"/>
              <a:ea typeface="微软雅黑" panose="020B0503020204020204" pitchFamily="34" charset="-122"/>
              <a:sym typeface="Arial" panose="020B0604020202020204" pitchFamily="34" charset="0"/>
            </a:endParaRPr>
          </a:p>
        </p:txBody>
      </p:sp>
      <p:sp>
        <p:nvSpPr>
          <p:cNvPr id="36" name="Freeform 16"/>
          <p:cNvSpPr>
            <a:spLocks noChangeAspect="1" noEditPoints="1"/>
          </p:cNvSpPr>
          <p:nvPr/>
        </p:nvSpPr>
        <p:spPr bwMode="auto">
          <a:xfrm>
            <a:off x="3058118" y="3810678"/>
            <a:ext cx="281104" cy="280784"/>
          </a:xfrm>
          <a:custGeom>
            <a:avLst/>
            <a:gdLst>
              <a:gd name="T0" fmla="*/ 183 w 371"/>
              <a:gd name="T1" fmla="*/ 1 h 370"/>
              <a:gd name="T2" fmla="*/ 2 w 371"/>
              <a:gd name="T3" fmla="*/ 187 h 370"/>
              <a:gd name="T4" fmla="*/ 188 w 371"/>
              <a:gd name="T5" fmla="*/ 369 h 370"/>
              <a:gd name="T6" fmla="*/ 370 w 371"/>
              <a:gd name="T7" fmla="*/ 182 h 370"/>
              <a:gd name="T8" fmla="*/ 183 w 371"/>
              <a:gd name="T9" fmla="*/ 1 h 370"/>
              <a:gd name="T10" fmla="*/ 184 w 371"/>
              <a:gd name="T11" fmla="*/ 25 h 370"/>
              <a:gd name="T12" fmla="*/ 260 w 371"/>
              <a:gd name="T13" fmla="*/ 43 h 370"/>
              <a:gd name="T14" fmla="*/ 235 w 371"/>
              <a:gd name="T15" fmla="*/ 84 h 370"/>
              <a:gd name="T16" fmla="*/ 186 w 371"/>
              <a:gd name="T17" fmla="*/ 73 h 370"/>
              <a:gd name="T18" fmla="*/ 137 w 371"/>
              <a:gd name="T19" fmla="*/ 84 h 370"/>
              <a:gd name="T20" fmla="*/ 112 w 371"/>
              <a:gd name="T21" fmla="*/ 43 h 370"/>
              <a:gd name="T22" fmla="*/ 184 w 371"/>
              <a:gd name="T23" fmla="*/ 25 h 370"/>
              <a:gd name="T24" fmla="*/ 85 w 371"/>
              <a:gd name="T25" fmla="*/ 234 h 370"/>
              <a:gd name="T26" fmla="*/ 44 w 371"/>
              <a:gd name="T27" fmla="*/ 259 h 370"/>
              <a:gd name="T28" fmla="*/ 26 w 371"/>
              <a:gd name="T29" fmla="*/ 187 h 370"/>
              <a:gd name="T30" fmla="*/ 44 w 371"/>
              <a:gd name="T31" fmla="*/ 111 h 370"/>
              <a:gd name="T32" fmla="*/ 85 w 371"/>
              <a:gd name="T33" fmla="*/ 136 h 370"/>
              <a:gd name="T34" fmla="*/ 74 w 371"/>
              <a:gd name="T35" fmla="*/ 185 h 370"/>
              <a:gd name="T36" fmla="*/ 85 w 371"/>
              <a:gd name="T37" fmla="*/ 234 h 370"/>
              <a:gd name="T38" fmla="*/ 188 w 371"/>
              <a:gd name="T39" fmla="*/ 345 h 370"/>
              <a:gd name="T40" fmla="*/ 112 w 371"/>
              <a:gd name="T41" fmla="*/ 327 h 370"/>
              <a:gd name="T42" fmla="*/ 137 w 371"/>
              <a:gd name="T43" fmla="*/ 286 h 370"/>
              <a:gd name="T44" fmla="*/ 186 w 371"/>
              <a:gd name="T45" fmla="*/ 297 h 370"/>
              <a:gd name="T46" fmla="*/ 235 w 371"/>
              <a:gd name="T47" fmla="*/ 286 h 370"/>
              <a:gd name="T48" fmla="*/ 260 w 371"/>
              <a:gd name="T49" fmla="*/ 327 h 370"/>
              <a:gd name="T50" fmla="*/ 188 w 371"/>
              <a:gd name="T51" fmla="*/ 345 h 370"/>
              <a:gd name="T52" fmla="*/ 186 w 371"/>
              <a:gd name="T53" fmla="*/ 273 h 370"/>
              <a:gd name="T54" fmla="*/ 98 w 371"/>
              <a:gd name="T55" fmla="*/ 185 h 370"/>
              <a:gd name="T56" fmla="*/ 186 w 371"/>
              <a:gd name="T57" fmla="*/ 97 h 370"/>
              <a:gd name="T58" fmla="*/ 274 w 371"/>
              <a:gd name="T59" fmla="*/ 185 h 370"/>
              <a:gd name="T60" fmla="*/ 186 w 371"/>
              <a:gd name="T61" fmla="*/ 273 h 370"/>
              <a:gd name="T62" fmla="*/ 286 w 371"/>
              <a:gd name="T63" fmla="*/ 234 h 370"/>
              <a:gd name="T64" fmla="*/ 298 w 371"/>
              <a:gd name="T65" fmla="*/ 185 h 370"/>
              <a:gd name="T66" fmla="*/ 286 w 371"/>
              <a:gd name="T67" fmla="*/ 136 h 370"/>
              <a:gd name="T68" fmla="*/ 328 w 371"/>
              <a:gd name="T69" fmla="*/ 111 h 370"/>
              <a:gd name="T70" fmla="*/ 346 w 371"/>
              <a:gd name="T71" fmla="*/ 183 h 370"/>
              <a:gd name="T72" fmla="*/ 328 w 371"/>
              <a:gd name="T73" fmla="*/ 259 h 370"/>
              <a:gd name="T74" fmla="*/ 286 w 371"/>
              <a:gd name="T75" fmla="*/ 234 h 3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371" h="370">
                <a:moveTo>
                  <a:pt x="183" y="1"/>
                </a:moveTo>
                <a:cubicBezTo>
                  <a:pt x="82" y="2"/>
                  <a:pt x="0" y="86"/>
                  <a:pt x="2" y="187"/>
                </a:cubicBezTo>
                <a:cubicBezTo>
                  <a:pt x="3" y="289"/>
                  <a:pt x="87" y="370"/>
                  <a:pt x="188" y="369"/>
                </a:cubicBezTo>
                <a:cubicBezTo>
                  <a:pt x="290" y="368"/>
                  <a:pt x="371" y="284"/>
                  <a:pt x="370" y="182"/>
                </a:cubicBezTo>
                <a:cubicBezTo>
                  <a:pt x="368" y="81"/>
                  <a:pt x="285" y="0"/>
                  <a:pt x="183" y="1"/>
                </a:cubicBezTo>
                <a:close/>
                <a:moveTo>
                  <a:pt x="184" y="25"/>
                </a:moveTo>
                <a:cubicBezTo>
                  <a:pt x="211" y="25"/>
                  <a:pt x="237" y="31"/>
                  <a:pt x="260" y="43"/>
                </a:cubicBezTo>
                <a:cubicBezTo>
                  <a:pt x="235" y="84"/>
                  <a:pt x="235" y="84"/>
                  <a:pt x="235" y="84"/>
                </a:cubicBezTo>
                <a:cubicBezTo>
                  <a:pt x="220" y="77"/>
                  <a:pt x="203" y="73"/>
                  <a:pt x="186" y="73"/>
                </a:cubicBezTo>
                <a:cubicBezTo>
                  <a:pt x="168" y="73"/>
                  <a:pt x="151" y="77"/>
                  <a:pt x="137" y="84"/>
                </a:cubicBezTo>
                <a:cubicBezTo>
                  <a:pt x="112" y="43"/>
                  <a:pt x="112" y="43"/>
                  <a:pt x="112" y="43"/>
                </a:cubicBezTo>
                <a:cubicBezTo>
                  <a:pt x="133" y="32"/>
                  <a:pt x="158" y="25"/>
                  <a:pt x="184" y="25"/>
                </a:cubicBezTo>
                <a:close/>
                <a:moveTo>
                  <a:pt x="85" y="234"/>
                </a:moveTo>
                <a:cubicBezTo>
                  <a:pt x="44" y="259"/>
                  <a:pt x="44" y="259"/>
                  <a:pt x="44" y="259"/>
                </a:cubicBezTo>
                <a:cubicBezTo>
                  <a:pt x="33" y="237"/>
                  <a:pt x="26" y="213"/>
                  <a:pt x="26" y="187"/>
                </a:cubicBezTo>
                <a:cubicBezTo>
                  <a:pt x="25" y="160"/>
                  <a:pt x="32" y="134"/>
                  <a:pt x="44" y="111"/>
                </a:cubicBezTo>
                <a:cubicBezTo>
                  <a:pt x="85" y="136"/>
                  <a:pt x="85" y="136"/>
                  <a:pt x="85" y="136"/>
                </a:cubicBezTo>
                <a:cubicBezTo>
                  <a:pt x="78" y="151"/>
                  <a:pt x="74" y="167"/>
                  <a:pt x="74" y="185"/>
                </a:cubicBezTo>
                <a:cubicBezTo>
                  <a:pt x="74" y="203"/>
                  <a:pt x="78" y="219"/>
                  <a:pt x="85" y="234"/>
                </a:cubicBezTo>
                <a:close/>
                <a:moveTo>
                  <a:pt x="188" y="345"/>
                </a:moveTo>
                <a:cubicBezTo>
                  <a:pt x="161" y="345"/>
                  <a:pt x="135" y="339"/>
                  <a:pt x="112" y="327"/>
                </a:cubicBezTo>
                <a:cubicBezTo>
                  <a:pt x="137" y="286"/>
                  <a:pt x="137" y="286"/>
                  <a:pt x="137" y="286"/>
                </a:cubicBezTo>
                <a:cubicBezTo>
                  <a:pt x="151" y="293"/>
                  <a:pt x="168" y="297"/>
                  <a:pt x="186" y="297"/>
                </a:cubicBezTo>
                <a:cubicBezTo>
                  <a:pt x="203" y="297"/>
                  <a:pt x="220" y="293"/>
                  <a:pt x="235" y="286"/>
                </a:cubicBezTo>
                <a:cubicBezTo>
                  <a:pt x="260" y="327"/>
                  <a:pt x="260" y="327"/>
                  <a:pt x="260" y="327"/>
                </a:cubicBezTo>
                <a:cubicBezTo>
                  <a:pt x="238" y="338"/>
                  <a:pt x="214" y="345"/>
                  <a:pt x="188" y="345"/>
                </a:cubicBezTo>
                <a:close/>
                <a:moveTo>
                  <a:pt x="186" y="273"/>
                </a:moveTo>
                <a:cubicBezTo>
                  <a:pt x="137" y="273"/>
                  <a:pt x="98" y="233"/>
                  <a:pt x="98" y="185"/>
                </a:cubicBezTo>
                <a:cubicBezTo>
                  <a:pt x="98" y="136"/>
                  <a:pt x="137" y="97"/>
                  <a:pt x="186" y="97"/>
                </a:cubicBezTo>
                <a:cubicBezTo>
                  <a:pt x="234" y="97"/>
                  <a:pt x="274" y="136"/>
                  <a:pt x="274" y="185"/>
                </a:cubicBezTo>
                <a:cubicBezTo>
                  <a:pt x="274" y="233"/>
                  <a:pt x="234" y="273"/>
                  <a:pt x="186" y="273"/>
                </a:cubicBezTo>
                <a:close/>
                <a:moveTo>
                  <a:pt x="286" y="234"/>
                </a:moveTo>
                <a:cubicBezTo>
                  <a:pt x="294" y="219"/>
                  <a:pt x="298" y="203"/>
                  <a:pt x="298" y="185"/>
                </a:cubicBezTo>
                <a:cubicBezTo>
                  <a:pt x="298" y="167"/>
                  <a:pt x="294" y="151"/>
                  <a:pt x="286" y="136"/>
                </a:cubicBezTo>
                <a:cubicBezTo>
                  <a:pt x="328" y="111"/>
                  <a:pt x="328" y="111"/>
                  <a:pt x="328" y="111"/>
                </a:cubicBezTo>
                <a:cubicBezTo>
                  <a:pt x="339" y="133"/>
                  <a:pt x="345" y="157"/>
                  <a:pt x="346" y="183"/>
                </a:cubicBezTo>
                <a:cubicBezTo>
                  <a:pt x="346" y="210"/>
                  <a:pt x="340" y="236"/>
                  <a:pt x="328" y="259"/>
                </a:cubicBezTo>
                <a:lnTo>
                  <a:pt x="286" y="234"/>
                </a:lnTo>
                <a:close/>
              </a:path>
            </a:pathLst>
          </a:custGeom>
          <a:solidFill>
            <a:schemeClr val="bg1"/>
          </a:solidFill>
          <a:ln>
            <a:noFill/>
          </a:ln>
        </p:spPr>
        <p:txBody>
          <a:bodyPr vert="horz" wrap="square" lIns="68576" tIns="34288" rIns="68576" bIns="34288" numCol="1" anchor="t" anchorCtr="0" compatLnSpc="1">
            <a:prstTxWarp prst="textNoShape">
              <a:avLst/>
            </a:prstTxWarp>
          </a:bodyPr>
          <a:lstStyle/>
          <a:p>
            <a:pPr>
              <a:lnSpc>
                <a:spcPct val="130000"/>
              </a:lnSpc>
            </a:pPr>
            <a:endParaRPr lang="en-US" sz="1200" dirty="0">
              <a:latin typeface="Arial" panose="020B0604020202020204" pitchFamily="34" charset="0"/>
              <a:ea typeface="微软雅黑" panose="020B0503020204020204" pitchFamily="34" charset="-122"/>
              <a:sym typeface="Arial" panose="020B0604020202020204" pitchFamily="34" charset="0"/>
            </a:endParaRPr>
          </a:p>
        </p:txBody>
      </p:sp>
      <p:sp>
        <p:nvSpPr>
          <p:cNvPr id="37" name="Freeform 21"/>
          <p:cNvSpPr>
            <a:spLocks noChangeAspect="1" noEditPoints="1"/>
          </p:cNvSpPr>
          <p:nvPr/>
        </p:nvSpPr>
        <p:spPr bwMode="auto">
          <a:xfrm>
            <a:off x="8546968" y="1372447"/>
            <a:ext cx="279905" cy="249167"/>
          </a:xfrm>
          <a:custGeom>
            <a:avLst/>
            <a:gdLst>
              <a:gd name="T0" fmla="*/ 62 w 401"/>
              <a:gd name="T1" fmla="*/ 116 h 357"/>
              <a:gd name="T2" fmla="*/ 117 w 401"/>
              <a:gd name="T3" fmla="*/ 135 h 357"/>
              <a:gd name="T4" fmla="*/ 124 w 401"/>
              <a:gd name="T5" fmla="*/ 133 h 357"/>
              <a:gd name="T6" fmla="*/ 155 w 401"/>
              <a:gd name="T7" fmla="*/ 106 h 357"/>
              <a:gd name="T8" fmla="*/ 156 w 401"/>
              <a:gd name="T9" fmla="*/ 100 h 357"/>
              <a:gd name="T10" fmla="*/ 141 w 401"/>
              <a:gd name="T11" fmla="*/ 81 h 357"/>
              <a:gd name="T12" fmla="*/ 219 w 401"/>
              <a:gd name="T13" fmla="*/ 1 h 357"/>
              <a:gd name="T14" fmla="*/ 160 w 401"/>
              <a:gd name="T15" fmla="*/ 1 h 357"/>
              <a:gd name="T16" fmla="*/ 86 w 401"/>
              <a:gd name="T17" fmla="*/ 39 h 357"/>
              <a:gd name="T18" fmla="*/ 55 w 401"/>
              <a:gd name="T19" fmla="*/ 63 h 357"/>
              <a:gd name="T20" fmla="*/ 43 w 401"/>
              <a:gd name="T21" fmla="*/ 90 h 357"/>
              <a:gd name="T22" fmla="*/ 18 w 401"/>
              <a:gd name="T23" fmla="*/ 98 h 357"/>
              <a:gd name="T24" fmla="*/ 3 w 401"/>
              <a:gd name="T25" fmla="*/ 110 h 357"/>
              <a:gd name="T26" fmla="*/ 2 w 401"/>
              <a:gd name="T27" fmla="*/ 120 h 357"/>
              <a:gd name="T28" fmla="*/ 30 w 401"/>
              <a:gd name="T29" fmla="*/ 150 h 357"/>
              <a:gd name="T30" fmla="*/ 41 w 401"/>
              <a:gd name="T31" fmla="*/ 152 h 357"/>
              <a:gd name="T32" fmla="*/ 55 w 401"/>
              <a:gd name="T33" fmla="*/ 139 h 357"/>
              <a:gd name="T34" fmla="*/ 62 w 401"/>
              <a:gd name="T35" fmla="*/ 116 h 357"/>
              <a:gd name="T36" fmla="*/ 177 w 401"/>
              <a:gd name="T37" fmla="*/ 126 h 357"/>
              <a:gd name="T38" fmla="*/ 169 w 401"/>
              <a:gd name="T39" fmla="*/ 125 h 357"/>
              <a:gd name="T40" fmla="*/ 140 w 401"/>
              <a:gd name="T41" fmla="*/ 150 h 357"/>
              <a:gd name="T42" fmla="*/ 139 w 401"/>
              <a:gd name="T43" fmla="*/ 158 h 357"/>
              <a:gd name="T44" fmla="*/ 305 w 401"/>
              <a:gd name="T45" fmla="*/ 347 h 357"/>
              <a:gd name="T46" fmla="*/ 320 w 401"/>
              <a:gd name="T47" fmla="*/ 348 h 357"/>
              <a:gd name="T48" fmla="*/ 340 w 401"/>
              <a:gd name="T49" fmla="*/ 332 h 357"/>
              <a:gd name="T50" fmla="*/ 341 w 401"/>
              <a:gd name="T51" fmla="*/ 317 h 357"/>
              <a:gd name="T52" fmla="*/ 177 w 401"/>
              <a:gd name="T53" fmla="*/ 126 h 357"/>
              <a:gd name="T54" fmla="*/ 398 w 401"/>
              <a:gd name="T55" fmla="*/ 46 h 357"/>
              <a:gd name="T56" fmla="*/ 389 w 401"/>
              <a:gd name="T57" fmla="*/ 42 h 357"/>
              <a:gd name="T58" fmla="*/ 369 w 401"/>
              <a:gd name="T59" fmla="*/ 72 h 357"/>
              <a:gd name="T60" fmla="*/ 331 w 401"/>
              <a:gd name="T61" fmla="*/ 80 h 357"/>
              <a:gd name="T62" fmla="*/ 320 w 401"/>
              <a:gd name="T63" fmla="*/ 45 h 357"/>
              <a:gd name="T64" fmla="*/ 338 w 401"/>
              <a:gd name="T65" fmla="*/ 13 h 357"/>
              <a:gd name="T66" fmla="*/ 330 w 401"/>
              <a:gd name="T67" fmla="*/ 6 h 357"/>
              <a:gd name="T68" fmla="*/ 274 w 401"/>
              <a:gd name="T69" fmla="*/ 51 h 357"/>
              <a:gd name="T70" fmla="*/ 257 w 401"/>
              <a:gd name="T71" fmla="*/ 121 h 357"/>
              <a:gd name="T72" fmla="*/ 230 w 401"/>
              <a:gd name="T73" fmla="*/ 149 h 357"/>
              <a:gd name="T74" fmla="*/ 257 w 401"/>
              <a:gd name="T75" fmla="*/ 181 h 357"/>
              <a:gd name="T76" fmla="*/ 290 w 401"/>
              <a:gd name="T77" fmla="*/ 149 h 357"/>
              <a:gd name="T78" fmla="*/ 330 w 401"/>
              <a:gd name="T79" fmla="*/ 137 h 357"/>
              <a:gd name="T80" fmla="*/ 391 w 401"/>
              <a:gd name="T81" fmla="*/ 112 h 357"/>
              <a:gd name="T82" fmla="*/ 398 w 401"/>
              <a:gd name="T83" fmla="*/ 46 h 357"/>
              <a:gd name="T84" fmla="*/ 55 w 401"/>
              <a:gd name="T85" fmla="*/ 319 h 357"/>
              <a:gd name="T86" fmla="*/ 55 w 401"/>
              <a:gd name="T87" fmla="*/ 334 h 357"/>
              <a:gd name="T88" fmla="*/ 74 w 401"/>
              <a:gd name="T89" fmla="*/ 353 h 357"/>
              <a:gd name="T90" fmla="*/ 89 w 401"/>
              <a:gd name="T91" fmla="*/ 351 h 357"/>
              <a:gd name="T92" fmla="*/ 187 w 401"/>
              <a:gd name="T93" fmla="*/ 254 h 357"/>
              <a:gd name="T94" fmla="*/ 157 w 401"/>
              <a:gd name="T95" fmla="*/ 220 h 357"/>
              <a:gd name="T96" fmla="*/ 55 w 401"/>
              <a:gd name="T97" fmla="*/ 319 h 3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401" h="357">
                <a:moveTo>
                  <a:pt x="62" y="116"/>
                </a:moveTo>
                <a:cubicBezTo>
                  <a:pt x="81" y="101"/>
                  <a:pt x="97" y="111"/>
                  <a:pt x="117" y="135"/>
                </a:cubicBezTo>
                <a:cubicBezTo>
                  <a:pt x="120" y="138"/>
                  <a:pt x="123" y="135"/>
                  <a:pt x="124" y="133"/>
                </a:cubicBezTo>
                <a:cubicBezTo>
                  <a:pt x="126" y="132"/>
                  <a:pt x="154" y="107"/>
                  <a:pt x="155" y="106"/>
                </a:cubicBezTo>
                <a:cubicBezTo>
                  <a:pt x="156" y="105"/>
                  <a:pt x="158" y="102"/>
                  <a:pt x="156" y="100"/>
                </a:cubicBezTo>
                <a:cubicBezTo>
                  <a:pt x="154" y="98"/>
                  <a:pt x="146" y="88"/>
                  <a:pt x="141" y="81"/>
                </a:cubicBezTo>
                <a:cubicBezTo>
                  <a:pt x="105" y="34"/>
                  <a:pt x="240" y="2"/>
                  <a:pt x="219" y="1"/>
                </a:cubicBezTo>
                <a:cubicBezTo>
                  <a:pt x="208" y="1"/>
                  <a:pt x="166" y="0"/>
                  <a:pt x="160" y="1"/>
                </a:cubicBezTo>
                <a:cubicBezTo>
                  <a:pt x="134" y="4"/>
                  <a:pt x="102" y="28"/>
                  <a:pt x="86" y="39"/>
                </a:cubicBezTo>
                <a:cubicBezTo>
                  <a:pt x="64" y="53"/>
                  <a:pt x="57" y="62"/>
                  <a:pt x="55" y="63"/>
                </a:cubicBezTo>
                <a:cubicBezTo>
                  <a:pt x="49" y="68"/>
                  <a:pt x="54" y="80"/>
                  <a:pt x="43" y="90"/>
                </a:cubicBezTo>
                <a:cubicBezTo>
                  <a:pt x="32" y="100"/>
                  <a:pt x="25" y="92"/>
                  <a:pt x="18" y="98"/>
                </a:cubicBezTo>
                <a:cubicBezTo>
                  <a:pt x="15" y="101"/>
                  <a:pt x="5" y="108"/>
                  <a:pt x="3" y="110"/>
                </a:cubicBezTo>
                <a:cubicBezTo>
                  <a:pt x="0" y="113"/>
                  <a:pt x="0" y="117"/>
                  <a:pt x="2" y="120"/>
                </a:cubicBezTo>
                <a:cubicBezTo>
                  <a:pt x="2" y="120"/>
                  <a:pt x="28" y="148"/>
                  <a:pt x="30" y="150"/>
                </a:cubicBezTo>
                <a:cubicBezTo>
                  <a:pt x="32" y="153"/>
                  <a:pt x="38" y="155"/>
                  <a:pt x="41" y="152"/>
                </a:cubicBezTo>
                <a:cubicBezTo>
                  <a:pt x="45" y="149"/>
                  <a:pt x="54" y="141"/>
                  <a:pt x="55" y="139"/>
                </a:cubicBezTo>
                <a:cubicBezTo>
                  <a:pt x="57" y="138"/>
                  <a:pt x="54" y="122"/>
                  <a:pt x="62" y="116"/>
                </a:cubicBezTo>
                <a:close/>
                <a:moveTo>
                  <a:pt x="177" y="126"/>
                </a:moveTo>
                <a:cubicBezTo>
                  <a:pt x="174" y="123"/>
                  <a:pt x="171" y="123"/>
                  <a:pt x="169" y="125"/>
                </a:cubicBezTo>
                <a:cubicBezTo>
                  <a:pt x="140" y="150"/>
                  <a:pt x="140" y="150"/>
                  <a:pt x="140" y="150"/>
                </a:cubicBezTo>
                <a:cubicBezTo>
                  <a:pt x="138" y="152"/>
                  <a:pt x="137" y="156"/>
                  <a:pt x="139" y="158"/>
                </a:cubicBezTo>
                <a:cubicBezTo>
                  <a:pt x="305" y="347"/>
                  <a:pt x="305" y="347"/>
                  <a:pt x="305" y="347"/>
                </a:cubicBezTo>
                <a:cubicBezTo>
                  <a:pt x="309" y="352"/>
                  <a:pt x="316" y="352"/>
                  <a:pt x="320" y="348"/>
                </a:cubicBezTo>
                <a:cubicBezTo>
                  <a:pt x="340" y="332"/>
                  <a:pt x="340" y="332"/>
                  <a:pt x="340" y="332"/>
                </a:cubicBezTo>
                <a:cubicBezTo>
                  <a:pt x="344" y="328"/>
                  <a:pt x="345" y="321"/>
                  <a:pt x="341" y="317"/>
                </a:cubicBezTo>
                <a:lnTo>
                  <a:pt x="177" y="126"/>
                </a:lnTo>
                <a:close/>
                <a:moveTo>
                  <a:pt x="398" y="46"/>
                </a:moveTo>
                <a:cubicBezTo>
                  <a:pt x="396" y="36"/>
                  <a:pt x="391" y="38"/>
                  <a:pt x="389" y="42"/>
                </a:cubicBezTo>
                <a:cubicBezTo>
                  <a:pt x="386" y="46"/>
                  <a:pt x="374" y="64"/>
                  <a:pt x="369" y="72"/>
                </a:cubicBezTo>
                <a:cubicBezTo>
                  <a:pt x="364" y="80"/>
                  <a:pt x="353" y="96"/>
                  <a:pt x="331" y="80"/>
                </a:cubicBezTo>
                <a:cubicBezTo>
                  <a:pt x="308" y="64"/>
                  <a:pt x="316" y="53"/>
                  <a:pt x="320" y="45"/>
                </a:cubicBezTo>
                <a:cubicBezTo>
                  <a:pt x="324" y="38"/>
                  <a:pt x="336" y="16"/>
                  <a:pt x="338" y="13"/>
                </a:cubicBezTo>
                <a:cubicBezTo>
                  <a:pt x="340" y="11"/>
                  <a:pt x="338" y="3"/>
                  <a:pt x="330" y="6"/>
                </a:cubicBezTo>
                <a:cubicBezTo>
                  <a:pt x="323" y="9"/>
                  <a:pt x="280" y="27"/>
                  <a:pt x="274" y="51"/>
                </a:cubicBezTo>
                <a:cubicBezTo>
                  <a:pt x="268" y="76"/>
                  <a:pt x="279" y="99"/>
                  <a:pt x="257" y="121"/>
                </a:cubicBezTo>
                <a:cubicBezTo>
                  <a:pt x="230" y="149"/>
                  <a:pt x="230" y="149"/>
                  <a:pt x="230" y="149"/>
                </a:cubicBezTo>
                <a:cubicBezTo>
                  <a:pt x="257" y="181"/>
                  <a:pt x="257" y="181"/>
                  <a:pt x="257" y="181"/>
                </a:cubicBezTo>
                <a:cubicBezTo>
                  <a:pt x="290" y="149"/>
                  <a:pt x="290" y="149"/>
                  <a:pt x="290" y="149"/>
                </a:cubicBezTo>
                <a:cubicBezTo>
                  <a:pt x="298" y="141"/>
                  <a:pt x="315" y="134"/>
                  <a:pt x="330" y="137"/>
                </a:cubicBezTo>
                <a:cubicBezTo>
                  <a:pt x="363" y="144"/>
                  <a:pt x="381" y="132"/>
                  <a:pt x="391" y="112"/>
                </a:cubicBezTo>
                <a:cubicBezTo>
                  <a:pt x="401" y="94"/>
                  <a:pt x="399" y="56"/>
                  <a:pt x="398" y="46"/>
                </a:cubicBezTo>
                <a:close/>
                <a:moveTo>
                  <a:pt x="55" y="319"/>
                </a:moveTo>
                <a:cubicBezTo>
                  <a:pt x="50" y="323"/>
                  <a:pt x="50" y="330"/>
                  <a:pt x="55" y="334"/>
                </a:cubicBezTo>
                <a:cubicBezTo>
                  <a:pt x="74" y="353"/>
                  <a:pt x="74" y="353"/>
                  <a:pt x="74" y="353"/>
                </a:cubicBezTo>
                <a:cubicBezTo>
                  <a:pt x="78" y="357"/>
                  <a:pt x="84" y="355"/>
                  <a:pt x="89" y="351"/>
                </a:cubicBezTo>
                <a:cubicBezTo>
                  <a:pt x="187" y="254"/>
                  <a:pt x="187" y="254"/>
                  <a:pt x="187" y="254"/>
                </a:cubicBezTo>
                <a:cubicBezTo>
                  <a:pt x="157" y="220"/>
                  <a:pt x="157" y="220"/>
                  <a:pt x="157" y="220"/>
                </a:cubicBezTo>
                <a:lnTo>
                  <a:pt x="55" y="319"/>
                </a:lnTo>
                <a:close/>
              </a:path>
            </a:pathLst>
          </a:custGeom>
          <a:solidFill>
            <a:schemeClr val="bg1"/>
          </a:solidFill>
          <a:ln>
            <a:noFill/>
          </a:ln>
        </p:spPr>
        <p:txBody>
          <a:bodyPr vert="horz" wrap="square" lIns="68576" tIns="34288" rIns="68576" bIns="34288" numCol="1" anchor="t" anchorCtr="0" compatLnSpc="1">
            <a:prstTxWarp prst="textNoShape">
              <a:avLst/>
            </a:prstTxWarp>
          </a:bodyPr>
          <a:lstStyle/>
          <a:p>
            <a:pPr>
              <a:lnSpc>
                <a:spcPct val="130000"/>
              </a:lnSpc>
            </a:pPr>
            <a:endParaRPr lang="en-US" sz="1200" dirty="0">
              <a:latin typeface="Arial" panose="020B0604020202020204" pitchFamily="34" charset="0"/>
              <a:ea typeface="微软雅黑" panose="020B0503020204020204" pitchFamily="34" charset="-122"/>
              <a:sym typeface="Arial" panose="020B0604020202020204" pitchFamily="34" charset="0"/>
            </a:endParaRPr>
          </a:p>
        </p:txBody>
      </p:sp>
      <p:sp>
        <p:nvSpPr>
          <p:cNvPr id="38" name="Freeform 26"/>
          <p:cNvSpPr>
            <a:spLocks noChangeAspect="1" noEditPoints="1"/>
          </p:cNvSpPr>
          <p:nvPr/>
        </p:nvSpPr>
        <p:spPr bwMode="auto">
          <a:xfrm>
            <a:off x="6772626" y="2179453"/>
            <a:ext cx="206206" cy="258165"/>
          </a:xfrm>
          <a:custGeom>
            <a:avLst/>
            <a:gdLst>
              <a:gd name="T0" fmla="*/ 311 w 321"/>
              <a:gd name="T1" fmla="*/ 99 h 402"/>
              <a:gd name="T2" fmla="*/ 189 w 321"/>
              <a:gd name="T3" fmla="*/ 11 h 402"/>
              <a:gd name="T4" fmla="*/ 94 w 321"/>
              <a:gd name="T5" fmla="*/ 126 h 402"/>
              <a:gd name="T6" fmla="*/ 109 w 321"/>
              <a:gd name="T7" fmla="*/ 174 h 402"/>
              <a:gd name="T8" fmla="*/ 6 w 321"/>
              <a:gd name="T9" fmla="*/ 328 h 402"/>
              <a:gd name="T10" fmla="*/ 1 w 321"/>
              <a:gd name="T11" fmla="*/ 351 h 402"/>
              <a:gd name="T12" fmla="*/ 8 w 321"/>
              <a:gd name="T13" fmla="*/ 390 h 402"/>
              <a:gd name="T14" fmla="*/ 22 w 321"/>
              <a:gd name="T15" fmla="*/ 401 h 402"/>
              <a:gd name="T16" fmla="*/ 52 w 321"/>
              <a:gd name="T17" fmla="*/ 395 h 402"/>
              <a:gd name="T18" fmla="*/ 71 w 321"/>
              <a:gd name="T19" fmla="*/ 382 h 402"/>
              <a:gd name="T20" fmla="*/ 111 w 321"/>
              <a:gd name="T21" fmla="*/ 316 h 402"/>
              <a:gd name="T22" fmla="*/ 112 w 321"/>
              <a:gd name="T23" fmla="*/ 316 h 402"/>
              <a:gd name="T24" fmla="*/ 140 w 321"/>
              <a:gd name="T25" fmla="*/ 311 h 402"/>
              <a:gd name="T26" fmla="*/ 187 w 321"/>
              <a:gd name="T27" fmla="*/ 233 h 402"/>
              <a:gd name="T28" fmla="*/ 239 w 321"/>
              <a:gd name="T29" fmla="*/ 232 h 402"/>
              <a:gd name="T30" fmla="*/ 311 w 321"/>
              <a:gd name="T31" fmla="*/ 99 h 402"/>
              <a:gd name="T32" fmla="*/ 260 w 321"/>
              <a:gd name="T33" fmla="*/ 130 h 402"/>
              <a:gd name="T34" fmla="*/ 206 w 321"/>
              <a:gd name="T35" fmla="*/ 120 h 402"/>
              <a:gd name="T36" fmla="*/ 179 w 321"/>
              <a:gd name="T37" fmla="*/ 71 h 402"/>
              <a:gd name="T38" fmla="*/ 248 w 321"/>
              <a:gd name="T39" fmla="*/ 58 h 402"/>
              <a:gd name="T40" fmla="*/ 260 w 321"/>
              <a:gd name="T41" fmla="*/ 130 h 4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321" h="402">
                <a:moveTo>
                  <a:pt x="311" y="99"/>
                </a:moveTo>
                <a:cubicBezTo>
                  <a:pt x="301" y="40"/>
                  <a:pt x="246" y="0"/>
                  <a:pt x="189" y="11"/>
                </a:cubicBezTo>
                <a:cubicBezTo>
                  <a:pt x="132" y="21"/>
                  <a:pt x="84" y="67"/>
                  <a:pt x="94" y="126"/>
                </a:cubicBezTo>
                <a:cubicBezTo>
                  <a:pt x="96" y="139"/>
                  <a:pt x="102" y="159"/>
                  <a:pt x="109" y="174"/>
                </a:cubicBezTo>
                <a:cubicBezTo>
                  <a:pt x="6" y="328"/>
                  <a:pt x="6" y="328"/>
                  <a:pt x="6" y="328"/>
                </a:cubicBezTo>
                <a:cubicBezTo>
                  <a:pt x="2" y="334"/>
                  <a:pt x="0" y="344"/>
                  <a:pt x="1" y="351"/>
                </a:cubicBezTo>
                <a:cubicBezTo>
                  <a:pt x="8" y="390"/>
                  <a:pt x="8" y="390"/>
                  <a:pt x="8" y="390"/>
                </a:cubicBezTo>
                <a:cubicBezTo>
                  <a:pt x="9" y="397"/>
                  <a:pt x="15" y="402"/>
                  <a:pt x="22" y="401"/>
                </a:cubicBezTo>
                <a:cubicBezTo>
                  <a:pt x="52" y="395"/>
                  <a:pt x="52" y="395"/>
                  <a:pt x="52" y="395"/>
                </a:cubicBezTo>
                <a:cubicBezTo>
                  <a:pt x="59" y="394"/>
                  <a:pt x="67" y="388"/>
                  <a:pt x="71" y="382"/>
                </a:cubicBezTo>
                <a:cubicBezTo>
                  <a:pt x="111" y="316"/>
                  <a:pt x="111" y="316"/>
                  <a:pt x="111" y="316"/>
                </a:cubicBezTo>
                <a:cubicBezTo>
                  <a:pt x="112" y="316"/>
                  <a:pt x="112" y="316"/>
                  <a:pt x="112" y="316"/>
                </a:cubicBezTo>
                <a:cubicBezTo>
                  <a:pt x="140" y="311"/>
                  <a:pt x="140" y="311"/>
                  <a:pt x="140" y="311"/>
                </a:cubicBezTo>
                <a:cubicBezTo>
                  <a:pt x="187" y="233"/>
                  <a:pt x="187" y="233"/>
                  <a:pt x="187" y="233"/>
                </a:cubicBezTo>
                <a:cubicBezTo>
                  <a:pt x="203" y="236"/>
                  <a:pt x="226" y="235"/>
                  <a:pt x="239" y="232"/>
                </a:cubicBezTo>
                <a:cubicBezTo>
                  <a:pt x="296" y="222"/>
                  <a:pt x="321" y="159"/>
                  <a:pt x="311" y="99"/>
                </a:cubicBezTo>
                <a:close/>
                <a:moveTo>
                  <a:pt x="260" y="130"/>
                </a:moveTo>
                <a:cubicBezTo>
                  <a:pt x="244" y="153"/>
                  <a:pt x="228" y="137"/>
                  <a:pt x="206" y="120"/>
                </a:cubicBezTo>
                <a:cubicBezTo>
                  <a:pt x="184" y="104"/>
                  <a:pt x="163" y="94"/>
                  <a:pt x="179" y="71"/>
                </a:cubicBezTo>
                <a:cubicBezTo>
                  <a:pt x="195" y="47"/>
                  <a:pt x="226" y="42"/>
                  <a:pt x="248" y="58"/>
                </a:cubicBezTo>
                <a:cubicBezTo>
                  <a:pt x="270" y="74"/>
                  <a:pt x="276" y="107"/>
                  <a:pt x="260" y="130"/>
                </a:cubicBezTo>
                <a:close/>
              </a:path>
            </a:pathLst>
          </a:custGeom>
          <a:solidFill>
            <a:schemeClr val="bg1"/>
          </a:solidFill>
          <a:ln>
            <a:noFill/>
          </a:ln>
        </p:spPr>
        <p:txBody>
          <a:bodyPr vert="horz" wrap="square" lIns="68576" tIns="34288" rIns="68576" bIns="34288" numCol="1" anchor="t" anchorCtr="0" compatLnSpc="1">
            <a:prstTxWarp prst="textNoShape">
              <a:avLst/>
            </a:prstTxWarp>
          </a:bodyPr>
          <a:lstStyle/>
          <a:p>
            <a:pPr>
              <a:lnSpc>
                <a:spcPct val="130000"/>
              </a:lnSpc>
            </a:pPr>
            <a:endParaRPr lang="en-US" sz="1200" dirty="0">
              <a:latin typeface="Arial" panose="020B0604020202020204" pitchFamily="34" charset="0"/>
              <a:ea typeface="微软雅黑" panose="020B0503020204020204" pitchFamily="34" charset="-122"/>
              <a:sym typeface="Arial" panose="020B0604020202020204" pitchFamily="34" charset="0"/>
            </a:endParaRPr>
          </a:p>
        </p:txBody>
      </p:sp>
      <p:sp>
        <p:nvSpPr>
          <p:cNvPr id="39" name="Title 13"/>
          <p:cNvSpPr txBox="1">
            <a:spLocks/>
          </p:cNvSpPr>
          <p:nvPr/>
        </p:nvSpPr>
        <p:spPr>
          <a:xfrm>
            <a:off x="877798" y="3255438"/>
            <a:ext cx="974834" cy="349926"/>
          </a:xfrm>
          <a:prstGeom prst="rect">
            <a:avLst/>
          </a:prstGeom>
        </p:spPr>
        <p:txBody>
          <a:bodyPr vert="horz" lIns="68576" tIns="34288" rIns="68576" bIns="34288" rtlCol="0" anchor="ctr">
            <a:normAutofit/>
          </a:bodyPr>
          <a:lstStyle>
            <a:lvl1pPr algn="l" defTabSz="914400" rtl="0" eaLnBrk="1" latinLnBrk="0" hangingPunct="1">
              <a:spcBef>
                <a:spcPct val="0"/>
              </a:spcBef>
              <a:buNone/>
              <a:defRPr sz="3200" b="0" kern="1200">
                <a:solidFill>
                  <a:schemeClr val="tx1">
                    <a:lumMod val="65000"/>
                    <a:lumOff val="35000"/>
                  </a:schemeClr>
                </a:solidFill>
                <a:latin typeface="Source Sans Pro Light" pitchFamily="34" charset="0"/>
                <a:ea typeface="+mj-ea"/>
                <a:cs typeface="+mj-cs"/>
              </a:defRPr>
            </a:lvl1pPr>
          </a:lstStyle>
          <a:p>
            <a:pPr algn="ctr">
              <a:lnSpc>
                <a:spcPct val="130000"/>
              </a:lnSpc>
            </a:pPr>
            <a:r>
              <a:rPr lang="zh-CN" altLang="en-US" sz="1200" dirty="0">
                <a:solidFill>
                  <a:schemeClr val="bg1"/>
                </a:solidFill>
                <a:latin typeface="Arial" panose="020B0604020202020204" pitchFamily="34" charset="0"/>
                <a:ea typeface="微软雅黑" panose="020B0503020204020204" pitchFamily="34" charset="-122"/>
                <a:sym typeface="Arial" panose="020B0604020202020204" pitchFamily="34" charset="0"/>
              </a:rPr>
              <a:t>标题文字</a:t>
            </a:r>
            <a:endParaRPr lang="en-US" sz="1200"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
        <p:nvSpPr>
          <p:cNvPr id="40" name="Title 13"/>
          <p:cNvSpPr txBox="1">
            <a:spLocks/>
          </p:cNvSpPr>
          <p:nvPr/>
        </p:nvSpPr>
        <p:spPr>
          <a:xfrm>
            <a:off x="2711252" y="4058666"/>
            <a:ext cx="974834" cy="349926"/>
          </a:xfrm>
          <a:prstGeom prst="rect">
            <a:avLst/>
          </a:prstGeom>
        </p:spPr>
        <p:txBody>
          <a:bodyPr vert="horz" lIns="68576" tIns="34288" rIns="68576" bIns="34288" rtlCol="0" anchor="ctr">
            <a:normAutofit/>
          </a:bodyPr>
          <a:lstStyle>
            <a:lvl1pPr algn="l" defTabSz="914400" rtl="0" eaLnBrk="1" latinLnBrk="0" hangingPunct="1">
              <a:spcBef>
                <a:spcPct val="0"/>
              </a:spcBef>
              <a:buNone/>
              <a:defRPr sz="3200" b="0" kern="1200">
                <a:solidFill>
                  <a:schemeClr val="tx1">
                    <a:lumMod val="65000"/>
                    <a:lumOff val="35000"/>
                  </a:schemeClr>
                </a:solidFill>
                <a:latin typeface="Source Sans Pro Light" pitchFamily="34" charset="0"/>
                <a:ea typeface="+mj-ea"/>
                <a:cs typeface="+mj-cs"/>
              </a:defRPr>
            </a:lvl1pPr>
          </a:lstStyle>
          <a:p>
            <a:pPr algn="ctr">
              <a:lnSpc>
                <a:spcPct val="130000"/>
              </a:lnSpc>
            </a:pPr>
            <a:r>
              <a:rPr lang="zh-CN" altLang="en-US" sz="1200" dirty="0">
                <a:solidFill>
                  <a:schemeClr val="bg1"/>
                </a:solidFill>
                <a:latin typeface="Arial" panose="020B0604020202020204" pitchFamily="34" charset="0"/>
                <a:ea typeface="微软雅黑" panose="020B0503020204020204" pitchFamily="34" charset="-122"/>
                <a:sym typeface="Arial" panose="020B0604020202020204" pitchFamily="34" charset="0"/>
              </a:rPr>
              <a:t>标题文字</a:t>
            </a:r>
            <a:endParaRPr lang="en-US" sz="1200"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
        <p:nvSpPr>
          <p:cNvPr id="41" name="Title 13"/>
          <p:cNvSpPr txBox="1">
            <a:spLocks/>
          </p:cNvSpPr>
          <p:nvPr/>
        </p:nvSpPr>
        <p:spPr>
          <a:xfrm>
            <a:off x="4539815" y="3219126"/>
            <a:ext cx="974834" cy="349926"/>
          </a:xfrm>
          <a:prstGeom prst="rect">
            <a:avLst/>
          </a:prstGeom>
        </p:spPr>
        <p:txBody>
          <a:bodyPr vert="horz" lIns="68576" tIns="34288" rIns="68576" bIns="34288" rtlCol="0" anchor="ctr">
            <a:normAutofit/>
          </a:bodyPr>
          <a:lstStyle>
            <a:lvl1pPr algn="l" defTabSz="914400" rtl="0" eaLnBrk="1" latinLnBrk="0" hangingPunct="1">
              <a:spcBef>
                <a:spcPct val="0"/>
              </a:spcBef>
              <a:buNone/>
              <a:defRPr sz="3200" b="0" kern="1200">
                <a:solidFill>
                  <a:schemeClr val="tx1">
                    <a:lumMod val="65000"/>
                    <a:lumOff val="35000"/>
                  </a:schemeClr>
                </a:solidFill>
                <a:latin typeface="Source Sans Pro Light" pitchFamily="34" charset="0"/>
                <a:ea typeface="+mj-ea"/>
                <a:cs typeface="+mj-cs"/>
              </a:defRPr>
            </a:lvl1pPr>
          </a:lstStyle>
          <a:p>
            <a:pPr algn="ctr">
              <a:lnSpc>
                <a:spcPct val="130000"/>
              </a:lnSpc>
            </a:pPr>
            <a:r>
              <a:rPr lang="zh-CN" altLang="en-US" sz="1200" dirty="0">
                <a:solidFill>
                  <a:schemeClr val="bg1"/>
                </a:solidFill>
                <a:latin typeface="Arial" panose="020B0604020202020204" pitchFamily="34" charset="0"/>
                <a:ea typeface="微软雅黑" panose="020B0503020204020204" pitchFamily="34" charset="-122"/>
                <a:sym typeface="Arial" panose="020B0604020202020204" pitchFamily="34" charset="0"/>
              </a:rPr>
              <a:t>标题文字</a:t>
            </a:r>
            <a:endParaRPr lang="en-US" sz="1200"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
        <p:nvSpPr>
          <p:cNvPr id="42" name="Title 13"/>
          <p:cNvSpPr txBox="1">
            <a:spLocks/>
          </p:cNvSpPr>
          <p:nvPr/>
        </p:nvSpPr>
        <p:spPr>
          <a:xfrm>
            <a:off x="6388312" y="2420180"/>
            <a:ext cx="974834" cy="349926"/>
          </a:xfrm>
          <a:prstGeom prst="rect">
            <a:avLst/>
          </a:prstGeom>
        </p:spPr>
        <p:txBody>
          <a:bodyPr vert="horz" lIns="68576" tIns="34288" rIns="68576" bIns="34288" rtlCol="0" anchor="ctr">
            <a:normAutofit/>
          </a:bodyPr>
          <a:lstStyle>
            <a:lvl1pPr algn="l" defTabSz="914400" rtl="0" eaLnBrk="1" latinLnBrk="0" hangingPunct="1">
              <a:spcBef>
                <a:spcPct val="0"/>
              </a:spcBef>
              <a:buNone/>
              <a:defRPr sz="3200" b="0" kern="1200">
                <a:solidFill>
                  <a:schemeClr val="tx1">
                    <a:lumMod val="65000"/>
                    <a:lumOff val="35000"/>
                  </a:schemeClr>
                </a:solidFill>
                <a:latin typeface="Source Sans Pro Light" pitchFamily="34" charset="0"/>
                <a:ea typeface="+mj-ea"/>
                <a:cs typeface="+mj-cs"/>
              </a:defRPr>
            </a:lvl1pPr>
          </a:lstStyle>
          <a:p>
            <a:pPr algn="ctr">
              <a:lnSpc>
                <a:spcPct val="130000"/>
              </a:lnSpc>
            </a:pPr>
            <a:r>
              <a:rPr lang="zh-CN" altLang="en-US" sz="1200" dirty="0">
                <a:solidFill>
                  <a:schemeClr val="bg1"/>
                </a:solidFill>
                <a:latin typeface="Arial" panose="020B0604020202020204" pitchFamily="34" charset="0"/>
                <a:ea typeface="微软雅黑" panose="020B0503020204020204" pitchFamily="34" charset="-122"/>
                <a:sym typeface="Arial" panose="020B0604020202020204" pitchFamily="34" charset="0"/>
              </a:rPr>
              <a:t>标题文字</a:t>
            </a:r>
            <a:endParaRPr lang="en-US" sz="1200"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
        <p:nvSpPr>
          <p:cNvPr id="43" name="Title 13"/>
          <p:cNvSpPr txBox="1">
            <a:spLocks/>
          </p:cNvSpPr>
          <p:nvPr/>
        </p:nvSpPr>
        <p:spPr>
          <a:xfrm>
            <a:off x="8195339" y="1621613"/>
            <a:ext cx="974834" cy="349926"/>
          </a:xfrm>
          <a:prstGeom prst="rect">
            <a:avLst/>
          </a:prstGeom>
        </p:spPr>
        <p:txBody>
          <a:bodyPr vert="horz" lIns="68576" tIns="34288" rIns="68576" bIns="34288" rtlCol="0" anchor="ctr">
            <a:normAutofit/>
          </a:bodyPr>
          <a:lstStyle>
            <a:lvl1pPr algn="l" defTabSz="914400" rtl="0" eaLnBrk="1" latinLnBrk="0" hangingPunct="1">
              <a:spcBef>
                <a:spcPct val="0"/>
              </a:spcBef>
              <a:buNone/>
              <a:defRPr sz="3200" b="0" kern="1200">
                <a:solidFill>
                  <a:schemeClr val="tx1">
                    <a:lumMod val="65000"/>
                    <a:lumOff val="35000"/>
                  </a:schemeClr>
                </a:solidFill>
                <a:latin typeface="Source Sans Pro Light" pitchFamily="34" charset="0"/>
                <a:ea typeface="+mj-ea"/>
                <a:cs typeface="+mj-cs"/>
              </a:defRPr>
            </a:lvl1pPr>
          </a:lstStyle>
          <a:p>
            <a:pPr algn="ctr">
              <a:lnSpc>
                <a:spcPct val="130000"/>
              </a:lnSpc>
            </a:pPr>
            <a:r>
              <a:rPr lang="zh-CN" altLang="en-US" sz="1200" dirty="0">
                <a:solidFill>
                  <a:schemeClr val="bg1"/>
                </a:solidFill>
                <a:latin typeface="Arial" panose="020B0604020202020204" pitchFamily="34" charset="0"/>
                <a:ea typeface="微软雅黑" panose="020B0503020204020204" pitchFamily="34" charset="-122"/>
                <a:sym typeface="Arial" panose="020B0604020202020204" pitchFamily="34" charset="0"/>
              </a:rPr>
              <a:t>标题文字</a:t>
            </a:r>
            <a:endParaRPr lang="en-US" sz="1200"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
        <p:nvSpPr>
          <p:cNvPr id="59" name="文本框 58"/>
          <p:cNvSpPr txBox="1">
            <a:spLocks noChangeArrowheads="1"/>
          </p:cNvSpPr>
          <p:nvPr/>
        </p:nvSpPr>
        <p:spPr bwMode="auto">
          <a:xfrm>
            <a:off x="453815" y="2167994"/>
            <a:ext cx="1916341" cy="540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nSpc>
                <a:spcPct val="130000"/>
              </a:lnSpc>
            </a:pPr>
            <a:r>
              <a:rPr lang="zh-CN" altLang="en-US" sz="747" dirty="0">
                <a:solidFill>
                  <a:schemeClr val="tx1">
                    <a:lumMod val="65000"/>
                    <a:lumOff val="35000"/>
                  </a:schemeClr>
                </a:solidFill>
                <a:latin typeface="微软雅黑" panose="020B0503020204020204" pitchFamily="34" charset="-122"/>
                <a:ea typeface="微软雅黑" panose="020B0503020204020204" pitchFamily="34" charset="-122"/>
                <a:cs typeface="+mn-ea"/>
                <a:sym typeface="+mn-lt"/>
              </a:rPr>
              <a:t>点击添加相关标题文字，点击添加相关标题文字，点击添加相关标题文字，点击添加相关标题文字。</a:t>
            </a:r>
            <a:endParaRPr lang="en-GB" altLang="zh-CN" sz="747" dirty="0">
              <a:solidFill>
                <a:schemeClr val="tx1">
                  <a:lumMod val="65000"/>
                  <a:lumOff val="35000"/>
                </a:schemeClr>
              </a:solidFill>
              <a:latin typeface="微软雅黑" panose="020B0503020204020204" pitchFamily="34" charset="-122"/>
              <a:ea typeface="微软雅黑" panose="020B0503020204020204" pitchFamily="34" charset="-122"/>
              <a:cs typeface="+mn-ea"/>
              <a:sym typeface="+mn-lt"/>
            </a:endParaRPr>
          </a:p>
        </p:txBody>
      </p:sp>
      <p:sp>
        <p:nvSpPr>
          <p:cNvPr id="60" name="文本框 59"/>
          <p:cNvSpPr txBox="1"/>
          <p:nvPr/>
        </p:nvSpPr>
        <p:spPr>
          <a:xfrm>
            <a:off x="453815" y="1851157"/>
            <a:ext cx="2157294" cy="355034"/>
          </a:xfrm>
          <a:prstGeom prst="rect">
            <a:avLst/>
          </a:prstGeom>
          <a:noFill/>
        </p:spPr>
        <p:txBody>
          <a:bodyPr>
            <a:spAutoFit/>
          </a:bodyPr>
          <a:lstStyle/>
          <a:p>
            <a:pPr>
              <a:defRPr/>
            </a:pPr>
            <a:r>
              <a:rPr lang="en-US" altLang="zh-CN" sz="1707" dirty="0">
                <a:solidFill>
                  <a:schemeClr val="tx1">
                    <a:lumMod val="65000"/>
                    <a:lumOff val="35000"/>
                  </a:schemeClr>
                </a:solidFill>
                <a:latin typeface="Franklin Gothic Book" panose="020B0503020102020204" pitchFamily="34" charset="0"/>
              </a:rPr>
              <a:t> </a:t>
            </a:r>
            <a:r>
              <a:rPr lang="en-US" altLang="zh-CN" sz="1707" b="1" dirty="0">
                <a:solidFill>
                  <a:schemeClr val="tx1">
                    <a:lumMod val="65000"/>
                    <a:lumOff val="35000"/>
                  </a:schemeClr>
                </a:solidFill>
                <a:latin typeface="Franklin Gothic Book" panose="020B0503020102020204" pitchFamily="34" charset="0"/>
                <a:ea typeface="Segoe UI Emoji" panose="020B0502040204020203" pitchFamily="34" charset="0"/>
              </a:rPr>
              <a:t>YOUR TITLE</a:t>
            </a:r>
            <a:endParaRPr lang="zh-CN" altLang="en-US" sz="1707" b="1" dirty="0">
              <a:solidFill>
                <a:schemeClr val="tx1">
                  <a:lumMod val="65000"/>
                  <a:lumOff val="35000"/>
                </a:schemeClr>
              </a:solidFill>
              <a:latin typeface="Franklin Gothic Book" panose="020B0503020102020204" pitchFamily="34" charset="0"/>
            </a:endParaRPr>
          </a:p>
        </p:txBody>
      </p:sp>
      <p:sp>
        <p:nvSpPr>
          <p:cNvPr id="61" name="文本框 60"/>
          <p:cNvSpPr txBox="1">
            <a:spLocks noChangeArrowheads="1"/>
          </p:cNvSpPr>
          <p:nvPr/>
        </p:nvSpPr>
        <p:spPr bwMode="auto">
          <a:xfrm>
            <a:off x="4648911" y="4024325"/>
            <a:ext cx="1916341" cy="540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nSpc>
                <a:spcPct val="130000"/>
              </a:lnSpc>
            </a:pPr>
            <a:r>
              <a:rPr lang="zh-CN" altLang="en-US" sz="747" dirty="0">
                <a:solidFill>
                  <a:schemeClr val="tx1">
                    <a:lumMod val="65000"/>
                    <a:lumOff val="35000"/>
                  </a:schemeClr>
                </a:solidFill>
                <a:latin typeface="微软雅黑" panose="020B0503020204020204" pitchFamily="34" charset="-122"/>
                <a:ea typeface="微软雅黑" panose="020B0503020204020204" pitchFamily="34" charset="-122"/>
                <a:cs typeface="+mn-ea"/>
                <a:sym typeface="+mn-lt"/>
              </a:rPr>
              <a:t>点击添加相关标题文字，点击添加相关标题文字，点击添加相关标题文字，点击添加相关标题文字。</a:t>
            </a:r>
            <a:endParaRPr lang="en-GB" altLang="zh-CN" sz="747" dirty="0">
              <a:solidFill>
                <a:schemeClr val="tx1">
                  <a:lumMod val="65000"/>
                  <a:lumOff val="35000"/>
                </a:schemeClr>
              </a:solidFill>
              <a:latin typeface="微软雅黑" panose="020B0503020204020204" pitchFamily="34" charset="-122"/>
              <a:ea typeface="微软雅黑" panose="020B0503020204020204" pitchFamily="34" charset="-122"/>
              <a:cs typeface="+mn-ea"/>
              <a:sym typeface="+mn-lt"/>
            </a:endParaRPr>
          </a:p>
        </p:txBody>
      </p:sp>
      <p:sp>
        <p:nvSpPr>
          <p:cNvPr id="62" name="文本框 61"/>
          <p:cNvSpPr txBox="1"/>
          <p:nvPr/>
        </p:nvSpPr>
        <p:spPr>
          <a:xfrm>
            <a:off x="4648911" y="3707487"/>
            <a:ext cx="2157294" cy="355034"/>
          </a:xfrm>
          <a:prstGeom prst="rect">
            <a:avLst/>
          </a:prstGeom>
          <a:noFill/>
        </p:spPr>
        <p:txBody>
          <a:bodyPr>
            <a:spAutoFit/>
          </a:bodyPr>
          <a:lstStyle/>
          <a:p>
            <a:pPr>
              <a:defRPr/>
            </a:pPr>
            <a:r>
              <a:rPr lang="en-US" altLang="zh-CN" sz="1707" dirty="0">
                <a:solidFill>
                  <a:schemeClr val="tx1">
                    <a:lumMod val="65000"/>
                    <a:lumOff val="35000"/>
                  </a:schemeClr>
                </a:solidFill>
                <a:latin typeface="Franklin Gothic Book" panose="020B0503020102020204" pitchFamily="34" charset="0"/>
              </a:rPr>
              <a:t> </a:t>
            </a:r>
            <a:r>
              <a:rPr lang="en-US" altLang="zh-CN" sz="1707" b="1" dirty="0">
                <a:solidFill>
                  <a:schemeClr val="tx1">
                    <a:lumMod val="65000"/>
                    <a:lumOff val="35000"/>
                  </a:schemeClr>
                </a:solidFill>
                <a:latin typeface="Franklin Gothic Book" panose="020B0503020102020204" pitchFamily="34" charset="0"/>
                <a:ea typeface="Segoe UI Emoji" panose="020B0502040204020203" pitchFamily="34" charset="0"/>
              </a:rPr>
              <a:t>YOUR TITLE</a:t>
            </a:r>
            <a:endParaRPr lang="zh-CN" altLang="en-US" sz="1707" b="1" dirty="0">
              <a:solidFill>
                <a:schemeClr val="tx1">
                  <a:lumMod val="65000"/>
                  <a:lumOff val="35000"/>
                </a:schemeClr>
              </a:solidFill>
              <a:latin typeface="Franklin Gothic Book" panose="020B0503020102020204" pitchFamily="34" charset="0"/>
            </a:endParaRPr>
          </a:p>
        </p:txBody>
      </p:sp>
      <p:sp>
        <p:nvSpPr>
          <p:cNvPr id="63" name="文本框 62"/>
          <p:cNvSpPr txBox="1">
            <a:spLocks noChangeArrowheads="1"/>
          </p:cNvSpPr>
          <p:nvPr/>
        </p:nvSpPr>
        <p:spPr bwMode="auto">
          <a:xfrm>
            <a:off x="3547698" y="2188970"/>
            <a:ext cx="1916341" cy="540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nSpc>
                <a:spcPct val="130000"/>
              </a:lnSpc>
            </a:pPr>
            <a:r>
              <a:rPr lang="zh-CN" altLang="en-US" sz="747" dirty="0">
                <a:solidFill>
                  <a:schemeClr val="tx1">
                    <a:lumMod val="65000"/>
                    <a:lumOff val="35000"/>
                  </a:schemeClr>
                </a:solidFill>
                <a:latin typeface="微软雅黑" panose="020B0503020204020204" pitchFamily="34" charset="-122"/>
                <a:ea typeface="微软雅黑" panose="020B0503020204020204" pitchFamily="34" charset="-122"/>
                <a:cs typeface="+mn-ea"/>
                <a:sym typeface="+mn-lt"/>
              </a:rPr>
              <a:t>点击添加相关标题文字，点击添加相关标题文字，点击添加相关标题文字，点击添加相关标题文字。</a:t>
            </a:r>
            <a:endParaRPr lang="en-GB" altLang="zh-CN" sz="747" dirty="0">
              <a:solidFill>
                <a:schemeClr val="tx1">
                  <a:lumMod val="65000"/>
                  <a:lumOff val="35000"/>
                </a:schemeClr>
              </a:solidFill>
              <a:latin typeface="微软雅黑" panose="020B0503020204020204" pitchFamily="34" charset="-122"/>
              <a:ea typeface="微软雅黑" panose="020B0503020204020204" pitchFamily="34" charset="-122"/>
              <a:cs typeface="+mn-ea"/>
              <a:sym typeface="+mn-lt"/>
            </a:endParaRPr>
          </a:p>
        </p:txBody>
      </p:sp>
      <p:sp>
        <p:nvSpPr>
          <p:cNvPr id="64" name="文本框 63"/>
          <p:cNvSpPr txBox="1"/>
          <p:nvPr/>
        </p:nvSpPr>
        <p:spPr>
          <a:xfrm>
            <a:off x="3547698" y="1872132"/>
            <a:ext cx="2157294" cy="355034"/>
          </a:xfrm>
          <a:prstGeom prst="rect">
            <a:avLst/>
          </a:prstGeom>
          <a:noFill/>
        </p:spPr>
        <p:txBody>
          <a:bodyPr>
            <a:spAutoFit/>
          </a:bodyPr>
          <a:lstStyle/>
          <a:p>
            <a:pPr>
              <a:defRPr/>
            </a:pPr>
            <a:r>
              <a:rPr lang="en-US" altLang="zh-CN" sz="1707" dirty="0">
                <a:solidFill>
                  <a:schemeClr val="tx1">
                    <a:lumMod val="65000"/>
                    <a:lumOff val="35000"/>
                  </a:schemeClr>
                </a:solidFill>
                <a:latin typeface="Franklin Gothic Book" panose="020B0503020102020204" pitchFamily="34" charset="0"/>
              </a:rPr>
              <a:t> </a:t>
            </a:r>
            <a:r>
              <a:rPr lang="en-US" altLang="zh-CN" sz="1707" b="1" dirty="0">
                <a:solidFill>
                  <a:schemeClr val="tx1">
                    <a:lumMod val="65000"/>
                    <a:lumOff val="35000"/>
                  </a:schemeClr>
                </a:solidFill>
                <a:latin typeface="Franklin Gothic Book" panose="020B0503020102020204" pitchFamily="34" charset="0"/>
                <a:ea typeface="Segoe UI Emoji" panose="020B0502040204020203" pitchFamily="34" charset="0"/>
              </a:rPr>
              <a:t>YOUR TITLE</a:t>
            </a:r>
            <a:endParaRPr lang="zh-CN" altLang="en-US" sz="1707" b="1" dirty="0">
              <a:solidFill>
                <a:schemeClr val="tx1">
                  <a:lumMod val="65000"/>
                  <a:lumOff val="35000"/>
                </a:schemeClr>
              </a:solidFill>
              <a:latin typeface="Franklin Gothic Book" panose="020B0503020102020204" pitchFamily="34" charset="0"/>
            </a:endParaRPr>
          </a:p>
        </p:txBody>
      </p:sp>
      <p:sp>
        <p:nvSpPr>
          <p:cNvPr id="65" name="文本框 64"/>
          <p:cNvSpPr txBox="1">
            <a:spLocks noChangeArrowheads="1"/>
          </p:cNvSpPr>
          <p:nvPr/>
        </p:nvSpPr>
        <p:spPr bwMode="auto">
          <a:xfrm>
            <a:off x="5425004" y="1454828"/>
            <a:ext cx="1916341" cy="540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nSpc>
                <a:spcPct val="130000"/>
              </a:lnSpc>
            </a:pPr>
            <a:r>
              <a:rPr lang="zh-CN" altLang="en-US" sz="747" dirty="0">
                <a:solidFill>
                  <a:schemeClr val="tx1">
                    <a:lumMod val="65000"/>
                    <a:lumOff val="35000"/>
                  </a:schemeClr>
                </a:solidFill>
                <a:latin typeface="微软雅黑" panose="020B0503020204020204" pitchFamily="34" charset="-122"/>
                <a:ea typeface="微软雅黑" panose="020B0503020204020204" pitchFamily="34" charset="-122"/>
                <a:cs typeface="+mn-ea"/>
                <a:sym typeface="+mn-lt"/>
              </a:rPr>
              <a:t>点击添加相关标题文字，点击添加相关标题文字，点击添加相关标题文字，点击添加相关标题文字。</a:t>
            </a:r>
            <a:endParaRPr lang="en-GB" altLang="zh-CN" sz="747" dirty="0">
              <a:solidFill>
                <a:schemeClr val="tx1">
                  <a:lumMod val="65000"/>
                  <a:lumOff val="35000"/>
                </a:schemeClr>
              </a:solidFill>
              <a:latin typeface="微软雅黑" panose="020B0503020204020204" pitchFamily="34" charset="-122"/>
              <a:ea typeface="微软雅黑" panose="020B0503020204020204" pitchFamily="34" charset="-122"/>
              <a:cs typeface="+mn-ea"/>
              <a:sym typeface="+mn-lt"/>
            </a:endParaRPr>
          </a:p>
        </p:txBody>
      </p:sp>
      <p:sp>
        <p:nvSpPr>
          <p:cNvPr id="66" name="文本框 65"/>
          <p:cNvSpPr txBox="1"/>
          <p:nvPr/>
        </p:nvSpPr>
        <p:spPr>
          <a:xfrm>
            <a:off x="5425005" y="1137991"/>
            <a:ext cx="2157294" cy="355034"/>
          </a:xfrm>
          <a:prstGeom prst="rect">
            <a:avLst/>
          </a:prstGeom>
          <a:noFill/>
        </p:spPr>
        <p:txBody>
          <a:bodyPr>
            <a:spAutoFit/>
          </a:bodyPr>
          <a:lstStyle/>
          <a:p>
            <a:pPr>
              <a:defRPr/>
            </a:pPr>
            <a:r>
              <a:rPr lang="en-US" altLang="zh-CN" sz="1707" dirty="0">
                <a:solidFill>
                  <a:schemeClr val="tx1">
                    <a:lumMod val="65000"/>
                    <a:lumOff val="35000"/>
                  </a:schemeClr>
                </a:solidFill>
                <a:latin typeface="Franklin Gothic Book" panose="020B0503020102020204" pitchFamily="34" charset="0"/>
              </a:rPr>
              <a:t> </a:t>
            </a:r>
            <a:r>
              <a:rPr lang="en-US" altLang="zh-CN" sz="1707" b="1" dirty="0">
                <a:solidFill>
                  <a:schemeClr val="tx1">
                    <a:lumMod val="65000"/>
                    <a:lumOff val="35000"/>
                  </a:schemeClr>
                </a:solidFill>
                <a:latin typeface="Franklin Gothic Book" panose="020B0503020102020204" pitchFamily="34" charset="0"/>
                <a:ea typeface="Segoe UI Emoji" panose="020B0502040204020203" pitchFamily="34" charset="0"/>
              </a:rPr>
              <a:t>YOUR TITLE</a:t>
            </a:r>
            <a:endParaRPr lang="zh-CN" altLang="en-US" sz="1707" b="1" dirty="0">
              <a:solidFill>
                <a:schemeClr val="tx1">
                  <a:lumMod val="65000"/>
                  <a:lumOff val="35000"/>
                </a:schemeClr>
              </a:solidFill>
              <a:latin typeface="Franklin Gothic Book" panose="020B0503020102020204" pitchFamily="34" charset="0"/>
            </a:endParaRPr>
          </a:p>
        </p:txBody>
      </p:sp>
      <p:sp>
        <p:nvSpPr>
          <p:cNvPr id="67" name="文本框 66"/>
          <p:cNvSpPr txBox="1">
            <a:spLocks noChangeArrowheads="1"/>
          </p:cNvSpPr>
          <p:nvPr/>
        </p:nvSpPr>
        <p:spPr bwMode="auto">
          <a:xfrm>
            <a:off x="6536705" y="3216769"/>
            <a:ext cx="1916341" cy="540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nSpc>
                <a:spcPct val="130000"/>
              </a:lnSpc>
            </a:pPr>
            <a:r>
              <a:rPr lang="zh-CN" altLang="en-US" sz="747" dirty="0">
                <a:solidFill>
                  <a:schemeClr val="tx1">
                    <a:lumMod val="65000"/>
                    <a:lumOff val="35000"/>
                  </a:schemeClr>
                </a:solidFill>
                <a:latin typeface="微软雅黑" panose="020B0503020204020204" pitchFamily="34" charset="-122"/>
                <a:ea typeface="微软雅黑" panose="020B0503020204020204" pitchFamily="34" charset="-122"/>
                <a:cs typeface="+mn-ea"/>
                <a:sym typeface="+mn-lt"/>
              </a:rPr>
              <a:t>点击添加相关标题文字，点击添加相关标题文字，点击添加相关标题文字，点击添加相关标题文字。</a:t>
            </a:r>
            <a:endParaRPr lang="en-GB" altLang="zh-CN" sz="747" dirty="0">
              <a:solidFill>
                <a:schemeClr val="tx1">
                  <a:lumMod val="65000"/>
                  <a:lumOff val="35000"/>
                </a:schemeClr>
              </a:solidFill>
              <a:latin typeface="微软雅黑" panose="020B0503020204020204" pitchFamily="34" charset="-122"/>
              <a:ea typeface="微软雅黑" panose="020B0503020204020204" pitchFamily="34" charset="-122"/>
              <a:cs typeface="+mn-ea"/>
              <a:sym typeface="+mn-lt"/>
            </a:endParaRPr>
          </a:p>
        </p:txBody>
      </p:sp>
      <p:sp>
        <p:nvSpPr>
          <p:cNvPr id="68" name="文本框 67"/>
          <p:cNvSpPr txBox="1"/>
          <p:nvPr/>
        </p:nvSpPr>
        <p:spPr>
          <a:xfrm>
            <a:off x="6536705" y="2899931"/>
            <a:ext cx="2157294" cy="355034"/>
          </a:xfrm>
          <a:prstGeom prst="rect">
            <a:avLst/>
          </a:prstGeom>
          <a:noFill/>
        </p:spPr>
        <p:txBody>
          <a:bodyPr>
            <a:spAutoFit/>
          </a:bodyPr>
          <a:lstStyle/>
          <a:p>
            <a:pPr>
              <a:defRPr/>
            </a:pPr>
            <a:r>
              <a:rPr lang="en-US" altLang="zh-CN" sz="1707" dirty="0">
                <a:solidFill>
                  <a:schemeClr val="tx1">
                    <a:lumMod val="65000"/>
                    <a:lumOff val="35000"/>
                  </a:schemeClr>
                </a:solidFill>
                <a:latin typeface="Franklin Gothic Book" panose="020B0503020102020204" pitchFamily="34" charset="0"/>
              </a:rPr>
              <a:t> </a:t>
            </a:r>
            <a:r>
              <a:rPr lang="en-US" altLang="zh-CN" sz="1707" b="1" dirty="0">
                <a:solidFill>
                  <a:schemeClr val="tx1">
                    <a:lumMod val="65000"/>
                    <a:lumOff val="35000"/>
                  </a:schemeClr>
                </a:solidFill>
                <a:latin typeface="Franklin Gothic Book" panose="020B0503020102020204" pitchFamily="34" charset="0"/>
                <a:ea typeface="Segoe UI Emoji" panose="020B0502040204020203" pitchFamily="34" charset="0"/>
              </a:rPr>
              <a:t>YOUR TITLE</a:t>
            </a:r>
            <a:endParaRPr lang="zh-CN" altLang="en-US" sz="1707" b="1" dirty="0">
              <a:solidFill>
                <a:schemeClr val="tx1">
                  <a:lumMod val="65000"/>
                  <a:lumOff val="35000"/>
                </a:schemeClr>
              </a:solidFill>
              <a:latin typeface="Franklin Gothic Book" panose="020B0503020102020204" pitchFamily="34" charset="0"/>
            </a:endParaRPr>
          </a:p>
        </p:txBody>
      </p:sp>
    </p:spTree>
    <p:extLst>
      <p:ext uri="{BB962C8B-B14F-4D97-AF65-F5344CB8AC3E}">
        <p14:creationId xmlns:p14="http://schemas.microsoft.com/office/powerpoint/2010/main" val="3778745765"/>
      </p:ext>
    </p:extLst>
  </p:cSld>
  <p:clrMapOvr>
    <a:masterClrMapping/>
  </p:clrMapOvr>
  <mc:AlternateContent xmlns:mc="http://schemas.openxmlformats.org/markup-compatibility/2006" xmlns:p14="http://schemas.microsoft.com/office/powerpoint/2010/main">
    <mc:Choice Requires="p14">
      <p:transition spd="slow" p14:dur="1200" advTm="0">
        <p14:prism/>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wipe(left)">
                                      <p:cBhvr>
                                        <p:cTn id="7" dur="1000"/>
                                        <p:tgtEl>
                                          <p:spTgt spid="6"/>
                                        </p:tgtEl>
                                      </p:cBhvr>
                                    </p:animEffect>
                                  </p:childTnLst>
                                </p:cTn>
                              </p:par>
                            </p:childTnLst>
                          </p:cTn>
                        </p:par>
                        <p:par>
                          <p:cTn id="8" fill="hold">
                            <p:stCondLst>
                              <p:cond delay="1000"/>
                            </p:stCondLst>
                            <p:childTnLst>
                              <p:par>
                                <p:cTn id="9" presetID="21" presetClass="entr" presetSubtype="1" fill="hold" grpId="0" nodeType="afterEffect">
                                  <p:stCondLst>
                                    <p:cond delay="0"/>
                                  </p:stCondLst>
                                  <p:childTnLst>
                                    <p:set>
                                      <p:cBhvr>
                                        <p:cTn id="10" dur="1" fill="hold">
                                          <p:stCondLst>
                                            <p:cond delay="0"/>
                                          </p:stCondLst>
                                        </p:cTn>
                                        <p:tgtEl>
                                          <p:spTgt spid="34"/>
                                        </p:tgtEl>
                                        <p:attrNameLst>
                                          <p:attrName>style.visibility</p:attrName>
                                        </p:attrNameLst>
                                      </p:cBhvr>
                                      <p:to>
                                        <p:strVal val="visible"/>
                                      </p:to>
                                    </p:set>
                                    <p:animEffect transition="in" filter="wheel(1)">
                                      <p:cBhvr>
                                        <p:cTn id="11" dur="1000"/>
                                        <p:tgtEl>
                                          <p:spTgt spid="34"/>
                                        </p:tgtEl>
                                      </p:cBhvr>
                                    </p:animEffect>
                                  </p:childTnLst>
                                </p:cTn>
                              </p:par>
                            </p:childTnLst>
                          </p:cTn>
                        </p:par>
                        <p:par>
                          <p:cTn id="12" fill="hold">
                            <p:stCondLst>
                              <p:cond delay="2000"/>
                            </p:stCondLst>
                            <p:childTnLst>
                              <p:par>
                                <p:cTn id="13" presetID="16" presetClass="entr" presetSubtype="21" fill="hold" grpId="0" nodeType="afterEffect">
                                  <p:stCondLst>
                                    <p:cond delay="0"/>
                                  </p:stCondLst>
                                  <p:childTnLst>
                                    <p:set>
                                      <p:cBhvr>
                                        <p:cTn id="14" dur="1" fill="hold">
                                          <p:stCondLst>
                                            <p:cond delay="0"/>
                                          </p:stCondLst>
                                        </p:cTn>
                                        <p:tgtEl>
                                          <p:spTgt spid="39"/>
                                        </p:tgtEl>
                                        <p:attrNameLst>
                                          <p:attrName>style.visibility</p:attrName>
                                        </p:attrNameLst>
                                      </p:cBhvr>
                                      <p:to>
                                        <p:strVal val="visible"/>
                                      </p:to>
                                    </p:set>
                                    <p:animEffect transition="in" filter="barn(inVertical)">
                                      <p:cBhvr>
                                        <p:cTn id="15" dur="750"/>
                                        <p:tgtEl>
                                          <p:spTgt spid="39"/>
                                        </p:tgtEl>
                                      </p:cBhvr>
                                    </p:animEffect>
                                  </p:childTnLst>
                                </p:cTn>
                              </p:par>
                            </p:childTnLst>
                          </p:cTn>
                        </p:par>
                        <p:par>
                          <p:cTn id="16" fill="hold">
                            <p:stCondLst>
                              <p:cond delay="2750"/>
                            </p:stCondLst>
                            <p:childTnLst>
                              <p:par>
                                <p:cTn id="17" presetID="22" presetClass="entr" presetSubtype="1" fill="hold" grpId="0" nodeType="afterEffect">
                                  <p:stCondLst>
                                    <p:cond delay="0"/>
                                  </p:stCondLst>
                                  <p:childTnLst>
                                    <p:set>
                                      <p:cBhvr>
                                        <p:cTn id="18" dur="1" fill="hold">
                                          <p:stCondLst>
                                            <p:cond delay="0"/>
                                          </p:stCondLst>
                                        </p:cTn>
                                        <p:tgtEl>
                                          <p:spTgt spid="60"/>
                                        </p:tgtEl>
                                        <p:attrNameLst>
                                          <p:attrName>style.visibility</p:attrName>
                                        </p:attrNameLst>
                                      </p:cBhvr>
                                      <p:to>
                                        <p:strVal val="visible"/>
                                      </p:to>
                                    </p:set>
                                    <p:animEffect transition="in" filter="wipe(up)">
                                      <p:cBhvr>
                                        <p:cTn id="19" dur="500"/>
                                        <p:tgtEl>
                                          <p:spTgt spid="60"/>
                                        </p:tgtEl>
                                      </p:cBhvr>
                                    </p:animEffect>
                                  </p:childTnLst>
                                </p:cTn>
                              </p:par>
                              <p:par>
                                <p:cTn id="20" presetID="42" presetClass="entr" presetSubtype="0" fill="hold" grpId="0" nodeType="withEffect">
                                  <p:stCondLst>
                                    <p:cond delay="0"/>
                                  </p:stCondLst>
                                  <p:childTnLst>
                                    <p:set>
                                      <p:cBhvr>
                                        <p:cTn id="21" dur="1" fill="hold">
                                          <p:stCondLst>
                                            <p:cond delay="0"/>
                                          </p:stCondLst>
                                        </p:cTn>
                                        <p:tgtEl>
                                          <p:spTgt spid="59"/>
                                        </p:tgtEl>
                                        <p:attrNameLst>
                                          <p:attrName>style.visibility</p:attrName>
                                        </p:attrNameLst>
                                      </p:cBhvr>
                                      <p:to>
                                        <p:strVal val="visible"/>
                                      </p:to>
                                    </p:set>
                                    <p:animEffect transition="in" filter="fade">
                                      <p:cBhvr>
                                        <p:cTn id="22" dur="500"/>
                                        <p:tgtEl>
                                          <p:spTgt spid="59"/>
                                        </p:tgtEl>
                                      </p:cBhvr>
                                    </p:animEffect>
                                    <p:anim calcmode="lin" valueType="num">
                                      <p:cBhvr>
                                        <p:cTn id="23" dur="500" fill="hold"/>
                                        <p:tgtEl>
                                          <p:spTgt spid="59"/>
                                        </p:tgtEl>
                                        <p:attrNameLst>
                                          <p:attrName>ppt_x</p:attrName>
                                        </p:attrNameLst>
                                      </p:cBhvr>
                                      <p:tavLst>
                                        <p:tav tm="0">
                                          <p:val>
                                            <p:strVal val="#ppt_x"/>
                                          </p:val>
                                        </p:tav>
                                        <p:tav tm="100000">
                                          <p:val>
                                            <p:strVal val="#ppt_x"/>
                                          </p:val>
                                        </p:tav>
                                      </p:tavLst>
                                    </p:anim>
                                    <p:anim calcmode="lin" valueType="num">
                                      <p:cBhvr>
                                        <p:cTn id="24" dur="500" fill="hold"/>
                                        <p:tgtEl>
                                          <p:spTgt spid="59"/>
                                        </p:tgtEl>
                                        <p:attrNameLst>
                                          <p:attrName>ppt_y</p:attrName>
                                        </p:attrNameLst>
                                      </p:cBhvr>
                                      <p:tavLst>
                                        <p:tav tm="0">
                                          <p:val>
                                            <p:strVal val="#ppt_y+.1"/>
                                          </p:val>
                                        </p:tav>
                                        <p:tav tm="100000">
                                          <p:val>
                                            <p:strVal val="#ppt_y"/>
                                          </p:val>
                                        </p:tav>
                                      </p:tavLst>
                                    </p:anim>
                                  </p:childTnLst>
                                </p:cTn>
                              </p:par>
                            </p:childTnLst>
                          </p:cTn>
                        </p:par>
                        <p:par>
                          <p:cTn id="25" fill="hold">
                            <p:stCondLst>
                              <p:cond delay="3250"/>
                            </p:stCondLst>
                            <p:childTnLst>
                              <p:par>
                                <p:cTn id="26" presetID="21" presetClass="entr" presetSubtype="1" fill="hold" grpId="0" nodeType="afterEffect">
                                  <p:stCondLst>
                                    <p:cond delay="0"/>
                                  </p:stCondLst>
                                  <p:childTnLst>
                                    <p:set>
                                      <p:cBhvr>
                                        <p:cTn id="27" dur="1" fill="hold">
                                          <p:stCondLst>
                                            <p:cond delay="0"/>
                                          </p:stCondLst>
                                        </p:cTn>
                                        <p:tgtEl>
                                          <p:spTgt spid="36"/>
                                        </p:tgtEl>
                                        <p:attrNameLst>
                                          <p:attrName>style.visibility</p:attrName>
                                        </p:attrNameLst>
                                      </p:cBhvr>
                                      <p:to>
                                        <p:strVal val="visible"/>
                                      </p:to>
                                    </p:set>
                                    <p:animEffect transition="in" filter="wheel(1)">
                                      <p:cBhvr>
                                        <p:cTn id="28" dur="1000"/>
                                        <p:tgtEl>
                                          <p:spTgt spid="36"/>
                                        </p:tgtEl>
                                      </p:cBhvr>
                                    </p:animEffect>
                                  </p:childTnLst>
                                </p:cTn>
                              </p:par>
                            </p:childTnLst>
                          </p:cTn>
                        </p:par>
                        <p:par>
                          <p:cTn id="29" fill="hold">
                            <p:stCondLst>
                              <p:cond delay="4250"/>
                            </p:stCondLst>
                            <p:childTnLst>
                              <p:par>
                                <p:cTn id="30" presetID="16" presetClass="entr" presetSubtype="21" fill="hold" grpId="0" nodeType="afterEffect">
                                  <p:stCondLst>
                                    <p:cond delay="0"/>
                                  </p:stCondLst>
                                  <p:childTnLst>
                                    <p:set>
                                      <p:cBhvr>
                                        <p:cTn id="31" dur="1" fill="hold">
                                          <p:stCondLst>
                                            <p:cond delay="0"/>
                                          </p:stCondLst>
                                        </p:cTn>
                                        <p:tgtEl>
                                          <p:spTgt spid="40"/>
                                        </p:tgtEl>
                                        <p:attrNameLst>
                                          <p:attrName>style.visibility</p:attrName>
                                        </p:attrNameLst>
                                      </p:cBhvr>
                                      <p:to>
                                        <p:strVal val="visible"/>
                                      </p:to>
                                    </p:set>
                                    <p:animEffect transition="in" filter="barn(inVertical)">
                                      <p:cBhvr>
                                        <p:cTn id="32" dur="750"/>
                                        <p:tgtEl>
                                          <p:spTgt spid="40"/>
                                        </p:tgtEl>
                                      </p:cBhvr>
                                    </p:animEffect>
                                  </p:childTnLst>
                                </p:cTn>
                              </p:par>
                            </p:childTnLst>
                          </p:cTn>
                        </p:par>
                        <p:par>
                          <p:cTn id="33" fill="hold">
                            <p:stCondLst>
                              <p:cond delay="5000"/>
                            </p:stCondLst>
                            <p:childTnLst>
                              <p:par>
                                <p:cTn id="34" presetID="22" presetClass="entr" presetSubtype="1" fill="hold" grpId="0" nodeType="afterEffect">
                                  <p:stCondLst>
                                    <p:cond delay="0"/>
                                  </p:stCondLst>
                                  <p:childTnLst>
                                    <p:set>
                                      <p:cBhvr>
                                        <p:cTn id="35" dur="1" fill="hold">
                                          <p:stCondLst>
                                            <p:cond delay="0"/>
                                          </p:stCondLst>
                                        </p:cTn>
                                        <p:tgtEl>
                                          <p:spTgt spid="62"/>
                                        </p:tgtEl>
                                        <p:attrNameLst>
                                          <p:attrName>style.visibility</p:attrName>
                                        </p:attrNameLst>
                                      </p:cBhvr>
                                      <p:to>
                                        <p:strVal val="visible"/>
                                      </p:to>
                                    </p:set>
                                    <p:animEffect transition="in" filter="wipe(up)">
                                      <p:cBhvr>
                                        <p:cTn id="36" dur="500"/>
                                        <p:tgtEl>
                                          <p:spTgt spid="62"/>
                                        </p:tgtEl>
                                      </p:cBhvr>
                                    </p:animEffect>
                                  </p:childTnLst>
                                </p:cTn>
                              </p:par>
                              <p:par>
                                <p:cTn id="37" presetID="42" presetClass="entr" presetSubtype="0" fill="hold" grpId="0" nodeType="withEffect">
                                  <p:stCondLst>
                                    <p:cond delay="0"/>
                                  </p:stCondLst>
                                  <p:childTnLst>
                                    <p:set>
                                      <p:cBhvr>
                                        <p:cTn id="38" dur="1" fill="hold">
                                          <p:stCondLst>
                                            <p:cond delay="0"/>
                                          </p:stCondLst>
                                        </p:cTn>
                                        <p:tgtEl>
                                          <p:spTgt spid="61"/>
                                        </p:tgtEl>
                                        <p:attrNameLst>
                                          <p:attrName>style.visibility</p:attrName>
                                        </p:attrNameLst>
                                      </p:cBhvr>
                                      <p:to>
                                        <p:strVal val="visible"/>
                                      </p:to>
                                    </p:set>
                                    <p:animEffect transition="in" filter="fade">
                                      <p:cBhvr>
                                        <p:cTn id="39" dur="500"/>
                                        <p:tgtEl>
                                          <p:spTgt spid="61"/>
                                        </p:tgtEl>
                                      </p:cBhvr>
                                    </p:animEffect>
                                    <p:anim calcmode="lin" valueType="num">
                                      <p:cBhvr>
                                        <p:cTn id="40" dur="500" fill="hold"/>
                                        <p:tgtEl>
                                          <p:spTgt spid="61"/>
                                        </p:tgtEl>
                                        <p:attrNameLst>
                                          <p:attrName>ppt_x</p:attrName>
                                        </p:attrNameLst>
                                      </p:cBhvr>
                                      <p:tavLst>
                                        <p:tav tm="0">
                                          <p:val>
                                            <p:strVal val="#ppt_x"/>
                                          </p:val>
                                        </p:tav>
                                        <p:tav tm="100000">
                                          <p:val>
                                            <p:strVal val="#ppt_x"/>
                                          </p:val>
                                        </p:tav>
                                      </p:tavLst>
                                    </p:anim>
                                    <p:anim calcmode="lin" valueType="num">
                                      <p:cBhvr>
                                        <p:cTn id="41" dur="500" fill="hold"/>
                                        <p:tgtEl>
                                          <p:spTgt spid="61"/>
                                        </p:tgtEl>
                                        <p:attrNameLst>
                                          <p:attrName>ppt_y</p:attrName>
                                        </p:attrNameLst>
                                      </p:cBhvr>
                                      <p:tavLst>
                                        <p:tav tm="0">
                                          <p:val>
                                            <p:strVal val="#ppt_y+.1"/>
                                          </p:val>
                                        </p:tav>
                                        <p:tav tm="100000">
                                          <p:val>
                                            <p:strVal val="#ppt_y"/>
                                          </p:val>
                                        </p:tav>
                                      </p:tavLst>
                                    </p:anim>
                                  </p:childTnLst>
                                </p:cTn>
                              </p:par>
                            </p:childTnLst>
                          </p:cTn>
                        </p:par>
                        <p:par>
                          <p:cTn id="42" fill="hold">
                            <p:stCondLst>
                              <p:cond delay="5500"/>
                            </p:stCondLst>
                            <p:childTnLst>
                              <p:par>
                                <p:cTn id="43" presetID="21" presetClass="entr" presetSubtype="1" fill="hold" grpId="0" nodeType="afterEffect">
                                  <p:stCondLst>
                                    <p:cond delay="0"/>
                                  </p:stCondLst>
                                  <p:childTnLst>
                                    <p:set>
                                      <p:cBhvr>
                                        <p:cTn id="44" dur="1" fill="hold">
                                          <p:stCondLst>
                                            <p:cond delay="0"/>
                                          </p:stCondLst>
                                        </p:cTn>
                                        <p:tgtEl>
                                          <p:spTgt spid="35"/>
                                        </p:tgtEl>
                                        <p:attrNameLst>
                                          <p:attrName>style.visibility</p:attrName>
                                        </p:attrNameLst>
                                      </p:cBhvr>
                                      <p:to>
                                        <p:strVal val="visible"/>
                                      </p:to>
                                    </p:set>
                                    <p:animEffect transition="in" filter="wheel(1)">
                                      <p:cBhvr>
                                        <p:cTn id="45" dur="1000"/>
                                        <p:tgtEl>
                                          <p:spTgt spid="35"/>
                                        </p:tgtEl>
                                      </p:cBhvr>
                                    </p:animEffect>
                                  </p:childTnLst>
                                </p:cTn>
                              </p:par>
                            </p:childTnLst>
                          </p:cTn>
                        </p:par>
                        <p:par>
                          <p:cTn id="46" fill="hold">
                            <p:stCondLst>
                              <p:cond delay="6500"/>
                            </p:stCondLst>
                            <p:childTnLst>
                              <p:par>
                                <p:cTn id="47" presetID="16" presetClass="entr" presetSubtype="21" fill="hold" grpId="0" nodeType="afterEffect">
                                  <p:stCondLst>
                                    <p:cond delay="0"/>
                                  </p:stCondLst>
                                  <p:childTnLst>
                                    <p:set>
                                      <p:cBhvr>
                                        <p:cTn id="48" dur="1" fill="hold">
                                          <p:stCondLst>
                                            <p:cond delay="0"/>
                                          </p:stCondLst>
                                        </p:cTn>
                                        <p:tgtEl>
                                          <p:spTgt spid="41"/>
                                        </p:tgtEl>
                                        <p:attrNameLst>
                                          <p:attrName>style.visibility</p:attrName>
                                        </p:attrNameLst>
                                      </p:cBhvr>
                                      <p:to>
                                        <p:strVal val="visible"/>
                                      </p:to>
                                    </p:set>
                                    <p:animEffect transition="in" filter="barn(inVertical)">
                                      <p:cBhvr>
                                        <p:cTn id="49" dur="750"/>
                                        <p:tgtEl>
                                          <p:spTgt spid="41"/>
                                        </p:tgtEl>
                                      </p:cBhvr>
                                    </p:animEffect>
                                  </p:childTnLst>
                                </p:cTn>
                              </p:par>
                            </p:childTnLst>
                          </p:cTn>
                        </p:par>
                        <p:par>
                          <p:cTn id="50" fill="hold">
                            <p:stCondLst>
                              <p:cond delay="7250"/>
                            </p:stCondLst>
                            <p:childTnLst>
                              <p:par>
                                <p:cTn id="51" presetID="22" presetClass="entr" presetSubtype="1" fill="hold" grpId="0" nodeType="afterEffect">
                                  <p:stCondLst>
                                    <p:cond delay="0"/>
                                  </p:stCondLst>
                                  <p:childTnLst>
                                    <p:set>
                                      <p:cBhvr>
                                        <p:cTn id="52" dur="1" fill="hold">
                                          <p:stCondLst>
                                            <p:cond delay="0"/>
                                          </p:stCondLst>
                                        </p:cTn>
                                        <p:tgtEl>
                                          <p:spTgt spid="64"/>
                                        </p:tgtEl>
                                        <p:attrNameLst>
                                          <p:attrName>style.visibility</p:attrName>
                                        </p:attrNameLst>
                                      </p:cBhvr>
                                      <p:to>
                                        <p:strVal val="visible"/>
                                      </p:to>
                                    </p:set>
                                    <p:animEffect transition="in" filter="wipe(up)">
                                      <p:cBhvr>
                                        <p:cTn id="53" dur="500"/>
                                        <p:tgtEl>
                                          <p:spTgt spid="64"/>
                                        </p:tgtEl>
                                      </p:cBhvr>
                                    </p:animEffect>
                                  </p:childTnLst>
                                </p:cTn>
                              </p:par>
                              <p:par>
                                <p:cTn id="54" presetID="42" presetClass="entr" presetSubtype="0" fill="hold" grpId="0" nodeType="withEffect">
                                  <p:stCondLst>
                                    <p:cond delay="0"/>
                                  </p:stCondLst>
                                  <p:childTnLst>
                                    <p:set>
                                      <p:cBhvr>
                                        <p:cTn id="55" dur="1" fill="hold">
                                          <p:stCondLst>
                                            <p:cond delay="0"/>
                                          </p:stCondLst>
                                        </p:cTn>
                                        <p:tgtEl>
                                          <p:spTgt spid="63"/>
                                        </p:tgtEl>
                                        <p:attrNameLst>
                                          <p:attrName>style.visibility</p:attrName>
                                        </p:attrNameLst>
                                      </p:cBhvr>
                                      <p:to>
                                        <p:strVal val="visible"/>
                                      </p:to>
                                    </p:set>
                                    <p:animEffect transition="in" filter="fade">
                                      <p:cBhvr>
                                        <p:cTn id="56" dur="500"/>
                                        <p:tgtEl>
                                          <p:spTgt spid="63"/>
                                        </p:tgtEl>
                                      </p:cBhvr>
                                    </p:animEffect>
                                    <p:anim calcmode="lin" valueType="num">
                                      <p:cBhvr>
                                        <p:cTn id="57" dur="500" fill="hold"/>
                                        <p:tgtEl>
                                          <p:spTgt spid="63"/>
                                        </p:tgtEl>
                                        <p:attrNameLst>
                                          <p:attrName>ppt_x</p:attrName>
                                        </p:attrNameLst>
                                      </p:cBhvr>
                                      <p:tavLst>
                                        <p:tav tm="0">
                                          <p:val>
                                            <p:strVal val="#ppt_x"/>
                                          </p:val>
                                        </p:tav>
                                        <p:tav tm="100000">
                                          <p:val>
                                            <p:strVal val="#ppt_x"/>
                                          </p:val>
                                        </p:tav>
                                      </p:tavLst>
                                    </p:anim>
                                    <p:anim calcmode="lin" valueType="num">
                                      <p:cBhvr>
                                        <p:cTn id="58" dur="500" fill="hold"/>
                                        <p:tgtEl>
                                          <p:spTgt spid="63"/>
                                        </p:tgtEl>
                                        <p:attrNameLst>
                                          <p:attrName>ppt_y</p:attrName>
                                        </p:attrNameLst>
                                      </p:cBhvr>
                                      <p:tavLst>
                                        <p:tav tm="0">
                                          <p:val>
                                            <p:strVal val="#ppt_y+.1"/>
                                          </p:val>
                                        </p:tav>
                                        <p:tav tm="100000">
                                          <p:val>
                                            <p:strVal val="#ppt_y"/>
                                          </p:val>
                                        </p:tav>
                                      </p:tavLst>
                                    </p:anim>
                                  </p:childTnLst>
                                </p:cTn>
                              </p:par>
                            </p:childTnLst>
                          </p:cTn>
                        </p:par>
                        <p:par>
                          <p:cTn id="59" fill="hold">
                            <p:stCondLst>
                              <p:cond delay="7750"/>
                            </p:stCondLst>
                            <p:childTnLst>
                              <p:par>
                                <p:cTn id="60" presetID="21" presetClass="entr" presetSubtype="1" fill="hold" grpId="0" nodeType="afterEffect">
                                  <p:stCondLst>
                                    <p:cond delay="0"/>
                                  </p:stCondLst>
                                  <p:childTnLst>
                                    <p:set>
                                      <p:cBhvr>
                                        <p:cTn id="61" dur="1" fill="hold">
                                          <p:stCondLst>
                                            <p:cond delay="0"/>
                                          </p:stCondLst>
                                        </p:cTn>
                                        <p:tgtEl>
                                          <p:spTgt spid="38"/>
                                        </p:tgtEl>
                                        <p:attrNameLst>
                                          <p:attrName>style.visibility</p:attrName>
                                        </p:attrNameLst>
                                      </p:cBhvr>
                                      <p:to>
                                        <p:strVal val="visible"/>
                                      </p:to>
                                    </p:set>
                                    <p:animEffect transition="in" filter="wheel(1)">
                                      <p:cBhvr>
                                        <p:cTn id="62" dur="1000"/>
                                        <p:tgtEl>
                                          <p:spTgt spid="38"/>
                                        </p:tgtEl>
                                      </p:cBhvr>
                                    </p:animEffect>
                                  </p:childTnLst>
                                </p:cTn>
                              </p:par>
                            </p:childTnLst>
                          </p:cTn>
                        </p:par>
                        <p:par>
                          <p:cTn id="63" fill="hold">
                            <p:stCondLst>
                              <p:cond delay="8750"/>
                            </p:stCondLst>
                            <p:childTnLst>
                              <p:par>
                                <p:cTn id="64" presetID="16" presetClass="entr" presetSubtype="21" fill="hold" grpId="0" nodeType="afterEffect">
                                  <p:stCondLst>
                                    <p:cond delay="0"/>
                                  </p:stCondLst>
                                  <p:childTnLst>
                                    <p:set>
                                      <p:cBhvr>
                                        <p:cTn id="65" dur="1" fill="hold">
                                          <p:stCondLst>
                                            <p:cond delay="0"/>
                                          </p:stCondLst>
                                        </p:cTn>
                                        <p:tgtEl>
                                          <p:spTgt spid="42"/>
                                        </p:tgtEl>
                                        <p:attrNameLst>
                                          <p:attrName>style.visibility</p:attrName>
                                        </p:attrNameLst>
                                      </p:cBhvr>
                                      <p:to>
                                        <p:strVal val="visible"/>
                                      </p:to>
                                    </p:set>
                                    <p:animEffect transition="in" filter="barn(inVertical)">
                                      <p:cBhvr>
                                        <p:cTn id="66" dur="750"/>
                                        <p:tgtEl>
                                          <p:spTgt spid="42"/>
                                        </p:tgtEl>
                                      </p:cBhvr>
                                    </p:animEffect>
                                  </p:childTnLst>
                                </p:cTn>
                              </p:par>
                            </p:childTnLst>
                          </p:cTn>
                        </p:par>
                        <p:par>
                          <p:cTn id="67" fill="hold">
                            <p:stCondLst>
                              <p:cond delay="9500"/>
                            </p:stCondLst>
                            <p:childTnLst>
                              <p:par>
                                <p:cTn id="68" presetID="22" presetClass="entr" presetSubtype="1" fill="hold" grpId="0" nodeType="afterEffect">
                                  <p:stCondLst>
                                    <p:cond delay="0"/>
                                  </p:stCondLst>
                                  <p:childTnLst>
                                    <p:set>
                                      <p:cBhvr>
                                        <p:cTn id="69" dur="1" fill="hold">
                                          <p:stCondLst>
                                            <p:cond delay="0"/>
                                          </p:stCondLst>
                                        </p:cTn>
                                        <p:tgtEl>
                                          <p:spTgt spid="68"/>
                                        </p:tgtEl>
                                        <p:attrNameLst>
                                          <p:attrName>style.visibility</p:attrName>
                                        </p:attrNameLst>
                                      </p:cBhvr>
                                      <p:to>
                                        <p:strVal val="visible"/>
                                      </p:to>
                                    </p:set>
                                    <p:animEffect transition="in" filter="wipe(up)">
                                      <p:cBhvr>
                                        <p:cTn id="70" dur="500"/>
                                        <p:tgtEl>
                                          <p:spTgt spid="68"/>
                                        </p:tgtEl>
                                      </p:cBhvr>
                                    </p:animEffect>
                                  </p:childTnLst>
                                </p:cTn>
                              </p:par>
                              <p:par>
                                <p:cTn id="71" presetID="42" presetClass="entr" presetSubtype="0" fill="hold" grpId="0" nodeType="withEffect">
                                  <p:stCondLst>
                                    <p:cond delay="0"/>
                                  </p:stCondLst>
                                  <p:childTnLst>
                                    <p:set>
                                      <p:cBhvr>
                                        <p:cTn id="72" dur="1" fill="hold">
                                          <p:stCondLst>
                                            <p:cond delay="0"/>
                                          </p:stCondLst>
                                        </p:cTn>
                                        <p:tgtEl>
                                          <p:spTgt spid="67"/>
                                        </p:tgtEl>
                                        <p:attrNameLst>
                                          <p:attrName>style.visibility</p:attrName>
                                        </p:attrNameLst>
                                      </p:cBhvr>
                                      <p:to>
                                        <p:strVal val="visible"/>
                                      </p:to>
                                    </p:set>
                                    <p:animEffect transition="in" filter="fade">
                                      <p:cBhvr>
                                        <p:cTn id="73" dur="500"/>
                                        <p:tgtEl>
                                          <p:spTgt spid="67"/>
                                        </p:tgtEl>
                                      </p:cBhvr>
                                    </p:animEffect>
                                    <p:anim calcmode="lin" valueType="num">
                                      <p:cBhvr>
                                        <p:cTn id="74" dur="500" fill="hold"/>
                                        <p:tgtEl>
                                          <p:spTgt spid="67"/>
                                        </p:tgtEl>
                                        <p:attrNameLst>
                                          <p:attrName>ppt_x</p:attrName>
                                        </p:attrNameLst>
                                      </p:cBhvr>
                                      <p:tavLst>
                                        <p:tav tm="0">
                                          <p:val>
                                            <p:strVal val="#ppt_x"/>
                                          </p:val>
                                        </p:tav>
                                        <p:tav tm="100000">
                                          <p:val>
                                            <p:strVal val="#ppt_x"/>
                                          </p:val>
                                        </p:tav>
                                      </p:tavLst>
                                    </p:anim>
                                    <p:anim calcmode="lin" valueType="num">
                                      <p:cBhvr>
                                        <p:cTn id="75" dur="500" fill="hold"/>
                                        <p:tgtEl>
                                          <p:spTgt spid="67"/>
                                        </p:tgtEl>
                                        <p:attrNameLst>
                                          <p:attrName>ppt_y</p:attrName>
                                        </p:attrNameLst>
                                      </p:cBhvr>
                                      <p:tavLst>
                                        <p:tav tm="0">
                                          <p:val>
                                            <p:strVal val="#ppt_y+.1"/>
                                          </p:val>
                                        </p:tav>
                                        <p:tav tm="100000">
                                          <p:val>
                                            <p:strVal val="#ppt_y"/>
                                          </p:val>
                                        </p:tav>
                                      </p:tavLst>
                                    </p:anim>
                                  </p:childTnLst>
                                </p:cTn>
                              </p:par>
                            </p:childTnLst>
                          </p:cTn>
                        </p:par>
                        <p:par>
                          <p:cTn id="76" fill="hold">
                            <p:stCondLst>
                              <p:cond delay="10000"/>
                            </p:stCondLst>
                            <p:childTnLst>
                              <p:par>
                                <p:cTn id="77" presetID="21" presetClass="entr" presetSubtype="1" fill="hold" grpId="0" nodeType="afterEffect">
                                  <p:stCondLst>
                                    <p:cond delay="0"/>
                                  </p:stCondLst>
                                  <p:childTnLst>
                                    <p:set>
                                      <p:cBhvr>
                                        <p:cTn id="78" dur="1" fill="hold">
                                          <p:stCondLst>
                                            <p:cond delay="0"/>
                                          </p:stCondLst>
                                        </p:cTn>
                                        <p:tgtEl>
                                          <p:spTgt spid="37"/>
                                        </p:tgtEl>
                                        <p:attrNameLst>
                                          <p:attrName>style.visibility</p:attrName>
                                        </p:attrNameLst>
                                      </p:cBhvr>
                                      <p:to>
                                        <p:strVal val="visible"/>
                                      </p:to>
                                    </p:set>
                                    <p:animEffect transition="in" filter="wheel(1)">
                                      <p:cBhvr>
                                        <p:cTn id="79" dur="1000"/>
                                        <p:tgtEl>
                                          <p:spTgt spid="37"/>
                                        </p:tgtEl>
                                      </p:cBhvr>
                                    </p:animEffect>
                                  </p:childTnLst>
                                </p:cTn>
                              </p:par>
                            </p:childTnLst>
                          </p:cTn>
                        </p:par>
                        <p:par>
                          <p:cTn id="80" fill="hold">
                            <p:stCondLst>
                              <p:cond delay="11000"/>
                            </p:stCondLst>
                            <p:childTnLst>
                              <p:par>
                                <p:cTn id="81" presetID="16" presetClass="entr" presetSubtype="21" fill="hold" grpId="0" nodeType="afterEffect">
                                  <p:stCondLst>
                                    <p:cond delay="0"/>
                                  </p:stCondLst>
                                  <p:childTnLst>
                                    <p:set>
                                      <p:cBhvr>
                                        <p:cTn id="82" dur="1" fill="hold">
                                          <p:stCondLst>
                                            <p:cond delay="0"/>
                                          </p:stCondLst>
                                        </p:cTn>
                                        <p:tgtEl>
                                          <p:spTgt spid="43"/>
                                        </p:tgtEl>
                                        <p:attrNameLst>
                                          <p:attrName>style.visibility</p:attrName>
                                        </p:attrNameLst>
                                      </p:cBhvr>
                                      <p:to>
                                        <p:strVal val="visible"/>
                                      </p:to>
                                    </p:set>
                                    <p:animEffect transition="in" filter="barn(inVertical)">
                                      <p:cBhvr>
                                        <p:cTn id="83" dur="750"/>
                                        <p:tgtEl>
                                          <p:spTgt spid="43"/>
                                        </p:tgtEl>
                                      </p:cBhvr>
                                    </p:animEffect>
                                  </p:childTnLst>
                                </p:cTn>
                              </p:par>
                            </p:childTnLst>
                          </p:cTn>
                        </p:par>
                        <p:par>
                          <p:cTn id="84" fill="hold">
                            <p:stCondLst>
                              <p:cond delay="11750"/>
                            </p:stCondLst>
                            <p:childTnLst>
                              <p:par>
                                <p:cTn id="85" presetID="22" presetClass="entr" presetSubtype="1" fill="hold" grpId="0" nodeType="afterEffect">
                                  <p:stCondLst>
                                    <p:cond delay="0"/>
                                  </p:stCondLst>
                                  <p:childTnLst>
                                    <p:set>
                                      <p:cBhvr>
                                        <p:cTn id="86" dur="1" fill="hold">
                                          <p:stCondLst>
                                            <p:cond delay="0"/>
                                          </p:stCondLst>
                                        </p:cTn>
                                        <p:tgtEl>
                                          <p:spTgt spid="66"/>
                                        </p:tgtEl>
                                        <p:attrNameLst>
                                          <p:attrName>style.visibility</p:attrName>
                                        </p:attrNameLst>
                                      </p:cBhvr>
                                      <p:to>
                                        <p:strVal val="visible"/>
                                      </p:to>
                                    </p:set>
                                    <p:animEffect transition="in" filter="wipe(up)">
                                      <p:cBhvr>
                                        <p:cTn id="87" dur="500"/>
                                        <p:tgtEl>
                                          <p:spTgt spid="66"/>
                                        </p:tgtEl>
                                      </p:cBhvr>
                                    </p:animEffect>
                                  </p:childTnLst>
                                </p:cTn>
                              </p:par>
                              <p:par>
                                <p:cTn id="88" presetID="42" presetClass="entr" presetSubtype="0" fill="hold" grpId="0" nodeType="withEffect">
                                  <p:stCondLst>
                                    <p:cond delay="0"/>
                                  </p:stCondLst>
                                  <p:childTnLst>
                                    <p:set>
                                      <p:cBhvr>
                                        <p:cTn id="89" dur="1" fill="hold">
                                          <p:stCondLst>
                                            <p:cond delay="0"/>
                                          </p:stCondLst>
                                        </p:cTn>
                                        <p:tgtEl>
                                          <p:spTgt spid="65"/>
                                        </p:tgtEl>
                                        <p:attrNameLst>
                                          <p:attrName>style.visibility</p:attrName>
                                        </p:attrNameLst>
                                      </p:cBhvr>
                                      <p:to>
                                        <p:strVal val="visible"/>
                                      </p:to>
                                    </p:set>
                                    <p:animEffect transition="in" filter="fade">
                                      <p:cBhvr>
                                        <p:cTn id="90" dur="500"/>
                                        <p:tgtEl>
                                          <p:spTgt spid="65"/>
                                        </p:tgtEl>
                                      </p:cBhvr>
                                    </p:animEffect>
                                    <p:anim calcmode="lin" valueType="num">
                                      <p:cBhvr>
                                        <p:cTn id="91" dur="500" fill="hold"/>
                                        <p:tgtEl>
                                          <p:spTgt spid="65"/>
                                        </p:tgtEl>
                                        <p:attrNameLst>
                                          <p:attrName>ppt_x</p:attrName>
                                        </p:attrNameLst>
                                      </p:cBhvr>
                                      <p:tavLst>
                                        <p:tav tm="0">
                                          <p:val>
                                            <p:strVal val="#ppt_x"/>
                                          </p:val>
                                        </p:tav>
                                        <p:tav tm="100000">
                                          <p:val>
                                            <p:strVal val="#ppt_x"/>
                                          </p:val>
                                        </p:tav>
                                      </p:tavLst>
                                    </p:anim>
                                    <p:anim calcmode="lin" valueType="num">
                                      <p:cBhvr>
                                        <p:cTn id="92" dur="500" fill="hold"/>
                                        <p:tgtEl>
                                          <p:spTgt spid="6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4" grpId="0" animBg="1"/>
      <p:bldP spid="35" grpId="0" animBg="1"/>
      <p:bldP spid="36" grpId="0" animBg="1"/>
      <p:bldP spid="37" grpId="0" animBg="1"/>
      <p:bldP spid="38" grpId="0" animBg="1"/>
      <p:bldP spid="39" grpId="0"/>
      <p:bldP spid="40" grpId="0"/>
      <p:bldP spid="41" grpId="0"/>
      <p:bldP spid="42" grpId="0"/>
      <p:bldP spid="43" grpId="0"/>
      <p:bldP spid="59" grpId="0"/>
      <p:bldP spid="60" grpId="0"/>
      <p:bldP spid="61" grpId="0"/>
      <p:bldP spid="62" grpId="0"/>
      <p:bldP spid="63" grpId="0"/>
      <p:bldP spid="64" grpId="0"/>
      <p:bldP spid="65" grpId="0"/>
      <p:bldP spid="66" grpId="0"/>
      <p:bldP spid="67" grpId="0"/>
      <p:bldP spid="68" grpId="0"/>
    </p:bldLst>
  </p:timing>
</p:sld>
</file>

<file path=ppt/slides/slide2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62" name="椭圆 261"/>
          <p:cNvSpPr/>
          <p:nvPr/>
        </p:nvSpPr>
        <p:spPr bwMode="auto">
          <a:xfrm>
            <a:off x="1077696" y="1695291"/>
            <a:ext cx="1401929" cy="1401927"/>
          </a:xfrm>
          <a:prstGeom prst="ellipse">
            <a:avLst/>
          </a:prstGeom>
          <a:solidFill>
            <a:schemeClr val="bg1">
              <a:lumMod val="65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lIns="0" tIns="0" rIns="0" bIns="0" anchor="ctr"/>
          <a:lstStyle/>
          <a:p>
            <a:pPr algn="ctr">
              <a:defRPr/>
            </a:pPr>
            <a:r>
              <a:rPr lang="en-US" altLang="zh-CN" sz="2999" dirty="0">
                <a:noFill/>
                <a:latin typeface="+mj-lt"/>
                <a:ea typeface="方正超粗黑简体" panose="03000509000000000000" pitchFamily="65" charset="-122"/>
              </a:rPr>
              <a:t>100</a:t>
            </a:r>
            <a:r>
              <a:rPr lang="en-US" altLang="zh-CN" dirty="0">
                <a:noFill/>
                <a:latin typeface="+mj-lt"/>
                <a:ea typeface="方正超粗黑简体" panose="03000509000000000000" pitchFamily="65" charset="-122"/>
              </a:rPr>
              <a:t>%</a:t>
            </a:r>
            <a:endParaRPr lang="zh-CN" altLang="en-US" sz="2999" dirty="0">
              <a:noFill/>
              <a:latin typeface="+mj-lt"/>
              <a:ea typeface="方正超粗黑简体" panose="03000509000000000000" pitchFamily="65" charset="-122"/>
            </a:endParaRPr>
          </a:p>
        </p:txBody>
      </p:sp>
      <p:sp>
        <p:nvSpPr>
          <p:cNvPr id="263" name="饼形 262"/>
          <p:cNvSpPr/>
          <p:nvPr/>
        </p:nvSpPr>
        <p:spPr>
          <a:xfrm>
            <a:off x="1079853" y="1695292"/>
            <a:ext cx="1403127" cy="1403127"/>
          </a:xfrm>
          <a:prstGeom prst="pie">
            <a:avLst>
              <a:gd name="adj1" fmla="val 8605866"/>
              <a:gd name="adj2" fmla="val 16200000"/>
            </a:avLst>
          </a:prstGeom>
          <a:solidFill>
            <a:srgbClr val="108136"/>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80">
              <a:solidFill>
                <a:schemeClr val="tx1"/>
              </a:solidFill>
              <a:latin typeface="微软雅黑" pitchFamily="34" charset="-122"/>
              <a:ea typeface="微软雅黑" pitchFamily="34" charset="-122"/>
            </a:endParaRPr>
          </a:p>
        </p:txBody>
      </p:sp>
      <p:sp>
        <p:nvSpPr>
          <p:cNvPr id="259" name="椭圆 258"/>
          <p:cNvSpPr/>
          <p:nvPr/>
        </p:nvSpPr>
        <p:spPr bwMode="auto">
          <a:xfrm>
            <a:off x="1277616" y="1895209"/>
            <a:ext cx="1002091" cy="1002091"/>
          </a:xfrm>
          <a:prstGeom prst="ellipse">
            <a:avLst/>
          </a:prstGeom>
          <a:gradFill flip="none" rotWithShape="1">
            <a:gsLst>
              <a:gs pos="0">
                <a:srgbClr val="F0F0F0"/>
              </a:gs>
              <a:gs pos="100000">
                <a:srgbClr val="F1F1F1"/>
              </a:gs>
            </a:gsLst>
            <a:lin ang="2700000" scaled="1"/>
            <a:tileRect/>
          </a:gradFill>
          <a:ln w="28575">
            <a:gradFill flip="none" rotWithShape="1">
              <a:gsLst>
                <a:gs pos="100000">
                  <a:srgbClr val="FFFFFF"/>
                </a:gs>
                <a:gs pos="0">
                  <a:srgbClr val="CECED0"/>
                </a:gs>
              </a:gsLst>
              <a:lin ang="13500000" scaled="1"/>
              <a:tileRect/>
            </a:gradFill>
          </a:ln>
          <a:effectLst>
            <a:outerShdw blurRad="190500" dist="88900" dir="2700000" algn="tl" rotWithShape="0">
              <a:prstClr val="black">
                <a:alpha val="35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1280"/>
          </a:p>
        </p:txBody>
      </p:sp>
      <p:sp>
        <p:nvSpPr>
          <p:cNvPr id="260" name="椭圆 259"/>
          <p:cNvSpPr/>
          <p:nvPr/>
        </p:nvSpPr>
        <p:spPr bwMode="auto">
          <a:xfrm>
            <a:off x="1264185" y="1881779"/>
            <a:ext cx="1028951" cy="1028951"/>
          </a:xfrm>
          <a:prstGeom prst="ellipse">
            <a:avLst/>
          </a:prstGeom>
          <a:noFill/>
          <a:ln>
            <a:noFill/>
          </a:ln>
          <a:effectLst>
            <a:innerShdw blurRad="88900" dist="635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lIns="0" tIns="0" rIns="0" bIns="0" anchor="ctr"/>
          <a:lstStyle/>
          <a:p>
            <a:pPr algn="ctr">
              <a:defRPr/>
            </a:pPr>
            <a:endParaRPr lang="zh-CN" altLang="en-US" sz="2999" dirty="0">
              <a:solidFill>
                <a:srgbClr val="0087CF"/>
              </a:solidFill>
              <a:latin typeface="+mj-lt"/>
              <a:ea typeface="方正超粗黑简体" panose="03000509000000000000" pitchFamily="65" charset="-122"/>
            </a:endParaRPr>
          </a:p>
        </p:txBody>
      </p:sp>
      <p:sp>
        <p:nvSpPr>
          <p:cNvPr id="261" name="矩形 260"/>
          <p:cNvSpPr/>
          <p:nvPr/>
        </p:nvSpPr>
        <p:spPr bwMode="auto">
          <a:xfrm>
            <a:off x="1353675" y="2133784"/>
            <a:ext cx="899606" cy="507831"/>
          </a:xfrm>
          <a:prstGeom prst="rect">
            <a:avLst/>
          </a:prstGeom>
        </p:spPr>
        <p:txBody>
          <a:bodyPr wrap="none">
            <a:spAutoFit/>
          </a:bodyPr>
          <a:lstStyle/>
          <a:p>
            <a:pPr algn="ctr">
              <a:defRPr/>
            </a:pPr>
            <a:r>
              <a:rPr lang="en-US" altLang="zh-CN" sz="2700" dirty="0">
                <a:solidFill>
                  <a:schemeClr val="tx1">
                    <a:lumMod val="65000"/>
                    <a:lumOff val="35000"/>
                  </a:schemeClr>
                </a:solidFill>
                <a:latin typeface="+mj-ea"/>
              </a:rPr>
              <a:t>38%</a:t>
            </a:r>
            <a:endParaRPr lang="zh-CN" altLang="en-US" sz="2700" dirty="0">
              <a:solidFill>
                <a:schemeClr val="tx1">
                  <a:lumMod val="65000"/>
                  <a:lumOff val="35000"/>
                </a:schemeClr>
              </a:solidFill>
              <a:latin typeface="+mj-ea"/>
            </a:endParaRPr>
          </a:p>
        </p:txBody>
      </p:sp>
      <p:sp>
        <p:nvSpPr>
          <p:cNvPr id="265" name="椭圆 264"/>
          <p:cNvSpPr/>
          <p:nvPr/>
        </p:nvSpPr>
        <p:spPr bwMode="auto">
          <a:xfrm>
            <a:off x="2953028" y="1695291"/>
            <a:ext cx="1401929" cy="1401927"/>
          </a:xfrm>
          <a:prstGeom prst="ellipse">
            <a:avLst/>
          </a:prstGeom>
          <a:solidFill>
            <a:schemeClr val="bg1">
              <a:lumMod val="65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lIns="0" tIns="0" rIns="0" bIns="0" anchor="ctr"/>
          <a:lstStyle/>
          <a:p>
            <a:pPr algn="ctr">
              <a:defRPr/>
            </a:pPr>
            <a:r>
              <a:rPr lang="en-US" altLang="zh-CN" sz="2999" dirty="0">
                <a:noFill/>
                <a:latin typeface="+mj-lt"/>
                <a:ea typeface="方正超粗黑简体" panose="03000509000000000000" pitchFamily="65" charset="-122"/>
              </a:rPr>
              <a:t>100</a:t>
            </a:r>
            <a:r>
              <a:rPr lang="en-US" altLang="zh-CN" dirty="0">
                <a:noFill/>
                <a:latin typeface="+mj-lt"/>
                <a:ea typeface="方正超粗黑简体" panose="03000509000000000000" pitchFamily="65" charset="-122"/>
              </a:rPr>
              <a:t>%</a:t>
            </a:r>
            <a:endParaRPr lang="zh-CN" altLang="en-US" sz="2999" dirty="0">
              <a:noFill/>
              <a:latin typeface="+mj-lt"/>
              <a:ea typeface="方正超粗黑简体" panose="03000509000000000000" pitchFamily="65" charset="-122"/>
            </a:endParaRPr>
          </a:p>
        </p:txBody>
      </p:sp>
      <p:sp>
        <p:nvSpPr>
          <p:cNvPr id="266" name="饼形 265"/>
          <p:cNvSpPr/>
          <p:nvPr/>
        </p:nvSpPr>
        <p:spPr>
          <a:xfrm>
            <a:off x="2955185" y="1695292"/>
            <a:ext cx="1403127" cy="1403127"/>
          </a:xfrm>
          <a:prstGeom prst="pie">
            <a:avLst>
              <a:gd name="adj1" fmla="val 5814593"/>
              <a:gd name="adj2" fmla="val 16200000"/>
            </a:avLst>
          </a:prstGeom>
          <a:solidFill>
            <a:srgbClr val="8CC94C"/>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80">
              <a:solidFill>
                <a:schemeClr val="tx1"/>
              </a:solidFill>
              <a:latin typeface="微软雅黑" pitchFamily="34" charset="-122"/>
              <a:ea typeface="微软雅黑" pitchFamily="34" charset="-122"/>
            </a:endParaRPr>
          </a:p>
        </p:txBody>
      </p:sp>
      <p:sp>
        <p:nvSpPr>
          <p:cNvPr id="267" name="椭圆 266"/>
          <p:cNvSpPr/>
          <p:nvPr/>
        </p:nvSpPr>
        <p:spPr bwMode="auto">
          <a:xfrm>
            <a:off x="3152948" y="1895209"/>
            <a:ext cx="1002091" cy="1002091"/>
          </a:xfrm>
          <a:prstGeom prst="ellipse">
            <a:avLst/>
          </a:prstGeom>
          <a:gradFill flip="none" rotWithShape="1">
            <a:gsLst>
              <a:gs pos="0">
                <a:srgbClr val="F0F0F0"/>
              </a:gs>
              <a:gs pos="100000">
                <a:srgbClr val="F1F1F1"/>
              </a:gs>
            </a:gsLst>
            <a:lin ang="2700000" scaled="1"/>
            <a:tileRect/>
          </a:gradFill>
          <a:ln w="28575">
            <a:gradFill flip="none" rotWithShape="1">
              <a:gsLst>
                <a:gs pos="100000">
                  <a:srgbClr val="FFFFFF"/>
                </a:gs>
                <a:gs pos="0">
                  <a:srgbClr val="CECED0"/>
                </a:gs>
              </a:gsLst>
              <a:lin ang="13500000" scaled="1"/>
              <a:tileRect/>
            </a:gradFill>
          </a:ln>
          <a:effectLst>
            <a:outerShdw blurRad="190500" dist="88900" dir="2700000" algn="tl" rotWithShape="0">
              <a:prstClr val="black">
                <a:alpha val="35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1280"/>
          </a:p>
        </p:txBody>
      </p:sp>
      <p:sp>
        <p:nvSpPr>
          <p:cNvPr id="268" name="椭圆 267"/>
          <p:cNvSpPr/>
          <p:nvPr/>
        </p:nvSpPr>
        <p:spPr bwMode="auto">
          <a:xfrm>
            <a:off x="3139517" y="1881779"/>
            <a:ext cx="1028951" cy="1028951"/>
          </a:xfrm>
          <a:prstGeom prst="ellipse">
            <a:avLst/>
          </a:prstGeom>
          <a:noFill/>
          <a:ln>
            <a:noFill/>
          </a:ln>
          <a:effectLst>
            <a:innerShdw blurRad="88900" dist="635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lIns="0" tIns="0" rIns="0" bIns="0" anchor="ctr"/>
          <a:lstStyle/>
          <a:p>
            <a:pPr algn="ctr">
              <a:defRPr/>
            </a:pPr>
            <a:endParaRPr lang="zh-CN" altLang="en-US" sz="2999" dirty="0">
              <a:solidFill>
                <a:srgbClr val="0087CF"/>
              </a:solidFill>
              <a:latin typeface="+mj-lt"/>
              <a:ea typeface="方正超粗黑简体" panose="03000509000000000000" pitchFamily="65" charset="-122"/>
            </a:endParaRPr>
          </a:p>
        </p:txBody>
      </p:sp>
      <p:sp>
        <p:nvSpPr>
          <p:cNvPr id="269" name="矩形 268"/>
          <p:cNvSpPr/>
          <p:nvPr/>
        </p:nvSpPr>
        <p:spPr bwMode="auto">
          <a:xfrm>
            <a:off x="3229007" y="2127286"/>
            <a:ext cx="899606" cy="507831"/>
          </a:xfrm>
          <a:prstGeom prst="rect">
            <a:avLst/>
          </a:prstGeom>
        </p:spPr>
        <p:txBody>
          <a:bodyPr wrap="none">
            <a:spAutoFit/>
          </a:bodyPr>
          <a:lstStyle/>
          <a:p>
            <a:pPr algn="ctr">
              <a:defRPr/>
            </a:pPr>
            <a:r>
              <a:rPr lang="en-US" altLang="zh-CN" sz="2700" dirty="0">
                <a:solidFill>
                  <a:schemeClr val="tx1">
                    <a:lumMod val="65000"/>
                    <a:lumOff val="35000"/>
                  </a:schemeClr>
                </a:solidFill>
                <a:latin typeface="+mj-ea"/>
              </a:rPr>
              <a:t>47%</a:t>
            </a:r>
            <a:endParaRPr lang="zh-CN" altLang="en-US" sz="2700" dirty="0">
              <a:solidFill>
                <a:schemeClr val="tx1">
                  <a:lumMod val="65000"/>
                  <a:lumOff val="35000"/>
                </a:schemeClr>
              </a:solidFill>
              <a:latin typeface="+mj-ea"/>
            </a:endParaRPr>
          </a:p>
        </p:txBody>
      </p:sp>
      <p:sp>
        <p:nvSpPr>
          <p:cNvPr id="271" name="椭圆 270"/>
          <p:cNvSpPr/>
          <p:nvPr/>
        </p:nvSpPr>
        <p:spPr bwMode="auto">
          <a:xfrm>
            <a:off x="4775632" y="1695291"/>
            <a:ext cx="1401929" cy="1401927"/>
          </a:xfrm>
          <a:prstGeom prst="ellipse">
            <a:avLst/>
          </a:prstGeom>
          <a:solidFill>
            <a:schemeClr val="bg1">
              <a:lumMod val="65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lIns="0" tIns="0" rIns="0" bIns="0" anchor="ctr"/>
          <a:lstStyle/>
          <a:p>
            <a:pPr algn="ctr">
              <a:defRPr/>
            </a:pPr>
            <a:r>
              <a:rPr lang="en-US" altLang="zh-CN" sz="2999" dirty="0">
                <a:noFill/>
                <a:latin typeface="+mj-lt"/>
                <a:ea typeface="方正超粗黑简体" panose="03000509000000000000" pitchFamily="65" charset="-122"/>
              </a:rPr>
              <a:t>100</a:t>
            </a:r>
            <a:r>
              <a:rPr lang="en-US" altLang="zh-CN" dirty="0">
                <a:noFill/>
                <a:latin typeface="+mj-lt"/>
                <a:ea typeface="方正超粗黑简体" panose="03000509000000000000" pitchFamily="65" charset="-122"/>
              </a:rPr>
              <a:t>%</a:t>
            </a:r>
            <a:endParaRPr lang="zh-CN" altLang="en-US" sz="2999" dirty="0">
              <a:noFill/>
              <a:latin typeface="+mj-lt"/>
              <a:ea typeface="方正超粗黑简体" panose="03000509000000000000" pitchFamily="65" charset="-122"/>
            </a:endParaRPr>
          </a:p>
        </p:txBody>
      </p:sp>
      <p:sp>
        <p:nvSpPr>
          <p:cNvPr id="272" name="饼形 271"/>
          <p:cNvSpPr/>
          <p:nvPr/>
        </p:nvSpPr>
        <p:spPr>
          <a:xfrm>
            <a:off x="4777789" y="1695292"/>
            <a:ext cx="1403127" cy="1403127"/>
          </a:xfrm>
          <a:prstGeom prst="pie">
            <a:avLst>
              <a:gd name="adj1" fmla="val 1738076"/>
              <a:gd name="adj2" fmla="val 16200000"/>
            </a:avLst>
          </a:prstGeom>
          <a:solidFill>
            <a:srgbClr val="108136"/>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80">
              <a:solidFill>
                <a:schemeClr val="tx1"/>
              </a:solidFill>
              <a:latin typeface="微软雅黑" pitchFamily="34" charset="-122"/>
              <a:ea typeface="微软雅黑" pitchFamily="34" charset="-122"/>
            </a:endParaRPr>
          </a:p>
        </p:txBody>
      </p:sp>
      <p:sp>
        <p:nvSpPr>
          <p:cNvPr id="273" name="椭圆 272"/>
          <p:cNvSpPr/>
          <p:nvPr/>
        </p:nvSpPr>
        <p:spPr bwMode="auto">
          <a:xfrm>
            <a:off x="4975552" y="1895209"/>
            <a:ext cx="1002091" cy="1002091"/>
          </a:xfrm>
          <a:prstGeom prst="ellipse">
            <a:avLst/>
          </a:prstGeom>
          <a:gradFill flip="none" rotWithShape="1">
            <a:gsLst>
              <a:gs pos="0">
                <a:srgbClr val="F0F0F0"/>
              </a:gs>
              <a:gs pos="100000">
                <a:srgbClr val="F1F1F1"/>
              </a:gs>
            </a:gsLst>
            <a:lin ang="2700000" scaled="1"/>
            <a:tileRect/>
          </a:gradFill>
          <a:ln w="28575">
            <a:gradFill flip="none" rotWithShape="1">
              <a:gsLst>
                <a:gs pos="100000">
                  <a:srgbClr val="FFFFFF"/>
                </a:gs>
                <a:gs pos="0">
                  <a:srgbClr val="CECED0"/>
                </a:gs>
              </a:gsLst>
              <a:lin ang="13500000" scaled="1"/>
              <a:tileRect/>
            </a:gradFill>
          </a:ln>
          <a:effectLst>
            <a:outerShdw blurRad="190500" dist="88900" dir="2700000" algn="tl" rotWithShape="0">
              <a:prstClr val="black">
                <a:alpha val="35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1280"/>
          </a:p>
        </p:txBody>
      </p:sp>
      <p:sp>
        <p:nvSpPr>
          <p:cNvPr id="274" name="椭圆 273"/>
          <p:cNvSpPr/>
          <p:nvPr/>
        </p:nvSpPr>
        <p:spPr bwMode="auto">
          <a:xfrm>
            <a:off x="4962121" y="1881779"/>
            <a:ext cx="1028951" cy="1028951"/>
          </a:xfrm>
          <a:prstGeom prst="ellipse">
            <a:avLst/>
          </a:prstGeom>
          <a:noFill/>
          <a:ln>
            <a:noFill/>
          </a:ln>
          <a:effectLst>
            <a:innerShdw blurRad="88900" dist="635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lIns="0" tIns="0" rIns="0" bIns="0" anchor="ctr"/>
          <a:lstStyle/>
          <a:p>
            <a:pPr algn="ctr">
              <a:defRPr/>
            </a:pPr>
            <a:endParaRPr lang="zh-CN" altLang="en-US" sz="2999" dirty="0">
              <a:solidFill>
                <a:srgbClr val="0087CF"/>
              </a:solidFill>
              <a:latin typeface="+mj-lt"/>
              <a:ea typeface="方正超粗黑简体" panose="03000509000000000000" pitchFamily="65" charset="-122"/>
            </a:endParaRPr>
          </a:p>
        </p:txBody>
      </p:sp>
      <p:sp>
        <p:nvSpPr>
          <p:cNvPr id="275" name="矩形 274"/>
          <p:cNvSpPr/>
          <p:nvPr/>
        </p:nvSpPr>
        <p:spPr bwMode="auto">
          <a:xfrm>
            <a:off x="5051611" y="2127286"/>
            <a:ext cx="899606" cy="507831"/>
          </a:xfrm>
          <a:prstGeom prst="rect">
            <a:avLst/>
          </a:prstGeom>
        </p:spPr>
        <p:txBody>
          <a:bodyPr wrap="none">
            <a:spAutoFit/>
          </a:bodyPr>
          <a:lstStyle/>
          <a:p>
            <a:pPr algn="ctr">
              <a:defRPr/>
            </a:pPr>
            <a:r>
              <a:rPr lang="en-US" altLang="zh-CN" sz="2700" dirty="0">
                <a:solidFill>
                  <a:schemeClr val="tx1">
                    <a:lumMod val="65000"/>
                    <a:lumOff val="35000"/>
                  </a:schemeClr>
                </a:solidFill>
                <a:latin typeface="+mj-ea"/>
              </a:rPr>
              <a:t>65%</a:t>
            </a:r>
            <a:endParaRPr lang="zh-CN" altLang="en-US" sz="2700" dirty="0">
              <a:solidFill>
                <a:schemeClr val="tx1">
                  <a:lumMod val="65000"/>
                  <a:lumOff val="35000"/>
                </a:schemeClr>
              </a:solidFill>
              <a:latin typeface="+mj-ea"/>
            </a:endParaRPr>
          </a:p>
        </p:txBody>
      </p:sp>
      <p:sp>
        <p:nvSpPr>
          <p:cNvPr id="277" name="椭圆 276"/>
          <p:cNvSpPr/>
          <p:nvPr/>
        </p:nvSpPr>
        <p:spPr bwMode="auto">
          <a:xfrm>
            <a:off x="6676672" y="1695291"/>
            <a:ext cx="1401929" cy="1401927"/>
          </a:xfrm>
          <a:prstGeom prst="ellipse">
            <a:avLst/>
          </a:prstGeom>
          <a:solidFill>
            <a:schemeClr val="bg1">
              <a:lumMod val="65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lIns="0" tIns="0" rIns="0" bIns="0" anchor="ctr"/>
          <a:lstStyle/>
          <a:p>
            <a:pPr algn="ctr">
              <a:defRPr/>
            </a:pPr>
            <a:r>
              <a:rPr lang="en-US" altLang="zh-CN" sz="2999" dirty="0">
                <a:noFill/>
                <a:latin typeface="+mj-lt"/>
                <a:ea typeface="方正超粗黑简体" panose="03000509000000000000" pitchFamily="65" charset="-122"/>
              </a:rPr>
              <a:t>100</a:t>
            </a:r>
            <a:r>
              <a:rPr lang="en-US" altLang="zh-CN" dirty="0">
                <a:noFill/>
                <a:latin typeface="+mj-lt"/>
                <a:ea typeface="方正超粗黑简体" panose="03000509000000000000" pitchFamily="65" charset="-122"/>
              </a:rPr>
              <a:t>%</a:t>
            </a:r>
            <a:endParaRPr lang="zh-CN" altLang="en-US" sz="2999" dirty="0">
              <a:noFill/>
              <a:latin typeface="+mj-lt"/>
              <a:ea typeface="方正超粗黑简体" panose="03000509000000000000" pitchFamily="65" charset="-122"/>
            </a:endParaRPr>
          </a:p>
        </p:txBody>
      </p:sp>
      <p:sp>
        <p:nvSpPr>
          <p:cNvPr id="278" name="饼形 277"/>
          <p:cNvSpPr/>
          <p:nvPr/>
        </p:nvSpPr>
        <p:spPr>
          <a:xfrm>
            <a:off x="6678829" y="1695292"/>
            <a:ext cx="1403127" cy="1403127"/>
          </a:xfrm>
          <a:prstGeom prst="pie">
            <a:avLst>
              <a:gd name="adj1" fmla="val 18168774"/>
              <a:gd name="adj2" fmla="val 16200000"/>
            </a:avLst>
          </a:prstGeom>
          <a:solidFill>
            <a:srgbClr val="8CC94C"/>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80">
              <a:solidFill>
                <a:schemeClr val="tx1"/>
              </a:solidFill>
              <a:latin typeface="微软雅黑" pitchFamily="34" charset="-122"/>
              <a:ea typeface="微软雅黑" pitchFamily="34" charset="-122"/>
            </a:endParaRPr>
          </a:p>
        </p:txBody>
      </p:sp>
      <p:sp>
        <p:nvSpPr>
          <p:cNvPr id="279" name="椭圆 278"/>
          <p:cNvSpPr/>
          <p:nvPr/>
        </p:nvSpPr>
        <p:spPr bwMode="auto">
          <a:xfrm>
            <a:off x="6876592" y="1895209"/>
            <a:ext cx="1002091" cy="1002091"/>
          </a:xfrm>
          <a:prstGeom prst="ellipse">
            <a:avLst/>
          </a:prstGeom>
          <a:gradFill flip="none" rotWithShape="1">
            <a:gsLst>
              <a:gs pos="0">
                <a:srgbClr val="F0F0F0"/>
              </a:gs>
              <a:gs pos="100000">
                <a:srgbClr val="F1F1F1"/>
              </a:gs>
            </a:gsLst>
            <a:lin ang="2700000" scaled="1"/>
            <a:tileRect/>
          </a:gradFill>
          <a:ln w="28575">
            <a:gradFill flip="none" rotWithShape="1">
              <a:gsLst>
                <a:gs pos="100000">
                  <a:srgbClr val="FFFFFF"/>
                </a:gs>
                <a:gs pos="0">
                  <a:srgbClr val="CECED0"/>
                </a:gs>
              </a:gsLst>
              <a:lin ang="13500000" scaled="1"/>
              <a:tileRect/>
            </a:gradFill>
          </a:ln>
          <a:effectLst>
            <a:outerShdw blurRad="190500" dist="88900" dir="2700000" algn="tl" rotWithShape="0">
              <a:prstClr val="black">
                <a:alpha val="35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1280"/>
          </a:p>
        </p:txBody>
      </p:sp>
      <p:sp>
        <p:nvSpPr>
          <p:cNvPr id="280" name="椭圆 279"/>
          <p:cNvSpPr/>
          <p:nvPr/>
        </p:nvSpPr>
        <p:spPr bwMode="auto">
          <a:xfrm>
            <a:off x="6863161" y="1881779"/>
            <a:ext cx="1028951" cy="1028951"/>
          </a:xfrm>
          <a:prstGeom prst="ellipse">
            <a:avLst/>
          </a:prstGeom>
          <a:noFill/>
          <a:ln>
            <a:noFill/>
          </a:ln>
          <a:effectLst>
            <a:innerShdw blurRad="88900" dist="635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lIns="0" tIns="0" rIns="0" bIns="0" anchor="ctr"/>
          <a:lstStyle/>
          <a:p>
            <a:pPr algn="ctr">
              <a:defRPr/>
            </a:pPr>
            <a:endParaRPr lang="zh-CN" altLang="en-US" sz="2999" dirty="0">
              <a:solidFill>
                <a:srgbClr val="0087CF"/>
              </a:solidFill>
              <a:latin typeface="+mj-lt"/>
              <a:ea typeface="方正超粗黑简体" panose="03000509000000000000" pitchFamily="65" charset="-122"/>
            </a:endParaRPr>
          </a:p>
        </p:txBody>
      </p:sp>
      <p:sp>
        <p:nvSpPr>
          <p:cNvPr id="281" name="矩形 280"/>
          <p:cNvSpPr/>
          <p:nvPr/>
        </p:nvSpPr>
        <p:spPr bwMode="auto">
          <a:xfrm>
            <a:off x="6952651" y="2127286"/>
            <a:ext cx="899606" cy="507831"/>
          </a:xfrm>
          <a:prstGeom prst="rect">
            <a:avLst/>
          </a:prstGeom>
        </p:spPr>
        <p:txBody>
          <a:bodyPr wrap="none">
            <a:spAutoFit/>
          </a:bodyPr>
          <a:lstStyle/>
          <a:p>
            <a:pPr algn="ctr">
              <a:defRPr/>
            </a:pPr>
            <a:r>
              <a:rPr lang="en-US" altLang="zh-CN" sz="2700" dirty="0">
                <a:solidFill>
                  <a:schemeClr val="tx1">
                    <a:lumMod val="65000"/>
                    <a:lumOff val="35000"/>
                  </a:schemeClr>
                </a:solidFill>
                <a:latin typeface="+mj-ea"/>
              </a:rPr>
              <a:t>90%</a:t>
            </a:r>
            <a:endParaRPr lang="zh-CN" altLang="en-US" sz="2700" dirty="0">
              <a:solidFill>
                <a:schemeClr val="tx1">
                  <a:lumMod val="65000"/>
                  <a:lumOff val="35000"/>
                </a:schemeClr>
              </a:solidFill>
              <a:latin typeface="+mj-ea"/>
            </a:endParaRPr>
          </a:p>
        </p:txBody>
      </p:sp>
      <p:sp>
        <p:nvSpPr>
          <p:cNvPr id="282" name="文本框 49"/>
          <p:cNvSpPr txBox="1"/>
          <p:nvPr/>
        </p:nvSpPr>
        <p:spPr>
          <a:xfrm>
            <a:off x="993552" y="3431066"/>
            <a:ext cx="1421632" cy="355034"/>
          </a:xfrm>
          <a:prstGeom prst="rect">
            <a:avLst/>
          </a:prstGeom>
          <a:noFill/>
        </p:spPr>
        <p:txBody>
          <a:bodyPr wrap="square" rtlCol="0">
            <a:spAutoFit/>
          </a:bodyPr>
          <a:lstStyle/>
          <a:p>
            <a:pPr algn="ctr">
              <a:defRPr/>
            </a:pPr>
            <a:r>
              <a:rPr lang="en-US" altLang="zh-CN" sz="1707" dirty="0">
                <a:solidFill>
                  <a:schemeClr val="tx1">
                    <a:lumMod val="65000"/>
                    <a:lumOff val="35000"/>
                  </a:schemeClr>
                </a:solidFill>
                <a:latin typeface="Franklin Gothic Book" panose="020B0503020102020204" pitchFamily="34" charset="0"/>
                <a:ea typeface="Segoe UI Emoji" panose="020B0502040204020203" pitchFamily="34" charset="0"/>
              </a:rPr>
              <a:t>YOUR TITLE</a:t>
            </a:r>
            <a:endParaRPr lang="zh-CN" altLang="en-US" sz="1707" dirty="0">
              <a:solidFill>
                <a:schemeClr val="tx1">
                  <a:lumMod val="65000"/>
                  <a:lumOff val="35000"/>
                </a:schemeClr>
              </a:solidFill>
              <a:latin typeface="Franklin Gothic Book" panose="020B0503020102020204" pitchFamily="34" charset="0"/>
            </a:endParaRPr>
          </a:p>
        </p:txBody>
      </p:sp>
      <p:sp>
        <p:nvSpPr>
          <p:cNvPr id="283" name="矩形 282"/>
          <p:cNvSpPr/>
          <p:nvPr/>
        </p:nvSpPr>
        <p:spPr>
          <a:xfrm>
            <a:off x="1008044" y="3854410"/>
            <a:ext cx="1499608" cy="690189"/>
          </a:xfrm>
          <a:prstGeom prst="rect">
            <a:avLst/>
          </a:prstGeom>
        </p:spPr>
        <p:txBody>
          <a:bodyPr wrap="square">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30000"/>
              </a:lnSpc>
            </a:pPr>
            <a:r>
              <a:rPr lang="zh-CN" altLang="en-US" sz="747" dirty="0">
                <a:solidFill>
                  <a:schemeClr val="tx1">
                    <a:lumMod val="65000"/>
                    <a:lumOff val="35000"/>
                  </a:schemeClr>
                </a:solidFill>
                <a:latin typeface="微软雅黑" panose="020B0503020204020204" pitchFamily="34" charset="-122"/>
                <a:ea typeface="微软雅黑" panose="020B0503020204020204" pitchFamily="34" charset="-122"/>
                <a:cs typeface="+mn-ea"/>
                <a:sym typeface="+mn-lt"/>
              </a:rPr>
              <a:t>点击添加相关标题文字，点击添加相关标题文字，点击添加相关标题文字，点击添加相关标题文字。</a:t>
            </a:r>
            <a:endParaRPr lang="en-GB" altLang="zh-CN" sz="747" dirty="0">
              <a:solidFill>
                <a:schemeClr val="tx1">
                  <a:lumMod val="65000"/>
                  <a:lumOff val="35000"/>
                </a:schemeClr>
              </a:solidFill>
              <a:latin typeface="微软雅黑" panose="020B0503020204020204" pitchFamily="34" charset="-122"/>
              <a:ea typeface="微软雅黑" panose="020B0503020204020204" pitchFamily="34" charset="-122"/>
              <a:cs typeface="+mn-ea"/>
              <a:sym typeface="+mn-lt"/>
            </a:endParaRPr>
          </a:p>
        </p:txBody>
      </p:sp>
      <p:cxnSp>
        <p:nvCxnSpPr>
          <p:cNvPr id="4" name="直接连接符 3"/>
          <p:cNvCxnSpPr/>
          <p:nvPr/>
        </p:nvCxnSpPr>
        <p:spPr>
          <a:xfrm>
            <a:off x="1170042" y="3746411"/>
            <a:ext cx="1143094" cy="0"/>
          </a:xfrm>
          <a:prstGeom prst="line">
            <a:avLst/>
          </a:prstGeom>
          <a:ln w="6350">
            <a:solidFill>
              <a:srgbClr val="108036"/>
            </a:solidFill>
            <a:headEnd type="oval" w="med" len="med"/>
            <a:tailEnd type="oval" w="med" len="med"/>
          </a:ln>
        </p:spPr>
        <p:style>
          <a:lnRef idx="1">
            <a:schemeClr val="accent1"/>
          </a:lnRef>
          <a:fillRef idx="0">
            <a:schemeClr val="accent1"/>
          </a:fillRef>
          <a:effectRef idx="0">
            <a:schemeClr val="accent1"/>
          </a:effectRef>
          <a:fontRef idx="minor">
            <a:schemeClr val="tx1"/>
          </a:fontRef>
        </p:style>
      </p:cxnSp>
      <p:sp>
        <p:nvSpPr>
          <p:cNvPr id="284" name="文本框 49"/>
          <p:cNvSpPr txBox="1"/>
          <p:nvPr/>
        </p:nvSpPr>
        <p:spPr>
          <a:xfrm>
            <a:off x="2832693" y="3431066"/>
            <a:ext cx="1421632" cy="355034"/>
          </a:xfrm>
          <a:prstGeom prst="rect">
            <a:avLst/>
          </a:prstGeom>
          <a:noFill/>
        </p:spPr>
        <p:txBody>
          <a:bodyPr wrap="square" rtlCol="0">
            <a:spAutoFit/>
          </a:bodyPr>
          <a:lstStyle/>
          <a:p>
            <a:pPr algn="ctr">
              <a:defRPr/>
            </a:pPr>
            <a:r>
              <a:rPr lang="en-US" altLang="zh-CN" sz="1707" dirty="0">
                <a:solidFill>
                  <a:schemeClr val="tx1">
                    <a:lumMod val="65000"/>
                    <a:lumOff val="35000"/>
                  </a:schemeClr>
                </a:solidFill>
                <a:latin typeface="Franklin Gothic Book" panose="020B0503020102020204" pitchFamily="34" charset="0"/>
                <a:ea typeface="Segoe UI Emoji" panose="020B0502040204020203" pitchFamily="34" charset="0"/>
              </a:rPr>
              <a:t>YOUR TITLE</a:t>
            </a:r>
            <a:endParaRPr lang="zh-CN" altLang="en-US" sz="1707" dirty="0">
              <a:solidFill>
                <a:schemeClr val="tx1">
                  <a:lumMod val="65000"/>
                  <a:lumOff val="35000"/>
                </a:schemeClr>
              </a:solidFill>
              <a:latin typeface="Franklin Gothic Book" panose="020B0503020102020204" pitchFamily="34" charset="0"/>
            </a:endParaRPr>
          </a:p>
        </p:txBody>
      </p:sp>
      <p:sp>
        <p:nvSpPr>
          <p:cNvPr id="285" name="矩形 284"/>
          <p:cNvSpPr/>
          <p:nvPr/>
        </p:nvSpPr>
        <p:spPr>
          <a:xfrm>
            <a:off x="2844021" y="3854410"/>
            <a:ext cx="1511127" cy="690189"/>
          </a:xfrm>
          <a:prstGeom prst="rect">
            <a:avLst/>
          </a:prstGeom>
        </p:spPr>
        <p:txBody>
          <a:bodyPr wrap="square">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30000"/>
              </a:lnSpc>
            </a:pPr>
            <a:r>
              <a:rPr lang="zh-CN" altLang="en-US" sz="747" dirty="0">
                <a:solidFill>
                  <a:schemeClr val="tx1">
                    <a:lumMod val="65000"/>
                    <a:lumOff val="35000"/>
                  </a:schemeClr>
                </a:solidFill>
                <a:latin typeface="微软雅黑" panose="020B0503020204020204" pitchFamily="34" charset="-122"/>
                <a:ea typeface="微软雅黑" panose="020B0503020204020204" pitchFamily="34" charset="-122"/>
                <a:cs typeface="+mn-ea"/>
                <a:sym typeface="+mn-lt"/>
              </a:rPr>
              <a:t>点击添加相关标题文字，点击添加相关标题文字，点击添加相关标题文字，点击添加相关标题文字。</a:t>
            </a:r>
            <a:endParaRPr lang="en-GB" altLang="zh-CN" sz="747" dirty="0">
              <a:solidFill>
                <a:schemeClr val="tx1">
                  <a:lumMod val="65000"/>
                  <a:lumOff val="35000"/>
                </a:schemeClr>
              </a:solidFill>
              <a:latin typeface="微软雅黑" panose="020B0503020204020204" pitchFamily="34" charset="-122"/>
              <a:ea typeface="微软雅黑" panose="020B0503020204020204" pitchFamily="34" charset="-122"/>
              <a:cs typeface="+mn-ea"/>
              <a:sym typeface="+mn-lt"/>
            </a:endParaRPr>
          </a:p>
        </p:txBody>
      </p:sp>
      <p:cxnSp>
        <p:nvCxnSpPr>
          <p:cNvPr id="286" name="直接连接符 285"/>
          <p:cNvCxnSpPr/>
          <p:nvPr/>
        </p:nvCxnSpPr>
        <p:spPr>
          <a:xfrm>
            <a:off x="3009184" y="3746411"/>
            <a:ext cx="1143094" cy="0"/>
          </a:xfrm>
          <a:prstGeom prst="line">
            <a:avLst/>
          </a:prstGeom>
          <a:ln w="6350">
            <a:solidFill>
              <a:srgbClr val="8CC94C"/>
            </a:solidFill>
            <a:headEnd type="oval" w="med" len="med"/>
            <a:tailEnd type="oval" w="med" len="med"/>
          </a:ln>
        </p:spPr>
        <p:style>
          <a:lnRef idx="1">
            <a:schemeClr val="accent1"/>
          </a:lnRef>
          <a:fillRef idx="0">
            <a:schemeClr val="accent1"/>
          </a:fillRef>
          <a:effectRef idx="0">
            <a:schemeClr val="accent1"/>
          </a:effectRef>
          <a:fontRef idx="minor">
            <a:schemeClr val="tx1"/>
          </a:fontRef>
        </p:style>
      </p:cxnSp>
      <p:sp>
        <p:nvSpPr>
          <p:cNvPr id="287" name="文本框 49"/>
          <p:cNvSpPr txBox="1"/>
          <p:nvPr/>
        </p:nvSpPr>
        <p:spPr>
          <a:xfrm>
            <a:off x="4692506" y="3431066"/>
            <a:ext cx="1421632" cy="355034"/>
          </a:xfrm>
          <a:prstGeom prst="rect">
            <a:avLst/>
          </a:prstGeom>
          <a:noFill/>
        </p:spPr>
        <p:txBody>
          <a:bodyPr wrap="square" rtlCol="0">
            <a:spAutoFit/>
          </a:bodyPr>
          <a:lstStyle/>
          <a:p>
            <a:pPr algn="ctr">
              <a:defRPr/>
            </a:pPr>
            <a:r>
              <a:rPr lang="en-US" altLang="zh-CN" sz="1707" dirty="0">
                <a:solidFill>
                  <a:schemeClr val="tx1">
                    <a:lumMod val="65000"/>
                    <a:lumOff val="35000"/>
                  </a:schemeClr>
                </a:solidFill>
                <a:latin typeface="Franklin Gothic Book" panose="020B0503020102020204" pitchFamily="34" charset="0"/>
                <a:ea typeface="Segoe UI Emoji" panose="020B0502040204020203" pitchFamily="34" charset="0"/>
              </a:rPr>
              <a:t>YOUR TITLE</a:t>
            </a:r>
            <a:endParaRPr lang="zh-CN" altLang="en-US" sz="1707" dirty="0">
              <a:solidFill>
                <a:schemeClr val="tx1">
                  <a:lumMod val="65000"/>
                  <a:lumOff val="35000"/>
                </a:schemeClr>
              </a:solidFill>
              <a:latin typeface="Franklin Gothic Book" panose="020B0503020102020204" pitchFamily="34" charset="0"/>
            </a:endParaRPr>
          </a:p>
        </p:txBody>
      </p:sp>
      <p:sp>
        <p:nvSpPr>
          <p:cNvPr id="288" name="矩形 287"/>
          <p:cNvSpPr/>
          <p:nvPr/>
        </p:nvSpPr>
        <p:spPr>
          <a:xfrm>
            <a:off x="4703833" y="3854410"/>
            <a:ext cx="1511127" cy="690189"/>
          </a:xfrm>
          <a:prstGeom prst="rect">
            <a:avLst/>
          </a:prstGeom>
        </p:spPr>
        <p:txBody>
          <a:bodyPr wrap="square">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30000"/>
              </a:lnSpc>
            </a:pPr>
            <a:r>
              <a:rPr lang="zh-CN" altLang="en-US" sz="747" dirty="0">
                <a:solidFill>
                  <a:schemeClr val="tx1">
                    <a:lumMod val="65000"/>
                    <a:lumOff val="35000"/>
                  </a:schemeClr>
                </a:solidFill>
                <a:latin typeface="微软雅黑" panose="020B0503020204020204" pitchFamily="34" charset="-122"/>
                <a:ea typeface="微软雅黑" panose="020B0503020204020204" pitchFamily="34" charset="-122"/>
                <a:cs typeface="+mn-ea"/>
                <a:sym typeface="+mn-lt"/>
              </a:rPr>
              <a:t>点击添加相关标题文字，点击添加相关标题文字，点击添加相关标题文字，点击添加相关标题文字。</a:t>
            </a:r>
            <a:endParaRPr lang="en-GB" altLang="zh-CN" sz="747" dirty="0">
              <a:solidFill>
                <a:schemeClr val="tx1">
                  <a:lumMod val="65000"/>
                  <a:lumOff val="35000"/>
                </a:schemeClr>
              </a:solidFill>
              <a:latin typeface="微软雅黑" panose="020B0503020204020204" pitchFamily="34" charset="-122"/>
              <a:ea typeface="微软雅黑" panose="020B0503020204020204" pitchFamily="34" charset="-122"/>
              <a:cs typeface="+mn-ea"/>
              <a:sym typeface="+mn-lt"/>
            </a:endParaRPr>
          </a:p>
        </p:txBody>
      </p:sp>
      <p:cxnSp>
        <p:nvCxnSpPr>
          <p:cNvPr id="289" name="直接连接符 288"/>
          <p:cNvCxnSpPr/>
          <p:nvPr/>
        </p:nvCxnSpPr>
        <p:spPr>
          <a:xfrm>
            <a:off x="4868996" y="3746411"/>
            <a:ext cx="1143094" cy="0"/>
          </a:xfrm>
          <a:prstGeom prst="line">
            <a:avLst/>
          </a:prstGeom>
          <a:ln w="6350">
            <a:solidFill>
              <a:srgbClr val="108036"/>
            </a:solidFill>
            <a:headEnd type="oval" w="med" len="med"/>
            <a:tailEnd type="oval" w="med" len="med"/>
          </a:ln>
        </p:spPr>
        <p:style>
          <a:lnRef idx="1">
            <a:schemeClr val="accent1"/>
          </a:lnRef>
          <a:fillRef idx="0">
            <a:schemeClr val="accent1"/>
          </a:fillRef>
          <a:effectRef idx="0">
            <a:schemeClr val="accent1"/>
          </a:effectRef>
          <a:fontRef idx="minor">
            <a:schemeClr val="tx1"/>
          </a:fontRef>
        </p:style>
      </p:cxnSp>
      <p:sp>
        <p:nvSpPr>
          <p:cNvPr id="290" name="文本框 49"/>
          <p:cNvSpPr txBox="1"/>
          <p:nvPr/>
        </p:nvSpPr>
        <p:spPr>
          <a:xfrm>
            <a:off x="6632355" y="3431066"/>
            <a:ext cx="1421632" cy="355034"/>
          </a:xfrm>
          <a:prstGeom prst="rect">
            <a:avLst/>
          </a:prstGeom>
          <a:noFill/>
        </p:spPr>
        <p:txBody>
          <a:bodyPr wrap="square" rtlCol="0">
            <a:spAutoFit/>
          </a:bodyPr>
          <a:lstStyle/>
          <a:p>
            <a:pPr algn="ctr">
              <a:defRPr/>
            </a:pPr>
            <a:r>
              <a:rPr lang="en-US" altLang="zh-CN" sz="1707" dirty="0">
                <a:solidFill>
                  <a:schemeClr val="tx1">
                    <a:lumMod val="65000"/>
                    <a:lumOff val="35000"/>
                  </a:schemeClr>
                </a:solidFill>
                <a:latin typeface="Franklin Gothic Book" panose="020B0503020102020204" pitchFamily="34" charset="0"/>
                <a:ea typeface="Segoe UI Emoji" panose="020B0502040204020203" pitchFamily="34" charset="0"/>
              </a:rPr>
              <a:t>YOUR TITLE</a:t>
            </a:r>
            <a:endParaRPr lang="zh-CN" altLang="en-US" sz="1707" dirty="0">
              <a:solidFill>
                <a:schemeClr val="tx1">
                  <a:lumMod val="65000"/>
                  <a:lumOff val="35000"/>
                </a:schemeClr>
              </a:solidFill>
              <a:latin typeface="Franklin Gothic Book" panose="020B0503020102020204" pitchFamily="34" charset="0"/>
            </a:endParaRPr>
          </a:p>
        </p:txBody>
      </p:sp>
      <p:sp>
        <p:nvSpPr>
          <p:cNvPr id="291" name="矩形 290"/>
          <p:cNvSpPr/>
          <p:nvPr/>
        </p:nvSpPr>
        <p:spPr>
          <a:xfrm>
            <a:off x="6643683" y="3854410"/>
            <a:ext cx="1511127" cy="690189"/>
          </a:xfrm>
          <a:prstGeom prst="rect">
            <a:avLst/>
          </a:prstGeom>
        </p:spPr>
        <p:txBody>
          <a:bodyPr wrap="square">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30000"/>
              </a:lnSpc>
            </a:pPr>
            <a:r>
              <a:rPr lang="zh-CN" altLang="en-US" sz="747" dirty="0">
                <a:solidFill>
                  <a:schemeClr val="tx1">
                    <a:lumMod val="65000"/>
                    <a:lumOff val="35000"/>
                  </a:schemeClr>
                </a:solidFill>
                <a:latin typeface="微软雅黑" panose="020B0503020204020204" pitchFamily="34" charset="-122"/>
                <a:ea typeface="微软雅黑" panose="020B0503020204020204" pitchFamily="34" charset="-122"/>
                <a:cs typeface="+mn-ea"/>
                <a:sym typeface="+mn-lt"/>
              </a:rPr>
              <a:t>点击添加相关标题文字，点击添加相关标题文字，点击添加相关标题文字，点击添加相关标题文字。</a:t>
            </a:r>
            <a:endParaRPr lang="en-GB" altLang="zh-CN" sz="747" dirty="0">
              <a:solidFill>
                <a:schemeClr val="tx1">
                  <a:lumMod val="65000"/>
                  <a:lumOff val="35000"/>
                </a:schemeClr>
              </a:solidFill>
              <a:latin typeface="微软雅黑" panose="020B0503020204020204" pitchFamily="34" charset="-122"/>
              <a:ea typeface="微软雅黑" panose="020B0503020204020204" pitchFamily="34" charset="-122"/>
              <a:cs typeface="+mn-ea"/>
              <a:sym typeface="+mn-lt"/>
            </a:endParaRPr>
          </a:p>
        </p:txBody>
      </p:sp>
      <p:cxnSp>
        <p:nvCxnSpPr>
          <p:cNvPr id="292" name="直接连接符 291"/>
          <p:cNvCxnSpPr/>
          <p:nvPr/>
        </p:nvCxnSpPr>
        <p:spPr>
          <a:xfrm>
            <a:off x="6808846" y="3746411"/>
            <a:ext cx="1143094" cy="0"/>
          </a:xfrm>
          <a:prstGeom prst="line">
            <a:avLst/>
          </a:prstGeom>
          <a:ln w="6350">
            <a:solidFill>
              <a:srgbClr val="8CC94C"/>
            </a:solidFill>
            <a:headEnd type="oval" w="med" len="med"/>
            <a:tailEnd type="oval" w="med" len="med"/>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870636865"/>
      </p:ext>
    </p:extLst>
  </p:cSld>
  <p:clrMapOvr>
    <a:masterClrMapping/>
  </p:clrMapOvr>
  <mc:AlternateContent xmlns:mc="http://schemas.openxmlformats.org/markup-compatibility/2006" xmlns:p14="http://schemas.microsoft.com/office/powerpoint/2010/main">
    <mc:Choice Requires="p14">
      <p:transition spd="slow" p14:dur="1200" advTm="0">
        <p14:prism/>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262"/>
                                        </p:tgtEl>
                                        <p:attrNameLst>
                                          <p:attrName>style.visibility</p:attrName>
                                        </p:attrNameLst>
                                      </p:cBhvr>
                                      <p:to>
                                        <p:strVal val="visible"/>
                                      </p:to>
                                    </p:set>
                                    <p:anim calcmode="lin" valueType="num">
                                      <p:cBhvr>
                                        <p:cTn id="7" dur="500" fill="hold"/>
                                        <p:tgtEl>
                                          <p:spTgt spid="262"/>
                                        </p:tgtEl>
                                        <p:attrNameLst>
                                          <p:attrName>ppt_w</p:attrName>
                                        </p:attrNameLst>
                                      </p:cBhvr>
                                      <p:tavLst>
                                        <p:tav tm="0">
                                          <p:val>
                                            <p:fltVal val="0"/>
                                          </p:val>
                                        </p:tav>
                                        <p:tav tm="100000">
                                          <p:val>
                                            <p:strVal val="#ppt_w"/>
                                          </p:val>
                                        </p:tav>
                                      </p:tavLst>
                                    </p:anim>
                                    <p:anim calcmode="lin" valueType="num">
                                      <p:cBhvr>
                                        <p:cTn id="8" dur="500" fill="hold"/>
                                        <p:tgtEl>
                                          <p:spTgt spid="262"/>
                                        </p:tgtEl>
                                        <p:attrNameLst>
                                          <p:attrName>ppt_h</p:attrName>
                                        </p:attrNameLst>
                                      </p:cBhvr>
                                      <p:tavLst>
                                        <p:tav tm="0">
                                          <p:val>
                                            <p:fltVal val="0"/>
                                          </p:val>
                                        </p:tav>
                                        <p:tav tm="100000">
                                          <p:val>
                                            <p:strVal val="#ppt_h"/>
                                          </p:val>
                                        </p:tav>
                                      </p:tavLst>
                                    </p:anim>
                                    <p:animEffect transition="in" filter="fade">
                                      <p:cBhvr>
                                        <p:cTn id="9" dur="500"/>
                                        <p:tgtEl>
                                          <p:spTgt spid="262"/>
                                        </p:tgtEl>
                                      </p:cBhvr>
                                    </p:animEffect>
                                  </p:childTnLst>
                                </p:cTn>
                              </p:par>
                            </p:childTnLst>
                          </p:cTn>
                        </p:par>
                        <p:par>
                          <p:cTn id="10" fill="hold">
                            <p:stCondLst>
                              <p:cond delay="500"/>
                            </p:stCondLst>
                            <p:childTnLst>
                              <p:par>
                                <p:cTn id="11" presetID="53" presetClass="entr" presetSubtype="16" fill="hold" grpId="0" nodeType="afterEffect">
                                  <p:stCondLst>
                                    <p:cond delay="0"/>
                                  </p:stCondLst>
                                  <p:childTnLst>
                                    <p:set>
                                      <p:cBhvr>
                                        <p:cTn id="12" dur="1" fill="hold">
                                          <p:stCondLst>
                                            <p:cond delay="0"/>
                                          </p:stCondLst>
                                        </p:cTn>
                                        <p:tgtEl>
                                          <p:spTgt spid="265"/>
                                        </p:tgtEl>
                                        <p:attrNameLst>
                                          <p:attrName>style.visibility</p:attrName>
                                        </p:attrNameLst>
                                      </p:cBhvr>
                                      <p:to>
                                        <p:strVal val="visible"/>
                                      </p:to>
                                    </p:set>
                                    <p:anim calcmode="lin" valueType="num">
                                      <p:cBhvr>
                                        <p:cTn id="13" dur="500" fill="hold"/>
                                        <p:tgtEl>
                                          <p:spTgt spid="265"/>
                                        </p:tgtEl>
                                        <p:attrNameLst>
                                          <p:attrName>ppt_w</p:attrName>
                                        </p:attrNameLst>
                                      </p:cBhvr>
                                      <p:tavLst>
                                        <p:tav tm="0">
                                          <p:val>
                                            <p:fltVal val="0"/>
                                          </p:val>
                                        </p:tav>
                                        <p:tav tm="100000">
                                          <p:val>
                                            <p:strVal val="#ppt_w"/>
                                          </p:val>
                                        </p:tav>
                                      </p:tavLst>
                                    </p:anim>
                                    <p:anim calcmode="lin" valueType="num">
                                      <p:cBhvr>
                                        <p:cTn id="14" dur="500" fill="hold"/>
                                        <p:tgtEl>
                                          <p:spTgt spid="265"/>
                                        </p:tgtEl>
                                        <p:attrNameLst>
                                          <p:attrName>ppt_h</p:attrName>
                                        </p:attrNameLst>
                                      </p:cBhvr>
                                      <p:tavLst>
                                        <p:tav tm="0">
                                          <p:val>
                                            <p:fltVal val="0"/>
                                          </p:val>
                                        </p:tav>
                                        <p:tav tm="100000">
                                          <p:val>
                                            <p:strVal val="#ppt_h"/>
                                          </p:val>
                                        </p:tav>
                                      </p:tavLst>
                                    </p:anim>
                                    <p:animEffect transition="in" filter="fade">
                                      <p:cBhvr>
                                        <p:cTn id="15" dur="500"/>
                                        <p:tgtEl>
                                          <p:spTgt spid="265"/>
                                        </p:tgtEl>
                                      </p:cBhvr>
                                    </p:animEffect>
                                  </p:childTnLst>
                                </p:cTn>
                              </p:par>
                            </p:childTnLst>
                          </p:cTn>
                        </p:par>
                        <p:par>
                          <p:cTn id="16" fill="hold">
                            <p:stCondLst>
                              <p:cond delay="1000"/>
                            </p:stCondLst>
                            <p:childTnLst>
                              <p:par>
                                <p:cTn id="17" presetID="53" presetClass="entr" presetSubtype="16" fill="hold" grpId="0" nodeType="afterEffect">
                                  <p:stCondLst>
                                    <p:cond delay="0"/>
                                  </p:stCondLst>
                                  <p:childTnLst>
                                    <p:set>
                                      <p:cBhvr>
                                        <p:cTn id="18" dur="1" fill="hold">
                                          <p:stCondLst>
                                            <p:cond delay="0"/>
                                          </p:stCondLst>
                                        </p:cTn>
                                        <p:tgtEl>
                                          <p:spTgt spid="271"/>
                                        </p:tgtEl>
                                        <p:attrNameLst>
                                          <p:attrName>style.visibility</p:attrName>
                                        </p:attrNameLst>
                                      </p:cBhvr>
                                      <p:to>
                                        <p:strVal val="visible"/>
                                      </p:to>
                                    </p:set>
                                    <p:anim calcmode="lin" valueType="num">
                                      <p:cBhvr>
                                        <p:cTn id="19" dur="500" fill="hold"/>
                                        <p:tgtEl>
                                          <p:spTgt spid="271"/>
                                        </p:tgtEl>
                                        <p:attrNameLst>
                                          <p:attrName>ppt_w</p:attrName>
                                        </p:attrNameLst>
                                      </p:cBhvr>
                                      <p:tavLst>
                                        <p:tav tm="0">
                                          <p:val>
                                            <p:fltVal val="0"/>
                                          </p:val>
                                        </p:tav>
                                        <p:tav tm="100000">
                                          <p:val>
                                            <p:strVal val="#ppt_w"/>
                                          </p:val>
                                        </p:tav>
                                      </p:tavLst>
                                    </p:anim>
                                    <p:anim calcmode="lin" valueType="num">
                                      <p:cBhvr>
                                        <p:cTn id="20" dur="500" fill="hold"/>
                                        <p:tgtEl>
                                          <p:spTgt spid="271"/>
                                        </p:tgtEl>
                                        <p:attrNameLst>
                                          <p:attrName>ppt_h</p:attrName>
                                        </p:attrNameLst>
                                      </p:cBhvr>
                                      <p:tavLst>
                                        <p:tav tm="0">
                                          <p:val>
                                            <p:fltVal val="0"/>
                                          </p:val>
                                        </p:tav>
                                        <p:tav tm="100000">
                                          <p:val>
                                            <p:strVal val="#ppt_h"/>
                                          </p:val>
                                        </p:tav>
                                      </p:tavLst>
                                    </p:anim>
                                    <p:animEffect transition="in" filter="fade">
                                      <p:cBhvr>
                                        <p:cTn id="21" dur="500"/>
                                        <p:tgtEl>
                                          <p:spTgt spid="271"/>
                                        </p:tgtEl>
                                      </p:cBhvr>
                                    </p:animEffect>
                                  </p:childTnLst>
                                </p:cTn>
                              </p:par>
                            </p:childTnLst>
                          </p:cTn>
                        </p:par>
                        <p:par>
                          <p:cTn id="22" fill="hold">
                            <p:stCondLst>
                              <p:cond delay="1500"/>
                            </p:stCondLst>
                            <p:childTnLst>
                              <p:par>
                                <p:cTn id="23" presetID="53" presetClass="entr" presetSubtype="16" fill="hold" grpId="0" nodeType="afterEffect">
                                  <p:stCondLst>
                                    <p:cond delay="0"/>
                                  </p:stCondLst>
                                  <p:childTnLst>
                                    <p:set>
                                      <p:cBhvr>
                                        <p:cTn id="24" dur="1" fill="hold">
                                          <p:stCondLst>
                                            <p:cond delay="0"/>
                                          </p:stCondLst>
                                        </p:cTn>
                                        <p:tgtEl>
                                          <p:spTgt spid="277"/>
                                        </p:tgtEl>
                                        <p:attrNameLst>
                                          <p:attrName>style.visibility</p:attrName>
                                        </p:attrNameLst>
                                      </p:cBhvr>
                                      <p:to>
                                        <p:strVal val="visible"/>
                                      </p:to>
                                    </p:set>
                                    <p:anim calcmode="lin" valueType="num">
                                      <p:cBhvr>
                                        <p:cTn id="25" dur="500" fill="hold"/>
                                        <p:tgtEl>
                                          <p:spTgt spid="277"/>
                                        </p:tgtEl>
                                        <p:attrNameLst>
                                          <p:attrName>ppt_w</p:attrName>
                                        </p:attrNameLst>
                                      </p:cBhvr>
                                      <p:tavLst>
                                        <p:tav tm="0">
                                          <p:val>
                                            <p:fltVal val="0"/>
                                          </p:val>
                                        </p:tav>
                                        <p:tav tm="100000">
                                          <p:val>
                                            <p:strVal val="#ppt_w"/>
                                          </p:val>
                                        </p:tav>
                                      </p:tavLst>
                                    </p:anim>
                                    <p:anim calcmode="lin" valueType="num">
                                      <p:cBhvr>
                                        <p:cTn id="26" dur="500" fill="hold"/>
                                        <p:tgtEl>
                                          <p:spTgt spid="277"/>
                                        </p:tgtEl>
                                        <p:attrNameLst>
                                          <p:attrName>ppt_h</p:attrName>
                                        </p:attrNameLst>
                                      </p:cBhvr>
                                      <p:tavLst>
                                        <p:tav tm="0">
                                          <p:val>
                                            <p:fltVal val="0"/>
                                          </p:val>
                                        </p:tav>
                                        <p:tav tm="100000">
                                          <p:val>
                                            <p:strVal val="#ppt_h"/>
                                          </p:val>
                                        </p:tav>
                                      </p:tavLst>
                                    </p:anim>
                                    <p:animEffect transition="in" filter="fade">
                                      <p:cBhvr>
                                        <p:cTn id="27" dur="500"/>
                                        <p:tgtEl>
                                          <p:spTgt spid="277"/>
                                        </p:tgtEl>
                                      </p:cBhvr>
                                    </p:animEffect>
                                  </p:childTnLst>
                                </p:cTn>
                              </p:par>
                            </p:childTnLst>
                          </p:cTn>
                        </p:par>
                        <p:par>
                          <p:cTn id="28" fill="hold">
                            <p:stCondLst>
                              <p:cond delay="2000"/>
                            </p:stCondLst>
                            <p:childTnLst>
                              <p:par>
                                <p:cTn id="29" presetID="53" presetClass="entr" presetSubtype="16" fill="hold" grpId="0" nodeType="afterEffect">
                                  <p:stCondLst>
                                    <p:cond delay="0"/>
                                  </p:stCondLst>
                                  <p:childTnLst>
                                    <p:set>
                                      <p:cBhvr>
                                        <p:cTn id="30" dur="1" fill="hold">
                                          <p:stCondLst>
                                            <p:cond delay="0"/>
                                          </p:stCondLst>
                                        </p:cTn>
                                        <p:tgtEl>
                                          <p:spTgt spid="259"/>
                                        </p:tgtEl>
                                        <p:attrNameLst>
                                          <p:attrName>style.visibility</p:attrName>
                                        </p:attrNameLst>
                                      </p:cBhvr>
                                      <p:to>
                                        <p:strVal val="visible"/>
                                      </p:to>
                                    </p:set>
                                    <p:anim calcmode="lin" valueType="num">
                                      <p:cBhvr>
                                        <p:cTn id="31" dur="500" fill="hold"/>
                                        <p:tgtEl>
                                          <p:spTgt spid="259"/>
                                        </p:tgtEl>
                                        <p:attrNameLst>
                                          <p:attrName>ppt_w</p:attrName>
                                        </p:attrNameLst>
                                      </p:cBhvr>
                                      <p:tavLst>
                                        <p:tav tm="0">
                                          <p:val>
                                            <p:fltVal val="0"/>
                                          </p:val>
                                        </p:tav>
                                        <p:tav tm="100000">
                                          <p:val>
                                            <p:strVal val="#ppt_w"/>
                                          </p:val>
                                        </p:tav>
                                      </p:tavLst>
                                    </p:anim>
                                    <p:anim calcmode="lin" valueType="num">
                                      <p:cBhvr>
                                        <p:cTn id="32" dur="500" fill="hold"/>
                                        <p:tgtEl>
                                          <p:spTgt spid="259"/>
                                        </p:tgtEl>
                                        <p:attrNameLst>
                                          <p:attrName>ppt_h</p:attrName>
                                        </p:attrNameLst>
                                      </p:cBhvr>
                                      <p:tavLst>
                                        <p:tav tm="0">
                                          <p:val>
                                            <p:fltVal val="0"/>
                                          </p:val>
                                        </p:tav>
                                        <p:tav tm="100000">
                                          <p:val>
                                            <p:strVal val="#ppt_h"/>
                                          </p:val>
                                        </p:tav>
                                      </p:tavLst>
                                    </p:anim>
                                    <p:animEffect transition="in" filter="fade">
                                      <p:cBhvr>
                                        <p:cTn id="33" dur="500"/>
                                        <p:tgtEl>
                                          <p:spTgt spid="259"/>
                                        </p:tgtEl>
                                      </p:cBhvr>
                                    </p:animEffect>
                                  </p:childTnLst>
                                </p:cTn>
                              </p:par>
                            </p:childTnLst>
                          </p:cTn>
                        </p:par>
                        <p:par>
                          <p:cTn id="34" fill="hold">
                            <p:stCondLst>
                              <p:cond delay="2500"/>
                            </p:stCondLst>
                            <p:childTnLst>
                              <p:par>
                                <p:cTn id="35" presetID="53" presetClass="entr" presetSubtype="16" fill="hold" grpId="0" nodeType="afterEffect">
                                  <p:stCondLst>
                                    <p:cond delay="0"/>
                                  </p:stCondLst>
                                  <p:childTnLst>
                                    <p:set>
                                      <p:cBhvr>
                                        <p:cTn id="36" dur="1" fill="hold">
                                          <p:stCondLst>
                                            <p:cond delay="0"/>
                                          </p:stCondLst>
                                        </p:cTn>
                                        <p:tgtEl>
                                          <p:spTgt spid="267"/>
                                        </p:tgtEl>
                                        <p:attrNameLst>
                                          <p:attrName>style.visibility</p:attrName>
                                        </p:attrNameLst>
                                      </p:cBhvr>
                                      <p:to>
                                        <p:strVal val="visible"/>
                                      </p:to>
                                    </p:set>
                                    <p:anim calcmode="lin" valueType="num">
                                      <p:cBhvr>
                                        <p:cTn id="37" dur="500" fill="hold"/>
                                        <p:tgtEl>
                                          <p:spTgt spid="267"/>
                                        </p:tgtEl>
                                        <p:attrNameLst>
                                          <p:attrName>ppt_w</p:attrName>
                                        </p:attrNameLst>
                                      </p:cBhvr>
                                      <p:tavLst>
                                        <p:tav tm="0">
                                          <p:val>
                                            <p:fltVal val="0"/>
                                          </p:val>
                                        </p:tav>
                                        <p:tav tm="100000">
                                          <p:val>
                                            <p:strVal val="#ppt_w"/>
                                          </p:val>
                                        </p:tav>
                                      </p:tavLst>
                                    </p:anim>
                                    <p:anim calcmode="lin" valueType="num">
                                      <p:cBhvr>
                                        <p:cTn id="38" dur="500" fill="hold"/>
                                        <p:tgtEl>
                                          <p:spTgt spid="267"/>
                                        </p:tgtEl>
                                        <p:attrNameLst>
                                          <p:attrName>ppt_h</p:attrName>
                                        </p:attrNameLst>
                                      </p:cBhvr>
                                      <p:tavLst>
                                        <p:tav tm="0">
                                          <p:val>
                                            <p:fltVal val="0"/>
                                          </p:val>
                                        </p:tav>
                                        <p:tav tm="100000">
                                          <p:val>
                                            <p:strVal val="#ppt_h"/>
                                          </p:val>
                                        </p:tav>
                                      </p:tavLst>
                                    </p:anim>
                                    <p:animEffect transition="in" filter="fade">
                                      <p:cBhvr>
                                        <p:cTn id="39" dur="500"/>
                                        <p:tgtEl>
                                          <p:spTgt spid="267"/>
                                        </p:tgtEl>
                                      </p:cBhvr>
                                    </p:animEffect>
                                  </p:childTnLst>
                                </p:cTn>
                              </p:par>
                            </p:childTnLst>
                          </p:cTn>
                        </p:par>
                        <p:par>
                          <p:cTn id="40" fill="hold">
                            <p:stCondLst>
                              <p:cond delay="3000"/>
                            </p:stCondLst>
                            <p:childTnLst>
                              <p:par>
                                <p:cTn id="41" presetID="53" presetClass="entr" presetSubtype="16" fill="hold" grpId="0" nodeType="afterEffect">
                                  <p:stCondLst>
                                    <p:cond delay="0"/>
                                  </p:stCondLst>
                                  <p:childTnLst>
                                    <p:set>
                                      <p:cBhvr>
                                        <p:cTn id="42" dur="1" fill="hold">
                                          <p:stCondLst>
                                            <p:cond delay="0"/>
                                          </p:stCondLst>
                                        </p:cTn>
                                        <p:tgtEl>
                                          <p:spTgt spid="273"/>
                                        </p:tgtEl>
                                        <p:attrNameLst>
                                          <p:attrName>style.visibility</p:attrName>
                                        </p:attrNameLst>
                                      </p:cBhvr>
                                      <p:to>
                                        <p:strVal val="visible"/>
                                      </p:to>
                                    </p:set>
                                    <p:anim calcmode="lin" valueType="num">
                                      <p:cBhvr>
                                        <p:cTn id="43" dur="500" fill="hold"/>
                                        <p:tgtEl>
                                          <p:spTgt spid="273"/>
                                        </p:tgtEl>
                                        <p:attrNameLst>
                                          <p:attrName>ppt_w</p:attrName>
                                        </p:attrNameLst>
                                      </p:cBhvr>
                                      <p:tavLst>
                                        <p:tav tm="0">
                                          <p:val>
                                            <p:fltVal val="0"/>
                                          </p:val>
                                        </p:tav>
                                        <p:tav tm="100000">
                                          <p:val>
                                            <p:strVal val="#ppt_w"/>
                                          </p:val>
                                        </p:tav>
                                      </p:tavLst>
                                    </p:anim>
                                    <p:anim calcmode="lin" valueType="num">
                                      <p:cBhvr>
                                        <p:cTn id="44" dur="500" fill="hold"/>
                                        <p:tgtEl>
                                          <p:spTgt spid="273"/>
                                        </p:tgtEl>
                                        <p:attrNameLst>
                                          <p:attrName>ppt_h</p:attrName>
                                        </p:attrNameLst>
                                      </p:cBhvr>
                                      <p:tavLst>
                                        <p:tav tm="0">
                                          <p:val>
                                            <p:fltVal val="0"/>
                                          </p:val>
                                        </p:tav>
                                        <p:tav tm="100000">
                                          <p:val>
                                            <p:strVal val="#ppt_h"/>
                                          </p:val>
                                        </p:tav>
                                      </p:tavLst>
                                    </p:anim>
                                    <p:animEffect transition="in" filter="fade">
                                      <p:cBhvr>
                                        <p:cTn id="45" dur="500"/>
                                        <p:tgtEl>
                                          <p:spTgt spid="273"/>
                                        </p:tgtEl>
                                      </p:cBhvr>
                                    </p:animEffect>
                                  </p:childTnLst>
                                </p:cTn>
                              </p:par>
                            </p:childTnLst>
                          </p:cTn>
                        </p:par>
                        <p:par>
                          <p:cTn id="46" fill="hold">
                            <p:stCondLst>
                              <p:cond delay="3500"/>
                            </p:stCondLst>
                            <p:childTnLst>
                              <p:par>
                                <p:cTn id="47" presetID="53" presetClass="entr" presetSubtype="16" fill="hold" grpId="0" nodeType="afterEffect">
                                  <p:stCondLst>
                                    <p:cond delay="0"/>
                                  </p:stCondLst>
                                  <p:childTnLst>
                                    <p:set>
                                      <p:cBhvr>
                                        <p:cTn id="48" dur="1" fill="hold">
                                          <p:stCondLst>
                                            <p:cond delay="0"/>
                                          </p:stCondLst>
                                        </p:cTn>
                                        <p:tgtEl>
                                          <p:spTgt spid="279"/>
                                        </p:tgtEl>
                                        <p:attrNameLst>
                                          <p:attrName>style.visibility</p:attrName>
                                        </p:attrNameLst>
                                      </p:cBhvr>
                                      <p:to>
                                        <p:strVal val="visible"/>
                                      </p:to>
                                    </p:set>
                                    <p:anim calcmode="lin" valueType="num">
                                      <p:cBhvr>
                                        <p:cTn id="49" dur="500" fill="hold"/>
                                        <p:tgtEl>
                                          <p:spTgt spid="279"/>
                                        </p:tgtEl>
                                        <p:attrNameLst>
                                          <p:attrName>ppt_w</p:attrName>
                                        </p:attrNameLst>
                                      </p:cBhvr>
                                      <p:tavLst>
                                        <p:tav tm="0">
                                          <p:val>
                                            <p:fltVal val="0"/>
                                          </p:val>
                                        </p:tav>
                                        <p:tav tm="100000">
                                          <p:val>
                                            <p:strVal val="#ppt_w"/>
                                          </p:val>
                                        </p:tav>
                                      </p:tavLst>
                                    </p:anim>
                                    <p:anim calcmode="lin" valueType="num">
                                      <p:cBhvr>
                                        <p:cTn id="50" dur="500" fill="hold"/>
                                        <p:tgtEl>
                                          <p:spTgt spid="279"/>
                                        </p:tgtEl>
                                        <p:attrNameLst>
                                          <p:attrName>ppt_h</p:attrName>
                                        </p:attrNameLst>
                                      </p:cBhvr>
                                      <p:tavLst>
                                        <p:tav tm="0">
                                          <p:val>
                                            <p:fltVal val="0"/>
                                          </p:val>
                                        </p:tav>
                                        <p:tav tm="100000">
                                          <p:val>
                                            <p:strVal val="#ppt_h"/>
                                          </p:val>
                                        </p:tav>
                                      </p:tavLst>
                                    </p:anim>
                                    <p:animEffect transition="in" filter="fade">
                                      <p:cBhvr>
                                        <p:cTn id="51" dur="500"/>
                                        <p:tgtEl>
                                          <p:spTgt spid="279"/>
                                        </p:tgtEl>
                                      </p:cBhvr>
                                    </p:animEffect>
                                  </p:childTnLst>
                                </p:cTn>
                              </p:par>
                            </p:childTnLst>
                          </p:cTn>
                        </p:par>
                        <p:par>
                          <p:cTn id="52" fill="hold">
                            <p:stCondLst>
                              <p:cond delay="4000"/>
                            </p:stCondLst>
                            <p:childTnLst>
                              <p:par>
                                <p:cTn id="53" presetID="22" presetClass="entr" presetSubtype="4" fill="hold" grpId="0" nodeType="afterEffect">
                                  <p:stCondLst>
                                    <p:cond delay="0"/>
                                  </p:stCondLst>
                                  <p:childTnLst>
                                    <p:set>
                                      <p:cBhvr>
                                        <p:cTn id="54" dur="1" fill="hold">
                                          <p:stCondLst>
                                            <p:cond delay="0"/>
                                          </p:stCondLst>
                                        </p:cTn>
                                        <p:tgtEl>
                                          <p:spTgt spid="263"/>
                                        </p:tgtEl>
                                        <p:attrNameLst>
                                          <p:attrName>style.visibility</p:attrName>
                                        </p:attrNameLst>
                                      </p:cBhvr>
                                      <p:to>
                                        <p:strVal val="visible"/>
                                      </p:to>
                                    </p:set>
                                    <p:animEffect transition="in" filter="wipe(down)">
                                      <p:cBhvr>
                                        <p:cTn id="55" dur="500"/>
                                        <p:tgtEl>
                                          <p:spTgt spid="263"/>
                                        </p:tgtEl>
                                      </p:cBhvr>
                                    </p:animEffect>
                                  </p:childTnLst>
                                </p:cTn>
                              </p:par>
                            </p:childTnLst>
                          </p:cTn>
                        </p:par>
                        <p:par>
                          <p:cTn id="56" fill="hold">
                            <p:stCondLst>
                              <p:cond delay="4500"/>
                            </p:stCondLst>
                            <p:childTnLst>
                              <p:par>
                                <p:cTn id="57" presetID="22" presetClass="entr" presetSubtype="4" fill="hold" grpId="0" nodeType="afterEffect">
                                  <p:stCondLst>
                                    <p:cond delay="0"/>
                                  </p:stCondLst>
                                  <p:childTnLst>
                                    <p:set>
                                      <p:cBhvr>
                                        <p:cTn id="58" dur="1" fill="hold">
                                          <p:stCondLst>
                                            <p:cond delay="0"/>
                                          </p:stCondLst>
                                        </p:cTn>
                                        <p:tgtEl>
                                          <p:spTgt spid="266"/>
                                        </p:tgtEl>
                                        <p:attrNameLst>
                                          <p:attrName>style.visibility</p:attrName>
                                        </p:attrNameLst>
                                      </p:cBhvr>
                                      <p:to>
                                        <p:strVal val="visible"/>
                                      </p:to>
                                    </p:set>
                                    <p:animEffect transition="in" filter="wipe(down)">
                                      <p:cBhvr>
                                        <p:cTn id="59" dur="500"/>
                                        <p:tgtEl>
                                          <p:spTgt spid="266"/>
                                        </p:tgtEl>
                                      </p:cBhvr>
                                    </p:animEffect>
                                  </p:childTnLst>
                                </p:cTn>
                              </p:par>
                            </p:childTnLst>
                          </p:cTn>
                        </p:par>
                        <p:par>
                          <p:cTn id="60" fill="hold">
                            <p:stCondLst>
                              <p:cond delay="5000"/>
                            </p:stCondLst>
                            <p:childTnLst>
                              <p:par>
                                <p:cTn id="61" presetID="22" presetClass="entr" presetSubtype="4" fill="hold" grpId="0" nodeType="afterEffect">
                                  <p:stCondLst>
                                    <p:cond delay="0"/>
                                  </p:stCondLst>
                                  <p:childTnLst>
                                    <p:set>
                                      <p:cBhvr>
                                        <p:cTn id="62" dur="1" fill="hold">
                                          <p:stCondLst>
                                            <p:cond delay="0"/>
                                          </p:stCondLst>
                                        </p:cTn>
                                        <p:tgtEl>
                                          <p:spTgt spid="272"/>
                                        </p:tgtEl>
                                        <p:attrNameLst>
                                          <p:attrName>style.visibility</p:attrName>
                                        </p:attrNameLst>
                                      </p:cBhvr>
                                      <p:to>
                                        <p:strVal val="visible"/>
                                      </p:to>
                                    </p:set>
                                    <p:animEffect transition="in" filter="wipe(down)">
                                      <p:cBhvr>
                                        <p:cTn id="63" dur="500"/>
                                        <p:tgtEl>
                                          <p:spTgt spid="272"/>
                                        </p:tgtEl>
                                      </p:cBhvr>
                                    </p:animEffect>
                                  </p:childTnLst>
                                </p:cTn>
                              </p:par>
                            </p:childTnLst>
                          </p:cTn>
                        </p:par>
                        <p:par>
                          <p:cTn id="64" fill="hold">
                            <p:stCondLst>
                              <p:cond delay="5500"/>
                            </p:stCondLst>
                            <p:childTnLst>
                              <p:par>
                                <p:cTn id="65" presetID="22" presetClass="entr" presetSubtype="4" fill="hold" grpId="0" nodeType="afterEffect">
                                  <p:stCondLst>
                                    <p:cond delay="0"/>
                                  </p:stCondLst>
                                  <p:childTnLst>
                                    <p:set>
                                      <p:cBhvr>
                                        <p:cTn id="66" dur="1" fill="hold">
                                          <p:stCondLst>
                                            <p:cond delay="0"/>
                                          </p:stCondLst>
                                        </p:cTn>
                                        <p:tgtEl>
                                          <p:spTgt spid="278"/>
                                        </p:tgtEl>
                                        <p:attrNameLst>
                                          <p:attrName>style.visibility</p:attrName>
                                        </p:attrNameLst>
                                      </p:cBhvr>
                                      <p:to>
                                        <p:strVal val="visible"/>
                                      </p:to>
                                    </p:set>
                                    <p:animEffect transition="in" filter="wipe(down)">
                                      <p:cBhvr>
                                        <p:cTn id="67" dur="500"/>
                                        <p:tgtEl>
                                          <p:spTgt spid="278"/>
                                        </p:tgtEl>
                                      </p:cBhvr>
                                    </p:animEffect>
                                  </p:childTnLst>
                                </p:cTn>
                              </p:par>
                            </p:childTnLst>
                          </p:cTn>
                        </p:par>
                        <p:par>
                          <p:cTn id="68" fill="hold">
                            <p:stCondLst>
                              <p:cond delay="6000"/>
                            </p:stCondLst>
                            <p:childTnLst>
                              <p:par>
                                <p:cTn id="69" presetID="31" presetClass="entr" presetSubtype="0" fill="hold" grpId="0" nodeType="afterEffect">
                                  <p:stCondLst>
                                    <p:cond delay="0"/>
                                  </p:stCondLst>
                                  <p:childTnLst>
                                    <p:set>
                                      <p:cBhvr>
                                        <p:cTn id="70" dur="1" fill="hold">
                                          <p:stCondLst>
                                            <p:cond delay="0"/>
                                          </p:stCondLst>
                                        </p:cTn>
                                        <p:tgtEl>
                                          <p:spTgt spid="261"/>
                                        </p:tgtEl>
                                        <p:attrNameLst>
                                          <p:attrName>style.visibility</p:attrName>
                                        </p:attrNameLst>
                                      </p:cBhvr>
                                      <p:to>
                                        <p:strVal val="visible"/>
                                      </p:to>
                                    </p:set>
                                    <p:anim calcmode="lin" valueType="num">
                                      <p:cBhvr>
                                        <p:cTn id="71" dur="1000" fill="hold"/>
                                        <p:tgtEl>
                                          <p:spTgt spid="261"/>
                                        </p:tgtEl>
                                        <p:attrNameLst>
                                          <p:attrName>ppt_w</p:attrName>
                                        </p:attrNameLst>
                                      </p:cBhvr>
                                      <p:tavLst>
                                        <p:tav tm="0">
                                          <p:val>
                                            <p:fltVal val="0"/>
                                          </p:val>
                                        </p:tav>
                                        <p:tav tm="100000">
                                          <p:val>
                                            <p:strVal val="#ppt_w"/>
                                          </p:val>
                                        </p:tav>
                                      </p:tavLst>
                                    </p:anim>
                                    <p:anim calcmode="lin" valueType="num">
                                      <p:cBhvr>
                                        <p:cTn id="72" dur="1000" fill="hold"/>
                                        <p:tgtEl>
                                          <p:spTgt spid="261"/>
                                        </p:tgtEl>
                                        <p:attrNameLst>
                                          <p:attrName>ppt_h</p:attrName>
                                        </p:attrNameLst>
                                      </p:cBhvr>
                                      <p:tavLst>
                                        <p:tav tm="0">
                                          <p:val>
                                            <p:fltVal val="0"/>
                                          </p:val>
                                        </p:tav>
                                        <p:tav tm="100000">
                                          <p:val>
                                            <p:strVal val="#ppt_h"/>
                                          </p:val>
                                        </p:tav>
                                      </p:tavLst>
                                    </p:anim>
                                    <p:anim calcmode="lin" valueType="num">
                                      <p:cBhvr>
                                        <p:cTn id="73" dur="1000" fill="hold"/>
                                        <p:tgtEl>
                                          <p:spTgt spid="261"/>
                                        </p:tgtEl>
                                        <p:attrNameLst>
                                          <p:attrName>style.rotation</p:attrName>
                                        </p:attrNameLst>
                                      </p:cBhvr>
                                      <p:tavLst>
                                        <p:tav tm="0">
                                          <p:val>
                                            <p:fltVal val="90"/>
                                          </p:val>
                                        </p:tav>
                                        <p:tav tm="100000">
                                          <p:val>
                                            <p:fltVal val="0"/>
                                          </p:val>
                                        </p:tav>
                                      </p:tavLst>
                                    </p:anim>
                                    <p:animEffect transition="in" filter="fade">
                                      <p:cBhvr>
                                        <p:cTn id="74" dur="1000"/>
                                        <p:tgtEl>
                                          <p:spTgt spid="261"/>
                                        </p:tgtEl>
                                      </p:cBhvr>
                                    </p:animEffect>
                                  </p:childTnLst>
                                </p:cTn>
                              </p:par>
                            </p:childTnLst>
                          </p:cTn>
                        </p:par>
                        <p:par>
                          <p:cTn id="75" fill="hold">
                            <p:stCondLst>
                              <p:cond delay="7000"/>
                            </p:stCondLst>
                            <p:childTnLst>
                              <p:par>
                                <p:cTn id="76" presetID="31" presetClass="entr" presetSubtype="0" fill="hold" grpId="0" nodeType="afterEffect">
                                  <p:stCondLst>
                                    <p:cond delay="0"/>
                                  </p:stCondLst>
                                  <p:childTnLst>
                                    <p:set>
                                      <p:cBhvr>
                                        <p:cTn id="77" dur="1" fill="hold">
                                          <p:stCondLst>
                                            <p:cond delay="0"/>
                                          </p:stCondLst>
                                        </p:cTn>
                                        <p:tgtEl>
                                          <p:spTgt spid="269"/>
                                        </p:tgtEl>
                                        <p:attrNameLst>
                                          <p:attrName>style.visibility</p:attrName>
                                        </p:attrNameLst>
                                      </p:cBhvr>
                                      <p:to>
                                        <p:strVal val="visible"/>
                                      </p:to>
                                    </p:set>
                                    <p:anim calcmode="lin" valueType="num">
                                      <p:cBhvr>
                                        <p:cTn id="78" dur="1000" fill="hold"/>
                                        <p:tgtEl>
                                          <p:spTgt spid="269"/>
                                        </p:tgtEl>
                                        <p:attrNameLst>
                                          <p:attrName>ppt_w</p:attrName>
                                        </p:attrNameLst>
                                      </p:cBhvr>
                                      <p:tavLst>
                                        <p:tav tm="0">
                                          <p:val>
                                            <p:fltVal val="0"/>
                                          </p:val>
                                        </p:tav>
                                        <p:tav tm="100000">
                                          <p:val>
                                            <p:strVal val="#ppt_w"/>
                                          </p:val>
                                        </p:tav>
                                      </p:tavLst>
                                    </p:anim>
                                    <p:anim calcmode="lin" valueType="num">
                                      <p:cBhvr>
                                        <p:cTn id="79" dur="1000" fill="hold"/>
                                        <p:tgtEl>
                                          <p:spTgt spid="269"/>
                                        </p:tgtEl>
                                        <p:attrNameLst>
                                          <p:attrName>ppt_h</p:attrName>
                                        </p:attrNameLst>
                                      </p:cBhvr>
                                      <p:tavLst>
                                        <p:tav tm="0">
                                          <p:val>
                                            <p:fltVal val="0"/>
                                          </p:val>
                                        </p:tav>
                                        <p:tav tm="100000">
                                          <p:val>
                                            <p:strVal val="#ppt_h"/>
                                          </p:val>
                                        </p:tav>
                                      </p:tavLst>
                                    </p:anim>
                                    <p:anim calcmode="lin" valueType="num">
                                      <p:cBhvr>
                                        <p:cTn id="80" dur="1000" fill="hold"/>
                                        <p:tgtEl>
                                          <p:spTgt spid="269"/>
                                        </p:tgtEl>
                                        <p:attrNameLst>
                                          <p:attrName>style.rotation</p:attrName>
                                        </p:attrNameLst>
                                      </p:cBhvr>
                                      <p:tavLst>
                                        <p:tav tm="0">
                                          <p:val>
                                            <p:fltVal val="90"/>
                                          </p:val>
                                        </p:tav>
                                        <p:tav tm="100000">
                                          <p:val>
                                            <p:fltVal val="0"/>
                                          </p:val>
                                        </p:tav>
                                      </p:tavLst>
                                    </p:anim>
                                    <p:animEffect transition="in" filter="fade">
                                      <p:cBhvr>
                                        <p:cTn id="81" dur="1000"/>
                                        <p:tgtEl>
                                          <p:spTgt spid="269"/>
                                        </p:tgtEl>
                                      </p:cBhvr>
                                    </p:animEffect>
                                  </p:childTnLst>
                                </p:cTn>
                              </p:par>
                            </p:childTnLst>
                          </p:cTn>
                        </p:par>
                        <p:par>
                          <p:cTn id="82" fill="hold">
                            <p:stCondLst>
                              <p:cond delay="8000"/>
                            </p:stCondLst>
                            <p:childTnLst>
                              <p:par>
                                <p:cTn id="83" presetID="31" presetClass="entr" presetSubtype="0" fill="hold" grpId="0" nodeType="afterEffect">
                                  <p:stCondLst>
                                    <p:cond delay="0"/>
                                  </p:stCondLst>
                                  <p:childTnLst>
                                    <p:set>
                                      <p:cBhvr>
                                        <p:cTn id="84" dur="1" fill="hold">
                                          <p:stCondLst>
                                            <p:cond delay="0"/>
                                          </p:stCondLst>
                                        </p:cTn>
                                        <p:tgtEl>
                                          <p:spTgt spid="275"/>
                                        </p:tgtEl>
                                        <p:attrNameLst>
                                          <p:attrName>style.visibility</p:attrName>
                                        </p:attrNameLst>
                                      </p:cBhvr>
                                      <p:to>
                                        <p:strVal val="visible"/>
                                      </p:to>
                                    </p:set>
                                    <p:anim calcmode="lin" valueType="num">
                                      <p:cBhvr>
                                        <p:cTn id="85" dur="1000" fill="hold"/>
                                        <p:tgtEl>
                                          <p:spTgt spid="275"/>
                                        </p:tgtEl>
                                        <p:attrNameLst>
                                          <p:attrName>ppt_w</p:attrName>
                                        </p:attrNameLst>
                                      </p:cBhvr>
                                      <p:tavLst>
                                        <p:tav tm="0">
                                          <p:val>
                                            <p:fltVal val="0"/>
                                          </p:val>
                                        </p:tav>
                                        <p:tav tm="100000">
                                          <p:val>
                                            <p:strVal val="#ppt_w"/>
                                          </p:val>
                                        </p:tav>
                                      </p:tavLst>
                                    </p:anim>
                                    <p:anim calcmode="lin" valueType="num">
                                      <p:cBhvr>
                                        <p:cTn id="86" dur="1000" fill="hold"/>
                                        <p:tgtEl>
                                          <p:spTgt spid="275"/>
                                        </p:tgtEl>
                                        <p:attrNameLst>
                                          <p:attrName>ppt_h</p:attrName>
                                        </p:attrNameLst>
                                      </p:cBhvr>
                                      <p:tavLst>
                                        <p:tav tm="0">
                                          <p:val>
                                            <p:fltVal val="0"/>
                                          </p:val>
                                        </p:tav>
                                        <p:tav tm="100000">
                                          <p:val>
                                            <p:strVal val="#ppt_h"/>
                                          </p:val>
                                        </p:tav>
                                      </p:tavLst>
                                    </p:anim>
                                    <p:anim calcmode="lin" valueType="num">
                                      <p:cBhvr>
                                        <p:cTn id="87" dur="1000" fill="hold"/>
                                        <p:tgtEl>
                                          <p:spTgt spid="275"/>
                                        </p:tgtEl>
                                        <p:attrNameLst>
                                          <p:attrName>style.rotation</p:attrName>
                                        </p:attrNameLst>
                                      </p:cBhvr>
                                      <p:tavLst>
                                        <p:tav tm="0">
                                          <p:val>
                                            <p:fltVal val="90"/>
                                          </p:val>
                                        </p:tav>
                                        <p:tav tm="100000">
                                          <p:val>
                                            <p:fltVal val="0"/>
                                          </p:val>
                                        </p:tav>
                                      </p:tavLst>
                                    </p:anim>
                                    <p:animEffect transition="in" filter="fade">
                                      <p:cBhvr>
                                        <p:cTn id="88" dur="1000"/>
                                        <p:tgtEl>
                                          <p:spTgt spid="275"/>
                                        </p:tgtEl>
                                      </p:cBhvr>
                                    </p:animEffect>
                                  </p:childTnLst>
                                </p:cTn>
                              </p:par>
                            </p:childTnLst>
                          </p:cTn>
                        </p:par>
                        <p:par>
                          <p:cTn id="89" fill="hold">
                            <p:stCondLst>
                              <p:cond delay="9000"/>
                            </p:stCondLst>
                            <p:childTnLst>
                              <p:par>
                                <p:cTn id="90" presetID="31" presetClass="entr" presetSubtype="0" fill="hold" grpId="0" nodeType="afterEffect">
                                  <p:stCondLst>
                                    <p:cond delay="0"/>
                                  </p:stCondLst>
                                  <p:childTnLst>
                                    <p:set>
                                      <p:cBhvr>
                                        <p:cTn id="91" dur="1" fill="hold">
                                          <p:stCondLst>
                                            <p:cond delay="0"/>
                                          </p:stCondLst>
                                        </p:cTn>
                                        <p:tgtEl>
                                          <p:spTgt spid="281"/>
                                        </p:tgtEl>
                                        <p:attrNameLst>
                                          <p:attrName>style.visibility</p:attrName>
                                        </p:attrNameLst>
                                      </p:cBhvr>
                                      <p:to>
                                        <p:strVal val="visible"/>
                                      </p:to>
                                    </p:set>
                                    <p:anim calcmode="lin" valueType="num">
                                      <p:cBhvr>
                                        <p:cTn id="92" dur="1000" fill="hold"/>
                                        <p:tgtEl>
                                          <p:spTgt spid="281"/>
                                        </p:tgtEl>
                                        <p:attrNameLst>
                                          <p:attrName>ppt_w</p:attrName>
                                        </p:attrNameLst>
                                      </p:cBhvr>
                                      <p:tavLst>
                                        <p:tav tm="0">
                                          <p:val>
                                            <p:fltVal val="0"/>
                                          </p:val>
                                        </p:tav>
                                        <p:tav tm="100000">
                                          <p:val>
                                            <p:strVal val="#ppt_w"/>
                                          </p:val>
                                        </p:tav>
                                      </p:tavLst>
                                    </p:anim>
                                    <p:anim calcmode="lin" valueType="num">
                                      <p:cBhvr>
                                        <p:cTn id="93" dur="1000" fill="hold"/>
                                        <p:tgtEl>
                                          <p:spTgt spid="281"/>
                                        </p:tgtEl>
                                        <p:attrNameLst>
                                          <p:attrName>ppt_h</p:attrName>
                                        </p:attrNameLst>
                                      </p:cBhvr>
                                      <p:tavLst>
                                        <p:tav tm="0">
                                          <p:val>
                                            <p:fltVal val="0"/>
                                          </p:val>
                                        </p:tav>
                                        <p:tav tm="100000">
                                          <p:val>
                                            <p:strVal val="#ppt_h"/>
                                          </p:val>
                                        </p:tav>
                                      </p:tavLst>
                                    </p:anim>
                                    <p:anim calcmode="lin" valueType="num">
                                      <p:cBhvr>
                                        <p:cTn id="94" dur="1000" fill="hold"/>
                                        <p:tgtEl>
                                          <p:spTgt spid="281"/>
                                        </p:tgtEl>
                                        <p:attrNameLst>
                                          <p:attrName>style.rotation</p:attrName>
                                        </p:attrNameLst>
                                      </p:cBhvr>
                                      <p:tavLst>
                                        <p:tav tm="0">
                                          <p:val>
                                            <p:fltVal val="90"/>
                                          </p:val>
                                        </p:tav>
                                        <p:tav tm="100000">
                                          <p:val>
                                            <p:fltVal val="0"/>
                                          </p:val>
                                        </p:tav>
                                      </p:tavLst>
                                    </p:anim>
                                    <p:animEffect transition="in" filter="fade">
                                      <p:cBhvr>
                                        <p:cTn id="95" dur="1000"/>
                                        <p:tgtEl>
                                          <p:spTgt spid="281"/>
                                        </p:tgtEl>
                                      </p:cBhvr>
                                    </p:animEffect>
                                  </p:childTnLst>
                                </p:cTn>
                              </p:par>
                            </p:childTnLst>
                          </p:cTn>
                        </p:par>
                        <p:par>
                          <p:cTn id="96" fill="hold">
                            <p:stCondLst>
                              <p:cond delay="10000"/>
                            </p:stCondLst>
                            <p:childTnLst>
                              <p:par>
                                <p:cTn id="97" presetID="16" presetClass="entr" presetSubtype="21" fill="hold" grpId="0" nodeType="afterEffect">
                                  <p:stCondLst>
                                    <p:cond delay="0"/>
                                  </p:stCondLst>
                                  <p:childTnLst>
                                    <p:set>
                                      <p:cBhvr>
                                        <p:cTn id="98" dur="1" fill="hold">
                                          <p:stCondLst>
                                            <p:cond delay="0"/>
                                          </p:stCondLst>
                                        </p:cTn>
                                        <p:tgtEl>
                                          <p:spTgt spid="282"/>
                                        </p:tgtEl>
                                        <p:attrNameLst>
                                          <p:attrName>style.visibility</p:attrName>
                                        </p:attrNameLst>
                                      </p:cBhvr>
                                      <p:to>
                                        <p:strVal val="visible"/>
                                      </p:to>
                                    </p:set>
                                    <p:animEffect transition="in" filter="barn(inVertical)">
                                      <p:cBhvr>
                                        <p:cTn id="99" dur="500"/>
                                        <p:tgtEl>
                                          <p:spTgt spid="282"/>
                                        </p:tgtEl>
                                      </p:cBhvr>
                                    </p:animEffect>
                                  </p:childTnLst>
                                </p:cTn>
                              </p:par>
                            </p:childTnLst>
                          </p:cTn>
                        </p:par>
                        <p:par>
                          <p:cTn id="100" fill="hold">
                            <p:stCondLst>
                              <p:cond delay="10500"/>
                            </p:stCondLst>
                            <p:childTnLst>
                              <p:par>
                                <p:cTn id="101" presetID="16" presetClass="entr" presetSubtype="21" fill="hold" nodeType="afterEffect">
                                  <p:stCondLst>
                                    <p:cond delay="0"/>
                                  </p:stCondLst>
                                  <p:childTnLst>
                                    <p:set>
                                      <p:cBhvr>
                                        <p:cTn id="102" dur="1" fill="hold">
                                          <p:stCondLst>
                                            <p:cond delay="0"/>
                                          </p:stCondLst>
                                        </p:cTn>
                                        <p:tgtEl>
                                          <p:spTgt spid="4"/>
                                        </p:tgtEl>
                                        <p:attrNameLst>
                                          <p:attrName>style.visibility</p:attrName>
                                        </p:attrNameLst>
                                      </p:cBhvr>
                                      <p:to>
                                        <p:strVal val="visible"/>
                                      </p:to>
                                    </p:set>
                                    <p:animEffect transition="in" filter="barn(inVertical)">
                                      <p:cBhvr>
                                        <p:cTn id="103" dur="500"/>
                                        <p:tgtEl>
                                          <p:spTgt spid="4"/>
                                        </p:tgtEl>
                                      </p:cBhvr>
                                    </p:animEffect>
                                  </p:childTnLst>
                                </p:cTn>
                              </p:par>
                            </p:childTnLst>
                          </p:cTn>
                        </p:par>
                        <p:par>
                          <p:cTn id="104" fill="hold">
                            <p:stCondLst>
                              <p:cond delay="11000"/>
                            </p:stCondLst>
                            <p:childTnLst>
                              <p:par>
                                <p:cTn id="105" presetID="16" presetClass="entr" presetSubtype="21" fill="hold" grpId="0" nodeType="afterEffect">
                                  <p:stCondLst>
                                    <p:cond delay="0"/>
                                  </p:stCondLst>
                                  <p:childTnLst>
                                    <p:set>
                                      <p:cBhvr>
                                        <p:cTn id="106" dur="1" fill="hold">
                                          <p:stCondLst>
                                            <p:cond delay="0"/>
                                          </p:stCondLst>
                                        </p:cTn>
                                        <p:tgtEl>
                                          <p:spTgt spid="283"/>
                                        </p:tgtEl>
                                        <p:attrNameLst>
                                          <p:attrName>style.visibility</p:attrName>
                                        </p:attrNameLst>
                                      </p:cBhvr>
                                      <p:to>
                                        <p:strVal val="visible"/>
                                      </p:to>
                                    </p:set>
                                    <p:animEffect transition="in" filter="barn(inVertical)">
                                      <p:cBhvr>
                                        <p:cTn id="107" dur="500"/>
                                        <p:tgtEl>
                                          <p:spTgt spid="283"/>
                                        </p:tgtEl>
                                      </p:cBhvr>
                                    </p:animEffect>
                                  </p:childTnLst>
                                </p:cTn>
                              </p:par>
                            </p:childTnLst>
                          </p:cTn>
                        </p:par>
                        <p:par>
                          <p:cTn id="108" fill="hold">
                            <p:stCondLst>
                              <p:cond delay="11500"/>
                            </p:stCondLst>
                            <p:childTnLst>
                              <p:par>
                                <p:cTn id="109" presetID="16" presetClass="entr" presetSubtype="21" fill="hold" grpId="0" nodeType="afterEffect">
                                  <p:stCondLst>
                                    <p:cond delay="0"/>
                                  </p:stCondLst>
                                  <p:childTnLst>
                                    <p:set>
                                      <p:cBhvr>
                                        <p:cTn id="110" dur="1" fill="hold">
                                          <p:stCondLst>
                                            <p:cond delay="0"/>
                                          </p:stCondLst>
                                        </p:cTn>
                                        <p:tgtEl>
                                          <p:spTgt spid="284"/>
                                        </p:tgtEl>
                                        <p:attrNameLst>
                                          <p:attrName>style.visibility</p:attrName>
                                        </p:attrNameLst>
                                      </p:cBhvr>
                                      <p:to>
                                        <p:strVal val="visible"/>
                                      </p:to>
                                    </p:set>
                                    <p:animEffect transition="in" filter="barn(inVertical)">
                                      <p:cBhvr>
                                        <p:cTn id="111" dur="500"/>
                                        <p:tgtEl>
                                          <p:spTgt spid="284"/>
                                        </p:tgtEl>
                                      </p:cBhvr>
                                    </p:animEffect>
                                  </p:childTnLst>
                                </p:cTn>
                              </p:par>
                            </p:childTnLst>
                          </p:cTn>
                        </p:par>
                        <p:par>
                          <p:cTn id="112" fill="hold">
                            <p:stCondLst>
                              <p:cond delay="12000"/>
                            </p:stCondLst>
                            <p:childTnLst>
                              <p:par>
                                <p:cTn id="113" presetID="16" presetClass="entr" presetSubtype="21" fill="hold" nodeType="afterEffect">
                                  <p:stCondLst>
                                    <p:cond delay="0"/>
                                  </p:stCondLst>
                                  <p:childTnLst>
                                    <p:set>
                                      <p:cBhvr>
                                        <p:cTn id="114" dur="1" fill="hold">
                                          <p:stCondLst>
                                            <p:cond delay="0"/>
                                          </p:stCondLst>
                                        </p:cTn>
                                        <p:tgtEl>
                                          <p:spTgt spid="286"/>
                                        </p:tgtEl>
                                        <p:attrNameLst>
                                          <p:attrName>style.visibility</p:attrName>
                                        </p:attrNameLst>
                                      </p:cBhvr>
                                      <p:to>
                                        <p:strVal val="visible"/>
                                      </p:to>
                                    </p:set>
                                    <p:animEffect transition="in" filter="barn(inVertical)">
                                      <p:cBhvr>
                                        <p:cTn id="115" dur="500"/>
                                        <p:tgtEl>
                                          <p:spTgt spid="286"/>
                                        </p:tgtEl>
                                      </p:cBhvr>
                                    </p:animEffect>
                                  </p:childTnLst>
                                </p:cTn>
                              </p:par>
                            </p:childTnLst>
                          </p:cTn>
                        </p:par>
                        <p:par>
                          <p:cTn id="116" fill="hold">
                            <p:stCondLst>
                              <p:cond delay="12500"/>
                            </p:stCondLst>
                            <p:childTnLst>
                              <p:par>
                                <p:cTn id="117" presetID="16" presetClass="entr" presetSubtype="21" fill="hold" grpId="0" nodeType="afterEffect">
                                  <p:stCondLst>
                                    <p:cond delay="0"/>
                                  </p:stCondLst>
                                  <p:childTnLst>
                                    <p:set>
                                      <p:cBhvr>
                                        <p:cTn id="118" dur="1" fill="hold">
                                          <p:stCondLst>
                                            <p:cond delay="0"/>
                                          </p:stCondLst>
                                        </p:cTn>
                                        <p:tgtEl>
                                          <p:spTgt spid="285"/>
                                        </p:tgtEl>
                                        <p:attrNameLst>
                                          <p:attrName>style.visibility</p:attrName>
                                        </p:attrNameLst>
                                      </p:cBhvr>
                                      <p:to>
                                        <p:strVal val="visible"/>
                                      </p:to>
                                    </p:set>
                                    <p:animEffect transition="in" filter="barn(inVertical)">
                                      <p:cBhvr>
                                        <p:cTn id="119" dur="500"/>
                                        <p:tgtEl>
                                          <p:spTgt spid="285"/>
                                        </p:tgtEl>
                                      </p:cBhvr>
                                    </p:animEffect>
                                  </p:childTnLst>
                                </p:cTn>
                              </p:par>
                            </p:childTnLst>
                          </p:cTn>
                        </p:par>
                        <p:par>
                          <p:cTn id="120" fill="hold">
                            <p:stCondLst>
                              <p:cond delay="13000"/>
                            </p:stCondLst>
                            <p:childTnLst>
                              <p:par>
                                <p:cTn id="121" presetID="16" presetClass="entr" presetSubtype="21" fill="hold" grpId="0" nodeType="afterEffect">
                                  <p:stCondLst>
                                    <p:cond delay="0"/>
                                  </p:stCondLst>
                                  <p:childTnLst>
                                    <p:set>
                                      <p:cBhvr>
                                        <p:cTn id="122" dur="1" fill="hold">
                                          <p:stCondLst>
                                            <p:cond delay="0"/>
                                          </p:stCondLst>
                                        </p:cTn>
                                        <p:tgtEl>
                                          <p:spTgt spid="287"/>
                                        </p:tgtEl>
                                        <p:attrNameLst>
                                          <p:attrName>style.visibility</p:attrName>
                                        </p:attrNameLst>
                                      </p:cBhvr>
                                      <p:to>
                                        <p:strVal val="visible"/>
                                      </p:to>
                                    </p:set>
                                    <p:animEffect transition="in" filter="barn(inVertical)">
                                      <p:cBhvr>
                                        <p:cTn id="123" dur="500"/>
                                        <p:tgtEl>
                                          <p:spTgt spid="287"/>
                                        </p:tgtEl>
                                      </p:cBhvr>
                                    </p:animEffect>
                                  </p:childTnLst>
                                </p:cTn>
                              </p:par>
                            </p:childTnLst>
                          </p:cTn>
                        </p:par>
                        <p:par>
                          <p:cTn id="124" fill="hold">
                            <p:stCondLst>
                              <p:cond delay="13500"/>
                            </p:stCondLst>
                            <p:childTnLst>
                              <p:par>
                                <p:cTn id="125" presetID="16" presetClass="entr" presetSubtype="21" fill="hold" nodeType="afterEffect">
                                  <p:stCondLst>
                                    <p:cond delay="0"/>
                                  </p:stCondLst>
                                  <p:childTnLst>
                                    <p:set>
                                      <p:cBhvr>
                                        <p:cTn id="126" dur="1" fill="hold">
                                          <p:stCondLst>
                                            <p:cond delay="0"/>
                                          </p:stCondLst>
                                        </p:cTn>
                                        <p:tgtEl>
                                          <p:spTgt spid="289"/>
                                        </p:tgtEl>
                                        <p:attrNameLst>
                                          <p:attrName>style.visibility</p:attrName>
                                        </p:attrNameLst>
                                      </p:cBhvr>
                                      <p:to>
                                        <p:strVal val="visible"/>
                                      </p:to>
                                    </p:set>
                                    <p:animEffect transition="in" filter="barn(inVertical)">
                                      <p:cBhvr>
                                        <p:cTn id="127" dur="500"/>
                                        <p:tgtEl>
                                          <p:spTgt spid="289"/>
                                        </p:tgtEl>
                                      </p:cBhvr>
                                    </p:animEffect>
                                  </p:childTnLst>
                                </p:cTn>
                              </p:par>
                            </p:childTnLst>
                          </p:cTn>
                        </p:par>
                        <p:par>
                          <p:cTn id="128" fill="hold">
                            <p:stCondLst>
                              <p:cond delay="14000"/>
                            </p:stCondLst>
                            <p:childTnLst>
                              <p:par>
                                <p:cTn id="129" presetID="16" presetClass="entr" presetSubtype="21" fill="hold" grpId="0" nodeType="afterEffect">
                                  <p:stCondLst>
                                    <p:cond delay="0"/>
                                  </p:stCondLst>
                                  <p:childTnLst>
                                    <p:set>
                                      <p:cBhvr>
                                        <p:cTn id="130" dur="1" fill="hold">
                                          <p:stCondLst>
                                            <p:cond delay="0"/>
                                          </p:stCondLst>
                                        </p:cTn>
                                        <p:tgtEl>
                                          <p:spTgt spid="288"/>
                                        </p:tgtEl>
                                        <p:attrNameLst>
                                          <p:attrName>style.visibility</p:attrName>
                                        </p:attrNameLst>
                                      </p:cBhvr>
                                      <p:to>
                                        <p:strVal val="visible"/>
                                      </p:to>
                                    </p:set>
                                    <p:animEffect transition="in" filter="barn(inVertical)">
                                      <p:cBhvr>
                                        <p:cTn id="131" dur="500"/>
                                        <p:tgtEl>
                                          <p:spTgt spid="288"/>
                                        </p:tgtEl>
                                      </p:cBhvr>
                                    </p:animEffect>
                                  </p:childTnLst>
                                </p:cTn>
                              </p:par>
                            </p:childTnLst>
                          </p:cTn>
                        </p:par>
                        <p:par>
                          <p:cTn id="132" fill="hold">
                            <p:stCondLst>
                              <p:cond delay="14500"/>
                            </p:stCondLst>
                            <p:childTnLst>
                              <p:par>
                                <p:cTn id="133" presetID="16" presetClass="entr" presetSubtype="21" fill="hold" grpId="0" nodeType="afterEffect">
                                  <p:stCondLst>
                                    <p:cond delay="0"/>
                                  </p:stCondLst>
                                  <p:childTnLst>
                                    <p:set>
                                      <p:cBhvr>
                                        <p:cTn id="134" dur="1" fill="hold">
                                          <p:stCondLst>
                                            <p:cond delay="0"/>
                                          </p:stCondLst>
                                        </p:cTn>
                                        <p:tgtEl>
                                          <p:spTgt spid="290"/>
                                        </p:tgtEl>
                                        <p:attrNameLst>
                                          <p:attrName>style.visibility</p:attrName>
                                        </p:attrNameLst>
                                      </p:cBhvr>
                                      <p:to>
                                        <p:strVal val="visible"/>
                                      </p:to>
                                    </p:set>
                                    <p:animEffect transition="in" filter="barn(inVertical)">
                                      <p:cBhvr>
                                        <p:cTn id="135" dur="500"/>
                                        <p:tgtEl>
                                          <p:spTgt spid="290"/>
                                        </p:tgtEl>
                                      </p:cBhvr>
                                    </p:animEffect>
                                  </p:childTnLst>
                                </p:cTn>
                              </p:par>
                            </p:childTnLst>
                          </p:cTn>
                        </p:par>
                        <p:par>
                          <p:cTn id="136" fill="hold">
                            <p:stCondLst>
                              <p:cond delay="15000"/>
                            </p:stCondLst>
                            <p:childTnLst>
                              <p:par>
                                <p:cTn id="137" presetID="16" presetClass="entr" presetSubtype="21" fill="hold" nodeType="afterEffect">
                                  <p:stCondLst>
                                    <p:cond delay="0"/>
                                  </p:stCondLst>
                                  <p:childTnLst>
                                    <p:set>
                                      <p:cBhvr>
                                        <p:cTn id="138" dur="1" fill="hold">
                                          <p:stCondLst>
                                            <p:cond delay="0"/>
                                          </p:stCondLst>
                                        </p:cTn>
                                        <p:tgtEl>
                                          <p:spTgt spid="292"/>
                                        </p:tgtEl>
                                        <p:attrNameLst>
                                          <p:attrName>style.visibility</p:attrName>
                                        </p:attrNameLst>
                                      </p:cBhvr>
                                      <p:to>
                                        <p:strVal val="visible"/>
                                      </p:to>
                                    </p:set>
                                    <p:animEffect transition="in" filter="barn(inVertical)">
                                      <p:cBhvr>
                                        <p:cTn id="139" dur="500"/>
                                        <p:tgtEl>
                                          <p:spTgt spid="292"/>
                                        </p:tgtEl>
                                      </p:cBhvr>
                                    </p:animEffect>
                                  </p:childTnLst>
                                </p:cTn>
                              </p:par>
                            </p:childTnLst>
                          </p:cTn>
                        </p:par>
                        <p:par>
                          <p:cTn id="140" fill="hold">
                            <p:stCondLst>
                              <p:cond delay="15500"/>
                            </p:stCondLst>
                            <p:childTnLst>
                              <p:par>
                                <p:cTn id="141" presetID="16" presetClass="entr" presetSubtype="21" fill="hold" grpId="0" nodeType="afterEffect">
                                  <p:stCondLst>
                                    <p:cond delay="0"/>
                                  </p:stCondLst>
                                  <p:childTnLst>
                                    <p:set>
                                      <p:cBhvr>
                                        <p:cTn id="142" dur="1" fill="hold">
                                          <p:stCondLst>
                                            <p:cond delay="0"/>
                                          </p:stCondLst>
                                        </p:cTn>
                                        <p:tgtEl>
                                          <p:spTgt spid="291"/>
                                        </p:tgtEl>
                                        <p:attrNameLst>
                                          <p:attrName>style.visibility</p:attrName>
                                        </p:attrNameLst>
                                      </p:cBhvr>
                                      <p:to>
                                        <p:strVal val="visible"/>
                                      </p:to>
                                    </p:set>
                                    <p:animEffect transition="in" filter="barn(inVertical)">
                                      <p:cBhvr>
                                        <p:cTn id="143" dur="500"/>
                                        <p:tgtEl>
                                          <p:spTgt spid="29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62" grpId="0" animBg="1"/>
      <p:bldP spid="263" grpId="0" animBg="1"/>
      <p:bldP spid="259" grpId="0" animBg="1"/>
      <p:bldP spid="261" grpId="0"/>
      <p:bldP spid="265" grpId="0" animBg="1"/>
      <p:bldP spid="266" grpId="0" animBg="1"/>
      <p:bldP spid="267" grpId="0" animBg="1"/>
      <p:bldP spid="269" grpId="0"/>
      <p:bldP spid="271" grpId="0" animBg="1"/>
      <p:bldP spid="272" grpId="0" animBg="1"/>
      <p:bldP spid="273" grpId="0" animBg="1"/>
      <p:bldP spid="275" grpId="0"/>
      <p:bldP spid="277" grpId="0" animBg="1"/>
      <p:bldP spid="278" grpId="0" animBg="1"/>
      <p:bldP spid="279" grpId="0" animBg="1"/>
      <p:bldP spid="281" grpId="0"/>
      <p:bldP spid="282" grpId="0"/>
      <p:bldP spid="283" grpId="0"/>
      <p:bldP spid="284" grpId="0"/>
      <p:bldP spid="285" grpId="0"/>
      <p:bldP spid="287" grpId="0"/>
      <p:bldP spid="288" grpId="0"/>
      <p:bldP spid="290" grpId="0"/>
      <p:bldP spid="291" grpId="0"/>
    </p:bldLst>
  </p:timing>
</p:sld>
</file>

<file path=ppt/slides/slide3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7" name="矩形 6"/>
          <p:cNvSpPr/>
          <p:nvPr/>
        </p:nvSpPr>
        <p:spPr>
          <a:xfrm>
            <a:off x="1403648" y="4443958"/>
            <a:ext cx="775136" cy="230832"/>
          </a:xfrm>
          <a:prstGeom prst="rect">
            <a:avLst/>
          </a:prstGeom>
        </p:spPr>
        <p:txBody>
          <a:bodyPr wrap="square">
            <a:spAutoFit/>
          </a:bodyPr>
          <a:lstStyle/>
          <a:p>
            <a:r>
              <a:rPr lang="en-US" altLang="zh-CN" sz="100" dirty="0">
                <a:solidFill>
                  <a:prstClr val="white"/>
                </a:solidFill>
                <a:latin typeface="Calibri"/>
                <a:ea typeface="宋体"/>
              </a:rPr>
              <a:t>PPT</a:t>
            </a:r>
            <a:r>
              <a:rPr lang="zh-CN" altLang="en-US" sz="100" dirty="0">
                <a:solidFill>
                  <a:prstClr val="white"/>
                </a:solidFill>
                <a:latin typeface="Calibri"/>
                <a:ea typeface="宋体"/>
              </a:rPr>
              <a:t>模板下载：</a:t>
            </a:r>
            <a:r>
              <a:rPr lang="en-US" altLang="zh-CN" sz="100" dirty="0">
                <a:solidFill>
                  <a:prstClr val="white"/>
                </a:solidFill>
                <a:latin typeface="Calibri"/>
                <a:ea typeface="宋体"/>
              </a:rPr>
              <a:t>www.1ppt.com/moban/     </a:t>
            </a:r>
            <a:r>
              <a:rPr lang="zh-CN" altLang="en-US" sz="100" dirty="0">
                <a:solidFill>
                  <a:prstClr val="white"/>
                </a:solidFill>
                <a:latin typeface="Calibri"/>
                <a:ea typeface="宋体"/>
              </a:rPr>
              <a:t>行业</a:t>
            </a:r>
            <a:r>
              <a:rPr lang="en-US" altLang="zh-CN" sz="100" dirty="0">
                <a:solidFill>
                  <a:prstClr val="white"/>
                </a:solidFill>
                <a:latin typeface="Calibri"/>
                <a:ea typeface="宋体"/>
              </a:rPr>
              <a:t>PPT</a:t>
            </a:r>
            <a:r>
              <a:rPr lang="zh-CN" altLang="en-US" sz="100" dirty="0">
                <a:solidFill>
                  <a:prstClr val="white"/>
                </a:solidFill>
                <a:latin typeface="Calibri"/>
                <a:ea typeface="宋体"/>
              </a:rPr>
              <a:t>模板：</a:t>
            </a:r>
            <a:r>
              <a:rPr lang="en-US" altLang="zh-CN" sz="100" dirty="0">
                <a:solidFill>
                  <a:prstClr val="white"/>
                </a:solidFill>
                <a:latin typeface="Calibri"/>
                <a:ea typeface="宋体"/>
              </a:rPr>
              <a:t>www.1ppt.com/hangye/ </a:t>
            </a:r>
          </a:p>
          <a:p>
            <a:r>
              <a:rPr lang="zh-CN" altLang="en-US" sz="100" dirty="0">
                <a:solidFill>
                  <a:prstClr val="white"/>
                </a:solidFill>
                <a:latin typeface="Calibri"/>
                <a:ea typeface="宋体"/>
              </a:rPr>
              <a:t>节日</a:t>
            </a:r>
            <a:r>
              <a:rPr lang="en-US" altLang="zh-CN" sz="100" dirty="0">
                <a:solidFill>
                  <a:prstClr val="white"/>
                </a:solidFill>
                <a:latin typeface="Calibri"/>
                <a:ea typeface="宋体"/>
              </a:rPr>
              <a:t>PPT</a:t>
            </a:r>
            <a:r>
              <a:rPr lang="zh-CN" altLang="en-US" sz="100" dirty="0">
                <a:solidFill>
                  <a:prstClr val="white"/>
                </a:solidFill>
                <a:latin typeface="Calibri"/>
                <a:ea typeface="宋体"/>
              </a:rPr>
              <a:t>模板：</a:t>
            </a:r>
            <a:r>
              <a:rPr lang="en-US" altLang="zh-CN" sz="100" dirty="0">
                <a:solidFill>
                  <a:prstClr val="white"/>
                </a:solidFill>
                <a:latin typeface="Calibri"/>
                <a:ea typeface="宋体"/>
              </a:rPr>
              <a:t>www.1ppt.com/jieri/           PPT</a:t>
            </a:r>
            <a:r>
              <a:rPr lang="zh-CN" altLang="en-US" sz="100" dirty="0">
                <a:solidFill>
                  <a:prstClr val="white"/>
                </a:solidFill>
                <a:latin typeface="Calibri"/>
                <a:ea typeface="宋体"/>
              </a:rPr>
              <a:t>素材下载：</a:t>
            </a:r>
            <a:r>
              <a:rPr lang="en-US" altLang="zh-CN" sz="100" dirty="0">
                <a:solidFill>
                  <a:prstClr val="white"/>
                </a:solidFill>
                <a:latin typeface="Calibri"/>
                <a:ea typeface="宋体"/>
              </a:rPr>
              <a:t>www.1ppt.com/sucai/</a:t>
            </a:r>
          </a:p>
          <a:p>
            <a:r>
              <a:rPr lang="en-US" altLang="zh-CN" sz="100" dirty="0">
                <a:solidFill>
                  <a:prstClr val="white"/>
                </a:solidFill>
                <a:latin typeface="Calibri"/>
                <a:ea typeface="宋体"/>
              </a:rPr>
              <a:t>PPT</a:t>
            </a:r>
            <a:r>
              <a:rPr lang="zh-CN" altLang="en-US" sz="100" dirty="0">
                <a:solidFill>
                  <a:prstClr val="white"/>
                </a:solidFill>
                <a:latin typeface="Calibri"/>
                <a:ea typeface="宋体"/>
              </a:rPr>
              <a:t>背景图片：</a:t>
            </a:r>
            <a:r>
              <a:rPr lang="en-US" altLang="zh-CN" sz="100" dirty="0">
                <a:solidFill>
                  <a:prstClr val="white"/>
                </a:solidFill>
                <a:latin typeface="Calibri"/>
                <a:ea typeface="宋体"/>
              </a:rPr>
              <a:t>www.1ppt.com/beijing/      PPT</a:t>
            </a:r>
            <a:r>
              <a:rPr lang="zh-CN" altLang="en-US" sz="100" dirty="0">
                <a:solidFill>
                  <a:prstClr val="white"/>
                </a:solidFill>
                <a:latin typeface="Calibri"/>
                <a:ea typeface="宋体"/>
              </a:rPr>
              <a:t>图表下载：</a:t>
            </a:r>
            <a:r>
              <a:rPr lang="en-US" altLang="zh-CN" sz="100" dirty="0">
                <a:solidFill>
                  <a:prstClr val="white"/>
                </a:solidFill>
                <a:latin typeface="Calibri"/>
                <a:ea typeface="宋体"/>
              </a:rPr>
              <a:t>www.1ppt.com/tubiao/      </a:t>
            </a:r>
          </a:p>
          <a:p>
            <a:r>
              <a:rPr lang="zh-CN" altLang="en-US" sz="100" dirty="0">
                <a:solidFill>
                  <a:prstClr val="white"/>
                </a:solidFill>
                <a:latin typeface="Calibri"/>
                <a:ea typeface="宋体"/>
              </a:rPr>
              <a:t>优秀</a:t>
            </a:r>
            <a:r>
              <a:rPr lang="en-US" altLang="zh-CN" sz="100" dirty="0">
                <a:solidFill>
                  <a:prstClr val="white"/>
                </a:solidFill>
                <a:latin typeface="Calibri"/>
                <a:ea typeface="宋体"/>
              </a:rPr>
              <a:t>PPT</a:t>
            </a:r>
            <a:r>
              <a:rPr lang="zh-CN" altLang="en-US" sz="100" dirty="0">
                <a:solidFill>
                  <a:prstClr val="white"/>
                </a:solidFill>
                <a:latin typeface="Calibri"/>
                <a:ea typeface="宋体"/>
              </a:rPr>
              <a:t>下载：</a:t>
            </a:r>
            <a:r>
              <a:rPr lang="en-US" altLang="zh-CN" sz="100" dirty="0">
                <a:solidFill>
                  <a:prstClr val="white"/>
                </a:solidFill>
                <a:latin typeface="Calibri"/>
                <a:ea typeface="宋体"/>
              </a:rPr>
              <a:t>www.1ppt.com/xiazai/        PPT</a:t>
            </a:r>
            <a:r>
              <a:rPr lang="zh-CN" altLang="en-US" sz="100" dirty="0">
                <a:solidFill>
                  <a:prstClr val="white"/>
                </a:solidFill>
                <a:latin typeface="Calibri"/>
                <a:ea typeface="宋体"/>
              </a:rPr>
              <a:t>教程： </a:t>
            </a:r>
            <a:r>
              <a:rPr lang="en-US" altLang="zh-CN" sz="100" dirty="0">
                <a:solidFill>
                  <a:prstClr val="white"/>
                </a:solidFill>
                <a:latin typeface="Calibri"/>
                <a:ea typeface="宋体"/>
              </a:rPr>
              <a:t>www.1ppt.com/powerpoint/      </a:t>
            </a:r>
          </a:p>
          <a:p>
            <a:r>
              <a:rPr lang="en-US" altLang="zh-CN" sz="100" dirty="0">
                <a:solidFill>
                  <a:prstClr val="white"/>
                </a:solidFill>
                <a:latin typeface="Calibri"/>
                <a:ea typeface="宋体"/>
              </a:rPr>
              <a:t>Word</a:t>
            </a:r>
            <a:r>
              <a:rPr lang="zh-CN" altLang="en-US" sz="100" dirty="0">
                <a:solidFill>
                  <a:prstClr val="white"/>
                </a:solidFill>
                <a:latin typeface="Calibri"/>
                <a:ea typeface="宋体"/>
              </a:rPr>
              <a:t>教程： </a:t>
            </a:r>
            <a:r>
              <a:rPr lang="en-US" altLang="zh-CN" sz="100" dirty="0">
                <a:solidFill>
                  <a:prstClr val="white"/>
                </a:solidFill>
                <a:latin typeface="Calibri"/>
                <a:ea typeface="宋体"/>
              </a:rPr>
              <a:t>www.1ppt.com/word/              Excel</a:t>
            </a:r>
            <a:r>
              <a:rPr lang="zh-CN" altLang="en-US" sz="100" dirty="0">
                <a:solidFill>
                  <a:prstClr val="white"/>
                </a:solidFill>
                <a:latin typeface="Calibri"/>
                <a:ea typeface="宋体"/>
              </a:rPr>
              <a:t>教程：</a:t>
            </a:r>
            <a:r>
              <a:rPr lang="en-US" altLang="zh-CN" sz="100" dirty="0">
                <a:solidFill>
                  <a:prstClr val="white"/>
                </a:solidFill>
                <a:latin typeface="Calibri"/>
                <a:ea typeface="宋体"/>
              </a:rPr>
              <a:t>www.1ppt.com/excel/  </a:t>
            </a:r>
          </a:p>
          <a:p>
            <a:r>
              <a:rPr lang="zh-CN" altLang="en-US" sz="100" dirty="0">
                <a:solidFill>
                  <a:prstClr val="white"/>
                </a:solidFill>
                <a:latin typeface="Calibri"/>
                <a:ea typeface="宋体"/>
              </a:rPr>
              <a:t>资料下载：</a:t>
            </a:r>
            <a:r>
              <a:rPr lang="en-US" altLang="zh-CN" sz="100" dirty="0">
                <a:solidFill>
                  <a:prstClr val="white"/>
                </a:solidFill>
                <a:latin typeface="Calibri"/>
                <a:ea typeface="宋体"/>
              </a:rPr>
              <a:t>www.1ppt.com/ziliao/                PPT</a:t>
            </a:r>
            <a:r>
              <a:rPr lang="zh-CN" altLang="en-US" sz="100" dirty="0">
                <a:solidFill>
                  <a:prstClr val="white"/>
                </a:solidFill>
                <a:latin typeface="Calibri"/>
                <a:ea typeface="宋体"/>
              </a:rPr>
              <a:t>课件下载：</a:t>
            </a:r>
            <a:r>
              <a:rPr lang="en-US" altLang="zh-CN" sz="100" dirty="0">
                <a:solidFill>
                  <a:prstClr val="white"/>
                </a:solidFill>
                <a:latin typeface="Calibri"/>
                <a:ea typeface="宋体"/>
              </a:rPr>
              <a:t>www.1ppt.com/kejian/ </a:t>
            </a:r>
          </a:p>
          <a:p>
            <a:r>
              <a:rPr lang="zh-CN" altLang="en-US" sz="100" dirty="0">
                <a:solidFill>
                  <a:prstClr val="white"/>
                </a:solidFill>
                <a:latin typeface="Calibri"/>
                <a:ea typeface="宋体"/>
              </a:rPr>
              <a:t>范文下载：</a:t>
            </a:r>
            <a:r>
              <a:rPr lang="en-US" altLang="zh-CN" sz="100" dirty="0">
                <a:solidFill>
                  <a:prstClr val="white"/>
                </a:solidFill>
                <a:latin typeface="Calibri"/>
                <a:ea typeface="宋体"/>
              </a:rPr>
              <a:t>www.1ppt.com/fanwen/             </a:t>
            </a:r>
            <a:r>
              <a:rPr lang="zh-CN" altLang="en-US" sz="100" dirty="0">
                <a:solidFill>
                  <a:prstClr val="white"/>
                </a:solidFill>
                <a:latin typeface="Calibri"/>
                <a:ea typeface="宋体"/>
              </a:rPr>
              <a:t>试卷下载：</a:t>
            </a:r>
            <a:r>
              <a:rPr lang="en-US" altLang="zh-CN" sz="100" dirty="0">
                <a:solidFill>
                  <a:prstClr val="white"/>
                </a:solidFill>
                <a:latin typeface="Calibri"/>
                <a:ea typeface="宋体"/>
              </a:rPr>
              <a:t>www.1ppt.com/shiti/  </a:t>
            </a:r>
          </a:p>
          <a:p>
            <a:r>
              <a:rPr lang="zh-CN" altLang="en-US" sz="100" dirty="0">
                <a:solidFill>
                  <a:prstClr val="white"/>
                </a:solidFill>
                <a:latin typeface="Calibri"/>
                <a:ea typeface="宋体"/>
              </a:rPr>
              <a:t>教案下载：</a:t>
            </a:r>
            <a:r>
              <a:rPr lang="en-US" altLang="zh-CN" sz="100" dirty="0">
                <a:solidFill>
                  <a:prstClr val="white"/>
                </a:solidFill>
                <a:latin typeface="Calibri"/>
                <a:ea typeface="宋体"/>
              </a:rPr>
              <a:t>www.1ppt.com/jiaoan/  </a:t>
            </a:r>
            <a:r>
              <a:rPr lang="en-US" altLang="zh-CN" sz="100" dirty="0" smtClean="0">
                <a:solidFill>
                  <a:prstClr val="white"/>
                </a:solidFill>
                <a:latin typeface="Calibri"/>
                <a:ea typeface="宋体"/>
              </a:rPr>
              <a:t>      PPT</a:t>
            </a:r>
            <a:r>
              <a:rPr lang="zh-CN" altLang="en-US" sz="100" dirty="0" smtClean="0">
                <a:solidFill>
                  <a:prstClr val="white"/>
                </a:solidFill>
                <a:latin typeface="Calibri"/>
                <a:ea typeface="宋体"/>
              </a:rPr>
              <a:t>论坛：</a:t>
            </a:r>
            <a:r>
              <a:rPr lang="en-US" altLang="zh-CN" sz="100" dirty="0" smtClean="0">
                <a:solidFill>
                  <a:prstClr val="white"/>
                </a:solidFill>
                <a:latin typeface="Calibri"/>
                <a:ea typeface="宋体"/>
              </a:rPr>
              <a:t>www.1ppt.cn</a:t>
            </a:r>
            <a:endParaRPr lang="en-US" altLang="zh-CN" sz="100" dirty="0">
              <a:solidFill>
                <a:prstClr val="white"/>
              </a:solidFill>
              <a:latin typeface="Calibri"/>
              <a:ea typeface="宋体"/>
            </a:endParaRPr>
          </a:p>
          <a:p>
            <a:r>
              <a:rPr lang="en-US" altLang="zh-CN" sz="100" dirty="0">
                <a:solidFill>
                  <a:prstClr val="white"/>
                </a:solidFill>
                <a:latin typeface="Calibri"/>
                <a:ea typeface="宋体"/>
              </a:rPr>
              <a:t> </a:t>
            </a:r>
            <a:endParaRPr lang="zh-CN" altLang="en-US" sz="100" dirty="0">
              <a:solidFill>
                <a:prstClr val="white"/>
              </a:solidFill>
              <a:latin typeface="Calibri"/>
              <a:ea typeface="宋体"/>
            </a:endParaRPr>
          </a:p>
        </p:txBody>
      </p:sp>
      <p:pic>
        <p:nvPicPr>
          <p:cNvPr id="5" name="图片 4"/>
          <p:cNvPicPr>
            <a:picLocks noChangeAspect="1"/>
          </p:cNvPicPr>
          <p:nvPr/>
        </p:nvPicPr>
        <p:blipFill>
          <a:blip r:embed="rId3" cstate="print">
            <a:extLst>
              <a:ext uri="{28A0092B-C50C-407E-A947-70E740481C1C}">
                <a14:useLocalDpi xmlns:a14="http://schemas.microsoft.com/office/drawing/2010/main"/>
              </a:ext>
            </a:extLst>
          </a:blip>
          <a:stretch>
            <a:fillRect/>
          </a:stretch>
        </p:blipFill>
        <p:spPr>
          <a:xfrm>
            <a:off x="-389300" y="291965"/>
            <a:ext cx="7268431" cy="4851535"/>
          </a:xfrm>
          <a:prstGeom prst="rect">
            <a:avLst/>
          </a:prstGeom>
        </p:spPr>
      </p:pic>
      <p:sp>
        <p:nvSpPr>
          <p:cNvPr id="18" name="TextBox 17"/>
          <p:cNvSpPr txBox="1"/>
          <p:nvPr/>
        </p:nvSpPr>
        <p:spPr>
          <a:xfrm>
            <a:off x="3639234" y="1977384"/>
            <a:ext cx="5070619" cy="830997"/>
          </a:xfrm>
          <a:prstGeom prst="rect">
            <a:avLst/>
          </a:prstGeom>
          <a:noFill/>
        </p:spPr>
        <p:txBody>
          <a:bodyPr wrap="none" rtlCol="0">
            <a:spAutoFit/>
          </a:bodyPr>
          <a:lstStyle/>
          <a:p>
            <a:r>
              <a:rPr lang="zh-CN" altLang="en-US" sz="4800" b="1" dirty="0" smtClean="0">
                <a:solidFill>
                  <a:srgbClr val="4D4D4D"/>
                </a:solidFill>
                <a:latin typeface="微软雅黑" pitchFamily="34" charset="-122"/>
                <a:ea typeface="微软雅黑" pitchFamily="34" charset="-122"/>
              </a:rPr>
              <a:t>医疗医学</a:t>
            </a:r>
            <a:r>
              <a:rPr lang="en-US" altLang="zh-CN" sz="4800" b="1" dirty="0" smtClean="0">
                <a:solidFill>
                  <a:srgbClr val="4D4D4D"/>
                </a:solidFill>
                <a:latin typeface="微软雅黑" pitchFamily="34" charset="-122"/>
                <a:ea typeface="微软雅黑" pitchFamily="34" charset="-122"/>
              </a:rPr>
              <a:t>PPT</a:t>
            </a:r>
            <a:r>
              <a:rPr lang="zh-CN" altLang="en-US" sz="4800" b="1" dirty="0" smtClean="0">
                <a:solidFill>
                  <a:srgbClr val="4D4D4D"/>
                </a:solidFill>
                <a:latin typeface="微软雅黑" pitchFamily="34" charset="-122"/>
                <a:ea typeface="微软雅黑" pitchFamily="34" charset="-122"/>
              </a:rPr>
              <a:t>模板</a:t>
            </a:r>
            <a:endParaRPr lang="zh-CN" altLang="en-US" sz="4800" b="1" dirty="0">
              <a:solidFill>
                <a:srgbClr val="4D4D4D"/>
              </a:solidFill>
              <a:latin typeface="微软雅黑" pitchFamily="34" charset="-122"/>
              <a:ea typeface="微软雅黑" pitchFamily="34" charset="-122"/>
            </a:endParaRPr>
          </a:p>
        </p:txBody>
      </p:sp>
      <p:sp>
        <p:nvSpPr>
          <p:cNvPr id="19" name="TextBox 18"/>
          <p:cNvSpPr txBox="1"/>
          <p:nvPr/>
        </p:nvSpPr>
        <p:spPr>
          <a:xfrm>
            <a:off x="3707904" y="1442139"/>
            <a:ext cx="2749471" cy="400110"/>
          </a:xfrm>
          <a:prstGeom prst="rect">
            <a:avLst/>
          </a:prstGeom>
          <a:noFill/>
        </p:spPr>
        <p:txBody>
          <a:bodyPr wrap="none" rtlCol="0">
            <a:spAutoFit/>
          </a:bodyPr>
          <a:lstStyle/>
          <a:p>
            <a:r>
              <a:rPr lang="zh-CN" altLang="en-US" sz="2000" dirty="0" smtClean="0">
                <a:solidFill>
                  <a:srgbClr val="4D4D4D"/>
                </a:solidFill>
                <a:latin typeface="微软雅黑" pitchFamily="34" charset="-122"/>
                <a:ea typeface="微软雅黑" pitchFamily="34" charset="-122"/>
              </a:rPr>
              <a:t>点击添加您的公司名称</a:t>
            </a:r>
            <a:endParaRPr lang="zh-CN" altLang="en-US" sz="2000" dirty="0">
              <a:solidFill>
                <a:srgbClr val="4D4D4D"/>
              </a:solidFill>
              <a:latin typeface="微软雅黑" pitchFamily="34" charset="-122"/>
              <a:ea typeface="微软雅黑" pitchFamily="34" charset="-122"/>
            </a:endParaRPr>
          </a:p>
        </p:txBody>
      </p:sp>
      <p:sp>
        <p:nvSpPr>
          <p:cNvPr id="23" name="TextBox 7"/>
          <p:cNvSpPr>
            <a:spLocks noChangeArrowheads="1"/>
          </p:cNvSpPr>
          <p:nvPr/>
        </p:nvSpPr>
        <p:spPr bwMode="auto">
          <a:xfrm>
            <a:off x="3059832" y="2932864"/>
            <a:ext cx="5125637"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gn="ctr" fontAlgn="auto">
              <a:spcBef>
                <a:spcPts val="0"/>
              </a:spcBef>
              <a:spcAft>
                <a:spcPts val="0"/>
              </a:spcAft>
              <a:defRPr/>
            </a:pPr>
            <a:r>
              <a:rPr lang="zh-CN" altLang="en-US" sz="1400" dirty="0" smtClean="0">
                <a:solidFill>
                  <a:srgbClr val="4D4D4D"/>
                </a:solidFill>
                <a:latin typeface="微软雅黑" pitchFamily="34" charset="-122"/>
                <a:ea typeface="微软雅黑" pitchFamily="34" charset="-122"/>
                <a:sym typeface="微软雅黑" pitchFamily="34" charset="-122"/>
              </a:rPr>
              <a:t>框架完整适用于商务培训、员工培训、企业文化</a:t>
            </a:r>
            <a:endParaRPr lang="zh-CN" altLang="en-US" sz="1400" dirty="0">
              <a:solidFill>
                <a:srgbClr val="4D4D4D"/>
              </a:solidFill>
              <a:latin typeface="微软雅黑" pitchFamily="34" charset="-122"/>
              <a:ea typeface="微软雅黑" pitchFamily="34" charset="-122"/>
              <a:sym typeface="微软雅黑" pitchFamily="34" charset="-122"/>
            </a:endParaRPr>
          </a:p>
        </p:txBody>
      </p:sp>
    </p:spTree>
    <p:extLst>
      <p:ext uri="{BB962C8B-B14F-4D97-AF65-F5344CB8AC3E}">
        <p14:creationId xmlns:p14="http://schemas.microsoft.com/office/powerpoint/2010/main" val="2213961128"/>
      </p:ext>
    </p:extLst>
  </p:cSld>
  <p:clrMapOvr>
    <a:masterClrMapping/>
  </p:clrMapOvr>
  <mc:AlternateContent xmlns:mc="http://schemas.openxmlformats.org/markup-compatibility/2006" xmlns:p14="http://schemas.microsoft.com/office/powerpoint/2010/main">
    <mc:Choice Requires="p14">
      <p:transition spd="slow" p14:dur="4000" advTm="8629">
        <p14:vortex dir="r"/>
      </p:transition>
    </mc:Choice>
    <mc:Fallback xmlns="">
      <p:transition spd="slow" advTm="8629">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p:cTn id="7" dur="500" fill="hold"/>
                                        <p:tgtEl>
                                          <p:spTgt spid="5"/>
                                        </p:tgtEl>
                                        <p:attrNameLst>
                                          <p:attrName>ppt_w</p:attrName>
                                        </p:attrNameLst>
                                      </p:cBhvr>
                                      <p:tavLst>
                                        <p:tav tm="0">
                                          <p:val>
                                            <p:fltVal val="0"/>
                                          </p:val>
                                        </p:tav>
                                        <p:tav tm="100000">
                                          <p:val>
                                            <p:strVal val="#ppt_w"/>
                                          </p:val>
                                        </p:tav>
                                      </p:tavLst>
                                    </p:anim>
                                    <p:anim calcmode="lin" valueType="num">
                                      <p:cBhvr>
                                        <p:cTn id="8" dur="500" fill="hold"/>
                                        <p:tgtEl>
                                          <p:spTgt spid="5"/>
                                        </p:tgtEl>
                                        <p:attrNameLst>
                                          <p:attrName>ppt_h</p:attrName>
                                        </p:attrNameLst>
                                      </p:cBhvr>
                                      <p:tavLst>
                                        <p:tav tm="0">
                                          <p:val>
                                            <p:fltVal val="0"/>
                                          </p:val>
                                        </p:tav>
                                        <p:tav tm="100000">
                                          <p:val>
                                            <p:strVal val="#ppt_h"/>
                                          </p:val>
                                        </p:tav>
                                      </p:tavLst>
                                    </p:anim>
                                    <p:animEffect transition="in" filter="fade">
                                      <p:cBhvr>
                                        <p:cTn id="9" dur="500"/>
                                        <p:tgtEl>
                                          <p:spTgt spid="5"/>
                                        </p:tgtEl>
                                      </p:cBhvr>
                                    </p:animEffect>
                                  </p:childTnLst>
                                </p:cTn>
                              </p:par>
                            </p:childTnLst>
                          </p:cTn>
                        </p:par>
                        <p:par>
                          <p:cTn id="10" fill="hold">
                            <p:stCondLst>
                              <p:cond delay="500"/>
                            </p:stCondLst>
                            <p:childTnLst>
                              <p:par>
                                <p:cTn id="11" presetID="41" presetClass="entr" presetSubtype="0" fill="hold" grpId="0" nodeType="afterEffect">
                                  <p:stCondLst>
                                    <p:cond delay="0"/>
                                  </p:stCondLst>
                                  <p:iterate type="lt">
                                    <p:tmPct val="10000"/>
                                  </p:iterate>
                                  <p:childTnLst>
                                    <p:set>
                                      <p:cBhvr>
                                        <p:cTn id="12" dur="1" fill="hold">
                                          <p:stCondLst>
                                            <p:cond delay="0"/>
                                          </p:stCondLst>
                                        </p:cTn>
                                        <p:tgtEl>
                                          <p:spTgt spid="18"/>
                                        </p:tgtEl>
                                        <p:attrNameLst>
                                          <p:attrName>style.visibility</p:attrName>
                                        </p:attrNameLst>
                                      </p:cBhvr>
                                      <p:to>
                                        <p:strVal val="visible"/>
                                      </p:to>
                                    </p:set>
                                    <p:anim calcmode="lin" valueType="num">
                                      <p:cBhvr>
                                        <p:cTn id="13" dur="500" fill="hold"/>
                                        <p:tgtEl>
                                          <p:spTgt spid="18"/>
                                        </p:tgtEl>
                                        <p:attrNameLst>
                                          <p:attrName>ppt_x</p:attrName>
                                        </p:attrNameLst>
                                      </p:cBhvr>
                                      <p:tavLst>
                                        <p:tav tm="0">
                                          <p:val>
                                            <p:strVal val="#ppt_x"/>
                                          </p:val>
                                        </p:tav>
                                        <p:tav tm="50000">
                                          <p:val>
                                            <p:strVal val="#ppt_x+.1"/>
                                          </p:val>
                                        </p:tav>
                                        <p:tav tm="100000">
                                          <p:val>
                                            <p:strVal val="#ppt_x"/>
                                          </p:val>
                                        </p:tav>
                                      </p:tavLst>
                                    </p:anim>
                                    <p:anim calcmode="lin" valueType="num">
                                      <p:cBhvr>
                                        <p:cTn id="14" dur="500" fill="hold"/>
                                        <p:tgtEl>
                                          <p:spTgt spid="18"/>
                                        </p:tgtEl>
                                        <p:attrNameLst>
                                          <p:attrName>ppt_y</p:attrName>
                                        </p:attrNameLst>
                                      </p:cBhvr>
                                      <p:tavLst>
                                        <p:tav tm="0">
                                          <p:val>
                                            <p:strVal val="#ppt_y"/>
                                          </p:val>
                                        </p:tav>
                                        <p:tav tm="100000">
                                          <p:val>
                                            <p:strVal val="#ppt_y"/>
                                          </p:val>
                                        </p:tav>
                                      </p:tavLst>
                                    </p:anim>
                                    <p:anim calcmode="lin" valueType="num">
                                      <p:cBhvr>
                                        <p:cTn id="15" dur="500" fill="hold"/>
                                        <p:tgtEl>
                                          <p:spTgt spid="18"/>
                                        </p:tgtEl>
                                        <p:attrNameLst>
                                          <p:attrName>ppt_h</p:attrName>
                                        </p:attrNameLst>
                                      </p:cBhvr>
                                      <p:tavLst>
                                        <p:tav tm="0">
                                          <p:val>
                                            <p:strVal val="#ppt_h/10"/>
                                          </p:val>
                                        </p:tav>
                                        <p:tav tm="50000">
                                          <p:val>
                                            <p:strVal val="#ppt_h+.01"/>
                                          </p:val>
                                        </p:tav>
                                        <p:tav tm="100000">
                                          <p:val>
                                            <p:strVal val="#ppt_h"/>
                                          </p:val>
                                        </p:tav>
                                      </p:tavLst>
                                    </p:anim>
                                    <p:anim calcmode="lin" valueType="num">
                                      <p:cBhvr>
                                        <p:cTn id="16" dur="500" fill="hold"/>
                                        <p:tgtEl>
                                          <p:spTgt spid="18"/>
                                        </p:tgtEl>
                                        <p:attrNameLst>
                                          <p:attrName>ppt_w</p:attrName>
                                        </p:attrNameLst>
                                      </p:cBhvr>
                                      <p:tavLst>
                                        <p:tav tm="0">
                                          <p:val>
                                            <p:strVal val="#ppt_w/10"/>
                                          </p:val>
                                        </p:tav>
                                        <p:tav tm="50000">
                                          <p:val>
                                            <p:strVal val="#ppt_w+.01"/>
                                          </p:val>
                                        </p:tav>
                                        <p:tav tm="100000">
                                          <p:val>
                                            <p:strVal val="#ppt_w"/>
                                          </p:val>
                                        </p:tav>
                                      </p:tavLst>
                                    </p:anim>
                                    <p:animEffect transition="in" filter="fade">
                                      <p:cBhvr>
                                        <p:cTn id="17" dur="500" tmFilter="0,0; .5, 1; 1, 1"/>
                                        <p:tgtEl>
                                          <p:spTgt spid="18"/>
                                        </p:tgtEl>
                                      </p:cBhvr>
                                    </p:animEffect>
                                  </p:childTnLst>
                                </p:cTn>
                              </p:par>
                              <p:par>
                                <p:cTn id="18" presetID="12" presetClass="entr" presetSubtype="1" fill="hold" grpId="0" nodeType="withEffect">
                                  <p:stCondLst>
                                    <p:cond delay="200"/>
                                  </p:stCondLst>
                                  <p:childTnLst>
                                    <p:set>
                                      <p:cBhvr>
                                        <p:cTn id="19" dur="1" fill="hold">
                                          <p:stCondLst>
                                            <p:cond delay="0"/>
                                          </p:stCondLst>
                                        </p:cTn>
                                        <p:tgtEl>
                                          <p:spTgt spid="19"/>
                                        </p:tgtEl>
                                        <p:attrNameLst>
                                          <p:attrName>style.visibility</p:attrName>
                                        </p:attrNameLst>
                                      </p:cBhvr>
                                      <p:to>
                                        <p:strVal val="visible"/>
                                      </p:to>
                                    </p:set>
                                    <p:anim calcmode="lin" valueType="num">
                                      <p:cBhvr additive="base">
                                        <p:cTn id="20" dur="500"/>
                                        <p:tgtEl>
                                          <p:spTgt spid="19"/>
                                        </p:tgtEl>
                                        <p:attrNameLst>
                                          <p:attrName>ppt_y</p:attrName>
                                        </p:attrNameLst>
                                      </p:cBhvr>
                                      <p:tavLst>
                                        <p:tav tm="0">
                                          <p:val>
                                            <p:strVal val="#ppt_y-#ppt_h*1.125000"/>
                                          </p:val>
                                        </p:tav>
                                        <p:tav tm="100000">
                                          <p:val>
                                            <p:strVal val="#ppt_y"/>
                                          </p:val>
                                        </p:tav>
                                      </p:tavLst>
                                    </p:anim>
                                    <p:animEffect transition="in" filter="wipe(down)">
                                      <p:cBhvr>
                                        <p:cTn id="21" dur="500"/>
                                        <p:tgtEl>
                                          <p:spTgt spid="19"/>
                                        </p:tgtEl>
                                      </p:cBhvr>
                                    </p:animEffect>
                                  </p:childTnLst>
                                </p:cTn>
                              </p:par>
                            </p:childTnLst>
                          </p:cTn>
                        </p:par>
                        <p:par>
                          <p:cTn id="22" fill="hold">
                            <p:stCondLst>
                              <p:cond delay="1400"/>
                            </p:stCondLst>
                            <p:childTnLst>
                              <p:par>
                                <p:cTn id="23" presetID="14" presetClass="entr" presetSubtype="10" fill="hold" grpId="0" nodeType="afterEffect">
                                  <p:stCondLst>
                                    <p:cond delay="0"/>
                                  </p:stCondLst>
                                  <p:iterate type="lt">
                                    <p:tmPct val="10000"/>
                                  </p:iterate>
                                  <p:childTnLst>
                                    <p:set>
                                      <p:cBhvr>
                                        <p:cTn id="24" dur="1" fill="hold">
                                          <p:stCondLst>
                                            <p:cond delay="0"/>
                                          </p:stCondLst>
                                        </p:cTn>
                                        <p:tgtEl>
                                          <p:spTgt spid="23"/>
                                        </p:tgtEl>
                                        <p:attrNameLst>
                                          <p:attrName>style.visibility</p:attrName>
                                        </p:attrNameLst>
                                      </p:cBhvr>
                                      <p:to>
                                        <p:strVal val="visible"/>
                                      </p:to>
                                    </p:set>
                                    <p:animEffect transition="in" filter="randombar(horizontal)">
                                      <p:cBhvr>
                                        <p:cTn id="25" dur="500"/>
                                        <p:tgtEl>
                                          <p:spTgt spid="2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p:bldP spid="19" grpId="0"/>
      <p:bldP spid="23" grpId="0"/>
    </p:bldLst>
  </p:timing>
  <p:extLst mod="1">
    <p:ext uri="{E180D4A7-C9FB-4DFB-919C-405C955672EB}">
      <p14:showEvtLst xmlns:p14="http://schemas.microsoft.com/office/powerpoint/2010/main">
        <p14:playEvt time="0" objId="52"/>
      </p14:showEvtLst>
    </p:ext>
  </p:extLst>
</p:sld>
</file>

<file path=ppt/tags/tag1.xml><?xml version="1.0" encoding="utf-8"?>
<p:tagLst xmlns:a="http://schemas.openxmlformats.org/drawingml/2006/main" xmlns:r="http://schemas.openxmlformats.org/officeDocument/2006/relationships" xmlns:p="http://schemas.openxmlformats.org/presentationml/2006/main">
  <p:tag name="ISPRING_RESOURCE_PATHS_HASH_PRESENTER" val="95c787a88e5330abf75dfafaaf64092bf85ff22"/>
  <p:tag name="ISPRING_PRESENTATION_TITLE" val="医疗医学"/>
</p:tagLst>
</file>

<file path=ppt/theme/theme1.xml><?xml version="1.0" encoding="utf-8"?>
<a:theme xmlns:a="http://schemas.openxmlformats.org/drawingml/2006/main" name="首页">
  <a:themeElements>
    <a:clrScheme name="医院蓝绿">
      <a:dk1>
        <a:srgbClr val="11A0DC"/>
      </a:dk1>
      <a:lt1>
        <a:srgbClr val="B2B2B2"/>
      </a:lt1>
      <a:dk2>
        <a:srgbClr val="204F7D"/>
      </a:dk2>
      <a:lt2>
        <a:srgbClr val="CFD82F"/>
      </a:lt2>
      <a:accent1>
        <a:srgbClr val="FFFFFF"/>
      </a:accent1>
      <a:accent2>
        <a:srgbClr val="B2B2B2"/>
      </a:accent2>
      <a:accent3>
        <a:srgbClr val="969696"/>
      </a:accent3>
      <a:accent4>
        <a:srgbClr val="808080"/>
      </a:accent4>
      <a:accent5>
        <a:srgbClr val="5F5F5F"/>
      </a:accent5>
      <a:accent6>
        <a:srgbClr val="4D4D4D"/>
      </a:accent6>
      <a:hlink>
        <a:srgbClr val="0070C0"/>
      </a:hlink>
      <a:folHlink>
        <a:srgbClr val="7030A0"/>
      </a:folHlink>
    </a:clrScheme>
    <a:fontScheme name="ios">
      <a:majorFont>
        <a:latin typeface="TeXGyreAdventor"/>
        <a:ea typeface="微软雅黑"/>
        <a:cs typeface=""/>
      </a:majorFont>
      <a:minorFont>
        <a:latin typeface="Ping Hei"/>
        <a:ea typeface="方正兰亭超细黑简体"/>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第一PPT，www.1ppt.com">
  <a:themeElements>
    <a:clrScheme name="自定义 17">
      <a:dk1>
        <a:sysClr val="windowText" lastClr="000000"/>
      </a:dk1>
      <a:lt1>
        <a:sysClr val="window" lastClr="FFFFFF"/>
      </a:lt1>
      <a:dk2>
        <a:srgbClr val="17406D"/>
      </a:dk2>
      <a:lt2>
        <a:srgbClr val="DBEFF9"/>
      </a:lt2>
      <a:accent1>
        <a:srgbClr val="0BD0D9"/>
      </a:accent1>
      <a:accent2>
        <a:srgbClr val="0BD0D9"/>
      </a:accent2>
      <a:accent3>
        <a:srgbClr val="0BD0D9"/>
      </a:accent3>
      <a:accent4>
        <a:srgbClr val="0BD0D9"/>
      </a:accent4>
      <a:accent5>
        <a:srgbClr val="0BD0D9"/>
      </a:accent5>
      <a:accent6>
        <a:srgbClr val="0BD0D9"/>
      </a:accent6>
      <a:hlink>
        <a:srgbClr val="0BD0D9"/>
      </a:hlink>
      <a:folHlink>
        <a:srgbClr val="0BD0D9"/>
      </a:folHlink>
    </a:clrScheme>
    <a:fontScheme name="ios">
      <a:majorFont>
        <a:latin typeface="TeXGyreAdventor"/>
        <a:ea typeface="微软雅黑"/>
        <a:cs typeface=""/>
      </a:majorFont>
      <a:minorFont>
        <a:latin typeface="Ping Hei"/>
        <a:ea typeface="方正兰亭超细黑简体"/>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3574</TotalTime>
  <Words>2603</Words>
  <Application>Microsoft Office PowerPoint</Application>
  <PresentationFormat>全屏显示(16:9)</PresentationFormat>
  <Paragraphs>311</Paragraphs>
  <Slides>30</Slides>
  <Notes>30</Notes>
  <HiddenSlides>0</HiddenSlides>
  <MMClips>0</MMClips>
  <ScaleCrop>false</ScaleCrop>
  <HeadingPairs>
    <vt:vector size="6" baseType="variant">
      <vt:variant>
        <vt:lpstr>已用的字体</vt:lpstr>
      </vt:variant>
      <vt:variant>
        <vt:i4>19</vt:i4>
      </vt:variant>
      <vt:variant>
        <vt:lpstr>主题</vt:lpstr>
      </vt:variant>
      <vt:variant>
        <vt:i4>2</vt:i4>
      </vt:variant>
      <vt:variant>
        <vt:lpstr>幻灯片标题</vt:lpstr>
      </vt:variant>
      <vt:variant>
        <vt:i4>30</vt:i4>
      </vt:variant>
    </vt:vector>
  </HeadingPairs>
  <TitlesOfParts>
    <vt:vector size="51" baseType="lpstr">
      <vt:lpstr>Adobe Naskh Medium</vt:lpstr>
      <vt:lpstr>Bebas Neue</vt:lpstr>
      <vt:lpstr>굴림</vt:lpstr>
      <vt:lpstr>Malgun Gothic</vt:lpstr>
      <vt:lpstr>Ping Hei</vt:lpstr>
      <vt:lpstr>SimSun-ExtB</vt:lpstr>
      <vt:lpstr>TeXGyreAdventor</vt:lpstr>
      <vt:lpstr>方正超粗黑简体</vt:lpstr>
      <vt:lpstr>方正兰亭超细黑简体</vt:lpstr>
      <vt:lpstr>宋体</vt:lpstr>
      <vt:lpstr>微软雅黑</vt:lpstr>
      <vt:lpstr>Agency FB</vt:lpstr>
      <vt:lpstr>Arial</vt:lpstr>
      <vt:lpstr>Arial Black</vt:lpstr>
      <vt:lpstr>Calibri</vt:lpstr>
      <vt:lpstr>Franklin Gothic Book</vt:lpstr>
      <vt:lpstr>Impact</vt:lpstr>
      <vt:lpstr>Roboto Bold</vt:lpstr>
      <vt:lpstr>Segoe UI Emoji</vt:lpstr>
      <vt:lpstr>首页</vt:lpstr>
      <vt:lpstr>第一PPT，www.1ppt.com</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医疗医学</dc:title>
  <dc:creator>第一PPT模板网-WWW.1PPT.COM</dc:creator>
  <cp:keywords>第一PPT模板网-WWW.1PPT.COM</cp:keywords>
  <dc:description>QQ：987900079    我图网独家原创模版   http://hi.ooopic.com/dcq888/tuku</dc:description>
  <cp:lastModifiedBy>faith123</cp:lastModifiedBy>
  <cp:revision>417</cp:revision>
  <dcterms:modified xsi:type="dcterms:W3CDTF">2018-12-15T05:34:50Z</dcterms:modified>
</cp:coreProperties>
</file>