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260" r:id="rId7"/>
    <p:sldId id="261" r:id="rId8"/>
    <p:sldId id="283" r:id="rId9"/>
    <p:sldId id="284" r:id="rId10"/>
    <p:sldId id="262" r:id="rId11"/>
    <p:sldId id="272" r:id="rId12"/>
    <p:sldId id="285" r:id="rId13"/>
    <p:sldId id="286" r:id="rId14"/>
    <p:sldId id="263" r:id="rId15"/>
    <p:sldId id="265" r:id="rId16"/>
    <p:sldId id="270" r:id="rId17"/>
    <p:sldId id="287" r:id="rId18"/>
    <p:sldId id="269" r:id="rId19"/>
    <p:sldId id="266" r:id="rId20"/>
    <p:sldId id="267" r:id="rId21"/>
    <p:sldId id="288" r:id="rId22"/>
    <p:sldId id="281" r:id="rId23"/>
  </p:sldIdLst>
  <p:sldSz cx="9144000" cy="5143500" type="screen16x9"/>
  <p:notesSz cx="7103745" cy="10234295"/>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F9D9"/>
    <a:srgbClr val="D90820"/>
    <a:srgbClr val="FFE186"/>
    <a:srgbClr val="313C42"/>
    <a:srgbClr val="967F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8" d="100"/>
          <a:sy n="88" d="100"/>
        </p:scale>
        <p:origin x="86"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gs" Target="tags/tag11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121" y="1279287"/>
            <a:ext cx="6139502"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920"/>
            <a:ext cx="6858000" cy="1791013"/>
          </a:xfr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2702001"/>
            <a:ext cx="6858000" cy="124203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035" indent="0" algn="ctr">
              <a:buNone/>
              <a:defRPr sz="1200"/>
            </a:lvl7pPr>
            <a:lvl8pPr marL="2400935" indent="0" algn="ctr">
              <a:buNone/>
              <a:defRPr sz="1200"/>
            </a:lvl8pPr>
            <a:lvl9pPr marL="2743835"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showMasterSp="0">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528"/>
            <a:ext cx="7886700" cy="2139927"/>
          </a:xfrm>
        </p:spPr>
        <p:txBody>
          <a:bodyPr anchor="b"/>
          <a:lstStyle>
            <a:lvl1pPr>
              <a:defRPr sz="45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3442700"/>
            <a:ext cx="7886700" cy="112533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035" indent="0">
              <a:buNone/>
              <a:defRPr sz="1200">
                <a:solidFill>
                  <a:schemeClr val="tx1">
                    <a:tint val="75000"/>
                  </a:schemeClr>
                </a:solidFill>
              </a:defRPr>
            </a:lvl7pPr>
            <a:lvl8pPr marL="2400935"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showMasterSp="0">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369458"/>
            <a:ext cx="3886200" cy="32640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9150" y="1369458"/>
            <a:ext cx="3886200" cy="32640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92"/>
            <a:ext cx="7886700" cy="994346"/>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90081" y="1334062"/>
            <a:ext cx="3655181" cy="61804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90081" y="1999384"/>
            <a:ext cx="3655181" cy="26436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92704" y="1334062"/>
            <a:ext cx="3673182" cy="61804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92704" y="1999384"/>
            <a:ext cx="3673182" cy="26436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3124012" cy="1200360"/>
          </a:xfrm>
        </p:spPr>
        <p:txBody>
          <a:bodyPr anchor="b"/>
          <a:lstStyle>
            <a:lvl1pPr>
              <a:defRPr sz="24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391" y="342961"/>
            <a:ext cx="4629150" cy="4053597"/>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endParaRPr lang="zh-CN" altLang="en-US"/>
          </a:p>
        </p:txBody>
      </p:sp>
      <p:sp>
        <p:nvSpPr>
          <p:cNvPr id="4" name="文本占位符 3"/>
          <p:cNvSpPr>
            <a:spLocks noGrp="1"/>
          </p:cNvSpPr>
          <p:nvPr>
            <p:ph type="body" sz="half" idx="2"/>
          </p:nvPr>
        </p:nvSpPr>
        <p:spPr>
          <a:xfrm>
            <a:off x="629841" y="1543320"/>
            <a:ext cx="3124012" cy="2859191"/>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showMasterSp="0">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92"/>
            <a:ext cx="1971675" cy="4359642"/>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273892"/>
            <a:ext cx="5800725" cy="4359642"/>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showMasterSp="0">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650" y="273892"/>
            <a:ext cx="7886700" cy="435964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28"/>
            <a:ext cx="3276600" cy="2313078"/>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81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588"/>
            <a:ext cx="3383973" cy="323892"/>
          </a:xfrm>
          <a:prstGeom prst="rect">
            <a:avLst/>
          </a:prstGeom>
        </p:spPr>
        <p:txBody>
          <a:bodyPr vert="horz" lIns="0" tIns="40504" rIns="0" bIns="40504" anchor="ctr"/>
          <a:lstStyle>
            <a:lvl1pPr marL="0" indent="0" algn="ctr">
              <a:lnSpc>
                <a:spcPct val="100000"/>
              </a:lnSpc>
              <a:spcBef>
                <a:spcPts val="0"/>
              </a:spcBef>
              <a:buNone/>
              <a:defRPr sz="315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513"/>
            <a:ext cx="3383973" cy="171368"/>
          </a:xfrm>
          <a:prstGeom prst="rect">
            <a:avLst/>
          </a:prstGeom>
        </p:spPr>
        <p:txBody>
          <a:bodyPr vert="horz" lIns="0" tIns="40504" rIns="0" bIns="40504" anchor="ctr"/>
          <a:lstStyle>
            <a:lvl1pPr marL="0" indent="0" algn="ctr">
              <a:lnSpc>
                <a:spcPct val="100000"/>
              </a:lnSpc>
              <a:spcBef>
                <a:spcPts val="0"/>
              </a:spcBef>
              <a:spcAft>
                <a:spcPts val="0"/>
              </a:spcAft>
              <a:buNone/>
              <a:defRPr sz="135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4001"/>
            <a:ext cx="3366029" cy="115285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2.jpeg"/><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92"/>
            <a:ext cx="7886700" cy="994346"/>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369458"/>
            <a:ext cx="7886700" cy="3264075"/>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页脚占位符 4"/>
          <p:cNvSpPr>
            <a:spLocks noGrp="1"/>
          </p:cNvSpPr>
          <p:nvPr>
            <p:ph type="ftr" sz="quarter" idx="3"/>
          </p:nvPr>
        </p:nvSpPr>
        <p:spPr>
          <a:xfrm>
            <a:off x="3028950" y="4768097"/>
            <a:ext cx="3086100" cy="273892"/>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8097"/>
            <a:ext cx="2057400" cy="273892"/>
          </a:xfrm>
          <a:prstGeom prst="rect">
            <a:avLst/>
          </a:prstGeom>
        </p:spPr>
        <p:txBody>
          <a:bodyPr vert="horz" lIns="91440" tIns="45720" rIns="91440" bIns="4572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pic>
        <p:nvPicPr>
          <p:cNvPr id="10" name="图片 9"/>
          <p:cNvPicPr>
            <a:picLocks noChangeAspect="1"/>
          </p:cNvPicPr>
          <p:nvPr userDrawn="1"/>
        </p:nvPicPr>
        <p:blipFill>
          <a:blip r:embed="rId13" cstate="email"/>
          <a:stretch>
            <a:fillRect/>
          </a:stretch>
        </p:blipFill>
        <p:spPr>
          <a:xfrm>
            <a:off x="0" y="450"/>
            <a:ext cx="9144000" cy="5143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2" Type="http://schemas.openxmlformats.org/officeDocument/2006/relationships/notesSlide" Target="../notesSlides/notesSlide2.xml"/><Relationship Id="rId11" Type="http://schemas.openxmlformats.org/officeDocument/2006/relationships/slideLayout" Target="../slideLayouts/slideLayout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9" Type="http://schemas.openxmlformats.org/officeDocument/2006/relationships/tags" Target="../tags/tag22.xml"/><Relationship Id="rId8" Type="http://schemas.openxmlformats.org/officeDocument/2006/relationships/tags" Target="../tags/tag21.xml"/><Relationship Id="rId7" Type="http://schemas.openxmlformats.org/officeDocument/2006/relationships/tags" Target="../tags/tag20.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1" Type="http://schemas.openxmlformats.org/officeDocument/2006/relationships/notesSlide" Target="../notesSlides/notesSlide4.xml"/><Relationship Id="rId10" Type="http://schemas.openxmlformats.org/officeDocument/2006/relationships/slideLayout" Target="../slideLayouts/slideLayout1.xml"/><Relationship Id="rId1" Type="http://schemas.openxmlformats.org/officeDocument/2006/relationships/tags" Target="../tags/tag14.xml"/></Relationships>
</file>

<file path=ppt/slides/_rels/slide5.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6" Type="http://schemas.openxmlformats.org/officeDocument/2006/relationships/notesSlide" Target="../notesSlides/notesSlide5.xml"/><Relationship Id="rId35" Type="http://schemas.openxmlformats.org/officeDocument/2006/relationships/slideLayout" Target="../slideLayouts/slideLayout1.xml"/><Relationship Id="rId34" Type="http://schemas.openxmlformats.org/officeDocument/2006/relationships/tags" Target="../tags/tag56.xml"/><Relationship Id="rId33" Type="http://schemas.openxmlformats.org/officeDocument/2006/relationships/tags" Target="../tags/tag55.xml"/><Relationship Id="rId32" Type="http://schemas.openxmlformats.org/officeDocument/2006/relationships/tags" Target="../tags/tag54.xml"/><Relationship Id="rId31" Type="http://schemas.openxmlformats.org/officeDocument/2006/relationships/tags" Target="../tags/tag53.xml"/><Relationship Id="rId30" Type="http://schemas.openxmlformats.org/officeDocument/2006/relationships/tags" Target="../tags/tag52.xml"/><Relationship Id="rId3" Type="http://schemas.openxmlformats.org/officeDocument/2006/relationships/tags" Target="../tags/tag25.xml"/><Relationship Id="rId29" Type="http://schemas.openxmlformats.org/officeDocument/2006/relationships/tags" Target="../tags/tag51.xml"/><Relationship Id="rId28" Type="http://schemas.openxmlformats.org/officeDocument/2006/relationships/tags" Target="../tags/tag50.xml"/><Relationship Id="rId27" Type="http://schemas.openxmlformats.org/officeDocument/2006/relationships/tags" Target="../tags/tag49.xml"/><Relationship Id="rId26" Type="http://schemas.openxmlformats.org/officeDocument/2006/relationships/tags" Target="../tags/tag48.xml"/><Relationship Id="rId25" Type="http://schemas.openxmlformats.org/officeDocument/2006/relationships/tags" Target="../tags/tag47.xml"/><Relationship Id="rId24" Type="http://schemas.openxmlformats.org/officeDocument/2006/relationships/tags" Target="../tags/tag46.xml"/><Relationship Id="rId23" Type="http://schemas.openxmlformats.org/officeDocument/2006/relationships/tags" Target="../tags/tag45.xml"/><Relationship Id="rId22" Type="http://schemas.openxmlformats.org/officeDocument/2006/relationships/tags" Target="../tags/tag44.xml"/><Relationship Id="rId21" Type="http://schemas.openxmlformats.org/officeDocument/2006/relationships/tags" Target="../tags/tag43.xml"/><Relationship Id="rId20" Type="http://schemas.openxmlformats.org/officeDocument/2006/relationships/tags" Target="../tags/tag42.xml"/><Relationship Id="rId2" Type="http://schemas.openxmlformats.org/officeDocument/2006/relationships/tags" Target="../tags/tag24.xml"/><Relationship Id="rId19" Type="http://schemas.openxmlformats.org/officeDocument/2006/relationships/tags" Target="../tags/tag41.xml"/><Relationship Id="rId18" Type="http://schemas.openxmlformats.org/officeDocument/2006/relationships/tags" Target="../tags/tag40.xml"/><Relationship Id="rId17" Type="http://schemas.openxmlformats.org/officeDocument/2006/relationships/tags" Target="../tags/tag39.xml"/><Relationship Id="rId16" Type="http://schemas.openxmlformats.org/officeDocument/2006/relationships/tags" Target="../tags/tag38.xml"/><Relationship Id="rId15" Type="http://schemas.openxmlformats.org/officeDocument/2006/relationships/tags" Target="../tags/tag37.xml"/><Relationship Id="rId14" Type="http://schemas.openxmlformats.org/officeDocument/2006/relationships/tags" Target="../tags/tag36.xml"/><Relationship Id="rId13" Type="http://schemas.openxmlformats.org/officeDocument/2006/relationships/tags" Target="../tags/tag35.xml"/><Relationship Id="rId12" Type="http://schemas.openxmlformats.org/officeDocument/2006/relationships/tags" Target="../tags/tag34.xml"/><Relationship Id="rId11" Type="http://schemas.openxmlformats.org/officeDocument/2006/relationships/tags" Target="../tags/tag33.xml"/><Relationship Id="rId10" Type="http://schemas.openxmlformats.org/officeDocument/2006/relationships/tags" Target="../tags/tag32.xml"/><Relationship Id="rId1" Type="http://schemas.openxmlformats.org/officeDocument/2006/relationships/tags" Target="../tags/tag23.xml"/></Relationships>
</file>

<file path=ppt/slides/_rels/slide6.xml.rels><?xml version="1.0" encoding="UTF-8" standalone="yes"?>
<Relationships xmlns="http://schemas.openxmlformats.org/package/2006/relationships"><Relationship Id="rId9" Type="http://schemas.openxmlformats.org/officeDocument/2006/relationships/tags" Target="../tags/tag65.xml"/><Relationship Id="rId8" Type="http://schemas.openxmlformats.org/officeDocument/2006/relationships/tags" Target="../tags/tag64.xml"/><Relationship Id="rId7" Type="http://schemas.openxmlformats.org/officeDocument/2006/relationships/tags" Target="../tags/tag63.xml"/><Relationship Id="rId6" Type="http://schemas.openxmlformats.org/officeDocument/2006/relationships/tags" Target="../tags/tag62.xml"/><Relationship Id="rId5" Type="http://schemas.openxmlformats.org/officeDocument/2006/relationships/tags" Target="../tags/tag61.xml"/><Relationship Id="rId47" Type="http://schemas.openxmlformats.org/officeDocument/2006/relationships/notesSlide" Target="../notesSlides/notesSlide6.xml"/><Relationship Id="rId46" Type="http://schemas.openxmlformats.org/officeDocument/2006/relationships/slideLayout" Target="../slideLayouts/slideLayout1.xml"/><Relationship Id="rId45" Type="http://schemas.openxmlformats.org/officeDocument/2006/relationships/tags" Target="../tags/tag101.xml"/><Relationship Id="rId44" Type="http://schemas.openxmlformats.org/officeDocument/2006/relationships/tags" Target="../tags/tag100.xml"/><Relationship Id="rId43" Type="http://schemas.openxmlformats.org/officeDocument/2006/relationships/tags" Target="../tags/tag99.xml"/><Relationship Id="rId42" Type="http://schemas.openxmlformats.org/officeDocument/2006/relationships/tags" Target="../tags/tag98.xml"/><Relationship Id="rId41" Type="http://schemas.openxmlformats.org/officeDocument/2006/relationships/tags" Target="../tags/tag97.xml"/><Relationship Id="rId40" Type="http://schemas.openxmlformats.org/officeDocument/2006/relationships/tags" Target="../tags/tag96.xml"/><Relationship Id="rId4" Type="http://schemas.openxmlformats.org/officeDocument/2006/relationships/tags" Target="../tags/tag60.xml"/><Relationship Id="rId39" Type="http://schemas.openxmlformats.org/officeDocument/2006/relationships/tags" Target="../tags/tag95.xml"/><Relationship Id="rId38" Type="http://schemas.openxmlformats.org/officeDocument/2006/relationships/tags" Target="../tags/tag94.xml"/><Relationship Id="rId37" Type="http://schemas.openxmlformats.org/officeDocument/2006/relationships/tags" Target="../tags/tag93.xml"/><Relationship Id="rId36" Type="http://schemas.openxmlformats.org/officeDocument/2006/relationships/tags" Target="../tags/tag92.xml"/><Relationship Id="rId35" Type="http://schemas.openxmlformats.org/officeDocument/2006/relationships/tags" Target="../tags/tag91.xml"/><Relationship Id="rId34" Type="http://schemas.openxmlformats.org/officeDocument/2006/relationships/tags" Target="../tags/tag90.xml"/><Relationship Id="rId33" Type="http://schemas.openxmlformats.org/officeDocument/2006/relationships/tags" Target="../tags/tag89.xml"/><Relationship Id="rId32" Type="http://schemas.openxmlformats.org/officeDocument/2006/relationships/tags" Target="../tags/tag88.xml"/><Relationship Id="rId31" Type="http://schemas.openxmlformats.org/officeDocument/2006/relationships/tags" Target="../tags/tag87.xml"/><Relationship Id="rId30" Type="http://schemas.openxmlformats.org/officeDocument/2006/relationships/tags" Target="../tags/tag86.xml"/><Relationship Id="rId3" Type="http://schemas.openxmlformats.org/officeDocument/2006/relationships/tags" Target="../tags/tag59.xml"/><Relationship Id="rId29" Type="http://schemas.openxmlformats.org/officeDocument/2006/relationships/tags" Target="../tags/tag85.xml"/><Relationship Id="rId28" Type="http://schemas.openxmlformats.org/officeDocument/2006/relationships/tags" Target="../tags/tag84.xml"/><Relationship Id="rId27" Type="http://schemas.openxmlformats.org/officeDocument/2006/relationships/tags" Target="../tags/tag83.xml"/><Relationship Id="rId26" Type="http://schemas.openxmlformats.org/officeDocument/2006/relationships/tags" Target="../tags/tag82.xml"/><Relationship Id="rId25" Type="http://schemas.openxmlformats.org/officeDocument/2006/relationships/tags" Target="../tags/tag81.xml"/><Relationship Id="rId24" Type="http://schemas.openxmlformats.org/officeDocument/2006/relationships/tags" Target="../tags/tag80.xml"/><Relationship Id="rId23" Type="http://schemas.openxmlformats.org/officeDocument/2006/relationships/tags" Target="../tags/tag79.xml"/><Relationship Id="rId22" Type="http://schemas.openxmlformats.org/officeDocument/2006/relationships/tags" Target="../tags/tag78.xml"/><Relationship Id="rId21" Type="http://schemas.openxmlformats.org/officeDocument/2006/relationships/tags" Target="../tags/tag77.xml"/><Relationship Id="rId20" Type="http://schemas.openxmlformats.org/officeDocument/2006/relationships/tags" Target="../tags/tag76.xml"/><Relationship Id="rId2" Type="http://schemas.openxmlformats.org/officeDocument/2006/relationships/tags" Target="../tags/tag58.xml"/><Relationship Id="rId19" Type="http://schemas.openxmlformats.org/officeDocument/2006/relationships/tags" Target="../tags/tag75.xml"/><Relationship Id="rId18" Type="http://schemas.openxmlformats.org/officeDocument/2006/relationships/tags" Target="../tags/tag74.xml"/><Relationship Id="rId17" Type="http://schemas.openxmlformats.org/officeDocument/2006/relationships/tags" Target="../tags/tag73.xml"/><Relationship Id="rId16" Type="http://schemas.openxmlformats.org/officeDocument/2006/relationships/tags" Target="../tags/tag72.xml"/><Relationship Id="rId15" Type="http://schemas.openxmlformats.org/officeDocument/2006/relationships/tags" Target="../tags/tag71.xml"/><Relationship Id="rId14" Type="http://schemas.openxmlformats.org/officeDocument/2006/relationships/tags" Target="../tags/tag70.xml"/><Relationship Id="rId13" Type="http://schemas.openxmlformats.org/officeDocument/2006/relationships/tags" Target="../tags/tag69.xml"/><Relationship Id="rId12" Type="http://schemas.openxmlformats.org/officeDocument/2006/relationships/tags" Target="../tags/tag68.xml"/><Relationship Id="rId11" Type="http://schemas.openxmlformats.org/officeDocument/2006/relationships/tags" Target="../tags/tag67.xml"/><Relationship Id="rId10" Type="http://schemas.openxmlformats.org/officeDocument/2006/relationships/tags" Target="../tags/tag66.xml"/><Relationship Id="rId1" Type="http://schemas.openxmlformats.org/officeDocument/2006/relationships/tags" Target="../tags/tag57.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xml"/><Relationship Id="rId4" Type="http://schemas.openxmlformats.org/officeDocument/2006/relationships/tags" Target="../tags/tag104.xml"/><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microsoft.com/office/2007/relationships/hdphoto" Target="../media/image7.wdp"/><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xml"/><Relationship Id="rId4" Type="http://schemas.openxmlformats.org/officeDocument/2006/relationships/tags" Target="../tags/tag107.xml"/><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image" Target="../media/image3.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1.xml"/><Relationship Id="rId1"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 name="图片 1" descr="高考喜报"/>
          <p:cNvPicPr>
            <a:picLocks noChangeAspect="1"/>
          </p:cNvPicPr>
          <p:nvPr/>
        </p:nvPicPr>
        <p:blipFill>
          <a:blip r:embed="rId1"/>
          <a:srcRect b="57844"/>
          <a:stretch>
            <a:fillRect/>
          </a:stretch>
        </p:blipFill>
        <p:spPr>
          <a:xfrm>
            <a:off x="0" y="0"/>
            <a:ext cx="9144000" cy="5139690"/>
          </a:xfrm>
          <a:prstGeom prst="rect">
            <a:avLst/>
          </a:prstGeom>
        </p:spPr>
      </p:pic>
      <p:sp>
        <p:nvSpPr>
          <p:cNvPr id="9" name="TextBox 9"/>
          <p:cNvSpPr txBox="1"/>
          <p:nvPr/>
        </p:nvSpPr>
        <p:spPr>
          <a:xfrm>
            <a:off x="1378903" y="3469005"/>
            <a:ext cx="6386195" cy="1106805"/>
          </a:xfrm>
          <a:prstGeom prst="rect">
            <a:avLst/>
          </a:prstGeom>
          <a:noFill/>
        </p:spPr>
        <p:txBody>
          <a:bodyPr wrap="square" rtlCol="0">
            <a:spAutoFit/>
          </a:bodyPr>
          <a:lstStyle>
            <a:defPPr>
              <a:defRPr lang="zh-CN"/>
            </a:defPPr>
            <a:lvl1pPr algn="ctr">
              <a:lnSpc>
                <a:spcPct val="15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lang="zh-CN" sz="4400" dirty="0">
                <a:solidFill>
                  <a:schemeClr val="tx1">
                    <a:lumMod val="75000"/>
                    <a:lumOff val="25000"/>
                  </a:schemeClr>
                </a:solidFill>
                <a:cs typeface="微软雅黑" panose="020B0503020204020204" charset="-122"/>
                <a:sym typeface="Source Han Sans K Normal" panose="020B0400000000000000" pitchFamily="34" charset="-128"/>
              </a:rPr>
              <a:t>公司</a:t>
            </a:r>
            <a:r>
              <a:rPr sz="4400" dirty="0">
                <a:solidFill>
                  <a:schemeClr val="tx1">
                    <a:lumMod val="75000"/>
                    <a:lumOff val="25000"/>
                  </a:schemeClr>
                </a:solidFill>
                <a:cs typeface="微软雅黑" panose="020B0503020204020204" charset="-122"/>
                <a:sym typeface="Source Han Sans K Normal" panose="020B0400000000000000" pitchFamily="34" charset="-128"/>
              </a:rPr>
              <a:t>晚会活动策划企PPT</a:t>
            </a:r>
            <a:endParaRPr sz="4400" dirty="0">
              <a:solidFill>
                <a:schemeClr val="tx1">
                  <a:lumMod val="75000"/>
                  <a:lumOff val="25000"/>
                </a:schemeClr>
              </a:solidFill>
              <a:cs typeface="微软雅黑" panose="020B0503020204020204" charset="-122"/>
              <a:sym typeface="Source Han Sans K Normal" panose="020B0400000000000000" pitchFamily="34" charset="-128"/>
            </a:endParaRPr>
          </a:p>
        </p:txBody>
      </p:sp>
      <p:pic>
        <p:nvPicPr>
          <p:cNvPr id="3" name="轻音乐青春温馨清新回忆相册校园钢琴版">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70675" y="4572450"/>
            <a:ext cx="487363" cy="487362"/>
          </a:xfrm>
          <a:prstGeom prst="rect">
            <a:avLst/>
          </a:prstGeom>
        </p:spPr>
      </p:pic>
      <p:pic>
        <p:nvPicPr>
          <p:cNvPr id="4" name="图片 3" descr="预览图_千图网_编号36114283"/>
          <p:cNvPicPr>
            <a:picLocks noChangeAspect="1"/>
          </p:cNvPicPr>
          <p:nvPr/>
        </p:nvPicPr>
        <p:blipFill>
          <a:blip r:embed="rId5"/>
          <a:srcRect l="7197" t="28314" r="4167" b="25568"/>
          <a:stretch>
            <a:fillRect/>
          </a:stretch>
        </p:blipFill>
        <p:spPr>
          <a:xfrm>
            <a:off x="2514600" y="1327785"/>
            <a:ext cx="4114800" cy="21412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4914">
        <p:comb dir="vert"/>
      </p:transition>
    </mc:Choice>
    <mc:Fallback>
      <p:transition advTm="4914">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9"/>
                                        </p:tgtEl>
                                        <p:attrNameLst>
                                          <p:attrName>style.visibility</p:attrName>
                                        </p:attrNameLst>
                                      </p:cBhvr>
                                      <p:to>
                                        <p:strVal val="visible"/>
                                      </p:to>
                                    </p:set>
                                    <p:anim calcmode="lin" valueType="num">
                                      <p:cBhvr>
                                        <p:cTn id="7" dur="200" fill="hold"/>
                                        <p:tgtEl>
                                          <p:spTgt spid="9"/>
                                        </p:tgtEl>
                                        <p:attrNameLst>
                                          <p:attrName>ppt_w</p:attrName>
                                        </p:attrNameLst>
                                      </p:cBhvr>
                                      <p:tavLst>
                                        <p:tav tm="0">
                                          <p:val>
                                            <p:fltVal val="0"/>
                                          </p:val>
                                        </p:tav>
                                        <p:tav tm="100000">
                                          <p:val>
                                            <p:strVal val="#ppt_w"/>
                                          </p:val>
                                        </p:tav>
                                      </p:tavLst>
                                    </p:anim>
                                    <p:anim calcmode="lin" valueType="num">
                                      <p:cBhvr>
                                        <p:cTn id="8" dur="200" fill="hold"/>
                                        <p:tgtEl>
                                          <p:spTgt spid="9"/>
                                        </p:tgtEl>
                                        <p:attrNameLst>
                                          <p:attrName>ppt_h</p:attrName>
                                        </p:attrNameLst>
                                      </p:cBhvr>
                                      <p:tavLst>
                                        <p:tav tm="0">
                                          <p:val>
                                            <p:fltVal val="0"/>
                                          </p:val>
                                        </p:tav>
                                        <p:tav tm="100000">
                                          <p:val>
                                            <p:strVal val="#ppt_h"/>
                                          </p:val>
                                        </p:tav>
                                      </p:tavLst>
                                    </p:anim>
                                    <p:animEffect transition="in" filter="fade">
                                      <p:cBhvr>
                                        <p:cTn id="9" dur="200"/>
                                        <p:tgtEl>
                                          <p:spTgt spid="9"/>
                                        </p:tgtEl>
                                      </p:cBhvr>
                                    </p:animEffect>
                                  </p:childTnLst>
                                </p:cTn>
                              </p:par>
                              <p:par>
                                <p:cTn id="10" presetID="6" presetClass="emph" presetSubtype="0" autoRev="1" fill="hold" grpId="1" nodeType="withEffect">
                                  <p:stCondLst>
                                    <p:cond delay="400"/>
                                  </p:stCondLst>
                                  <p:childTnLst>
                                    <p:animScale>
                                      <p:cBhvr>
                                        <p:cTn id="11" dur="1600" fill="hold"/>
                                        <p:tgtEl>
                                          <p:spTgt spid="9"/>
                                        </p:tgtEl>
                                      </p:cBhvr>
                                      <p:by x="110000" y="110000"/>
                                    </p:animScale>
                                  </p:childTnLst>
                                </p:cTn>
                              </p:par>
                            </p:childTnLst>
                          </p:cTn>
                        </p:par>
                        <p:par>
                          <p:cTn id="12" fill="hold">
                            <p:stCondLst>
                              <p:cond delay="700"/>
                            </p:stCondLst>
                            <p:childTnLst>
                              <p:par>
                                <p:cTn id="13" presetID="1" presetClass="mediacall" presetSubtype="0" fill="hold" nodeType="afterEffect">
                                  <p:stCondLst>
                                    <p:cond delay="0"/>
                                  </p:stCondLst>
                                  <p:childTnLst>
                                    <p:cmd type="call" cmd="playFrom(0.0)">
                                      <p:cBhvr>
                                        <p:cTn id="14"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5" fill="hold" display="0">
                  <p:stCondLst>
                    <p:cond delay="indefinite"/>
                  </p:stCondLst>
                  <p:endCondLst>
                    <p:cond evt="onStopAudio" delay="0">
                      <p:tgtEl>
                        <p:sldTgt/>
                      </p:tgtEl>
                    </p:cond>
                  </p:endCondLst>
                </p:cTn>
                <p:tgtEl>
                  <p:spTgt spid="3"/>
                </p:tgtEl>
              </p:cMediaNode>
            </p:audio>
          </p:childTnLst>
        </p:cTn>
      </p:par>
    </p:tnLst>
    <p:bldLst>
      <p:bldP spid="9" grpId="0"/>
      <p:bldP spid="9" grpId="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MH_SubTitle_1"/>
          <p:cNvSpPr/>
          <p:nvPr>
            <p:custDataLst>
              <p:tags r:id="rId1"/>
            </p:custDataLst>
          </p:nvPr>
        </p:nvSpPr>
        <p:spPr>
          <a:xfrm>
            <a:off x="3833338" y="1648187"/>
            <a:ext cx="2853828" cy="527927"/>
          </a:xfrm>
          <a:custGeom>
            <a:avLst/>
            <a:gdLst>
              <a:gd name="connsiteX0" fmla="*/ 0 w 4508453"/>
              <a:gd name="connsiteY0" fmla="*/ 484779 h 969560"/>
              <a:gd name="connsiteX1" fmla="*/ 0 w 4508453"/>
              <a:gd name="connsiteY1" fmla="*/ 484780 h 969560"/>
              <a:gd name="connsiteX2" fmla="*/ 0 w 4508453"/>
              <a:gd name="connsiteY2" fmla="*/ 484780 h 969560"/>
              <a:gd name="connsiteX3" fmla="*/ 1260428 w 4508453"/>
              <a:gd name="connsiteY3" fmla="*/ 88141 h 969560"/>
              <a:gd name="connsiteX4" fmla="*/ 1260428 w 4508453"/>
              <a:gd name="connsiteY4" fmla="*/ 890894 h 969560"/>
              <a:gd name="connsiteX5" fmla="*/ 3969982 w 4508453"/>
              <a:gd name="connsiteY5" fmla="*/ 890894 h 969560"/>
              <a:gd name="connsiteX6" fmla="*/ 4411496 w 4508453"/>
              <a:gd name="connsiteY6" fmla="*/ 489518 h 969560"/>
              <a:gd name="connsiteX7" fmla="*/ 4411497 w 4508453"/>
              <a:gd name="connsiteY7" fmla="*/ 489518 h 969560"/>
              <a:gd name="connsiteX8" fmla="*/ 3969983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508452 w 4508453"/>
              <a:gd name="connsiteY12" fmla="*/ 484780 h 969560"/>
              <a:gd name="connsiteX13" fmla="*/ 4023672 w 4508453"/>
              <a:gd name="connsiteY13" fmla="*/ 969560 h 969560"/>
              <a:gd name="connsiteX14" fmla="*/ 484780 w 4508453"/>
              <a:gd name="connsiteY14" fmla="*/ 969559 h 969560"/>
              <a:gd name="connsiteX15" fmla="*/ 9849 w 4508453"/>
              <a:gd name="connsiteY15" fmla="*/ 582479 h 969560"/>
              <a:gd name="connsiteX16" fmla="*/ 0 w 4508453"/>
              <a:gd name="connsiteY16" fmla="*/ 484780 h 969560"/>
              <a:gd name="connsiteX17" fmla="*/ 9849 w 4508453"/>
              <a:gd name="connsiteY17" fmla="*/ 387080 h 969560"/>
              <a:gd name="connsiteX18" fmla="*/ 484780 w 4508453"/>
              <a:gd name="connsiteY18" fmla="*/ 0 h 96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08453" h="969560">
                <a:moveTo>
                  <a:pt x="0" y="484779"/>
                </a:moveTo>
                <a:lnTo>
                  <a:pt x="0" y="484780"/>
                </a:lnTo>
                <a:lnTo>
                  <a:pt x="0" y="484780"/>
                </a:lnTo>
                <a:close/>
                <a:moveTo>
                  <a:pt x="1260428" y="88141"/>
                </a:moveTo>
                <a:lnTo>
                  <a:pt x="1260428" y="890894"/>
                </a:lnTo>
                <a:lnTo>
                  <a:pt x="3969982" y="890894"/>
                </a:lnTo>
                <a:cubicBezTo>
                  <a:pt x="4213824" y="890894"/>
                  <a:pt x="4411496" y="711192"/>
                  <a:pt x="4411496" y="489518"/>
                </a:cubicBezTo>
                <a:lnTo>
                  <a:pt x="4411497" y="489518"/>
                </a:lnTo>
                <a:cubicBezTo>
                  <a:pt x="4411497" y="267843"/>
                  <a:pt x="4213825" y="88141"/>
                  <a:pt x="3969983" y="88141"/>
                </a:cubicBezTo>
                <a:close/>
                <a:moveTo>
                  <a:pt x="484780" y="0"/>
                </a:moveTo>
                <a:lnTo>
                  <a:pt x="4023673" y="0"/>
                </a:lnTo>
                <a:cubicBezTo>
                  <a:pt x="4291410" y="0"/>
                  <a:pt x="4508453" y="217043"/>
                  <a:pt x="4508453" y="484780"/>
                </a:cubicBezTo>
                <a:lnTo>
                  <a:pt x="4508452" y="484780"/>
                </a:lnTo>
                <a:cubicBezTo>
                  <a:pt x="4508452" y="752517"/>
                  <a:pt x="4291409" y="969560"/>
                  <a:pt x="4023672" y="969560"/>
                </a:cubicBezTo>
                <a:lnTo>
                  <a:pt x="484780" y="969559"/>
                </a:lnTo>
                <a:cubicBezTo>
                  <a:pt x="250510" y="969559"/>
                  <a:pt x="55053" y="803386"/>
                  <a:pt x="9849" y="582479"/>
                </a:cubicBezTo>
                <a:lnTo>
                  <a:pt x="0" y="484780"/>
                </a:lnTo>
                <a:lnTo>
                  <a:pt x="9849" y="387080"/>
                </a:lnTo>
                <a:cubicBezTo>
                  <a:pt x="55053" y="166174"/>
                  <a:pt x="250510" y="0"/>
                  <a:pt x="484780" y="0"/>
                </a:cubicBezTo>
                <a:close/>
              </a:path>
            </a:pathLst>
          </a:custGeom>
          <a:solidFill>
            <a:srgbClr val="FFE186"/>
          </a:solidFill>
          <a:ln w="25400" cap="flat" cmpd="sng" algn="ctr">
            <a:noFill/>
            <a:prstDash val="solid"/>
          </a:ln>
          <a:effectLst/>
        </p:spPr>
        <p:txBody>
          <a:bodyPr wrap="square" lIns="972800" tIns="0" rIns="0" bIns="0" rtlCol="0" anchor="ctr" anchorCtr="0">
            <a:noAutofit/>
          </a:bodyPr>
          <a:lstStyle/>
          <a:p>
            <a:r>
              <a:rPr lang="zh-CN" altLang="en-US" sz="1705" dirty="0">
                <a:gradFill>
                  <a:gsLst>
                    <a:gs pos="0">
                      <a:srgbClr val="FFEEA5">
                        <a:lumMod val="96000"/>
                        <a:lumOff val="4000"/>
                      </a:srgbClr>
                    </a:gs>
                    <a:gs pos="100000">
                      <a:srgbClr val="79573A">
                        <a:lumMod val="98000"/>
                      </a:srgbClr>
                    </a:gs>
                    <a:gs pos="83000">
                      <a:srgbClr val="FFCB4B"/>
                    </a:gs>
                  </a:gsLst>
                  <a:lin ang="5400000" scaled="0"/>
                </a:gradFill>
                <a:latin typeface="微软雅黑" panose="020B0503020204020204" charset="-122"/>
                <a:ea typeface="微软雅黑" panose="020B0503020204020204" charset="-122"/>
                <a:sym typeface="Source Han Sans K Normal" panose="020B0400000000000000" pitchFamily="34" charset="-128"/>
              </a:rPr>
              <a:t>活动背景简介</a:t>
            </a:r>
            <a:endParaRPr lang="zh-CN" altLang="en-US" sz="1705" dirty="0">
              <a:gradFill>
                <a:gsLst>
                  <a:gs pos="0">
                    <a:srgbClr val="FFEEA5">
                      <a:lumMod val="96000"/>
                      <a:lumOff val="4000"/>
                    </a:srgbClr>
                  </a:gs>
                  <a:gs pos="100000">
                    <a:srgbClr val="79573A">
                      <a:lumMod val="98000"/>
                    </a:srgbClr>
                  </a:gs>
                  <a:gs pos="83000">
                    <a:srgbClr val="FFCB4B"/>
                  </a:gs>
                </a:gsLst>
                <a:lin ang="5400000" scaled="0"/>
              </a:gradFill>
              <a:latin typeface="微软雅黑" panose="020B0503020204020204" charset="-122"/>
              <a:ea typeface="微软雅黑" panose="020B0503020204020204" charset="-122"/>
              <a:sym typeface="Source Han Sans K Normal" panose="020B0400000000000000" pitchFamily="34" charset="-128"/>
            </a:endParaRPr>
          </a:p>
        </p:txBody>
      </p:sp>
      <p:sp>
        <p:nvSpPr>
          <p:cNvPr id="37" name="MH_Other_1"/>
          <p:cNvSpPr txBox="1"/>
          <p:nvPr>
            <p:custDataLst>
              <p:tags r:id="rId2"/>
            </p:custDataLst>
          </p:nvPr>
        </p:nvSpPr>
        <p:spPr>
          <a:xfrm flipH="1">
            <a:off x="3986682" y="1682674"/>
            <a:ext cx="601520" cy="438150"/>
          </a:xfrm>
          <a:prstGeom prst="rect">
            <a:avLst/>
          </a:prstGeom>
          <a:noFill/>
          <a:effectLst/>
        </p:spPr>
        <p:txBody>
          <a:bodyPr wrap="square" lIns="0" tIns="0" rIns="0" bIns="0" rtlCol="0" anchor="t" anchorCtr="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algn="ctr">
              <a:lnSpc>
                <a:spcPct val="100000"/>
              </a:lnSpc>
              <a:defRPr/>
            </a:pPr>
            <a:r>
              <a:rPr lang="en-US" altLang="zh-CN" sz="2845" dirty="0">
                <a:solidFill>
                  <a:srgbClr val="D90820"/>
                </a:solidFill>
                <a:latin typeface="微软雅黑" panose="020B0503020204020204" charset="-122"/>
                <a:cs typeface="Times New Roman" panose="02020603050405020304" pitchFamily="18" charset="0"/>
                <a:sym typeface="Source Han Sans K Normal" panose="020B0400000000000000" pitchFamily="34" charset="-128"/>
              </a:rPr>
              <a:t>01</a:t>
            </a:r>
            <a:endParaRPr lang="en-US" altLang="zh-CN" sz="2845" dirty="0">
              <a:solidFill>
                <a:srgbClr val="D90820"/>
              </a:solidFill>
              <a:latin typeface="微软雅黑" panose="020B0503020204020204" charset="-122"/>
              <a:cs typeface="Times New Roman" panose="02020603050405020304" pitchFamily="18" charset="0"/>
              <a:sym typeface="Source Han Sans K Normal" panose="020B0400000000000000" pitchFamily="34" charset="-128"/>
            </a:endParaRPr>
          </a:p>
        </p:txBody>
      </p:sp>
      <p:sp>
        <p:nvSpPr>
          <p:cNvPr id="19" name="MH_SubTitle_2"/>
          <p:cNvSpPr/>
          <p:nvPr>
            <p:custDataLst>
              <p:tags r:id="rId3"/>
            </p:custDataLst>
          </p:nvPr>
        </p:nvSpPr>
        <p:spPr>
          <a:xfrm flipH="1">
            <a:off x="2457469" y="2343849"/>
            <a:ext cx="2852739" cy="527110"/>
          </a:xfrm>
          <a:custGeom>
            <a:avLst/>
            <a:gdLst>
              <a:gd name="connsiteX0" fmla="*/ 0 w 4508453"/>
              <a:gd name="connsiteY0" fmla="*/ 484779 h 969560"/>
              <a:gd name="connsiteX1" fmla="*/ 0 w 4508453"/>
              <a:gd name="connsiteY1" fmla="*/ 484780 h 969560"/>
              <a:gd name="connsiteX2" fmla="*/ 0 w 4508453"/>
              <a:gd name="connsiteY2" fmla="*/ 484780 h 969560"/>
              <a:gd name="connsiteX3" fmla="*/ 3969983 w 4508453"/>
              <a:gd name="connsiteY3" fmla="*/ 88141 h 969560"/>
              <a:gd name="connsiteX4" fmla="*/ 4411497 w 4508453"/>
              <a:gd name="connsiteY4" fmla="*/ 489518 h 969560"/>
              <a:gd name="connsiteX5" fmla="*/ 4411496 w 4508453"/>
              <a:gd name="connsiteY5" fmla="*/ 489518 h 969560"/>
              <a:gd name="connsiteX6" fmla="*/ 3969982 w 4508453"/>
              <a:gd name="connsiteY6" fmla="*/ 890894 h 969560"/>
              <a:gd name="connsiteX7" fmla="*/ 1260428 w 4508453"/>
              <a:gd name="connsiteY7" fmla="*/ 890894 h 969560"/>
              <a:gd name="connsiteX8" fmla="*/ 1260428 w 4508453"/>
              <a:gd name="connsiteY8" fmla="*/ 88141 h 969560"/>
              <a:gd name="connsiteX9" fmla="*/ 4023673 w 4508453"/>
              <a:gd name="connsiteY9" fmla="*/ 0 h 969560"/>
              <a:gd name="connsiteX10" fmla="*/ 484780 w 4508453"/>
              <a:gd name="connsiteY10" fmla="*/ 0 h 969560"/>
              <a:gd name="connsiteX11" fmla="*/ 9849 w 4508453"/>
              <a:gd name="connsiteY11" fmla="*/ 387080 h 969560"/>
              <a:gd name="connsiteX12" fmla="*/ 0 w 4508453"/>
              <a:gd name="connsiteY12" fmla="*/ 484780 h 969560"/>
              <a:gd name="connsiteX13" fmla="*/ 9849 w 4508453"/>
              <a:gd name="connsiteY13" fmla="*/ 582479 h 969560"/>
              <a:gd name="connsiteX14" fmla="*/ 484780 w 4508453"/>
              <a:gd name="connsiteY14" fmla="*/ 969559 h 969560"/>
              <a:gd name="connsiteX15" fmla="*/ 4023672 w 4508453"/>
              <a:gd name="connsiteY15" fmla="*/ 969560 h 969560"/>
              <a:gd name="connsiteX16" fmla="*/ 4508452 w 4508453"/>
              <a:gd name="connsiteY16" fmla="*/ 484780 h 969560"/>
              <a:gd name="connsiteX17" fmla="*/ 4508453 w 4508453"/>
              <a:gd name="connsiteY17" fmla="*/ 484780 h 969560"/>
              <a:gd name="connsiteX18" fmla="*/ 4023673 w 4508453"/>
              <a:gd name="connsiteY18" fmla="*/ 0 h 96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08453" h="969560">
                <a:moveTo>
                  <a:pt x="0" y="484779"/>
                </a:moveTo>
                <a:lnTo>
                  <a:pt x="0" y="484780"/>
                </a:lnTo>
                <a:lnTo>
                  <a:pt x="0" y="484780"/>
                </a:lnTo>
                <a:close/>
                <a:moveTo>
                  <a:pt x="3969983" y="88141"/>
                </a:moveTo>
                <a:cubicBezTo>
                  <a:pt x="4213825" y="88141"/>
                  <a:pt x="4411497" y="267843"/>
                  <a:pt x="4411497" y="489518"/>
                </a:cubicBezTo>
                <a:lnTo>
                  <a:pt x="4411496" y="489518"/>
                </a:lnTo>
                <a:cubicBezTo>
                  <a:pt x="4411496" y="711192"/>
                  <a:pt x="4213824" y="890894"/>
                  <a:pt x="3969982" y="890894"/>
                </a:cubicBezTo>
                <a:lnTo>
                  <a:pt x="1260428" y="890894"/>
                </a:lnTo>
                <a:lnTo>
                  <a:pt x="1260428" y="88141"/>
                </a:lnTo>
                <a:close/>
                <a:moveTo>
                  <a:pt x="4023673" y="0"/>
                </a:moveTo>
                <a:lnTo>
                  <a:pt x="484780" y="0"/>
                </a:lnTo>
                <a:cubicBezTo>
                  <a:pt x="250510" y="0"/>
                  <a:pt x="55053" y="166174"/>
                  <a:pt x="9849" y="387080"/>
                </a:cubicBezTo>
                <a:lnTo>
                  <a:pt x="0" y="484780"/>
                </a:lnTo>
                <a:lnTo>
                  <a:pt x="9849" y="582479"/>
                </a:lnTo>
                <a:cubicBezTo>
                  <a:pt x="55053" y="803386"/>
                  <a:pt x="250510" y="969559"/>
                  <a:pt x="484780" y="969559"/>
                </a:cubicBezTo>
                <a:lnTo>
                  <a:pt x="4023672" y="969560"/>
                </a:lnTo>
                <a:cubicBezTo>
                  <a:pt x="4291409" y="969560"/>
                  <a:pt x="4508452" y="752517"/>
                  <a:pt x="4508452" y="484780"/>
                </a:cubicBezTo>
                <a:lnTo>
                  <a:pt x="4508453" y="484780"/>
                </a:lnTo>
                <a:cubicBezTo>
                  <a:pt x="4508453" y="217043"/>
                  <a:pt x="4291410" y="0"/>
                  <a:pt x="4023673" y="0"/>
                </a:cubicBezTo>
                <a:close/>
              </a:path>
            </a:pathLst>
          </a:custGeom>
          <a:solidFill>
            <a:srgbClr val="FFE186"/>
          </a:solidFill>
          <a:ln w="25400" cap="flat" cmpd="sng" algn="ctr">
            <a:noFill/>
            <a:prstDash val="solid"/>
          </a:ln>
          <a:effectLst/>
        </p:spPr>
        <p:txBody>
          <a:bodyPr wrap="square" lIns="230400" tIns="0" rIns="0" bIns="0" rtlCol="0" anchor="ctr">
            <a:noAutofit/>
          </a:bodyPr>
          <a:lstStyle/>
          <a:p>
            <a:pPr lvl="0"/>
            <a:r>
              <a:rPr lang="zh-CN" altLang="en-US" sz="1705" dirty="0">
                <a:gradFill>
                  <a:gsLst>
                    <a:gs pos="0">
                      <a:srgbClr val="FFEEA5">
                        <a:lumMod val="96000"/>
                        <a:lumOff val="4000"/>
                      </a:srgbClr>
                    </a:gs>
                    <a:gs pos="100000">
                      <a:srgbClr val="79573A">
                        <a:lumMod val="98000"/>
                      </a:srgbClr>
                    </a:gs>
                    <a:gs pos="83000">
                      <a:srgbClr val="FFCB4B"/>
                    </a:gs>
                  </a:gsLst>
                  <a:lin ang="5400000" scaled="0"/>
                </a:gradFill>
                <a:latin typeface="微软雅黑" panose="020B0503020204020204" charset="-122"/>
                <a:ea typeface="微软雅黑" panose="020B0503020204020204" charset="-122"/>
                <a:sym typeface="Source Han Sans K Normal" panose="020B0400000000000000" pitchFamily="34" charset="-128"/>
              </a:rPr>
              <a:t>活动流程梳理</a:t>
            </a:r>
            <a:endParaRPr lang="zh-CN" altLang="en-US" sz="1705" dirty="0">
              <a:gradFill>
                <a:gsLst>
                  <a:gs pos="0">
                    <a:srgbClr val="FFEEA5">
                      <a:lumMod val="96000"/>
                      <a:lumOff val="4000"/>
                    </a:srgbClr>
                  </a:gs>
                  <a:gs pos="100000">
                    <a:srgbClr val="79573A">
                      <a:lumMod val="98000"/>
                    </a:srgbClr>
                  </a:gs>
                  <a:gs pos="83000">
                    <a:srgbClr val="FFCB4B"/>
                  </a:gs>
                </a:gsLst>
                <a:lin ang="5400000" scaled="0"/>
              </a:gradFill>
              <a:latin typeface="微软雅黑" panose="020B0503020204020204" charset="-122"/>
              <a:ea typeface="微软雅黑" panose="020B0503020204020204" charset="-122"/>
              <a:sym typeface="Source Han Sans K Normal" panose="020B0400000000000000" pitchFamily="34" charset="-128"/>
            </a:endParaRPr>
          </a:p>
        </p:txBody>
      </p:sp>
      <p:sp>
        <p:nvSpPr>
          <p:cNvPr id="38" name="MH_Other_2"/>
          <p:cNvSpPr txBox="1"/>
          <p:nvPr>
            <p:custDataLst>
              <p:tags r:id="rId4"/>
            </p:custDataLst>
          </p:nvPr>
        </p:nvSpPr>
        <p:spPr>
          <a:xfrm flipH="1">
            <a:off x="4588202" y="2388722"/>
            <a:ext cx="601520" cy="438150"/>
          </a:xfrm>
          <a:prstGeom prst="rect">
            <a:avLst/>
          </a:prstGeom>
          <a:noFill/>
          <a:effectLst/>
        </p:spPr>
        <p:txBody>
          <a:bodyPr wrap="square" lIns="0" tIns="0" rIns="0" bIns="0" rtlCol="0" anchor="t" anchorCtr="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algn="ctr">
              <a:lnSpc>
                <a:spcPct val="100000"/>
              </a:lnSpc>
              <a:defRPr/>
            </a:pPr>
            <a:r>
              <a:rPr lang="en-US" altLang="zh-CN" sz="2845" dirty="0">
                <a:solidFill>
                  <a:srgbClr val="D90820"/>
                </a:solidFill>
                <a:latin typeface="微软雅黑" panose="020B0503020204020204" charset="-122"/>
                <a:cs typeface="Times New Roman" panose="02020603050405020304" pitchFamily="18" charset="0"/>
                <a:sym typeface="Source Han Sans K Normal" panose="020B0400000000000000" pitchFamily="34" charset="-128"/>
              </a:rPr>
              <a:t>02</a:t>
            </a:r>
            <a:endParaRPr lang="en-US" altLang="zh-CN" sz="2845" dirty="0">
              <a:solidFill>
                <a:srgbClr val="D90820"/>
              </a:solidFill>
              <a:latin typeface="微软雅黑" panose="020B0503020204020204" charset="-122"/>
              <a:cs typeface="Times New Roman" panose="02020603050405020304" pitchFamily="18" charset="0"/>
              <a:sym typeface="Source Han Sans K Normal" panose="020B0400000000000000" pitchFamily="34" charset="-128"/>
            </a:endParaRPr>
          </a:p>
        </p:txBody>
      </p:sp>
      <p:sp>
        <p:nvSpPr>
          <p:cNvPr id="12" name="MH_SubTitle_1"/>
          <p:cNvSpPr/>
          <p:nvPr>
            <p:custDataLst>
              <p:tags r:id="rId5"/>
            </p:custDataLst>
          </p:nvPr>
        </p:nvSpPr>
        <p:spPr>
          <a:xfrm>
            <a:off x="3818733" y="3008772"/>
            <a:ext cx="2853828" cy="527927"/>
          </a:xfrm>
          <a:custGeom>
            <a:avLst/>
            <a:gdLst>
              <a:gd name="connsiteX0" fmla="*/ 0 w 4508453"/>
              <a:gd name="connsiteY0" fmla="*/ 484779 h 969560"/>
              <a:gd name="connsiteX1" fmla="*/ 0 w 4508453"/>
              <a:gd name="connsiteY1" fmla="*/ 484780 h 969560"/>
              <a:gd name="connsiteX2" fmla="*/ 0 w 4508453"/>
              <a:gd name="connsiteY2" fmla="*/ 484780 h 969560"/>
              <a:gd name="connsiteX3" fmla="*/ 1260428 w 4508453"/>
              <a:gd name="connsiteY3" fmla="*/ 88141 h 969560"/>
              <a:gd name="connsiteX4" fmla="*/ 1260428 w 4508453"/>
              <a:gd name="connsiteY4" fmla="*/ 890894 h 969560"/>
              <a:gd name="connsiteX5" fmla="*/ 3969982 w 4508453"/>
              <a:gd name="connsiteY5" fmla="*/ 890894 h 969560"/>
              <a:gd name="connsiteX6" fmla="*/ 4411496 w 4508453"/>
              <a:gd name="connsiteY6" fmla="*/ 489518 h 969560"/>
              <a:gd name="connsiteX7" fmla="*/ 4411497 w 4508453"/>
              <a:gd name="connsiteY7" fmla="*/ 489518 h 969560"/>
              <a:gd name="connsiteX8" fmla="*/ 3969983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508452 w 4508453"/>
              <a:gd name="connsiteY12" fmla="*/ 484780 h 969560"/>
              <a:gd name="connsiteX13" fmla="*/ 4023672 w 4508453"/>
              <a:gd name="connsiteY13" fmla="*/ 969560 h 969560"/>
              <a:gd name="connsiteX14" fmla="*/ 484780 w 4508453"/>
              <a:gd name="connsiteY14" fmla="*/ 969559 h 969560"/>
              <a:gd name="connsiteX15" fmla="*/ 9849 w 4508453"/>
              <a:gd name="connsiteY15" fmla="*/ 582479 h 969560"/>
              <a:gd name="connsiteX16" fmla="*/ 0 w 4508453"/>
              <a:gd name="connsiteY16" fmla="*/ 484780 h 969560"/>
              <a:gd name="connsiteX17" fmla="*/ 9849 w 4508453"/>
              <a:gd name="connsiteY17" fmla="*/ 387080 h 969560"/>
              <a:gd name="connsiteX18" fmla="*/ 484780 w 4508453"/>
              <a:gd name="connsiteY18" fmla="*/ 0 h 96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08453" h="969560">
                <a:moveTo>
                  <a:pt x="0" y="484779"/>
                </a:moveTo>
                <a:lnTo>
                  <a:pt x="0" y="484780"/>
                </a:lnTo>
                <a:lnTo>
                  <a:pt x="0" y="484780"/>
                </a:lnTo>
                <a:close/>
                <a:moveTo>
                  <a:pt x="1260428" y="88141"/>
                </a:moveTo>
                <a:lnTo>
                  <a:pt x="1260428" y="890894"/>
                </a:lnTo>
                <a:lnTo>
                  <a:pt x="3969982" y="890894"/>
                </a:lnTo>
                <a:cubicBezTo>
                  <a:pt x="4213824" y="890894"/>
                  <a:pt x="4411496" y="711192"/>
                  <a:pt x="4411496" y="489518"/>
                </a:cubicBezTo>
                <a:lnTo>
                  <a:pt x="4411497" y="489518"/>
                </a:lnTo>
                <a:cubicBezTo>
                  <a:pt x="4411497" y="267843"/>
                  <a:pt x="4213825" y="88141"/>
                  <a:pt x="3969983" y="88141"/>
                </a:cubicBezTo>
                <a:close/>
                <a:moveTo>
                  <a:pt x="484780" y="0"/>
                </a:moveTo>
                <a:lnTo>
                  <a:pt x="4023673" y="0"/>
                </a:lnTo>
                <a:cubicBezTo>
                  <a:pt x="4291410" y="0"/>
                  <a:pt x="4508453" y="217043"/>
                  <a:pt x="4508453" y="484780"/>
                </a:cubicBezTo>
                <a:lnTo>
                  <a:pt x="4508452" y="484780"/>
                </a:lnTo>
                <a:cubicBezTo>
                  <a:pt x="4508452" y="752517"/>
                  <a:pt x="4291409" y="969560"/>
                  <a:pt x="4023672" y="969560"/>
                </a:cubicBezTo>
                <a:lnTo>
                  <a:pt x="484780" y="969559"/>
                </a:lnTo>
                <a:cubicBezTo>
                  <a:pt x="250510" y="969559"/>
                  <a:pt x="55053" y="803386"/>
                  <a:pt x="9849" y="582479"/>
                </a:cubicBezTo>
                <a:lnTo>
                  <a:pt x="0" y="484780"/>
                </a:lnTo>
                <a:lnTo>
                  <a:pt x="9849" y="387080"/>
                </a:lnTo>
                <a:cubicBezTo>
                  <a:pt x="55053" y="166174"/>
                  <a:pt x="250510" y="0"/>
                  <a:pt x="484780" y="0"/>
                </a:cubicBezTo>
                <a:close/>
              </a:path>
            </a:pathLst>
          </a:custGeom>
          <a:solidFill>
            <a:srgbClr val="FFE186"/>
          </a:solidFill>
          <a:ln w="25400" cap="flat" cmpd="sng" algn="ctr">
            <a:noFill/>
            <a:prstDash val="solid"/>
          </a:ln>
          <a:effectLst/>
        </p:spPr>
        <p:txBody>
          <a:bodyPr wrap="square" lIns="972800" tIns="0" rIns="0" bIns="0" rtlCol="0" anchor="ctr" anchorCtr="0">
            <a:noAutofit/>
          </a:bodyPr>
          <a:lstStyle/>
          <a:p>
            <a:r>
              <a:rPr lang="zh-CN" altLang="en-US" sz="1705" dirty="0">
                <a:gradFill>
                  <a:gsLst>
                    <a:gs pos="0">
                      <a:srgbClr val="FFEEA5">
                        <a:lumMod val="96000"/>
                        <a:lumOff val="4000"/>
                      </a:srgbClr>
                    </a:gs>
                    <a:gs pos="100000">
                      <a:srgbClr val="79573A">
                        <a:lumMod val="98000"/>
                      </a:srgbClr>
                    </a:gs>
                    <a:gs pos="83000">
                      <a:srgbClr val="FFCB4B"/>
                    </a:gs>
                  </a:gsLst>
                  <a:lin ang="5400000" scaled="0"/>
                </a:gradFill>
                <a:latin typeface="微软雅黑" panose="020B0503020204020204" charset="-122"/>
                <a:ea typeface="微软雅黑" panose="020B0503020204020204" charset="-122"/>
                <a:sym typeface="Source Han Sans K Normal" panose="020B0400000000000000" pitchFamily="34" charset="-128"/>
              </a:rPr>
              <a:t>活动受众分析</a:t>
            </a:r>
            <a:endParaRPr lang="zh-CN" altLang="en-US" sz="1705" dirty="0">
              <a:gradFill>
                <a:gsLst>
                  <a:gs pos="0">
                    <a:srgbClr val="FFEEA5">
                      <a:lumMod val="96000"/>
                      <a:lumOff val="4000"/>
                    </a:srgbClr>
                  </a:gs>
                  <a:gs pos="100000">
                    <a:srgbClr val="79573A">
                      <a:lumMod val="98000"/>
                    </a:srgbClr>
                  </a:gs>
                  <a:gs pos="83000">
                    <a:srgbClr val="FFCB4B"/>
                  </a:gs>
                </a:gsLst>
                <a:lin ang="5400000" scaled="0"/>
              </a:gradFill>
              <a:latin typeface="微软雅黑" panose="020B0503020204020204" charset="-122"/>
              <a:ea typeface="微软雅黑" panose="020B0503020204020204" charset="-122"/>
              <a:sym typeface="Source Han Sans K Normal" panose="020B0400000000000000" pitchFamily="34" charset="-128"/>
            </a:endParaRPr>
          </a:p>
        </p:txBody>
      </p:sp>
      <p:sp>
        <p:nvSpPr>
          <p:cNvPr id="20" name="MH_Other_1"/>
          <p:cNvSpPr txBox="1"/>
          <p:nvPr>
            <p:custDataLst>
              <p:tags r:id="rId6"/>
            </p:custDataLst>
          </p:nvPr>
        </p:nvSpPr>
        <p:spPr>
          <a:xfrm flipH="1">
            <a:off x="3986682" y="3054053"/>
            <a:ext cx="601520" cy="438150"/>
          </a:xfrm>
          <a:prstGeom prst="rect">
            <a:avLst/>
          </a:prstGeom>
          <a:noFill/>
          <a:effectLst/>
        </p:spPr>
        <p:txBody>
          <a:bodyPr wrap="square" lIns="0" tIns="0" rIns="0" bIns="0" rtlCol="0" anchor="t" anchorCtr="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algn="ctr">
              <a:lnSpc>
                <a:spcPct val="100000"/>
              </a:lnSpc>
              <a:defRPr/>
            </a:pPr>
            <a:r>
              <a:rPr lang="en-US" altLang="zh-CN" sz="2845" dirty="0">
                <a:solidFill>
                  <a:srgbClr val="D90820"/>
                </a:solidFill>
                <a:latin typeface="微软雅黑" panose="020B0503020204020204" charset="-122"/>
                <a:cs typeface="Times New Roman" panose="02020603050405020304" pitchFamily="18" charset="0"/>
                <a:sym typeface="Source Han Sans K Normal" panose="020B0400000000000000" pitchFamily="34" charset="-128"/>
              </a:rPr>
              <a:t>03</a:t>
            </a:r>
            <a:endParaRPr lang="en-US" altLang="zh-CN" sz="2845" dirty="0">
              <a:solidFill>
                <a:srgbClr val="D90820"/>
              </a:solidFill>
              <a:latin typeface="微软雅黑" panose="020B0503020204020204" charset="-122"/>
              <a:cs typeface="Times New Roman" panose="02020603050405020304" pitchFamily="18" charset="0"/>
              <a:sym typeface="Source Han Sans K Normal" panose="020B0400000000000000" pitchFamily="34" charset="-128"/>
            </a:endParaRPr>
          </a:p>
        </p:txBody>
      </p:sp>
      <p:sp>
        <p:nvSpPr>
          <p:cNvPr id="21" name="MH_SubTitle_2"/>
          <p:cNvSpPr/>
          <p:nvPr>
            <p:custDataLst>
              <p:tags r:id="rId7"/>
            </p:custDataLst>
          </p:nvPr>
        </p:nvSpPr>
        <p:spPr>
          <a:xfrm flipH="1">
            <a:off x="2457469" y="3715229"/>
            <a:ext cx="2852739" cy="527110"/>
          </a:xfrm>
          <a:custGeom>
            <a:avLst/>
            <a:gdLst>
              <a:gd name="connsiteX0" fmla="*/ 0 w 4508453"/>
              <a:gd name="connsiteY0" fmla="*/ 484779 h 969560"/>
              <a:gd name="connsiteX1" fmla="*/ 0 w 4508453"/>
              <a:gd name="connsiteY1" fmla="*/ 484780 h 969560"/>
              <a:gd name="connsiteX2" fmla="*/ 0 w 4508453"/>
              <a:gd name="connsiteY2" fmla="*/ 484780 h 969560"/>
              <a:gd name="connsiteX3" fmla="*/ 3969983 w 4508453"/>
              <a:gd name="connsiteY3" fmla="*/ 88141 h 969560"/>
              <a:gd name="connsiteX4" fmla="*/ 4411497 w 4508453"/>
              <a:gd name="connsiteY4" fmla="*/ 489518 h 969560"/>
              <a:gd name="connsiteX5" fmla="*/ 4411496 w 4508453"/>
              <a:gd name="connsiteY5" fmla="*/ 489518 h 969560"/>
              <a:gd name="connsiteX6" fmla="*/ 3969982 w 4508453"/>
              <a:gd name="connsiteY6" fmla="*/ 890894 h 969560"/>
              <a:gd name="connsiteX7" fmla="*/ 1260428 w 4508453"/>
              <a:gd name="connsiteY7" fmla="*/ 890894 h 969560"/>
              <a:gd name="connsiteX8" fmla="*/ 1260428 w 4508453"/>
              <a:gd name="connsiteY8" fmla="*/ 88141 h 969560"/>
              <a:gd name="connsiteX9" fmla="*/ 4023673 w 4508453"/>
              <a:gd name="connsiteY9" fmla="*/ 0 h 969560"/>
              <a:gd name="connsiteX10" fmla="*/ 484780 w 4508453"/>
              <a:gd name="connsiteY10" fmla="*/ 0 h 969560"/>
              <a:gd name="connsiteX11" fmla="*/ 9849 w 4508453"/>
              <a:gd name="connsiteY11" fmla="*/ 387080 h 969560"/>
              <a:gd name="connsiteX12" fmla="*/ 0 w 4508453"/>
              <a:gd name="connsiteY12" fmla="*/ 484780 h 969560"/>
              <a:gd name="connsiteX13" fmla="*/ 9849 w 4508453"/>
              <a:gd name="connsiteY13" fmla="*/ 582479 h 969560"/>
              <a:gd name="connsiteX14" fmla="*/ 484780 w 4508453"/>
              <a:gd name="connsiteY14" fmla="*/ 969559 h 969560"/>
              <a:gd name="connsiteX15" fmla="*/ 4023672 w 4508453"/>
              <a:gd name="connsiteY15" fmla="*/ 969560 h 969560"/>
              <a:gd name="connsiteX16" fmla="*/ 4508452 w 4508453"/>
              <a:gd name="connsiteY16" fmla="*/ 484780 h 969560"/>
              <a:gd name="connsiteX17" fmla="*/ 4508453 w 4508453"/>
              <a:gd name="connsiteY17" fmla="*/ 484780 h 969560"/>
              <a:gd name="connsiteX18" fmla="*/ 4023673 w 4508453"/>
              <a:gd name="connsiteY18" fmla="*/ 0 h 96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08453" h="969560">
                <a:moveTo>
                  <a:pt x="0" y="484779"/>
                </a:moveTo>
                <a:lnTo>
                  <a:pt x="0" y="484780"/>
                </a:lnTo>
                <a:lnTo>
                  <a:pt x="0" y="484780"/>
                </a:lnTo>
                <a:close/>
                <a:moveTo>
                  <a:pt x="3969983" y="88141"/>
                </a:moveTo>
                <a:cubicBezTo>
                  <a:pt x="4213825" y="88141"/>
                  <a:pt x="4411497" y="267843"/>
                  <a:pt x="4411497" y="489518"/>
                </a:cubicBezTo>
                <a:lnTo>
                  <a:pt x="4411496" y="489518"/>
                </a:lnTo>
                <a:cubicBezTo>
                  <a:pt x="4411496" y="711192"/>
                  <a:pt x="4213824" y="890894"/>
                  <a:pt x="3969982" y="890894"/>
                </a:cubicBezTo>
                <a:lnTo>
                  <a:pt x="1260428" y="890894"/>
                </a:lnTo>
                <a:lnTo>
                  <a:pt x="1260428" y="88141"/>
                </a:lnTo>
                <a:close/>
                <a:moveTo>
                  <a:pt x="4023673" y="0"/>
                </a:moveTo>
                <a:lnTo>
                  <a:pt x="484780" y="0"/>
                </a:lnTo>
                <a:cubicBezTo>
                  <a:pt x="250510" y="0"/>
                  <a:pt x="55053" y="166174"/>
                  <a:pt x="9849" y="387080"/>
                </a:cubicBezTo>
                <a:lnTo>
                  <a:pt x="0" y="484780"/>
                </a:lnTo>
                <a:lnTo>
                  <a:pt x="9849" y="582479"/>
                </a:lnTo>
                <a:cubicBezTo>
                  <a:pt x="55053" y="803386"/>
                  <a:pt x="250510" y="969559"/>
                  <a:pt x="484780" y="969559"/>
                </a:cubicBezTo>
                <a:lnTo>
                  <a:pt x="4023672" y="969560"/>
                </a:lnTo>
                <a:cubicBezTo>
                  <a:pt x="4291409" y="969560"/>
                  <a:pt x="4508452" y="752517"/>
                  <a:pt x="4508452" y="484780"/>
                </a:cubicBezTo>
                <a:lnTo>
                  <a:pt x="4508453" y="484780"/>
                </a:lnTo>
                <a:cubicBezTo>
                  <a:pt x="4508453" y="217043"/>
                  <a:pt x="4291410" y="0"/>
                  <a:pt x="4023673" y="0"/>
                </a:cubicBezTo>
                <a:close/>
              </a:path>
            </a:pathLst>
          </a:custGeom>
          <a:solidFill>
            <a:srgbClr val="FFE186"/>
          </a:solidFill>
          <a:ln w="25400" cap="flat" cmpd="sng" algn="ctr">
            <a:noFill/>
            <a:prstDash val="solid"/>
          </a:ln>
          <a:effectLst/>
        </p:spPr>
        <p:txBody>
          <a:bodyPr wrap="square" lIns="230400" tIns="0" rIns="0" bIns="0" rtlCol="0" anchor="ctr">
            <a:noAutofit/>
          </a:bodyPr>
          <a:lstStyle/>
          <a:p>
            <a:pPr lvl="0"/>
            <a:r>
              <a:rPr lang="zh-CN" altLang="en-US" sz="1705" dirty="0">
                <a:gradFill>
                  <a:gsLst>
                    <a:gs pos="0">
                      <a:srgbClr val="FFEEA5">
                        <a:lumMod val="96000"/>
                        <a:lumOff val="4000"/>
                      </a:srgbClr>
                    </a:gs>
                    <a:gs pos="100000">
                      <a:srgbClr val="79573A">
                        <a:lumMod val="98000"/>
                      </a:srgbClr>
                    </a:gs>
                    <a:gs pos="83000">
                      <a:srgbClr val="FFCB4B"/>
                    </a:gs>
                  </a:gsLst>
                  <a:lin ang="5400000" scaled="0"/>
                </a:gradFill>
                <a:latin typeface="微软雅黑" panose="020B0503020204020204" charset="-122"/>
                <a:ea typeface="微软雅黑" panose="020B0503020204020204" charset="-122"/>
                <a:sym typeface="Source Han Sans K Normal" panose="020B0400000000000000" pitchFamily="34" charset="-128"/>
              </a:rPr>
              <a:t>活动经费预算</a:t>
            </a:r>
            <a:endParaRPr lang="zh-CN" altLang="en-US" sz="1705" dirty="0">
              <a:gradFill>
                <a:gsLst>
                  <a:gs pos="0">
                    <a:srgbClr val="FFEEA5">
                      <a:lumMod val="96000"/>
                      <a:lumOff val="4000"/>
                    </a:srgbClr>
                  </a:gs>
                  <a:gs pos="100000">
                    <a:srgbClr val="79573A">
                      <a:lumMod val="98000"/>
                    </a:srgbClr>
                  </a:gs>
                  <a:gs pos="83000">
                    <a:srgbClr val="FFCB4B"/>
                  </a:gs>
                </a:gsLst>
                <a:lin ang="5400000" scaled="0"/>
              </a:gradFill>
              <a:latin typeface="微软雅黑" panose="020B0503020204020204" charset="-122"/>
              <a:ea typeface="微软雅黑" panose="020B0503020204020204" charset="-122"/>
              <a:sym typeface="Source Han Sans K Normal" panose="020B0400000000000000" pitchFamily="34" charset="-128"/>
            </a:endParaRPr>
          </a:p>
        </p:txBody>
      </p:sp>
      <p:sp>
        <p:nvSpPr>
          <p:cNvPr id="23" name="MH_Other_2"/>
          <p:cNvSpPr txBox="1"/>
          <p:nvPr>
            <p:custDataLst>
              <p:tags r:id="rId8"/>
            </p:custDataLst>
          </p:nvPr>
        </p:nvSpPr>
        <p:spPr>
          <a:xfrm flipH="1">
            <a:off x="4588202" y="3760101"/>
            <a:ext cx="601520" cy="438150"/>
          </a:xfrm>
          <a:prstGeom prst="rect">
            <a:avLst/>
          </a:prstGeom>
          <a:noFill/>
          <a:effectLst/>
        </p:spPr>
        <p:txBody>
          <a:bodyPr wrap="square" lIns="0" tIns="0" rIns="0" bIns="0" rtlCol="0" anchor="t" anchorCtr="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algn="ctr">
              <a:lnSpc>
                <a:spcPct val="100000"/>
              </a:lnSpc>
              <a:defRPr/>
            </a:pPr>
            <a:r>
              <a:rPr lang="en-US" altLang="zh-CN" sz="2845" dirty="0">
                <a:solidFill>
                  <a:srgbClr val="D90820"/>
                </a:solidFill>
                <a:latin typeface="微软雅黑" panose="020B0503020204020204" charset="-122"/>
                <a:cs typeface="Times New Roman" panose="02020603050405020304" pitchFamily="18" charset="0"/>
                <a:sym typeface="Source Han Sans K Normal" panose="020B0400000000000000" pitchFamily="34" charset="-128"/>
              </a:rPr>
              <a:t>04</a:t>
            </a:r>
            <a:endParaRPr lang="en-US" altLang="zh-CN" sz="2845" dirty="0">
              <a:solidFill>
                <a:srgbClr val="D90820"/>
              </a:solidFill>
              <a:latin typeface="微软雅黑" panose="020B0503020204020204" charset="-122"/>
              <a:cs typeface="Times New Roman" panose="02020603050405020304" pitchFamily="18" charset="0"/>
              <a:sym typeface="Source Han Sans K Normal" panose="020B0400000000000000" pitchFamily="34" charset="-128"/>
            </a:endParaRPr>
          </a:p>
        </p:txBody>
      </p:sp>
      <p:sp>
        <p:nvSpPr>
          <p:cNvPr id="24" name="MH_Others_1"/>
          <p:cNvSpPr txBox="1"/>
          <p:nvPr>
            <p:custDataLst>
              <p:tags r:id="rId9"/>
            </p:custDataLst>
          </p:nvPr>
        </p:nvSpPr>
        <p:spPr>
          <a:xfrm>
            <a:off x="2938674" y="722720"/>
            <a:ext cx="1194364" cy="481330"/>
          </a:xfrm>
          <a:prstGeom prst="rect">
            <a:avLst/>
          </a:prstGeom>
          <a:noFill/>
        </p:spPr>
        <p:txBody>
          <a:bodyPr vert="horz" wrap="square" lIns="0" tIns="0" rIns="0" bIns="0" rtlCol="0" anchor="ctr" anchorCtr="0">
            <a:spAutoFit/>
          </a:bodyPr>
          <a:lstStyle/>
          <a:p>
            <a:pPr algn="ctr"/>
            <a:r>
              <a:rPr lang="zh-CN" altLang="en-US" sz="3130" b="1" dirty="0">
                <a:gradFill>
                  <a:gsLst>
                    <a:gs pos="0">
                      <a:srgbClr val="FFEEA5">
                        <a:lumMod val="96000"/>
                        <a:lumOff val="4000"/>
                      </a:srgbClr>
                    </a:gs>
                    <a:gs pos="100000">
                      <a:srgbClr val="79573A">
                        <a:lumMod val="98000"/>
                      </a:srgbClr>
                    </a:gs>
                    <a:gs pos="83000">
                      <a:srgbClr val="FFCB4B"/>
                    </a:gs>
                  </a:gsLst>
                  <a:lin ang="5400000" scaled="0"/>
                </a:gra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目  录</a:t>
            </a:r>
            <a:endParaRPr lang="zh-CN" altLang="en-US" sz="3130" b="1" dirty="0">
              <a:gradFill>
                <a:gsLst>
                  <a:gs pos="0">
                    <a:srgbClr val="FFEEA5">
                      <a:lumMod val="96000"/>
                      <a:lumOff val="4000"/>
                    </a:srgbClr>
                  </a:gs>
                  <a:gs pos="100000">
                    <a:srgbClr val="79573A">
                      <a:lumMod val="98000"/>
                    </a:srgbClr>
                  </a:gs>
                  <a:gs pos="83000">
                    <a:srgbClr val="FFCB4B"/>
                  </a:gs>
                </a:gsLst>
                <a:lin ang="5400000" scaled="0"/>
              </a:gra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endParaRPr>
          </a:p>
        </p:txBody>
      </p:sp>
      <p:sp>
        <p:nvSpPr>
          <p:cNvPr id="25" name="MH_Others_2"/>
          <p:cNvSpPr txBox="1"/>
          <p:nvPr>
            <p:custDataLst>
              <p:tags r:id="rId10"/>
            </p:custDataLst>
          </p:nvPr>
        </p:nvSpPr>
        <p:spPr>
          <a:xfrm>
            <a:off x="4132941" y="722637"/>
            <a:ext cx="2254798" cy="481330"/>
          </a:xfrm>
          <a:prstGeom prst="rect">
            <a:avLst/>
          </a:prstGeom>
          <a:noFill/>
        </p:spPr>
        <p:txBody>
          <a:bodyPr wrap="square" lIns="0" tIns="0" rIns="0" bIns="0">
            <a:spAutoFit/>
          </a:bodyPr>
          <a:lstStyle/>
          <a:p>
            <a:pPr algn="ctr">
              <a:defRPr/>
            </a:pPr>
            <a:r>
              <a:rPr lang="en-US" altLang="zh-CN" sz="3130" b="1" dirty="0">
                <a:gradFill>
                  <a:gsLst>
                    <a:gs pos="0">
                      <a:srgbClr val="FFEEA5">
                        <a:lumMod val="96000"/>
                        <a:lumOff val="4000"/>
                      </a:srgbClr>
                    </a:gs>
                    <a:gs pos="100000">
                      <a:srgbClr val="79573A">
                        <a:lumMod val="98000"/>
                      </a:srgbClr>
                    </a:gs>
                    <a:gs pos="83000">
                      <a:srgbClr val="FFCB4B"/>
                    </a:gs>
                  </a:gsLst>
                  <a:lin ang="5400000" scaled="0"/>
                </a:gradFill>
                <a:latin typeface="微软雅黑" panose="020B0503020204020204" charset="-122"/>
                <a:ea typeface="微软雅黑" panose="020B0503020204020204" charset="-122"/>
                <a:sym typeface="Source Han Sans K Normal" panose="020B0400000000000000" pitchFamily="34" charset="-128"/>
              </a:rPr>
              <a:t>CONTENTS</a:t>
            </a:r>
            <a:endParaRPr lang="en-US" altLang="zh-CN" sz="3130" b="1" dirty="0">
              <a:gradFill>
                <a:gsLst>
                  <a:gs pos="0">
                    <a:srgbClr val="FFEEA5">
                      <a:lumMod val="96000"/>
                      <a:lumOff val="4000"/>
                    </a:srgbClr>
                  </a:gs>
                  <a:gs pos="100000">
                    <a:srgbClr val="79573A">
                      <a:lumMod val="98000"/>
                    </a:srgbClr>
                  </a:gs>
                  <a:gs pos="83000">
                    <a:srgbClr val="FFCB4B"/>
                  </a:gs>
                </a:gsLst>
                <a:lin ang="5400000" scaled="0"/>
              </a:gradFill>
              <a:latin typeface="微软雅黑" panose="020B0503020204020204" charset="-122"/>
              <a:ea typeface="微软雅黑" panose="020B0503020204020204" charset="-122"/>
              <a:sym typeface="Source Han Sans K Normal" panose="020B0400000000000000" pitchFamily="34" charset="-128"/>
            </a:endParaRPr>
          </a:p>
        </p:txBody>
      </p:sp>
    </p:spTree>
  </p:cSld>
  <p:clrMapOvr>
    <a:masterClrMapping/>
  </p:clrMapOvr>
  <mc:AlternateContent xmlns:mc="http://schemas.openxmlformats.org/markup-compatibility/2006">
    <mc:Choice xmlns:p14="http://schemas.microsoft.com/office/powerpoint/2010/main" Requires="p14">
      <p:transition p14:dur="9" advTm="6224">
        <p:comb dir="vert"/>
      </p:transition>
    </mc:Choice>
    <mc:Fallback>
      <p:transition advTm="6224">
        <p:comb dir="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 name="图片 1" descr="高考喜报"/>
          <p:cNvPicPr>
            <a:picLocks noChangeAspect="1"/>
          </p:cNvPicPr>
          <p:nvPr/>
        </p:nvPicPr>
        <p:blipFill>
          <a:blip r:embed="rId1"/>
          <a:srcRect b="57844"/>
          <a:stretch>
            <a:fillRect/>
          </a:stretch>
        </p:blipFill>
        <p:spPr>
          <a:xfrm>
            <a:off x="0" y="0"/>
            <a:ext cx="9144000" cy="5139690"/>
          </a:xfrm>
          <a:prstGeom prst="rect">
            <a:avLst/>
          </a:prstGeom>
        </p:spPr>
      </p:pic>
      <p:sp>
        <p:nvSpPr>
          <p:cNvPr id="2050" name="文本框 2"/>
          <p:cNvSpPr txBox="1">
            <a:spLocks noChangeArrowheads="1"/>
          </p:cNvSpPr>
          <p:nvPr>
            <p:custDataLst>
              <p:tags r:id="rId2"/>
            </p:custDataLst>
          </p:nvPr>
        </p:nvSpPr>
        <p:spPr bwMode="auto">
          <a:xfrm>
            <a:off x="2879173" y="1288809"/>
            <a:ext cx="3153793" cy="2297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14925" b="1"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sym typeface="Source Han Sans K Normal" panose="020B0400000000000000" pitchFamily="34" charset="-128"/>
              </a:rPr>
              <a:t>01</a:t>
            </a:r>
            <a:endParaRPr lang="en-US" altLang="zh-CN" sz="14925" b="1"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sym typeface="Source Han Sans K Normal" panose="020B0400000000000000" pitchFamily="34" charset="-128"/>
            </a:endParaRPr>
          </a:p>
        </p:txBody>
      </p:sp>
      <p:cxnSp>
        <p:nvCxnSpPr>
          <p:cNvPr id="4" name="直接连接符 3"/>
          <p:cNvCxnSpPr/>
          <p:nvPr>
            <p:custDataLst>
              <p:tags r:id="rId3"/>
            </p:custDataLst>
          </p:nvPr>
        </p:nvCxnSpPr>
        <p:spPr>
          <a:xfrm>
            <a:off x="2929933" y="3851090"/>
            <a:ext cx="2946611" cy="0"/>
          </a:xfrm>
          <a:prstGeom prst="line">
            <a:avLst/>
          </a:prstGeom>
          <a:ln w="12700">
            <a:solidFill>
              <a:srgbClr val="FFE18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 name="文本框 11"/>
          <p:cNvSpPr txBox="1">
            <a:spLocks noChangeArrowheads="1"/>
          </p:cNvSpPr>
          <p:nvPr>
            <p:custDataLst>
              <p:tags r:id="rId4"/>
            </p:custDataLst>
          </p:nvPr>
        </p:nvSpPr>
        <p:spPr bwMode="auto">
          <a:xfrm>
            <a:off x="3153895" y="2271730"/>
            <a:ext cx="2465355" cy="415290"/>
          </a:xfrm>
          <a:prstGeom prst="rect">
            <a:avLst/>
          </a:prstGeom>
          <a:solidFill>
            <a:srgbClr val="D9082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2700" b="1" dirty="0">
                <a:gradFill>
                  <a:gsLst>
                    <a:gs pos="0">
                      <a:srgbClr val="FFEFA9">
                        <a:lumMod val="96000"/>
                        <a:lumOff val="4000"/>
                      </a:srgbClr>
                    </a:gs>
                    <a:gs pos="100000">
                      <a:srgbClr val="775539">
                        <a:lumMod val="98000"/>
                      </a:srgbClr>
                    </a:gs>
                    <a:gs pos="83000">
                      <a:srgbClr val="FFCB4B"/>
                    </a:gs>
                  </a:gsLst>
                  <a:lin ang="5400000" scaled="0"/>
                </a:gra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章节 </a:t>
            </a:r>
            <a:r>
              <a:rPr lang="en-US" altLang="zh-CN" sz="2700" b="1" dirty="0">
                <a:gradFill>
                  <a:gsLst>
                    <a:gs pos="0">
                      <a:srgbClr val="FFEFA9">
                        <a:lumMod val="96000"/>
                        <a:lumOff val="4000"/>
                      </a:srgbClr>
                    </a:gs>
                    <a:gs pos="100000">
                      <a:srgbClr val="775539">
                        <a:lumMod val="98000"/>
                      </a:srgbClr>
                    </a:gs>
                    <a:gs pos="83000">
                      <a:srgbClr val="FFCB4B"/>
                    </a:gs>
                  </a:gsLst>
                  <a:lin ang="5400000" scaled="0"/>
                </a:gra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PART</a:t>
            </a:r>
            <a:endParaRPr lang="en-US" altLang="zh-CN" sz="2700" b="1" dirty="0">
              <a:gradFill>
                <a:gsLst>
                  <a:gs pos="0">
                    <a:srgbClr val="FFEFA9">
                      <a:lumMod val="96000"/>
                      <a:lumOff val="4000"/>
                    </a:srgbClr>
                  </a:gs>
                  <a:gs pos="100000">
                    <a:srgbClr val="775539">
                      <a:lumMod val="98000"/>
                    </a:srgbClr>
                  </a:gs>
                  <a:gs pos="83000">
                    <a:srgbClr val="FFCB4B"/>
                  </a:gs>
                </a:gsLst>
                <a:lin ang="5400000" scaled="0"/>
              </a:gra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endParaRPr>
          </a:p>
        </p:txBody>
      </p:sp>
      <p:sp>
        <p:nvSpPr>
          <p:cNvPr id="6" name="矩形 5"/>
          <p:cNvSpPr/>
          <p:nvPr/>
        </p:nvSpPr>
        <p:spPr>
          <a:xfrm>
            <a:off x="3068998" y="3260636"/>
            <a:ext cx="3177862" cy="590550"/>
          </a:xfrm>
          <a:prstGeom prst="rect">
            <a:avLst/>
          </a:prstGeom>
        </p:spPr>
        <p:txBody>
          <a:bodyPr wrap="square" lIns="0" tIns="0" rIns="0" bIns="0">
            <a:spAutoFit/>
          </a:bodyPr>
          <a:lstStyle/>
          <a:p>
            <a:r>
              <a:rPr lang="zh-CN" altLang="en-US" sz="38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输入标题内容</a:t>
            </a:r>
            <a:endParaRPr lang="zh-CN" altLang="en-US" sz="38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9" name="TextBox 11"/>
          <p:cNvSpPr txBox="1"/>
          <p:nvPr/>
        </p:nvSpPr>
        <p:spPr>
          <a:xfrm>
            <a:off x="2929933" y="3898326"/>
            <a:ext cx="1512570" cy="266065"/>
          </a:xfrm>
          <a:prstGeom prst="rect">
            <a:avLst/>
          </a:prstGeom>
          <a:noFill/>
        </p:spPr>
        <p:txBody>
          <a:bodyPr wrap="none" rtlCol="0">
            <a:spAutoFit/>
          </a:bodyPr>
          <a:lstStyle/>
          <a:p>
            <a:pPr marL="171450" lvl="1" indent="-171450">
              <a:buFont typeface="Arial" panose="020B0604020202020204" pitchFamily="34" charset="0"/>
              <a:buChar char="•"/>
            </a:pPr>
            <a:r>
              <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添加相关标题文字</a:t>
            </a:r>
            <a:endPar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5" name="TextBox 11"/>
          <p:cNvSpPr txBox="1"/>
          <p:nvPr/>
        </p:nvSpPr>
        <p:spPr>
          <a:xfrm>
            <a:off x="4454844" y="3898326"/>
            <a:ext cx="1512570" cy="266065"/>
          </a:xfrm>
          <a:prstGeom prst="rect">
            <a:avLst/>
          </a:prstGeom>
          <a:noFill/>
        </p:spPr>
        <p:txBody>
          <a:bodyPr wrap="none" rtlCol="0">
            <a:spAutoFit/>
          </a:bodyPr>
          <a:lstStyle/>
          <a:p>
            <a:pPr marL="171450" lvl="1" indent="-171450">
              <a:buFont typeface="Arial" panose="020B0604020202020204" pitchFamily="34" charset="0"/>
              <a:buChar char="•"/>
            </a:pPr>
            <a:r>
              <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添加相关标题文字</a:t>
            </a:r>
            <a:endPar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6" name="TextBox 11"/>
          <p:cNvSpPr txBox="1"/>
          <p:nvPr/>
        </p:nvSpPr>
        <p:spPr>
          <a:xfrm>
            <a:off x="2929933" y="4164589"/>
            <a:ext cx="1512570" cy="266065"/>
          </a:xfrm>
          <a:prstGeom prst="rect">
            <a:avLst/>
          </a:prstGeom>
          <a:noFill/>
        </p:spPr>
        <p:txBody>
          <a:bodyPr wrap="none" rtlCol="0">
            <a:spAutoFit/>
          </a:bodyPr>
          <a:lstStyle/>
          <a:p>
            <a:pPr marL="171450" lvl="1" indent="-171450">
              <a:buFont typeface="Arial" panose="020B0604020202020204" pitchFamily="34" charset="0"/>
              <a:buChar char="•"/>
            </a:pPr>
            <a:r>
              <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添加相关标题文字</a:t>
            </a:r>
            <a:endPar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7" name="TextBox 11"/>
          <p:cNvSpPr txBox="1"/>
          <p:nvPr/>
        </p:nvSpPr>
        <p:spPr>
          <a:xfrm>
            <a:off x="4454844" y="4164589"/>
            <a:ext cx="1512570" cy="266065"/>
          </a:xfrm>
          <a:prstGeom prst="rect">
            <a:avLst/>
          </a:prstGeom>
          <a:noFill/>
        </p:spPr>
        <p:txBody>
          <a:bodyPr wrap="none" rtlCol="0">
            <a:spAutoFit/>
          </a:bodyPr>
          <a:lstStyle/>
          <a:p>
            <a:pPr marL="171450" lvl="1" indent="-171450">
              <a:buFont typeface="Arial" panose="020B0604020202020204" pitchFamily="34" charset="0"/>
              <a:buChar char="•"/>
            </a:pPr>
            <a:r>
              <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添加相关标题文字</a:t>
            </a:r>
            <a:endPar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Tree>
  </p:cSld>
  <p:clrMapOvr>
    <a:masterClrMapping/>
  </p:clrMapOvr>
  <mc:AlternateContent xmlns:mc="http://schemas.openxmlformats.org/markup-compatibility/2006">
    <mc:Choice xmlns:p14="http://schemas.microsoft.com/office/powerpoint/2010/main" Requires="p14">
      <p:transition p14:dur="9" advTm="1170">
        <p:comb dir="vert"/>
      </p:transition>
    </mc:Choice>
    <mc:Fallback>
      <p:transition advTm="1170">
        <p:comb dir="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组合 4"/>
          <p:cNvGrpSpPr/>
          <p:nvPr/>
        </p:nvGrpSpPr>
        <p:grpSpPr>
          <a:xfrm>
            <a:off x="156210" y="176530"/>
            <a:ext cx="8816340" cy="4818380"/>
            <a:chOff x="246" y="278"/>
            <a:chExt cx="13884" cy="7588"/>
          </a:xfrm>
        </p:grpSpPr>
        <p:sp>
          <p:nvSpPr>
            <p:cNvPr id="2" name="矩形 1"/>
            <p:cNvSpPr/>
            <p:nvPr/>
          </p:nvSpPr>
          <p:spPr>
            <a:xfrm>
              <a:off x="246" y="278"/>
              <a:ext cx="13885" cy="7589"/>
            </a:xfrm>
            <a:prstGeom prst="rect">
              <a:avLst/>
            </a:prstGeom>
            <a:solidFill>
              <a:srgbClr val="FEF9D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8"/>
            <p:cNvSpPr txBox="1"/>
            <p:nvPr/>
          </p:nvSpPr>
          <p:spPr>
            <a:xfrm>
              <a:off x="436" y="531"/>
              <a:ext cx="3144" cy="436"/>
            </a:xfrm>
            <a:prstGeom prst="rect">
              <a:avLst/>
            </a:prstGeom>
            <a:noFill/>
          </p:spPr>
          <p:txBody>
            <a:bodyPr wrap="square" lIns="0" tIns="0" rIns="0" bIns="0" rtlCol="0" anchor="ctr">
              <a:spAutoFit/>
            </a:bodyPr>
            <a:lstStyle/>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输入标题内容</a:t>
              </a:r>
              <a:endParaRPr lang="en-US" altLang="zh-CN"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sp>
          <p:nvSpPr>
            <p:cNvPr id="31" name="TextBox 8"/>
            <p:cNvSpPr txBox="1"/>
            <p:nvPr/>
          </p:nvSpPr>
          <p:spPr>
            <a:xfrm>
              <a:off x="436" y="1069"/>
              <a:ext cx="3144" cy="193"/>
            </a:xfrm>
            <a:prstGeom prst="rect">
              <a:avLst/>
            </a:prstGeom>
            <a:noFill/>
          </p:spPr>
          <p:txBody>
            <a:bodyPr wrap="square" lIns="0" tIns="0" rIns="0" bIns="0" rtlCol="0" anchor="ctr">
              <a:spAutoFit/>
            </a:bodyPr>
            <a:lstStyle/>
            <a:p>
              <a:r>
                <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CLICK TO ADD CAPTION TEXT</a:t>
              </a:r>
              <a:endPar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grpSp>
      <p:grpSp>
        <p:nvGrpSpPr>
          <p:cNvPr id="61" name="组合 60"/>
          <p:cNvGrpSpPr/>
          <p:nvPr/>
        </p:nvGrpSpPr>
        <p:grpSpPr>
          <a:xfrm>
            <a:off x="581025" y="1053453"/>
            <a:ext cx="8353633" cy="3491881"/>
            <a:chOff x="285" y="853"/>
            <a:chExt cx="15766" cy="6590"/>
          </a:xfrm>
        </p:grpSpPr>
        <p:cxnSp>
          <p:nvCxnSpPr>
            <p:cNvPr id="22" name="千图PPT彼岸天：ID 8661124库_Connector: Curved 21"/>
            <p:cNvCxnSpPr/>
            <p:nvPr>
              <p:custDataLst>
                <p:tags r:id="rId1"/>
              </p:custDataLst>
            </p:nvPr>
          </p:nvCxnSpPr>
          <p:spPr>
            <a:xfrm rot="5400000" flipH="1" flipV="1">
              <a:off x="741" y="3912"/>
              <a:ext cx="1681" cy="1303"/>
            </a:xfrm>
            <a:prstGeom prst="curvedConnector3">
              <a:avLst/>
            </a:prstGeom>
            <a:ln w="25400">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23" name="千图PPT彼岸天：ID 8661124库_Freeform: Shape 22"/>
            <p:cNvSpPr/>
            <p:nvPr>
              <p:custDataLst>
                <p:tags r:id="rId2"/>
              </p:custDataLst>
            </p:nvPr>
          </p:nvSpPr>
          <p:spPr>
            <a:xfrm>
              <a:off x="3438" y="1480"/>
              <a:ext cx="4655" cy="1331"/>
            </a:xfrm>
            <a:custGeom>
              <a:avLst/>
              <a:gdLst>
                <a:gd name="connsiteX0" fmla="*/ 0 w 2955851"/>
                <a:gd name="connsiteY0" fmla="*/ 845092 h 845092"/>
                <a:gd name="connsiteX1" fmla="*/ 935665 w 2955851"/>
                <a:gd name="connsiteY1" fmla="*/ 58282 h 845092"/>
                <a:gd name="connsiteX2" fmla="*/ 2955851 w 2955851"/>
                <a:gd name="connsiteY2" fmla="*/ 58282 h 845092"/>
              </a:gdLst>
              <a:ahLst/>
              <a:cxnLst>
                <a:cxn ang="0">
                  <a:pos x="connsiteX0" y="connsiteY0"/>
                </a:cxn>
                <a:cxn ang="0">
                  <a:pos x="connsiteX1" y="connsiteY1"/>
                </a:cxn>
                <a:cxn ang="0">
                  <a:pos x="connsiteX2" y="connsiteY2"/>
                </a:cxn>
              </a:cxnLst>
              <a:rect l="l" t="t" r="r" b="b"/>
              <a:pathLst>
                <a:path w="2955851" h="845092">
                  <a:moveTo>
                    <a:pt x="0" y="845092"/>
                  </a:moveTo>
                  <a:cubicBezTo>
                    <a:pt x="221511" y="517254"/>
                    <a:pt x="443023" y="189417"/>
                    <a:pt x="935665" y="58282"/>
                  </a:cubicBezTo>
                  <a:cubicBezTo>
                    <a:pt x="1428307" y="-72853"/>
                    <a:pt x="2955851" y="58282"/>
                    <a:pt x="2955851" y="58282"/>
                  </a:cubicBezTo>
                </a:path>
              </a:pathLst>
            </a:custGeom>
            <a:noFill/>
            <a:ln w="254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endParaRPr>
            </a:p>
          </p:txBody>
        </p:sp>
        <p:cxnSp>
          <p:nvCxnSpPr>
            <p:cNvPr id="24" name="千图PPT彼岸天：ID 8661124库_Connector: Curved 23"/>
            <p:cNvCxnSpPr/>
            <p:nvPr>
              <p:custDataLst>
                <p:tags r:id="rId3"/>
              </p:custDataLst>
            </p:nvPr>
          </p:nvCxnSpPr>
          <p:spPr>
            <a:xfrm rot="10800000" flipH="1" flipV="1">
              <a:off x="8809" y="1867"/>
              <a:ext cx="1553" cy="1806"/>
            </a:xfrm>
            <a:prstGeom prst="curvedConnector4">
              <a:avLst>
                <a:gd name="adj1" fmla="val -23181"/>
                <a:gd name="adj2" fmla="val 53346"/>
              </a:avLst>
            </a:prstGeom>
            <a:ln w="25400">
              <a:solidFill>
                <a:schemeClr val="accent3"/>
              </a:solidFill>
              <a:prstDash val="sysDot"/>
            </a:ln>
          </p:spPr>
          <p:style>
            <a:lnRef idx="1">
              <a:schemeClr val="accent1"/>
            </a:lnRef>
            <a:fillRef idx="0">
              <a:schemeClr val="accent1"/>
            </a:fillRef>
            <a:effectRef idx="0">
              <a:schemeClr val="accent1"/>
            </a:effectRef>
            <a:fontRef idx="minor">
              <a:schemeClr val="tx1"/>
            </a:fontRef>
          </p:style>
        </p:cxnSp>
        <p:cxnSp>
          <p:nvCxnSpPr>
            <p:cNvPr id="25" name="千图PPT彼岸天：ID 8661124库_Connector: Curved 24"/>
            <p:cNvCxnSpPr/>
            <p:nvPr>
              <p:custDataLst>
                <p:tags r:id="rId4"/>
              </p:custDataLst>
            </p:nvPr>
          </p:nvCxnSpPr>
          <p:spPr>
            <a:xfrm rot="16200000" flipH="1">
              <a:off x="10345" y="4980"/>
              <a:ext cx="1389" cy="1354"/>
            </a:xfrm>
            <a:prstGeom prst="curvedConnector3">
              <a:avLst/>
            </a:prstGeom>
            <a:ln w="2540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nvGrpSpPr>
            <p:cNvPr id="34" name="千图PPT彼岸天：ID 8661124库_组合 33"/>
            <p:cNvGrpSpPr/>
            <p:nvPr>
              <p:custDataLst>
                <p:tags r:id="rId5"/>
              </p:custDataLst>
            </p:nvPr>
          </p:nvGrpSpPr>
          <p:grpSpPr>
            <a:xfrm>
              <a:off x="11163" y="6249"/>
              <a:ext cx="4887" cy="1194"/>
              <a:chOff x="8126929" y="4872790"/>
              <a:chExt cx="3103421" cy="758395"/>
            </a:xfrm>
          </p:grpSpPr>
          <p:sp>
            <p:nvSpPr>
              <p:cNvPr id="10" name="Oval 9"/>
              <p:cNvSpPr/>
              <p:nvPr/>
            </p:nvSpPr>
            <p:spPr>
              <a:xfrm>
                <a:off x="8187070" y="5001120"/>
                <a:ext cx="531628" cy="53162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endParaRPr>
              </a:p>
            </p:txBody>
          </p:sp>
          <p:sp>
            <p:nvSpPr>
              <p:cNvPr id="11" name="Arc 10"/>
              <p:cNvSpPr/>
              <p:nvPr/>
            </p:nvSpPr>
            <p:spPr>
              <a:xfrm>
                <a:off x="8126929" y="4938427"/>
                <a:ext cx="651909" cy="651909"/>
              </a:xfrm>
              <a:prstGeom prst="arc">
                <a:avLst>
                  <a:gd name="adj1" fmla="val 12770549"/>
                  <a:gd name="adj2" fmla="val 2991777"/>
                </a:avLst>
              </a:prstGeom>
              <a:ln w="12700" cap="flat" cmpd="sng" algn="ctr">
                <a:solidFill>
                  <a:schemeClr val="accent5">
                    <a:lumMod val="100000"/>
                  </a:schemeClr>
                </a:solidFill>
                <a:prstDash val="solid"/>
                <a:miter lim="800000"/>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anchor="ctr"/>
              <a:p>
                <a:pPr algn="ctr"/>
                <a:endParaRPr>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endParaRPr>
              </a:p>
            </p:txBody>
          </p:sp>
          <p:sp>
            <p:nvSpPr>
              <p:cNvPr id="20" name="TextBox 19"/>
              <p:cNvSpPr txBox="1"/>
              <p:nvPr/>
            </p:nvSpPr>
            <p:spPr>
              <a:xfrm>
                <a:off x="8838979" y="4872790"/>
                <a:ext cx="595035" cy="308630"/>
              </a:xfrm>
              <a:prstGeom prst="rect">
                <a:avLst/>
              </a:prstGeom>
              <a:noFill/>
            </p:spPr>
            <p:txBody>
              <a:bodyPr wrap="none" anchor="ctr">
                <a:normAutofit fontScale="80000"/>
              </a:bodyPr>
              <a:p>
                <a:r>
                  <a:rPr lang="en-US" sz="1200" b="1" dirty="0">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rPr>
                  <a:t>2020</a:t>
                </a:r>
                <a:endParaRPr lang="en-US" sz="1200" b="1" dirty="0">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endParaRPr>
              </a:p>
            </p:txBody>
          </p:sp>
          <p:sp>
            <p:nvSpPr>
              <p:cNvPr id="21" name="Rectangle 20"/>
              <p:cNvSpPr/>
              <p:nvPr/>
            </p:nvSpPr>
            <p:spPr>
              <a:xfrm>
                <a:off x="8838979" y="5215687"/>
                <a:ext cx="2391371" cy="415498"/>
              </a:xfrm>
              <a:prstGeom prst="rect">
                <a:avLst/>
              </a:prstGeom>
            </p:spPr>
            <p:txBody>
              <a:bodyPr wrap="square" lIns="0" tIns="0" rIns="0" bIns="0" anchor="t" anchorCtr="0">
                <a:normAutofit/>
              </a:bodyPr>
              <a:p>
                <a:pPr>
                  <a:lnSpc>
                    <a:spcPct val="120000"/>
                  </a:lnSpc>
                </a:pPr>
                <a:r>
                  <a:rPr lang="en-US" altLang="zh-CN" sz="90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a:t>
                </a:r>
                <a:endParaRPr lang="en-US" altLang="zh-CN" sz="9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zihun35hao-jindianyahei" panose="00000500000000000000" pitchFamily="2" charset="-122"/>
                </a:endParaRPr>
              </a:p>
            </p:txBody>
          </p:sp>
          <p:sp>
            <p:nvSpPr>
              <p:cNvPr id="26" name="Freeform: Shape 25"/>
              <p:cNvSpPr>
                <a:spLocks noChangeAspect="1"/>
              </p:cNvSpPr>
              <p:nvPr/>
            </p:nvSpPr>
            <p:spPr bwMode="auto">
              <a:xfrm>
                <a:off x="8280625" y="5099904"/>
                <a:ext cx="344516" cy="287436"/>
              </a:xfrm>
              <a:custGeom>
                <a:avLst/>
                <a:gdLst>
                  <a:gd name="T0" fmla="*/ 643 w 3724"/>
                  <a:gd name="T1" fmla="*/ 1092 h 3107"/>
                  <a:gd name="T2" fmla="*/ 946 w 3724"/>
                  <a:gd name="T3" fmla="*/ 1092 h 3107"/>
                  <a:gd name="T4" fmla="*/ 991 w 3724"/>
                  <a:gd name="T5" fmla="*/ 2486 h 3107"/>
                  <a:gd name="T6" fmla="*/ 605 w 3724"/>
                  <a:gd name="T7" fmla="*/ 2486 h 3107"/>
                  <a:gd name="T8" fmla="*/ 643 w 3724"/>
                  <a:gd name="T9" fmla="*/ 1092 h 3107"/>
                  <a:gd name="T10" fmla="*/ 385 w 3724"/>
                  <a:gd name="T11" fmla="*/ 2562 h 3107"/>
                  <a:gd name="T12" fmla="*/ 3339 w 3724"/>
                  <a:gd name="T13" fmla="*/ 2562 h 3107"/>
                  <a:gd name="T14" fmla="*/ 3339 w 3724"/>
                  <a:gd name="T15" fmla="*/ 2721 h 3107"/>
                  <a:gd name="T16" fmla="*/ 3566 w 3724"/>
                  <a:gd name="T17" fmla="*/ 2721 h 3107"/>
                  <a:gd name="T18" fmla="*/ 3566 w 3724"/>
                  <a:gd name="T19" fmla="*/ 2948 h 3107"/>
                  <a:gd name="T20" fmla="*/ 3724 w 3724"/>
                  <a:gd name="T21" fmla="*/ 2948 h 3107"/>
                  <a:gd name="T22" fmla="*/ 3724 w 3724"/>
                  <a:gd name="T23" fmla="*/ 3107 h 3107"/>
                  <a:gd name="T24" fmla="*/ 0 w 3724"/>
                  <a:gd name="T25" fmla="*/ 3107 h 3107"/>
                  <a:gd name="T26" fmla="*/ 0 w 3724"/>
                  <a:gd name="T27" fmla="*/ 2948 h 3107"/>
                  <a:gd name="T28" fmla="*/ 158 w 3724"/>
                  <a:gd name="T29" fmla="*/ 2948 h 3107"/>
                  <a:gd name="T30" fmla="*/ 158 w 3724"/>
                  <a:gd name="T31" fmla="*/ 2721 h 3107"/>
                  <a:gd name="T32" fmla="*/ 385 w 3724"/>
                  <a:gd name="T33" fmla="*/ 2721 h 3107"/>
                  <a:gd name="T34" fmla="*/ 385 w 3724"/>
                  <a:gd name="T35" fmla="*/ 2562 h 3107"/>
                  <a:gd name="T36" fmla="*/ 3490 w 3724"/>
                  <a:gd name="T37" fmla="*/ 682 h 3107"/>
                  <a:gd name="T38" fmla="*/ 1862 w 3724"/>
                  <a:gd name="T39" fmla="*/ 0 h 3107"/>
                  <a:gd name="T40" fmla="*/ 234 w 3724"/>
                  <a:gd name="T41" fmla="*/ 682 h 3107"/>
                  <a:gd name="T42" fmla="*/ 234 w 3724"/>
                  <a:gd name="T43" fmla="*/ 781 h 3107"/>
                  <a:gd name="T44" fmla="*/ 3490 w 3724"/>
                  <a:gd name="T45" fmla="*/ 781 h 3107"/>
                  <a:gd name="T46" fmla="*/ 3490 w 3724"/>
                  <a:gd name="T47" fmla="*/ 682 h 3107"/>
                  <a:gd name="T48" fmla="*/ 544 w 3724"/>
                  <a:gd name="T49" fmla="*/ 857 h 3107"/>
                  <a:gd name="T50" fmla="*/ 3180 w 3724"/>
                  <a:gd name="T51" fmla="*/ 857 h 3107"/>
                  <a:gd name="T52" fmla="*/ 3180 w 3724"/>
                  <a:gd name="T53" fmla="*/ 1009 h 3107"/>
                  <a:gd name="T54" fmla="*/ 544 w 3724"/>
                  <a:gd name="T55" fmla="*/ 1009 h 3107"/>
                  <a:gd name="T56" fmla="*/ 544 w 3724"/>
                  <a:gd name="T57" fmla="*/ 857 h 3107"/>
                  <a:gd name="T58" fmla="*/ 2771 w 3724"/>
                  <a:gd name="T59" fmla="*/ 1092 h 3107"/>
                  <a:gd name="T60" fmla="*/ 3074 w 3724"/>
                  <a:gd name="T61" fmla="*/ 1092 h 3107"/>
                  <a:gd name="T62" fmla="*/ 3118 w 3724"/>
                  <a:gd name="T63" fmla="*/ 2486 h 3107"/>
                  <a:gd name="T64" fmla="*/ 2733 w 3724"/>
                  <a:gd name="T65" fmla="*/ 2486 h 3107"/>
                  <a:gd name="T66" fmla="*/ 2771 w 3724"/>
                  <a:gd name="T67" fmla="*/ 1092 h 3107"/>
                  <a:gd name="T68" fmla="*/ 2058 w 3724"/>
                  <a:gd name="T69" fmla="*/ 1092 h 3107"/>
                  <a:gd name="T70" fmla="*/ 2371 w 3724"/>
                  <a:gd name="T71" fmla="*/ 1092 h 3107"/>
                  <a:gd name="T72" fmla="*/ 2416 w 3724"/>
                  <a:gd name="T73" fmla="*/ 2486 h 3107"/>
                  <a:gd name="T74" fmla="*/ 2020 w 3724"/>
                  <a:gd name="T75" fmla="*/ 2486 h 3107"/>
                  <a:gd name="T76" fmla="*/ 2058 w 3724"/>
                  <a:gd name="T77" fmla="*/ 1092 h 3107"/>
                  <a:gd name="T78" fmla="*/ 1356 w 3724"/>
                  <a:gd name="T79" fmla="*/ 1092 h 3107"/>
                  <a:gd name="T80" fmla="*/ 1658 w 3724"/>
                  <a:gd name="T81" fmla="*/ 1092 h 3107"/>
                  <a:gd name="T82" fmla="*/ 1703 w 3724"/>
                  <a:gd name="T83" fmla="*/ 2486 h 3107"/>
                  <a:gd name="T84" fmla="*/ 1311 w 3724"/>
                  <a:gd name="T85" fmla="*/ 2486 h 3107"/>
                  <a:gd name="T86" fmla="*/ 1356 w 3724"/>
                  <a:gd name="T87" fmla="*/ 1092 h 3107"/>
                  <a:gd name="T88" fmla="*/ 1356 w 3724"/>
                  <a:gd name="T89" fmla="*/ 1092 h 3107"/>
                  <a:gd name="T90" fmla="*/ 1356 w 3724"/>
                  <a:gd name="T91" fmla="*/ 1092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24" h="3107">
                    <a:moveTo>
                      <a:pt x="643" y="1092"/>
                    </a:moveTo>
                    <a:lnTo>
                      <a:pt x="946" y="1092"/>
                    </a:lnTo>
                    <a:lnTo>
                      <a:pt x="991" y="2486"/>
                    </a:lnTo>
                    <a:lnTo>
                      <a:pt x="605" y="2486"/>
                    </a:lnTo>
                    <a:lnTo>
                      <a:pt x="643" y="1092"/>
                    </a:lnTo>
                    <a:close/>
                    <a:moveTo>
                      <a:pt x="385" y="2562"/>
                    </a:moveTo>
                    <a:lnTo>
                      <a:pt x="3339" y="2562"/>
                    </a:lnTo>
                    <a:lnTo>
                      <a:pt x="3339" y="2721"/>
                    </a:lnTo>
                    <a:lnTo>
                      <a:pt x="3566" y="2721"/>
                    </a:lnTo>
                    <a:lnTo>
                      <a:pt x="3566" y="2948"/>
                    </a:lnTo>
                    <a:lnTo>
                      <a:pt x="3724" y="2948"/>
                    </a:lnTo>
                    <a:lnTo>
                      <a:pt x="3724" y="3107"/>
                    </a:lnTo>
                    <a:lnTo>
                      <a:pt x="0" y="3107"/>
                    </a:lnTo>
                    <a:lnTo>
                      <a:pt x="0" y="2948"/>
                    </a:lnTo>
                    <a:lnTo>
                      <a:pt x="158" y="2948"/>
                    </a:lnTo>
                    <a:lnTo>
                      <a:pt x="158" y="2721"/>
                    </a:lnTo>
                    <a:lnTo>
                      <a:pt x="385" y="2721"/>
                    </a:lnTo>
                    <a:lnTo>
                      <a:pt x="385" y="2562"/>
                    </a:lnTo>
                    <a:close/>
                    <a:moveTo>
                      <a:pt x="3490" y="682"/>
                    </a:moveTo>
                    <a:lnTo>
                      <a:pt x="1862" y="0"/>
                    </a:lnTo>
                    <a:lnTo>
                      <a:pt x="234" y="682"/>
                    </a:lnTo>
                    <a:lnTo>
                      <a:pt x="234" y="781"/>
                    </a:lnTo>
                    <a:lnTo>
                      <a:pt x="3490" y="781"/>
                    </a:lnTo>
                    <a:lnTo>
                      <a:pt x="3490" y="682"/>
                    </a:lnTo>
                    <a:close/>
                    <a:moveTo>
                      <a:pt x="544" y="857"/>
                    </a:moveTo>
                    <a:lnTo>
                      <a:pt x="3180" y="857"/>
                    </a:lnTo>
                    <a:lnTo>
                      <a:pt x="3180" y="1009"/>
                    </a:lnTo>
                    <a:lnTo>
                      <a:pt x="544" y="1009"/>
                    </a:lnTo>
                    <a:lnTo>
                      <a:pt x="544" y="857"/>
                    </a:lnTo>
                    <a:close/>
                    <a:moveTo>
                      <a:pt x="2771" y="1092"/>
                    </a:moveTo>
                    <a:lnTo>
                      <a:pt x="3074" y="1092"/>
                    </a:lnTo>
                    <a:lnTo>
                      <a:pt x="3118" y="2486"/>
                    </a:lnTo>
                    <a:lnTo>
                      <a:pt x="2733" y="2486"/>
                    </a:lnTo>
                    <a:lnTo>
                      <a:pt x="2771" y="1092"/>
                    </a:lnTo>
                    <a:close/>
                    <a:moveTo>
                      <a:pt x="2058" y="1092"/>
                    </a:moveTo>
                    <a:lnTo>
                      <a:pt x="2371" y="1092"/>
                    </a:lnTo>
                    <a:lnTo>
                      <a:pt x="2416" y="2486"/>
                    </a:lnTo>
                    <a:lnTo>
                      <a:pt x="2020" y="2486"/>
                    </a:lnTo>
                    <a:lnTo>
                      <a:pt x="2058" y="1092"/>
                    </a:lnTo>
                    <a:close/>
                    <a:moveTo>
                      <a:pt x="1356" y="1092"/>
                    </a:moveTo>
                    <a:lnTo>
                      <a:pt x="1658" y="1092"/>
                    </a:lnTo>
                    <a:lnTo>
                      <a:pt x="1703" y="2486"/>
                    </a:lnTo>
                    <a:lnTo>
                      <a:pt x="1311" y="2486"/>
                    </a:lnTo>
                    <a:lnTo>
                      <a:pt x="1356" y="1092"/>
                    </a:lnTo>
                    <a:close/>
                    <a:moveTo>
                      <a:pt x="1356" y="1092"/>
                    </a:moveTo>
                    <a:lnTo>
                      <a:pt x="1356" y="1092"/>
                    </a:lnTo>
                    <a:close/>
                  </a:path>
                </a:pathLst>
              </a:custGeom>
              <a:solidFill>
                <a:schemeClr val="bg1"/>
              </a:solidFill>
              <a:ln>
                <a:noFill/>
              </a:ln>
            </p:spPr>
            <p:txBody>
              <a:bodyPr anchor="ctr"/>
              <a:p>
                <a:pPr algn="ctr"/>
                <a:endParaRPr>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endParaRPr>
              </a:p>
            </p:txBody>
          </p:sp>
        </p:grpSp>
        <p:grpSp>
          <p:nvGrpSpPr>
            <p:cNvPr id="6" name="千图PPT彼岸天：ID 8661124库_组合 32"/>
            <p:cNvGrpSpPr/>
            <p:nvPr>
              <p:custDataLst>
                <p:tags r:id="rId6"/>
              </p:custDataLst>
            </p:nvPr>
          </p:nvGrpSpPr>
          <p:grpSpPr>
            <a:xfrm>
              <a:off x="9718" y="3673"/>
              <a:ext cx="5205" cy="1289"/>
              <a:chOff x="7208875" y="3237492"/>
              <a:chExt cx="3305400" cy="818707"/>
            </a:xfrm>
          </p:grpSpPr>
          <p:sp>
            <p:nvSpPr>
              <p:cNvPr id="7" name="Oval 5"/>
              <p:cNvSpPr/>
              <p:nvPr/>
            </p:nvSpPr>
            <p:spPr>
              <a:xfrm>
                <a:off x="7208875" y="3237492"/>
                <a:ext cx="818707" cy="8187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endParaRPr>
              </a:p>
            </p:txBody>
          </p:sp>
          <p:sp>
            <p:nvSpPr>
              <p:cNvPr id="18" name="TextBox 17"/>
              <p:cNvSpPr txBox="1"/>
              <p:nvPr/>
            </p:nvSpPr>
            <p:spPr>
              <a:xfrm>
                <a:off x="8122904" y="3251986"/>
                <a:ext cx="595035" cy="308630"/>
              </a:xfrm>
              <a:prstGeom prst="rect">
                <a:avLst/>
              </a:prstGeom>
              <a:noFill/>
            </p:spPr>
            <p:txBody>
              <a:bodyPr wrap="none" anchor="ctr">
                <a:normAutofit fontScale="80000"/>
              </a:bodyPr>
              <a:p>
                <a:r>
                  <a:rPr lang="en-US" sz="1200" b="1" dirty="0">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rPr>
                  <a:t>2019</a:t>
                </a:r>
                <a:endParaRPr lang="en-US" sz="1200" b="1" dirty="0">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endParaRPr>
              </a:p>
            </p:txBody>
          </p:sp>
          <p:sp>
            <p:nvSpPr>
              <p:cNvPr id="19" name="Rectangle 18"/>
              <p:cNvSpPr/>
              <p:nvPr/>
            </p:nvSpPr>
            <p:spPr>
              <a:xfrm>
                <a:off x="8122904" y="3594883"/>
                <a:ext cx="2391371" cy="415498"/>
              </a:xfrm>
              <a:prstGeom prst="rect">
                <a:avLst/>
              </a:prstGeom>
            </p:spPr>
            <p:txBody>
              <a:bodyPr wrap="square" lIns="0" tIns="0" rIns="0" bIns="0" anchor="t" anchorCtr="0"/>
              <a:p>
                <a:pPr>
                  <a:lnSpc>
                    <a:spcPct val="120000"/>
                  </a:lnSpc>
                </a:pPr>
                <a:r>
                  <a:rPr lang="en-US" altLang="zh-CN" sz="100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a:t>
                </a:r>
                <a:endParaRPr lang="en-US" altLang="zh-CN" sz="100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27" name="Freeform: Shape 26"/>
              <p:cNvSpPr>
                <a:spLocks noChangeAspect="1"/>
              </p:cNvSpPr>
              <p:nvPr/>
            </p:nvSpPr>
            <p:spPr bwMode="auto">
              <a:xfrm>
                <a:off x="7427701" y="3497257"/>
                <a:ext cx="381053" cy="310581"/>
              </a:xfrm>
              <a:custGeom>
                <a:avLst/>
                <a:gdLst>
                  <a:gd name="connsiteX0" fmla="*/ 207069 w 508000"/>
                  <a:gd name="connsiteY0" fmla="*/ 165501 h 414051"/>
                  <a:gd name="connsiteX1" fmla="*/ 254000 w 508000"/>
                  <a:gd name="connsiteY1" fmla="*/ 195087 h 414051"/>
                  <a:gd name="connsiteX2" fmla="*/ 300931 w 508000"/>
                  <a:gd name="connsiteY2" fmla="*/ 165501 h 414051"/>
                  <a:gd name="connsiteX3" fmla="*/ 350678 w 508000"/>
                  <a:gd name="connsiteY3" fmla="*/ 214342 h 414051"/>
                  <a:gd name="connsiteX4" fmla="*/ 339884 w 508000"/>
                  <a:gd name="connsiteY4" fmla="*/ 251442 h 414051"/>
                  <a:gd name="connsiteX5" fmla="*/ 254000 w 508000"/>
                  <a:gd name="connsiteY5" fmla="*/ 321885 h 414051"/>
                  <a:gd name="connsiteX6" fmla="*/ 168117 w 508000"/>
                  <a:gd name="connsiteY6" fmla="*/ 251442 h 414051"/>
                  <a:gd name="connsiteX7" fmla="*/ 157323 w 508000"/>
                  <a:gd name="connsiteY7" fmla="*/ 214342 h 414051"/>
                  <a:gd name="connsiteX8" fmla="*/ 207069 w 508000"/>
                  <a:gd name="connsiteY8" fmla="*/ 165501 h 414051"/>
                  <a:gd name="connsiteX9" fmla="*/ 254000 w 508000"/>
                  <a:gd name="connsiteY9" fmla="*/ 95406 h 414051"/>
                  <a:gd name="connsiteX10" fmla="*/ 119723 w 508000"/>
                  <a:gd name="connsiteY10" fmla="*/ 229820 h 414051"/>
                  <a:gd name="connsiteX11" fmla="*/ 254000 w 508000"/>
                  <a:gd name="connsiteY11" fmla="*/ 364703 h 414051"/>
                  <a:gd name="connsiteX12" fmla="*/ 388277 w 508000"/>
                  <a:gd name="connsiteY12" fmla="*/ 229820 h 414051"/>
                  <a:gd name="connsiteX13" fmla="*/ 254000 w 508000"/>
                  <a:gd name="connsiteY13" fmla="*/ 95406 h 414051"/>
                  <a:gd name="connsiteX14" fmla="*/ 395320 w 508000"/>
                  <a:gd name="connsiteY14" fmla="*/ 93526 h 414051"/>
                  <a:gd name="connsiteX15" fmla="*/ 386869 w 508000"/>
                  <a:gd name="connsiteY15" fmla="*/ 101515 h 414051"/>
                  <a:gd name="connsiteX16" fmla="*/ 386869 w 508000"/>
                  <a:gd name="connsiteY16" fmla="*/ 124544 h 414051"/>
                  <a:gd name="connsiteX17" fmla="*/ 395320 w 508000"/>
                  <a:gd name="connsiteY17" fmla="*/ 132534 h 414051"/>
                  <a:gd name="connsiteX18" fmla="*/ 461050 w 508000"/>
                  <a:gd name="connsiteY18" fmla="*/ 132534 h 414051"/>
                  <a:gd name="connsiteX19" fmla="*/ 469501 w 508000"/>
                  <a:gd name="connsiteY19" fmla="*/ 124544 h 414051"/>
                  <a:gd name="connsiteX20" fmla="*/ 469501 w 508000"/>
                  <a:gd name="connsiteY20" fmla="*/ 101515 h 414051"/>
                  <a:gd name="connsiteX21" fmla="*/ 461050 w 508000"/>
                  <a:gd name="connsiteY21" fmla="*/ 93526 h 414051"/>
                  <a:gd name="connsiteX22" fmla="*/ 395320 w 508000"/>
                  <a:gd name="connsiteY22" fmla="*/ 93526 h 414051"/>
                  <a:gd name="connsiteX23" fmla="*/ 94839 w 508000"/>
                  <a:gd name="connsiteY23" fmla="*/ 0 h 414051"/>
                  <a:gd name="connsiteX24" fmla="*/ 405649 w 508000"/>
                  <a:gd name="connsiteY24" fmla="*/ 0 h 414051"/>
                  <a:gd name="connsiteX25" fmla="*/ 413161 w 508000"/>
                  <a:gd name="connsiteY25" fmla="*/ 7990 h 414051"/>
                  <a:gd name="connsiteX26" fmla="*/ 413161 w 508000"/>
                  <a:gd name="connsiteY26" fmla="*/ 41828 h 414051"/>
                  <a:gd name="connsiteX27" fmla="*/ 417856 w 508000"/>
                  <a:gd name="connsiteY27" fmla="*/ 46058 h 414051"/>
                  <a:gd name="connsiteX28" fmla="*/ 489690 w 508000"/>
                  <a:gd name="connsiteY28" fmla="*/ 46058 h 414051"/>
                  <a:gd name="connsiteX29" fmla="*/ 508000 w 508000"/>
                  <a:gd name="connsiteY29" fmla="*/ 67207 h 414051"/>
                  <a:gd name="connsiteX30" fmla="*/ 508000 w 508000"/>
                  <a:gd name="connsiteY30" fmla="*/ 398072 h 414051"/>
                  <a:gd name="connsiteX31" fmla="*/ 492037 w 508000"/>
                  <a:gd name="connsiteY31" fmla="*/ 414051 h 414051"/>
                  <a:gd name="connsiteX32" fmla="*/ 15963 w 508000"/>
                  <a:gd name="connsiteY32" fmla="*/ 414051 h 414051"/>
                  <a:gd name="connsiteX33" fmla="*/ 0 w 508000"/>
                  <a:gd name="connsiteY33" fmla="*/ 398072 h 414051"/>
                  <a:gd name="connsiteX34" fmla="*/ 0 w 508000"/>
                  <a:gd name="connsiteY34" fmla="*/ 62037 h 414051"/>
                  <a:gd name="connsiteX35" fmla="*/ 15963 w 508000"/>
                  <a:gd name="connsiteY35" fmla="*/ 46058 h 414051"/>
                  <a:gd name="connsiteX36" fmla="*/ 82632 w 508000"/>
                  <a:gd name="connsiteY36" fmla="*/ 46058 h 414051"/>
                  <a:gd name="connsiteX37" fmla="*/ 87327 w 508000"/>
                  <a:gd name="connsiteY37" fmla="*/ 41828 h 414051"/>
                  <a:gd name="connsiteX38" fmla="*/ 87327 w 508000"/>
                  <a:gd name="connsiteY38" fmla="*/ 7990 h 414051"/>
                  <a:gd name="connsiteX39" fmla="*/ 94839 w 508000"/>
                  <a:gd name="connsiteY39" fmla="*/ 0 h 41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08000" h="414051">
                    <a:moveTo>
                      <a:pt x="207069" y="165501"/>
                    </a:moveTo>
                    <a:cubicBezTo>
                      <a:pt x="234759" y="165501"/>
                      <a:pt x="250715" y="195087"/>
                      <a:pt x="254000" y="195087"/>
                    </a:cubicBezTo>
                    <a:cubicBezTo>
                      <a:pt x="258224" y="195087"/>
                      <a:pt x="274650" y="165501"/>
                      <a:pt x="300931" y="165501"/>
                    </a:cubicBezTo>
                    <a:cubicBezTo>
                      <a:pt x="327682" y="165501"/>
                      <a:pt x="349270" y="187573"/>
                      <a:pt x="350678" y="214342"/>
                    </a:cubicBezTo>
                    <a:cubicBezTo>
                      <a:pt x="351616" y="229370"/>
                      <a:pt x="346923" y="240641"/>
                      <a:pt x="339884" y="251442"/>
                    </a:cubicBezTo>
                    <a:cubicBezTo>
                      <a:pt x="326274" y="272105"/>
                      <a:pt x="267141" y="321885"/>
                      <a:pt x="254000" y="321885"/>
                    </a:cubicBezTo>
                    <a:cubicBezTo>
                      <a:pt x="241798" y="321885"/>
                      <a:pt x="181727" y="272105"/>
                      <a:pt x="168117" y="251442"/>
                    </a:cubicBezTo>
                    <a:cubicBezTo>
                      <a:pt x="161547" y="241110"/>
                      <a:pt x="156384" y="229370"/>
                      <a:pt x="157323" y="214342"/>
                    </a:cubicBezTo>
                    <a:cubicBezTo>
                      <a:pt x="158731" y="187573"/>
                      <a:pt x="180319" y="165501"/>
                      <a:pt x="207069" y="165501"/>
                    </a:cubicBezTo>
                    <a:close/>
                    <a:moveTo>
                      <a:pt x="254000" y="95406"/>
                    </a:moveTo>
                    <a:cubicBezTo>
                      <a:pt x="179819" y="95406"/>
                      <a:pt x="119723" y="155563"/>
                      <a:pt x="119723" y="229820"/>
                    </a:cubicBezTo>
                    <a:cubicBezTo>
                      <a:pt x="119723" y="304076"/>
                      <a:pt x="179819" y="364703"/>
                      <a:pt x="254000" y="364703"/>
                    </a:cubicBezTo>
                    <a:cubicBezTo>
                      <a:pt x="328181" y="364703"/>
                      <a:pt x="388277" y="304076"/>
                      <a:pt x="388277" y="229820"/>
                    </a:cubicBezTo>
                    <a:cubicBezTo>
                      <a:pt x="388277" y="155563"/>
                      <a:pt x="328181" y="95406"/>
                      <a:pt x="254000" y="95406"/>
                    </a:cubicBezTo>
                    <a:close/>
                    <a:moveTo>
                      <a:pt x="395320" y="93526"/>
                    </a:moveTo>
                    <a:cubicBezTo>
                      <a:pt x="390625" y="93526"/>
                      <a:pt x="386869" y="97286"/>
                      <a:pt x="386869" y="101515"/>
                    </a:cubicBezTo>
                    <a:cubicBezTo>
                      <a:pt x="386869" y="101515"/>
                      <a:pt x="386869" y="101515"/>
                      <a:pt x="386869" y="124544"/>
                    </a:cubicBezTo>
                    <a:cubicBezTo>
                      <a:pt x="386869" y="128774"/>
                      <a:pt x="390625" y="132534"/>
                      <a:pt x="395320" y="132534"/>
                    </a:cubicBezTo>
                    <a:cubicBezTo>
                      <a:pt x="395320" y="132534"/>
                      <a:pt x="395320" y="132534"/>
                      <a:pt x="461050" y="132534"/>
                    </a:cubicBezTo>
                    <a:cubicBezTo>
                      <a:pt x="465745" y="132534"/>
                      <a:pt x="469501" y="128774"/>
                      <a:pt x="469501" y="124544"/>
                    </a:cubicBezTo>
                    <a:lnTo>
                      <a:pt x="469501" y="101515"/>
                    </a:lnTo>
                    <a:cubicBezTo>
                      <a:pt x="469501" y="97286"/>
                      <a:pt x="465745" y="93526"/>
                      <a:pt x="461050" y="93526"/>
                    </a:cubicBezTo>
                    <a:cubicBezTo>
                      <a:pt x="461050" y="93526"/>
                      <a:pt x="461050" y="93526"/>
                      <a:pt x="395320" y="93526"/>
                    </a:cubicBezTo>
                    <a:close/>
                    <a:moveTo>
                      <a:pt x="94839" y="0"/>
                    </a:moveTo>
                    <a:cubicBezTo>
                      <a:pt x="94839" y="0"/>
                      <a:pt x="94839" y="0"/>
                      <a:pt x="405649" y="0"/>
                    </a:cubicBezTo>
                    <a:cubicBezTo>
                      <a:pt x="409875" y="0"/>
                      <a:pt x="413161" y="3760"/>
                      <a:pt x="413161" y="7990"/>
                    </a:cubicBezTo>
                    <a:cubicBezTo>
                      <a:pt x="413161" y="7990"/>
                      <a:pt x="413161" y="7990"/>
                      <a:pt x="413161" y="41828"/>
                    </a:cubicBezTo>
                    <a:cubicBezTo>
                      <a:pt x="413161" y="46058"/>
                      <a:pt x="417856" y="46058"/>
                      <a:pt x="417856" y="46058"/>
                    </a:cubicBezTo>
                    <a:cubicBezTo>
                      <a:pt x="417856" y="46058"/>
                      <a:pt x="417856" y="46058"/>
                      <a:pt x="489690" y="46058"/>
                    </a:cubicBezTo>
                    <a:cubicBezTo>
                      <a:pt x="506592" y="46058"/>
                      <a:pt x="508000" y="55458"/>
                      <a:pt x="508000" y="67207"/>
                    </a:cubicBezTo>
                    <a:cubicBezTo>
                      <a:pt x="508000" y="67207"/>
                      <a:pt x="508000" y="67207"/>
                      <a:pt x="508000" y="398072"/>
                    </a:cubicBezTo>
                    <a:cubicBezTo>
                      <a:pt x="508000" y="407001"/>
                      <a:pt x="500958" y="414051"/>
                      <a:pt x="492037" y="414051"/>
                    </a:cubicBezTo>
                    <a:cubicBezTo>
                      <a:pt x="492037" y="414051"/>
                      <a:pt x="492037" y="414051"/>
                      <a:pt x="15963" y="414051"/>
                    </a:cubicBezTo>
                    <a:cubicBezTo>
                      <a:pt x="7043" y="414051"/>
                      <a:pt x="0" y="407001"/>
                      <a:pt x="0" y="398072"/>
                    </a:cubicBezTo>
                    <a:cubicBezTo>
                      <a:pt x="0" y="398072"/>
                      <a:pt x="0" y="398072"/>
                      <a:pt x="0" y="62037"/>
                    </a:cubicBezTo>
                    <a:cubicBezTo>
                      <a:pt x="0" y="53108"/>
                      <a:pt x="7982" y="46058"/>
                      <a:pt x="15963" y="46058"/>
                    </a:cubicBezTo>
                    <a:cubicBezTo>
                      <a:pt x="15963" y="46058"/>
                      <a:pt x="15963" y="46058"/>
                      <a:pt x="82632" y="46058"/>
                    </a:cubicBezTo>
                    <a:cubicBezTo>
                      <a:pt x="88266" y="46058"/>
                      <a:pt x="87327" y="41828"/>
                      <a:pt x="87327" y="41828"/>
                    </a:cubicBezTo>
                    <a:cubicBezTo>
                      <a:pt x="87327" y="41828"/>
                      <a:pt x="87327" y="41828"/>
                      <a:pt x="87327" y="7990"/>
                    </a:cubicBezTo>
                    <a:cubicBezTo>
                      <a:pt x="87327" y="3760"/>
                      <a:pt x="90614" y="0"/>
                      <a:pt x="94839" y="0"/>
                    </a:cubicBezTo>
                    <a:close/>
                  </a:path>
                </a:pathLst>
              </a:custGeom>
              <a:solidFill>
                <a:schemeClr val="bg1"/>
              </a:solidFill>
              <a:ln>
                <a:noFill/>
              </a:ln>
            </p:spPr>
            <p:txBody>
              <a:bodyPr anchor="ctr"/>
              <a:p>
                <a:pPr algn="ctr"/>
                <a:endParaRPr>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endParaRPr>
              </a:p>
            </p:txBody>
          </p:sp>
        </p:grpSp>
        <p:grpSp>
          <p:nvGrpSpPr>
            <p:cNvPr id="8" name="千图PPT彼岸天：ID 8661124库_组合 1"/>
            <p:cNvGrpSpPr/>
            <p:nvPr>
              <p:custDataLst>
                <p:tags r:id="rId7"/>
              </p:custDataLst>
            </p:nvPr>
          </p:nvGrpSpPr>
          <p:grpSpPr>
            <a:xfrm>
              <a:off x="285" y="5404"/>
              <a:ext cx="5239" cy="1656"/>
              <a:chOff x="1219200" y="4336632"/>
              <a:chExt cx="3327074" cy="1051679"/>
            </a:xfrm>
          </p:grpSpPr>
          <p:sp>
            <p:nvSpPr>
              <p:cNvPr id="9" name="Oval 7"/>
              <p:cNvSpPr/>
              <p:nvPr/>
            </p:nvSpPr>
            <p:spPr>
              <a:xfrm>
                <a:off x="1219200" y="4336632"/>
                <a:ext cx="818707" cy="8187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endParaRPr>
              </a:p>
            </p:txBody>
          </p:sp>
          <p:sp>
            <p:nvSpPr>
              <p:cNvPr id="12" name="TextBox 11"/>
              <p:cNvSpPr txBox="1"/>
              <p:nvPr/>
            </p:nvSpPr>
            <p:spPr>
              <a:xfrm>
                <a:off x="2155025" y="4351127"/>
                <a:ext cx="595035" cy="308630"/>
              </a:xfrm>
              <a:prstGeom prst="rect">
                <a:avLst/>
              </a:prstGeom>
              <a:noFill/>
            </p:spPr>
            <p:txBody>
              <a:bodyPr wrap="none" anchor="ctr">
                <a:normAutofit fontScale="80000"/>
              </a:bodyPr>
              <a:p>
                <a:r>
                  <a:rPr lang="en-US" sz="1200" b="1" dirty="0">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rPr>
                  <a:t>2016</a:t>
                </a:r>
                <a:endParaRPr lang="en-US" sz="1200" b="1" dirty="0">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endParaRPr>
              </a:p>
            </p:txBody>
          </p:sp>
          <p:sp>
            <p:nvSpPr>
              <p:cNvPr id="13" name="Rectangle 12"/>
              <p:cNvSpPr/>
              <p:nvPr/>
            </p:nvSpPr>
            <p:spPr>
              <a:xfrm>
                <a:off x="2155225" y="4694294"/>
                <a:ext cx="2391049" cy="694017"/>
              </a:xfrm>
              <a:prstGeom prst="rect">
                <a:avLst/>
              </a:prstGeom>
            </p:spPr>
            <p:txBody>
              <a:bodyPr wrap="square" lIns="0" tIns="0" rIns="0" bIns="0" anchor="t" anchorCtr="0"/>
              <a:p>
                <a:pPr>
                  <a:lnSpc>
                    <a:spcPct val="120000"/>
                  </a:lnSpc>
                </a:pPr>
                <a:r>
                  <a:rPr lang="en-US" altLang="zh-CN" sz="100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a:t>
                </a:r>
                <a:endParaRPr lang="en-US" altLang="zh-CN" sz="100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28" name="Freeform: Shape 27"/>
              <p:cNvSpPr>
                <a:spLocks noChangeAspect="1"/>
              </p:cNvSpPr>
              <p:nvPr/>
            </p:nvSpPr>
            <p:spPr bwMode="auto">
              <a:xfrm>
                <a:off x="1452209" y="4504595"/>
                <a:ext cx="346112" cy="494838"/>
              </a:xfrm>
              <a:custGeom>
                <a:avLst/>
                <a:gdLst>
                  <a:gd name="T0" fmla="*/ 764 w 795"/>
                  <a:gd name="T1" fmla="*/ 320 h 1138"/>
                  <a:gd name="T2" fmla="*/ 307 w 795"/>
                  <a:gd name="T3" fmla="*/ 320 h 1138"/>
                  <a:gd name="T4" fmla="*/ 297 w 795"/>
                  <a:gd name="T5" fmla="*/ 311 h 1138"/>
                  <a:gd name="T6" fmla="*/ 215 w 795"/>
                  <a:gd name="T7" fmla="*/ 115 h 1138"/>
                  <a:gd name="T8" fmla="*/ 190 w 795"/>
                  <a:gd name="T9" fmla="*/ 87 h 1138"/>
                  <a:gd name="T10" fmla="*/ 50 w 795"/>
                  <a:gd name="T11" fmla="*/ 5 h 1138"/>
                  <a:gd name="T12" fmla="*/ 32 w 795"/>
                  <a:gd name="T13" fmla="*/ 0 h 1138"/>
                  <a:gd name="T14" fmla="*/ 5 w 795"/>
                  <a:gd name="T15" fmla="*/ 14 h 1138"/>
                  <a:gd name="T16" fmla="*/ 2 w 795"/>
                  <a:gd name="T17" fmla="*/ 37 h 1138"/>
                  <a:gd name="T18" fmla="*/ 18 w 795"/>
                  <a:gd name="T19" fmla="*/ 58 h 1138"/>
                  <a:gd name="T20" fmla="*/ 146 w 795"/>
                  <a:gd name="T21" fmla="*/ 131 h 1138"/>
                  <a:gd name="T22" fmla="*/ 153 w 795"/>
                  <a:gd name="T23" fmla="*/ 140 h 1138"/>
                  <a:gd name="T24" fmla="*/ 225 w 795"/>
                  <a:gd name="T25" fmla="*/ 311 h 1138"/>
                  <a:gd name="T26" fmla="*/ 220 w 795"/>
                  <a:gd name="T27" fmla="*/ 320 h 1138"/>
                  <a:gd name="T28" fmla="*/ 89 w 795"/>
                  <a:gd name="T29" fmla="*/ 320 h 1138"/>
                  <a:gd name="T30" fmla="*/ 60 w 795"/>
                  <a:gd name="T31" fmla="*/ 352 h 1138"/>
                  <a:gd name="T32" fmla="*/ 147 w 795"/>
                  <a:gd name="T33" fmla="*/ 1107 h 1138"/>
                  <a:gd name="T34" fmla="*/ 183 w 795"/>
                  <a:gd name="T35" fmla="*/ 1138 h 1138"/>
                  <a:gd name="T36" fmla="*/ 670 w 795"/>
                  <a:gd name="T37" fmla="*/ 1138 h 1138"/>
                  <a:gd name="T38" fmla="*/ 706 w 795"/>
                  <a:gd name="T39" fmla="*/ 1107 h 1138"/>
                  <a:gd name="T40" fmla="*/ 793 w 795"/>
                  <a:gd name="T41" fmla="*/ 352 h 1138"/>
                  <a:gd name="T42" fmla="*/ 764 w 795"/>
                  <a:gd name="T43" fmla="*/ 320 h 1138"/>
                  <a:gd name="T44" fmla="*/ 651 w 795"/>
                  <a:gd name="T45" fmla="*/ 1043 h 1138"/>
                  <a:gd name="T46" fmla="*/ 615 w 795"/>
                  <a:gd name="T47" fmla="*/ 1074 h 1138"/>
                  <a:gd name="T48" fmla="*/ 238 w 795"/>
                  <a:gd name="T49" fmla="*/ 1074 h 1138"/>
                  <a:gd name="T50" fmla="*/ 202 w 795"/>
                  <a:gd name="T51" fmla="*/ 1043 h 1138"/>
                  <a:gd name="T52" fmla="*/ 187 w 795"/>
                  <a:gd name="T53" fmla="*/ 900 h 1138"/>
                  <a:gd name="T54" fmla="*/ 666 w 795"/>
                  <a:gd name="T55" fmla="*/ 900 h 1138"/>
                  <a:gd name="T56" fmla="*/ 651 w 795"/>
                  <a:gd name="T57" fmla="*/ 1043 h 1138"/>
                  <a:gd name="T58" fmla="*/ 286 w 795"/>
                  <a:gd name="T59" fmla="*/ 693 h 1138"/>
                  <a:gd name="T60" fmla="*/ 362 w 795"/>
                  <a:gd name="T61" fmla="*/ 618 h 1138"/>
                  <a:gd name="T62" fmla="*/ 434 w 795"/>
                  <a:gd name="T63" fmla="*/ 651 h 1138"/>
                  <a:gd name="T64" fmla="*/ 506 w 795"/>
                  <a:gd name="T65" fmla="*/ 618 h 1138"/>
                  <a:gd name="T66" fmla="*/ 582 w 795"/>
                  <a:gd name="T67" fmla="*/ 693 h 1138"/>
                  <a:gd name="T68" fmla="*/ 565 w 795"/>
                  <a:gd name="T69" fmla="*/ 749 h 1138"/>
                  <a:gd name="T70" fmla="*/ 434 w 795"/>
                  <a:gd name="T71" fmla="*/ 857 h 1138"/>
                  <a:gd name="T72" fmla="*/ 303 w 795"/>
                  <a:gd name="T73" fmla="*/ 749 h 1138"/>
                  <a:gd name="T74" fmla="*/ 286 w 795"/>
                  <a:gd name="T75" fmla="*/ 693 h 1138"/>
                  <a:gd name="T76" fmla="*/ 718 w 795"/>
                  <a:gd name="T77" fmla="*/ 416 h 1138"/>
                  <a:gd name="T78" fmla="*/ 703 w 795"/>
                  <a:gd name="T79" fmla="*/ 558 h 1138"/>
                  <a:gd name="T80" fmla="*/ 150 w 795"/>
                  <a:gd name="T81" fmla="*/ 558 h 1138"/>
                  <a:gd name="T82" fmla="*/ 135 w 795"/>
                  <a:gd name="T83" fmla="*/ 416 h 1138"/>
                  <a:gd name="T84" fmla="*/ 163 w 795"/>
                  <a:gd name="T85" fmla="*/ 384 h 1138"/>
                  <a:gd name="T86" fmla="*/ 690 w 795"/>
                  <a:gd name="T87" fmla="*/ 384 h 1138"/>
                  <a:gd name="T88" fmla="*/ 718 w 795"/>
                  <a:gd name="T89" fmla="*/ 416 h 1138"/>
                  <a:gd name="T90" fmla="*/ 718 w 795"/>
                  <a:gd name="T91" fmla="*/ 416 h 1138"/>
                  <a:gd name="T92" fmla="*/ 718 w 795"/>
                  <a:gd name="T93" fmla="*/ 416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95" h="1138">
                    <a:moveTo>
                      <a:pt x="764" y="320"/>
                    </a:moveTo>
                    <a:cubicBezTo>
                      <a:pt x="307" y="320"/>
                      <a:pt x="307" y="320"/>
                      <a:pt x="307" y="320"/>
                    </a:cubicBezTo>
                    <a:cubicBezTo>
                      <a:pt x="300" y="320"/>
                      <a:pt x="297" y="311"/>
                      <a:pt x="297" y="311"/>
                    </a:cubicBezTo>
                    <a:cubicBezTo>
                      <a:pt x="215" y="115"/>
                      <a:pt x="215" y="115"/>
                      <a:pt x="215" y="115"/>
                    </a:cubicBezTo>
                    <a:cubicBezTo>
                      <a:pt x="210" y="105"/>
                      <a:pt x="200" y="93"/>
                      <a:pt x="190" y="87"/>
                    </a:cubicBezTo>
                    <a:cubicBezTo>
                      <a:pt x="50" y="5"/>
                      <a:pt x="50" y="5"/>
                      <a:pt x="50" y="5"/>
                    </a:cubicBezTo>
                    <a:cubicBezTo>
                      <a:pt x="44" y="2"/>
                      <a:pt x="38" y="0"/>
                      <a:pt x="32" y="0"/>
                    </a:cubicBezTo>
                    <a:cubicBezTo>
                      <a:pt x="21" y="0"/>
                      <a:pt x="11" y="5"/>
                      <a:pt x="5" y="14"/>
                    </a:cubicBezTo>
                    <a:cubicBezTo>
                      <a:pt x="1" y="21"/>
                      <a:pt x="0" y="29"/>
                      <a:pt x="2" y="37"/>
                    </a:cubicBezTo>
                    <a:cubicBezTo>
                      <a:pt x="4" y="46"/>
                      <a:pt x="10" y="53"/>
                      <a:pt x="18" y="58"/>
                    </a:cubicBezTo>
                    <a:cubicBezTo>
                      <a:pt x="146" y="131"/>
                      <a:pt x="146" y="131"/>
                      <a:pt x="146" y="131"/>
                    </a:cubicBezTo>
                    <a:cubicBezTo>
                      <a:pt x="148" y="133"/>
                      <a:pt x="152" y="137"/>
                      <a:pt x="153" y="140"/>
                    </a:cubicBezTo>
                    <a:cubicBezTo>
                      <a:pt x="225" y="311"/>
                      <a:pt x="225" y="311"/>
                      <a:pt x="225" y="311"/>
                    </a:cubicBezTo>
                    <a:cubicBezTo>
                      <a:pt x="225" y="311"/>
                      <a:pt x="229" y="320"/>
                      <a:pt x="220" y="320"/>
                    </a:cubicBezTo>
                    <a:cubicBezTo>
                      <a:pt x="89" y="320"/>
                      <a:pt x="89" y="320"/>
                      <a:pt x="89" y="320"/>
                    </a:cubicBezTo>
                    <a:cubicBezTo>
                      <a:pt x="71" y="320"/>
                      <a:pt x="58" y="334"/>
                      <a:pt x="60" y="352"/>
                    </a:cubicBezTo>
                    <a:cubicBezTo>
                      <a:pt x="147" y="1107"/>
                      <a:pt x="147" y="1107"/>
                      <a:pt x="147" y="1107"/>
                    </a:cubicBezTo>
                    <a:cubicBezTo>
                      <a:pt x="149" y="1124"/>
                      <a:pt x="165" y="1138"/>
                      <a:pt x="183" y="1138"/>
                    </a:cubicBezTo>
                    <a:cubicBezTo>
                      <a:pt x="670" y="1138"/>
                      <a:pt x="670" y="1138"/>
                      <a:pt x="670" y="1138"/>
                    </a:cubicBezTo>
                    <a:cubicBezTo>
                      <a:pt x="688" y="1138"/>
                      <a:pt x="704" y="1124"/>
                      <a:pt x="706" y="1107"/>
                    </a:cubicBezTo>
                    <a:cubicBezTo>
                      <a:pt x="793" y="352"/>
                      <a:pt x="793" y="352"/>
                      <a:pt x="793" y="352"/>
                    </a:cubicBezTo>
                    <a:cubicBezTo>
                      <a:pt x="795" y="334"/>
                      <a:pt x="782" y="320"/>
                      <a:pt x="764" y="320"/>
                    </a:cubicBezTo>
                    <a:close/>
                    <a:moveTo>
                      <a:pt x="651" y="1043"/>
                    </a:moveTo>
                    <a:cubicBezTo>
                      <a:pt x="649" y="1060"/>
                      <a:pt x="633" y="1074"/>
                      <a:pt x="615" y="1074"/>
                    </a:cubicBezTo>
                    <a:cubicBezTo>
                      <a:pt x="238" y="1074"/>
                      <a:pt x="238" y="1074"/>
                      <a:pt x="238" y="1074"/>
                    </a:cubicBezTo>
                    <a:cubicBezTo>
                      <a:pt x="220" y="1074"/>
                      <a:pt x="204" y="1060"/>
                      <a:pt x="202" y="1043"/>
                    </a:cubicBezTo>
                    <a:cubicBezTo>
                      <a:pt x="187" y="900"/>
                      <a:pt x="187" y="900"/>
                      <a:pt x="187" y="900"/>
                    </a:cubicBezTo>
                    <a:cubicBezTo>
                      <a:pt x="666" y="900"/>
                      <a:pt x="666" y="900"/>
                      <a:pt x="666" y="900"/>
                    </a:cubicBezTo>
                    <a:lnTo>
                      <a:pt x="651" y="1043"/>
                    </a:lnTo>
                    <a:close/>
                    <a:moveTo>
                      <a:pt x="286" y="693"/>
                    </a:moveTo>
                    <a:cubicBezTo>
                      <a:pt x="288" y="652"/>
                      <a:pt x="322" y="618"/>
                      <a:pt x="362" y="618"/>
                    </a:cubicBezTo>
                    <a:cubicBezTo>
                      <a:pt x="404" y="618"/>
                      <a:pt x="429" y="651"/>
                      <a:pt x="434" y="651"/>
                    </a:cubicBezTo>
                    <a:cubicBezTo>
                      <a:pt x="440" y="651"/>
                      <a:pt x="465" y="618"/>
                      <a:pt x="506" y="618"/>
                    </a:cubicBezTo>
                    <a:cubicBezTo>
                      <a:pt x="546" y="618"/>
                      <a:pt x="580" y="652"/>
                      <a:pt x="582" y="693"/>
                    </a:cubicBezTo>
                    <a:cubicBezTo>
                      <a:pt x="583" y="716"/>
                      <a:pt x="576" y="733"/>
                      <a:pt x="565" y="749"/>
                    </a:cubicBezTo>
                    <a:cubicBezTo>
                      <a:pt x="544" y="781"/>
                      <a:pt x="454" y="857"/>
                      <a:pt x="434" y="857"/>
                    </a:cubicBezTo>
                    <a:cubicBezTo>
                      <a:pt x="415" y="857"/>
                      <a:pt x="324" y="781"/>
                      <a:pt x="303" y="749"/>
                    </a:cubicBezTo>
                    <a:cubicBezTo>
                      <a:pt x="292" y="733"/>
                      <a:pt x="285" y="716"/>
                      <a:pt x="286" y="693"/>
                    </a:cubicBezTo>
                    <a:close/>
                    <a:moveTo>
                      <a:pt x="718" y="416"/>
                    </a:moveTo>
                    <a:cubicBezTo>
                      <a:pt x="703" y="558"/>
                      <a:pt x="703" y="558"/>
                      <a:pt x="703" y="558"/>
                    </a:cubicBezTo>
                    <a:cubicBezTo>
                      <a:pt x="150" y="558"/>
                      <a:pt x="150" y="558"/>
                      <a:pt x="150" y="558"/>
                    </a:cubicBezTo>
                    <a:cubicBezTo>
                      <a:pt x="135" y="416"/>
                      <a:pt x="135" y="416"/>
                      <a:pt x="135" y="416"/>
                    </a:cubicBezTo>
                    <a:cubicBezTo>
                      <a:pt x="133" y="398"/>
                      <a:pt x="146" y="384"/>
                      <a:pt x="163" y="384"/>
                    </a:cubicBezTo>
                    <a:cubicBezTo>
                      <a:pt x="690" y="384"/>
                      <a:pt x="690" y="384"/>
                      <a:pt x="690" y="384"/>
                    </a:cubicBezTo>
                    <a:cubicBezTo>
                      <a:pt x="707" y="384"/>
                      <a:pt x="720" y="398"/>
                      <a:pt x="718" y="416"/>
                    </a:cubicBezTo>
                    <a:close/>
                    <a:moveTo>
                      <a:pt x="718" y="416"/>
                    </a:moveTo>
                    <a:cubicBezTo>
                      <a:pt x="718" y="416"/>
                      <a:pt x="718" y="416"/>
                      <a:pt x="718" y="416"/>
                    </a:cubicBezTo>
                  </a:path>
                </a:pathLst>
              </a:custGeom>
              <a:solidFill>
                <a:schemeClr val="bg1"/>
              </a:solidFill>
              <a:ln>
                <a:noFill/>
              </a:ln>
            </p:spPr>
            <p:txBody>
              <a:bodyPr anchor="ctr"/>
              <a:p>
                <a:pPr algn="ctr"/>
                <a:endParaRPr>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endParaRPr>
              </a:p>
            </p:txBody>
          </p:sp>
        </p:grpSp>
        <p:grpSp>
          <p:nvGrpSpPr>
            <p:cNvPr id="14" name="千图PPT彼岸天：ID 8661124库_组合 30"/>
            <p:cNvGrpSpPr/>
            <p:nvPr>
              <p:custDataLst>
                <p:tags r:id="rId8"/>
              </p:custDataLst>
            </p:nvPr>
          </p:nvGrpSpPr>
          <p:grpSpPr>
            <a:xfrm>
              <a:off x="2136" y="2614"/>
              <a:ext cx="5390" cy="1483"/>
              <a:chOff x="2394560" y="2564557"/>
              <a:chExt cx="3422502" cy="941832"/>
            </a:xfrm>
          </p:grpSpPr>
          <p:sp>
            <p:nvSpPr>
              <p:cNvPr id="15" name="Oval 6"/>
              <p:cNvSpPr/>
              <p:nvPr/>
            </p:nvSpPr>
            <p:spPr>
              <a:xfrm>
                <a:off x="2456123" y="2626120"/>
                <a:ext cx="818707" cy="8187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endParaRPr>
              </a:p>
            </p:txBody>
          </p:sp>
          <p:sp>
            <p:nvSpPr>
              <p:cNvPr id="16" name="Arc 8"/>
              <p:cNvSpPr/>
              <p:nvPr/>
            </p:nvSpPr>
            <p:spPr>
              <a:xfrm>
                <a:off x="2394560" y="2564557"/>
                <a:ext cx="941832" cy="941832"/>
              </a:xfrm>
              <a:prstGeom prst="arc">
                <a:avLst>
                  <a:gd name="adj1" fmla="val 16200000"/>
                  <a:gd name="adj2" fmla="val 12544473"/>
                </a:avLst>
              </a:prstGeom>
              <a:ln w="25400">
                <a:solidFill>
                  <a:schemeClr val="accent2"/>
                </a:solidFill>
                <a:headEnd type="triangle"/>
              </a:ln>
            </p:spPr>
            <p:style>
              <a:lnRef idx="1">
                <a:schemeClr val="accent1"/>
              </a:lnRef>
              <a:fillRef idx="0">
                <a:schemeClr val="accent1"/>
              </a:fillRef>
              <a:effectRef idx="0">
                <a:schemeClr val="accent1"/>
              </a:effectRef>
              <a:fontRef idx="minor">
                <a:schemeClr val="tx1"/>
              </a:fontRef>
            </p:style>
            <p:txBody>
              <a:bodyPr anchor="ctr"/>
              <a:p>
                <a:pPr algn="ctr"/>
                <a:endParaRPr>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endParaRPr>
              </a:p>
            </p:txBody>
          </p:sp>
          <p:sp>
            <p:nvSpPr>
              <p:cNvPr id="17" name="TextBox 13"/>
              <p:cNvSpPr txBox="1"/>
              <p:nvPr/>
            </p:nvSpPr>
            <p:spPr>
              <a:xfrm>
                <a:off x="3425691" y="2640614"/>
                <a:ext cx="595035" cy="308630"/>
              </a:xfrm>
              <a:prstGeom prst="rect">
                <a:avLst/>
              </a:prstGeom>
              <a:noFill/>
            </p:spPr>
            <p:txBody>
              <a:bodyPr wrap="none" anchor="ctr">
                <a:normAutofit fontScale="80000"/>
              </a:bodyPr>
              <a:p>
                <a:r>
                  <a:rPr lang="en-US" sz="1200" b="1" dirty="0">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rPr>
                  <a:t>2017</a:t>
                </a:r>
                <a:endParaRPr lang="en-US" sz="1200" b="1" dirty="0">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endParaRPr>
              </a:p>
            </p:txBody>
          </p:sp>
          <p:sp>
            <p:nvSpPr>
              <p:cNvPr id="29" name="Rectangle 14"/>
              <p:cNvSpPr/>
              <p:nvPr/>
            </p:nvSpPr>
            <p:spPr>
              <a:xfrm>
                <a:off x="3425691" y="2983511"/>
                <a:ext cx="2391371" cy="415498"/>
              </a:xfrm>
              <a:prstGeom prst="rect">
                <a:avLst/>
              </a:prstGeom>
            </p:spPr>
            <p:txBody>
              <a:bodyPr wrap="square" lIns="0" tIns="0" rIns="0" bIns="0" anchor="t" anchorCtr="0"/>
              <a:p>
                <a:pPr>
                  <a:lnSpc>
                    <a:spcPct val="120000"/>
                  </a:lnSpc>
                </a:pPr>
                <a:r>
                  <a:rPr lang="en-US" altLang="zh-CN" sz="100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a:t>
                </a:r>
                <a:endParaRPr lang="en-US" altLang="zh-CN" sz="100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35" name="Freeform: Shape 28"/>
              <p:cNvSpPr>
                <a:spLocks noChangeAspect="1"/>
              </p:cNvSpPr>
              <p:nvPr/>
            </p:nvSpPr>
            <p:spPr bwMode="auto">
              <a:xfrm>
                <a:off x="2674949" y="2888337"/>
                <a:ext cx="381053" cy="381053"/>
              </a:xfrm>
              <a:custGeom>
                <a:avLst/>
                <a:gdLst>
                  <a:gd name="T0" fmla="*/ 31 w 64"/>
                  <a:gd name="T1" fmla="*/ 27 h 64"/>
                  <a:gd name="T2" fmla="*/ 33 w 64"/>
                  <a:gd name="T3" fmla="*/ 27 h 64"/>
                  <a:gd name="T4" fmla="*/ 33 w 64"/>
                  <a:gd name="T5" fmla="*/ 31 h 64"/>
                  <a:gd name="T6" fmla="*/ 31 w 64"/>
                  <a:gd name="T7" fmla="*/ 31 h 64"/>
                  <a:gd name="T8" fmla="*/ 31 w 64"/>
                  <a:gd name="T9" fmla="*/ 27 h 64"/>
                  <a:gd name="T10" fmla="*/ 31 w 64"/>
                  <a:gd name="T11" fmla="*/ 41 h 64"/>
                  <a:gd name="T12" fmla="*/ 33 w 64"/>
                  <a:gd name="T13" fmla="*/ 41 h 64"/>
                  <a:gd name="T14" fmla="*/ 33 w 64"/>
                  <a:gd name="T15" fmla="*/ 36 h 64"/>
                  <a:gd name="T16" fmla="*/ 31 w 64"/>
                  <a:gd name="T17" fmla="*/ 36 h 64"/>
                  <a:gd name="T18" fmla="*/ 31 w 64"/>
                  <a:gd name="T19" fmla="*/ 41 h 64"/>
                  <a:gd name="T20" fmla="*/ 31 w 64"/>
                  <a:gd name="T21" fmla="*/ 51 h 64"/>
                  <a:gd name="T22" fmla="*/ 33 w 64"/>
                  <a:gd name="T23" fmla="*/ 51 h 64"/>
                  <a:gd name="T24" fmla="*/ 33 w 64"/>
                  <a:gd name="T25" fmla="*/ 46 h 64"/>
                  <a:gd name="T26" fmla="*/ 31 w 64"/>
                  <a:gd name="T27" fmla="*/ 46 h 64"/>
                  <a:gd name="T28" fmla="*/ 31 w 64"/>
                  <a:gd name="T29" fmla="*/ 51 h 64"/>
                  <a:gd name="T30" fmla="*/ 64 w 64"/>
                  <a:gd name="T31" fmla="*/ 13 h 64"/>
                  <a:gd name="T32" fmla="*/ 64 w 64"/>
                  <a:gd name="T33" fmla="*/ 51 h 64"/>
                  <a:gd name="T34" fmla="*/ 51 w 64"/>
                  <a:gd name="T35" fmla="*/ 64 h 64"/>
                  <a:gd name="T36" fmla="*/ 13 w 64"/>
                  <a:gd name="T37" fmla="*/ 64 h 64"/>
                  <a:gd name="T38" fmla="*/ 0 w 64"/>
                  <a:gd name="T39" fmla="*/ 51 h 64"/>
                  <a:gd name="T40" fmla="*/ 0 w 64"/>
                  <a:gd name="T41" fmla="*/ 13 h 64"/>
                  <a:gd name="T42" fmla="*/ 13 w 64"/>
                  <a:gd name="T43" fmla="*/ 0 h 64"/>
                  <a:gd name="T44" fmla="*/ 51 w 64"/>
                  <a:gd name="T45" fmla="*/ 0 h 64"/>
                  <a:gd name="T46" fmla="*/ 64 w 64"/>
                  <a:gd name="T47" fmla="*/ 13 h 64"/>
                  <a:gd name="T48" fmla="*/ 51 w 64"/>
                  <a:gd name="T49" fmla="*/ 52 h 64"/>
                  <a:gd name="T50" fmla="*/ 39 w 64"/>
                  <a:gd name="T51" fmla="*/ 24 h 64"/>
                  <a:gd name="T52" fmla="*/ 25 w 64"/>
                  <a:gd name="T53" fmla="*/ 24 h 64"/>
                  <a:gd name="T54" fmla="*/ 13 w 64"/>
                  <a:gd name="T55" fmla="*/ 52 h 64"/>
                  <a:gd name="T56" fmla="*/ 51 w 64"/>
                  <a:gd name="T57" fmla="*/ 52 h 64"/>
                  <a:gd name="T58" fmla="*/ 56 w 64"/>
                  <a:gd name="T59" fmla="*/ 12 h 64"/>
                  <a:gd name="T60" fmla="*/ 8 w 64"/>
                  <a:gd name="T61" fmla="*/ 12 h 64"/>
                  <a:gd name="T62" fmla="*/ 8 w 64"/>
                  <a:gd name="T63" fmla="*/ 32 h 64"/>
                  <a:gd name="T64" fmla="*/ 17 w 64"/>
                  <a:gd name="T65" fmla="*/ 32 h 64"/>
                  <a:gd name="T66" fmla="*/ 17 w 64"/>
                  <a:gd name="T67" fmla="*/ 31 h 64"/>
                  <a:gd name="T68" fmla="*/ 32 w 64"/>
                  <a:gd name="T69" fmla="*/ 17 h 64"/>
                  <a:gd name="T70" fmla="*/ 46 w 64"/>
                  <a:gd name="T71" fmla="*/ 31 h 64"/>
                  <a:gd name="T72" fmla="*/ 46 w 64"/>
                  <a:gd name="T73" fmla="*/ 32 h 64"/>
                  <a:gd name="T74" fmla="*/ 56 w 64"/>
                  <a:gd name="T75" fmla="*/ 32 h 64"/>
                  <a:gd name="T76" fmla="*/ 56 w 64"/>
                  <a:gd name="T77" fmla="*/ 12 h 64"/>
                  <a:gd name="T78" fmla="*/ 56 w 64"/>
                  <a:gd name="T79" fmla="*/ 12 h 64"/>
                  <a:gd name="T80" fmla="*/ 56 w 64"/>
                  <a:gd name="T81"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 h="64">
                    <a:moveTo>
                      <a:pt x="31" y="27"/>
                    </a:moveTo>
                    <a:cubicBezTo>
                      <a:pt x="33" y="27"/>
                      <a:pt x="33" y="27"/>
                      <a:pt x="33" y="27"/>
                    </a:cubicBezTo>
                    <a:cubicBezTo>
                      <a:pt x="33" y="31"/>
                      <a:pt x="33" y="31"/>
                      <a:pt x="33" y="31"/>
                    </a:cubicBezTo>
                    <a:cubicBezTo>
                      <a:pt x="31" y="31"/>
                      <a:pt x="31" y="31"/>
                      <a:pt x="31" y="31"/>
                    </a:cubicBezTo>
                    <a:lnTo>
                      <a:pt x="31" y="27"/>
                    </a:lnTo>
                    <a:close/>
                    <a:moveTo>
                      <a:pt x="31" y="41"/>
                    </a:moveTo>
                    <a:cubicBezTo>
                      <a:pt x="33" y="41"/>
                      <a:pt x="33" y="41"/>
                      <a:pt x="33" y="41"/>
                    </a:cubicBezTo>
                    <a:cubicBezTo>
                      <a:pt x="33" y="36"/>
                      <a:pt x="33" y="36"/>
                      <a:pt x="33" y="36"/>
                    </a:cubicBezTo>
                    <a:cubicBezTo>
                      <a:pt x="31" y="36"/>
                      <a:pt x="31" y="36"/>
                      <a:pt x="31" y="36"/>
                    </a:cubicBezTo>
                    <a:lnTo>
                      <a:pt x="31" y="41"/>
                    </a:lnTo>
                    <a:close/>
                    <a:moveTo>
                      <a:pt x="31" y="51"/>
                    </a:moveTo>
                    <a:cubicBezTo>
                      <a:pt x="33" y="51"/>
                      <a:pt x="33" y="51"/>
                      <a:pt x="33" y="51"/>
                    </a:cubicBezTo>
                    <a:cubicBezTo>
                      <a:pt x="33" y="46"/>
                      <a:pt x="33" y="46"/>
                      <a:pt x="33" y="46"/>
                    </a:cubicBezTo>
                    <a:cubicBezTo>
                      <a:pt x="31" y="46"/>
                      <a:pt x="31" y="46"/>
                      <a:pt x="31" y="46"/>
                    </a:cubicBezTo>
                    <a:lnTo>
                      <a:pt x="31" y="51"/>
                    </a:lnTo>
                    <a:close/>
                    <a:moveTo>
                      <a:pt x="64" y="13"/>
                    </a:moveTo>
                    <a:cubicBezTo>
                      <a:pt x="64" y="51"/>
                      <a:pt x="64" y="51"/>
                      <a:pt x="64" y="51"/>
                    </a:cubicBezTo>
                    <a:cubicBezTo>
                      <a:pt x="64" y="58"/>
                      <a:pt x="58" y="64"/>
                      <a:pt x="51" y="64"/>
                    </a:cubicBezTo>
                    <a:cubicBezTo>
                      <a:pt x="13" y="64"/>
                      <a:pt x="13" y="64"/>
                      <a:pt x="13" y="64"/>
                    </a:cubicBezTo>
                    <a:cubicBezTo>
                      <a:pt x="6" y="64"/>
                      <a:pt x="0" y="58"/>
                      <a:pt x="0" y="51"/>
                    </a:cubicBezTo>
                    <a:cubicBezTo>
                      <a:pt x="0" y="13"/>
                      <a:pt x="0" y="13"/>
                      <a:pt x="0" y="13"/>
                    </a:cubicBezTo>
                    <a:cubicBezTo>
                      <a:pt x="0" y="6"/>
                      <a:pt x="6" y="0"/>
                      <a:pt x="13" y="0"/>
                    </a:cubicBezTo>
                    <a:cubicBezTo>
                      <a:pt x="51" y="0"/>
                      <a:pt x="51" y="0"/>
                      <a:pt x="51" y="0"/>
                    </a:cubicBezTo>
                    <a:cubicBezTo>
                      <a:pt x="58" y="0"/>
                      <a:pt x="64" y="6"/>
                      <a:pt x="64" y="13"/>
                    </a:cubicBezTo>
                    <a:close/>
                    <a:moveTo>
                      <a:pt x="51" y="52"/>
                    </a:moveTo>
                    <a:cubicBezTo>
                      <a:pt x="39" y="24"/>
                      <a:pt x="39" y="24"/>
                      <a:pt x="39" y="24"/>
                    </a:cubicBezTo>
                    <a:cubicBezTo>
                      <a:pt x="25" y="24"/>
                      <a:pt x="25" y="24"/>
                      <a:pt x="25" y="24"/>
                    </a:cubicBezTo>
                    <a:cubicBezTo>
                      <a:pt x="13" y="52"/>
                      <a:pt x="13" y="52"/>
                      <a:pt x="13" y="52"/>
                    </a:cubicBezTo>
                    <a:lnTo>
                      <a:pt x="51" y="52"/>
                    </a:lnTo>
                    <a:close/>
                    <a:moveTo>
                      <a:pt x="56" y="12"/>
                    </a:moveTo>
                    <a:cubicBezTo>
                      <a:pt x="8" y="12"/>
                      <a:pt x="8" y="12"/>
                      <a:pt x="8" y="12"/>
                    </a:cubicBezTo>
                    <a:cubicBezTo>
                      <a:pt x="8" y="32"/>
                      <a:pt x="8" y="32"/>
                      <a:pt x="8" y="32"/>
                    </a:cubicBezTo>
                    <a:cubicBezTo>
                      <a:pt x="17" y="32"/>
                      <a:pt x="17" y="32"/>
                      <a:pt x="17" y="32"/>
                    </a:cubicBezTo>
                    <a:cubicBezTo>
                      <a:pt x="17" y="32"/>
                      <a:pt x="17" y="31"/>
                      <a:pt x="17" y="31"/>
                    </a:cubicBezTo>
                    <a:cubicBezTo>
                      <a:pt x="17" y="23"/>
                      <a:pt x="24" y="17"/>
                      <a:pt x="32" y="17"/>
                    </a:cubicBezTo>
                    <a:cubicBezTo>
                      <a:pt x="40" y="17"/>
                      <a:pt x="46" y="23"/>
                      <a:pt x="46" y="31"/>
                    </a:cubicBezTo>
                    <a:cubicBezTo>
                      <a:pt x="46" y="31"/>
                      <a:pt x="46" y="32"/>
                      <a:pt x="46" y="32"/>
                    </a:cubicBezTo>
                    <a:cubicBezTo>
                      <a:pt x="56" y="32"/>
                      <a:pt x="56" y="32"/>
                      <a:pt x="56" y="32"/>
                    </a:cubicBezTo>
                    <a:lnTo>
                      <a:pt x="56" y="12"/>
                    </a:lnTo>
                    <a:close/>
                    <a:moveTo>
                      <a:pt x="56" y="12"/>
                    </a:moveTo>
                    <a:cubicBezTo>
                      <a:pt x="56" y="12"/>
                      <a:pt x="56" y="12"/>
                      <a:pt x="56" y="12"/>
                    </a:cubicBezTo>
                  </a:path>
                </a:pathLst>
              </a:custGeom>
              <a:solidFill>
                <a:schemeClr val="bg1"/>
              </a:solidFill>
              <a:ln>
                <a:noFill/>
              </a:ln>
            </p:spPr>
            <p:txBody>
              <a:bodyPr anchor="ctr"/>
              <a:p>
                <a:pPr algn="ctr"/>
                <a:endParaRPr>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endParaRPr>
              </a:p>
            </p:txBody>
          </p:sp>
        </p:grpSp>
        <p:grpSp>
          <p:nvGrpSpPr>
            <p:cNvPr id="36" name="千图PPT彼岸天：ID 8661124库_组合 31"/>
            <p:cNvGrpSpPr/>
            <p:nvPr>
              <p:custDataLst>
                <p:tags r:id="rId9"/>
              </p:custDataLst>
            </p:nvPr>
          </p:nvGrpSpPr>
          <p:grpSpPr>
            <a:xfrm>
              <a:off x="7965" y="853"/>
              <a:ext cx="5020" cy="1194"/>
              <a:chOff x="6096000" y="1446516"/>
              <a:chExt cx="3187408" cy="758395"/>
            </a:xfrm>
          </p:grpSpPr>
          <p:sp>
            <p:nvSpPr>
              <p:cNvPr id="37" name="Oval 3"/>
              <p:cNvSpPr/>
              <p:nvPr/>
            </p:nvSpPr>
            <p:spPr>
              <a:xfrm>
                <a:off x="6156141" y="1578114"/>
                <a:ext cx="531628" cy="5316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endParaRPr>
              </a:p>
            </p:txBody>
          </p:sp>
          <p:sp>
            <p:nvSpPr>
              <p:cNvPr id="38" name="Arc 4"/>
              <p:cNvSpPr/>
              <p:nvPr/>
            </p:nvSpPr>
            <p:spPr>
              <a:xfrm>
                <a:off x="6096000" y="1515421"/>
                <a:ext cx="651909" cy="651909"/>
              </a:xfrm>
              <a:prstGeom prst="arc">
                <a:avLst>
                  <a:gd name="adj1" fmla="val 12770549"/>
                  <a:gd name="adj2" fmla="val 2991777"/>
                </a:avLst>
              </a:prstGeom>
              <a:ln w="25400">
                <a:solidFill>
                  <a:schemeClr val="accent3"/>
                </a:solidFill>
                <a:headEnd type="triangle"/>
              </a:ln>
            </p:spPr>
            <p:style>
              <a:lnRef idx="1">
                <a:schemeClr val="accent1"/>
              </a:lnRef>
              <a:fillRef idx="0">
                <a:schemeClr val="accent1"/>
              </a:fillRef>
              <a:effectRef idx="0">
                <a:schemeClr val="accent1"/>
              </a:effectRef>
              <a:fontRef idx="minor">
                <a:schemeClr val="tx1"/>
              </a:fontRef>
            </p:style>
            <p:txBody>
              <a:bodyPr anchor="ctr"/>
              <a:p>
                <a:pPr algn="ctr"/>
                <a:endParaRPr>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endParaRPr>
              </a:p>
            </p:txBody>
          </p:sp>
          <p:sp>
            <p:nvSpPr>
              <p:cNvPr id="58" name="TextBox 15"/>
              <p:cNvSpPr txBox="1"/>
              <p:nvPr/>
            </p:nvSpPr>
            <p:spPr>
              <a:xfrm>
                <a:off x="6892037" y="1446516"/>
                <a:ext cx="595035" cy="308630"/>
              </a:xfrm>
              <a:prstGeom prst="rect">
                <a:avLst/>
              </a:prstGeom>
              <a:noFill/>
            </p:spPr>
            <p:txBody>
              <a:bodyPr wrap="none" anchor="ctr">
                <a:normAutofit fontScale="80000"/>
              </a:bodyPr>
              <a:p>
                <a:r>
                  <a:rPr lang="en-US" sz="1200" b="1" dirty="0">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rPr>
                  <a:t>2018</a:t>
                </a:r>
                <a:endParaRPr lang="en-US" sz="1200" b="1" dirty="0">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endParaRPr>
              </a:p>
            </p:txBody>
          </p:sp>
          <p:sp>
            <p:nvSpPr>
              <p:cNvPr id="59" name="Rectangle 16"/>
              <p:cNvSpPr/>
              <p:nvPr/>
            </p:nvSpPr>
            <p:spPr>
              <a:xfrm>
                <a:off x="6892037" y="1789413"/>
                <a:ext cx="2391371" cy="415498"/>
              </a:xfrm>
              <a:prstGeom prst="rect">
                <a:avLst/>
              </a:prstGeom>
            </p:spPr>
            <p:txBody>
              <a:bodyPr wrap="square" lIns="0" tIns="0" rIns="0" bIns="0" anchor="t" anchorCtr="0"/>
              <a:p>
                <a:pPr>
                  <a:lnSpc>
                    <a:spcPct val="120000"/>
                  </a:lnSpc>
                </a:pPr>
                <a:r>
                  <a:rPr lang="en-US" altLang="zh-CN" sz="100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a:t>
                </a:r>
                <a:endParaRPr lang="en-US" altLang="zh-CN" sz="100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60" name="Freeform: Shape 29"/>
              <p:cNvSpPr>
                <a:spLocks noChangeAspect="1"/>
              </p:cNvSpPr>
              <p:nvPr/>
            </p:nvSpPr>
            <p:spPr bwMode="auto">
              <a:xfrm>
                <a:off x="6231427" y="1650848"/>
                <a:ext cx="381053" cy="381053"/>
              </a:xfrm>
              <a:custGeom>
                <a:avLst/>
                <a:gdLst>
                  <a:gd name="T0" fmla="*/ 60 w 119"/>
                  <a:gd name="T1" fmla="*/ 0 h 119"/>
                  <a:gd name="T2" fmla="*/ 0 w 119"/>
                  <a:gd name="T3" fmla="*/ 59 h 119"/>
                  <a:gd name="T4" fmla="*/ 60 w 119"/>
                  <a:gd name="T5" fmla="*/ 119 h 119"/>
                  <a:gd name="T6" fmla="*/ 119 w 119"/>
                  <a:gd name="T7" fmla="*/ 59 h 119"/>
                  <a:gd name="T8" fmla="*/ 60 w 119"/>
                  <a:gd name="T9" fmla="*/ 0 h 119"/>
                  <a:gd name="T10" fmla="*/ 103 w 119"/>
                  <a:gd name="T11" fmla="*/ 59 h 119"/>
                  <a:gd name="T12" fmla="*/ 98 w 119"/>
                  <a:gd name="T13" fmla="*/ 81 h 119"/>
                  <a:gd name="T14" fmla="*/ 68 w 119"/>
                  <a:gd name="T15" fmla="*/ 50 h 119"/>
                  <a:gd name="T16" fmla="*/ 68 w 119"/>
                  <a:gd name="T17" fmla="*/ 16 h 119"/>
                  <a:gd name="T18" fmla="*/ 103 w 119"/>
                  <a:gd name="T19" fmla="*/ 59 h 119"/>
                  <a:gd name="T20" fmla="*/ 52 w 119"/>
                  <a:gd name="T21" fmla="*/ 102 h 119"/>
                  <a:gd name="T22" fmla="*/ 32 w 119"/>
                  <a:gd name="T23" fmla="*/ 93 h 119"/>
                  <a:gd name="T24" fmla="*/ 52 w 119"/>
                  <a:gd name="T25" fmla="*/ 73 h 119"/>
                  <a:gd name="T26" fmla="*/ 52 w 119"/>
                  <a:gd name="T27" fmla="*/ 102 h 119"/>
                  <a:gd name="T28" fmla="*/ 68 w 119"/>
                  <a:gd name="T29" fmla="*/ 73 h 119"/>
                  <a:gd name="T30" fmla="*/ 88 w 119"/>
                  <a:gd name="T31" fmla="*/ 93 h 119"/>
                  <a:gd name="T32" fmla="*/ 68 w 119"/>
                  <a:gd name="T33" fmla="*/ 102 h 119"/>
                  <a:gd name="T34" fmla="*/ 68 w 119"/>
                  <a:gd name="T35" fmla="*/ 73 h 119"/>
                  <a:gd name="T36" fmla="*/ 52 w 119"/>
                  <a:gd name="T37" fmla="*/ 16 h 119"/>
                  <a:gd name="T38" fmla="*/ 52 w 119"/>
                  <a:gd name="T39" fmla="*/ 50 h 119"/>
                  <a:gd name="T40" fmla="*/ 22 w 119"/>
                  <a:gd name="T41" fmla="*/ 81 h 119"/>
                  <a:gd name="T42" fmla="*/ 16 w 119"/>
                  <a:gd name="T43" fmla="*/ 59 h 119"/>
                  <a:gd name="T44" fmla="*/ 52 w 119"/>
                  <a:gd name="T45" fmla="*/ 16 h 119"/>
                  <a:gd name="T46" fmla="*/ 52 w 119"/>
                  <a:gd name="T47" fmla="*/ 16 h 119"/>
                  <a:gd name="T48" fmla="*/ 52 w 119"/>
                  <a:gd name="T49" fmla="*/ 1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9" h="119">
                    <a:moveTo>
                      <a:pt x="60" y="0"/>
                    </a:moveTo>
                    <a:cubicBezTo>
                      <a:pt x="27" y="0"/>
                      <a:pt x="0" y="26"/>
                      <a:pt x="0" y="59"/>
                    </a:cubicBezTo>
                    <a:cubicBezTo>
                      <a:pt x="0" y="92"/>
                      <a:pt x="27" y="119"/>
                      <a:pt x="60" y="119"/>
                    </a:cubicBezTo>
                    <a:cubicBezTo>
                      <a:pt x="93" y="119"/>
                      <a:pt x="119" y="92"/>
                      <a:pt x="119" y="59"/>
                    </a:cubicBezTo>
                    <a:cubicBezTo>
                      <a:pt x="119" y="26"/>
                      <a:pt x="93" y="0"/>
                      <a:pt x="60" y="0"/>
                    </a:cubicBezTo>
                    <a:close/>
                    <a:moveTo>
                      <a:pt x="103" y="59"/>
                    </a:moveTo>
                    <a:cubicBezTo>
                      <a:pt x="103" y="67"/>
                      <a:pt x="101" y="74"/>
                      <a:pt x="98" y="81"/>
                    </a:cubicBezTo>
                    <a:cubicBezTo>
                      <a:pt x="68" y="50"/>
                      <a:pt x="68" y="50"/>
                      <a:pt x="68" y="50"/>
                    </a:cubicBezTo>
                    <a:cubicBezTo>
                      <a:pt x="68" y="16"/>
                      <a:pt x="68" y="16"/>
                      <a:pt x="68" y="16"/>
                    </a:cubicBezTo>
                    <a:cubicBezTo>
                      <a:pt x="88" y="20"/>
                      <a:pt x="103" y="38"/>
                      <a:pt x="103" y="59"/>
                    </a:cubicBezTo>
                    <a:close/>
                    <a:moveTo>
                      <a:pt x="52" y="102"/>
                    </a:moveTo>
                    <a:cubicBezTo>
                      <a:pt x="44" y="101"/>
                      <a:pt x="37" y="98"/>
                      <a:pt x="32" y="93"/>
                    </a:cubicBezTo>
                    <a:cubicBezTo>
                      <a:pt x="52" y="73"/>
                      <a:pt x="52" y="73"/>
                      <a:pt x="52" y="73"/>
                    </a:cubicBezTo>
                    <a:lnTo>
                      <a:pt x="52" y="102"/>
                    </a:lnTo>
                    <a:close/>
                    <a:moveTo>
                      <a:pt x="68" y="73"/>
                    </a:moveTo>
                    <a:cubicBezTo>
                      <a:pt x="88" y="93"/>
                      <a:pt x="88" y="93"/>
                      <a:pt x="88" y="93"/>
                    </a:cubicBezTo>
                    <a:cubicBezTo>
                      <a:pt x="82" y="98"/>
                      <a:pt x="75" y="101"/>
                      <a:pt x="68" y="102"/>
                    </a:cubicBezTo>
                    <a:lnTo>
                      <a:pt x="68" y="73"/>
                    </a:lnTo>
                    <a:close/>
                    <a:moveTo>
                      <a:pt x="52" y="16"/>
                    </a:moveTo>
                    <a:cubicBezTo>
                      <a:pt x="52" y="50"/>
                      <a:pt x="52" y="50"/>
                      <a:pt x="52" y="50"/>
                    </a:cubicBezTo>
                    <a:cubicBezTo>
                      <a:pt x="22" y="81"/>
                      <a:pt x="22" y="81"/>
                      <a:pt x="22" y="81"/>
                    </a:cubicBezTo>
                    <a:cubicBezTo>
                      <a:pt x="18" y="74"/>
                      <a:pt x="16" y="67"/>
                      <a:pt x="16" y="59"/>
                    </a:cubicBezTo>
                    <a:cubicBezTo>
                      <a:pt x="16" y="38"/>
                      <a:pt x="31" y="20"/>
                      <a:pt x="52" y="16"/>
                    </a:cubicBezTo>
                    <a:close/>
                    <a:moveTo>
                      <a:pt x="52" y="16"/>
                    </a:moveTo>
                    <a:cubicBezTo>
                      <a:pt x="52" y="16"/>
                      <a:pt x="52" y="16"/>
                      <a:pt x="52" y="16"/>
                    </a:cubicBezTo>
                  </a:path>
                </a:pathLst>
              </a:custGeom>
              <a:solidFill>
                <a:schemeClr val="bg1"/>
              </a:solidFill>
              <a:ln>
                <a:noFill/>
              </a:ln>
            </p:spPr>
            <p:txBody>
              <a:bodyPr anchor="ctr"/>
              <a:p>
                <a:pPr algn="ctr"/>
                <a:endParaRPr>
                  <a:solidFill>
                    <a:schemeClr val="tx1">
                      <a:lumMod val="75000"/>
                      <a:lumOff val="25000"/>
                    </a:schemeClr>
                  </a:solidFill>
                  <a:latin typeface="微软雅黑" panose="020B0503020204020204" charset="-122"/>
                  <a:ea typeface="微软雅黑" panose="020B0503020204020204" charset="-122"/>
                  <a:sym typeface="zihun35hao-jindianyahei" panose="00000500000000000000" pitchFamily="2" charset="-122"/>
                </a:endParaRPr>
              </a:p>
            </p:txBody>
          </p:sp>
        </p:grpSp>
      </p:grpSp>
    </p:spTree>
  </p:cSld>
  <p:clrMapOvr>
    <a:masterClrMapping/>
  </p:clrMapOvr>
  <mc:AlternateContent xmlns:mc="http://schemas.openxmlformats.org/markup-compatibility/2006">
    <mc:Choice xmlns:p14="http://schemas.microsoft.com/office/powerpoint/2010/main" Requires="p14">
      <p:transition p14:dur="9" advTm="1076">
        <p:comb dir="vert"/>
      </p:transition>
    </mc:Choice>
    <mc:Fallback>
      <p:transition advTm="1076">
        <p:comb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组合 4"/>
          <p:cNvGrpSpPr/>
          <p:nvPr/>
        </p:nvGrpSpPr>
        <p:grpSpPr>
          <a:xfrm>
            <a:off x="156210" y="176530"/>
            <a:ext cx="8816340" cy="4818380"/>
            <a:chOff x="246" y="278"/>
            <a:chExt cx="13884" cy="7588"/>
          </a:xfrm>
        </p:grpSpPr>
        <p:sp>
          <p:nvSpPr>
            <p:cNvPr id="6" name="矩形 5"/>
            <p:cNvSpPr/>
            <p:nvPr/>
          </p:nvSpPr>
          <p:spPr>
            <a:xfrm>
              <a:off x="246" y="278"/>
              <a:ext cx="13885" cy="7589"/>
            </a:xfrm>
            <a:prstGeom prst="rect">
              <a:avLst/>
            </a:prstGeom>
            <a:solidFill>
              <a:srgbClr val="FEF9D9"/>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TextBox 8"/>
            <p:cNvSpPr txBox="1"/>
            <p:nvPr/>
          </p:nvSpPr>
          <p:spPr>
            <a:xfrm>
              <a:off x="436" y="531"/>
              <a:ext cx="3144" cy="436"/>
            </a:xfrm>
            <a:prstGeom prst="rect">
              <a:avLst/>
            </a:prstGeom>
            <a:noFill/>
          </p:spPr>
          <p:txBody>
            <a:bodyPr wrap="square" lIns="0" tIns="0" rIns="0" bIns="0" rtlCol="0" anchor="ctr">
              <a:spAutoFit/>
            </a:bodyPr>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输入标题内容</a:t>
              </a:r>
              <a:endParaRPr lang="en-US" altLang="zh-CN"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sp>
          <p:nvSpPr>
            <p:cNvPr id="8" name="TextBox 8"/>
            <p:cNvSpPr txBox="1"/>
            <p:nvPr/>
          </p:nvSpPr>
          <p:spPr>
            <a:xfrm>
              <a:off x="436" y="1069"/>
              <a:ext cx="3144" cy="193"/>
            </a:xfrm>
            <a:prstGeom prst="rect">
              <a:avLst/>
            </a:prstGeom>
            <a:noFill/>
          </p:spPr>
          <p:txBody>
            <a:bodyPr wrap="square" lIns="0" tIns="0" rIns="0" bIns="0" rtlCol="0" anchor="ctr">
              <a:spAutoFit/>
            </a:bodyPr>
            <a:p>
              <a:r>
                <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CLICK TO ADD CAPTION TEXT</a:t>
              </a:r>
              <a:endPar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grpSp>
      <p:grpSp>
        <p:nvGrpSpPr>
          <p:cNvPr id="54" name="PA-28977b83-58a3-4679-b5d7-07537b13440f"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rot="0">
            <a:off x="1349375" y="2464435"/>
            <a:ext cx="6358890" cy="1101725"/>
            <a:chOff x="1988091" y="2968884"/>
            <a:chExt cx="8215818" cy="1423530"/>
          </a:xfrm>
        </p:grpSpPr>
        <p:sp>
          <p:nvSpPr>
            <p:cNvPr id="58" name="PA-iSḷîdé"/>
            <p:cNvSpPr/>
            <p:nvPr>
              <p:custDataLst>
                <p:tags r:id="rId2"/>
              </p:custDataLst>
            </p:nvPr>
          </p:nvSpPr>
          <p:spPr bwMode="auto">
            <a:xfrm>
              <a:off x="1988091" y="2969185"/>
              <a:ext cx="4029199" cy="1423229"/>
            </a:xfrm>
            <a:custGeom>
              <a:avLst/>
              <a:gdLst>
                <a:gd name="T0" fmla="*/ 4707732 w 21600"/>
                <a:gd name="T1" fmla="*/ 1662907 h 21600"/>
                <a:gd name="T2" fmla="*/ 4707732 w 21600"/>
                <a:gd name="T3" fmla="*/ 1662907 h 21600"/>
                <a:gd name="T4" fmla="*/ 4707732 w 21600"/>
                <a:gd name="T5" fmla="*/ 1662907 h 21600"/>
                <a:gd name="T6" fmla="*/ 4707732 w 21600"/>
                <a:gd name="T7" fmla="*/ 16629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3069"/>
                  </a:moveTo>
                  <a:lnTo>
                    <a:pt x="21599" y="0"/>
                  </a:lnTo>
                  <a:lnTo>
                    <a:pt x="21599" y="21599"/>
                  </a:lnTo>
                  <a:lnTo>
                    <a:pt x="0" y="21599"/>
                  </a:lnTo>
                  <a:lnTo>
                    <a:pt x="0" y="13069"/>
                  </a:lnTo>
                  <a:close/>
                </a:path>
              </a:pathLst>
            </a:custGeom>
            <a:noFill/>
            <a:ln w="9525" cap="flat" cmpd="sng" algn="ctr">
              <a:solidFill>
                <a:schemeClr val="accent1"/>
              </a:solidFill>
              <a:prstDash val="dash"/>
              <a:round/>
              <a:headEnd type="none" w="med" len="med"/>
              <a:tailEnd type="none" w="med" len="med"/>
            </a:ln>
            <a:effectLst/>
          </p:spPr>
          <p:txBody>
            <a:bodyPr lIns="50800" tIns="50800" rIns="50800" bIns="50800" anchor="ctr">
              <a:scene3d>
                <a:camera prst="orthographicFront"/>
                <a:lightRig rig="threePt" dir="t"/>
              </a:scene3d>
              <a:sp3d contourW="12700"/>
            </a:bodyPr>
            <a:p>
              <a:endParaRPr lang="id-ID"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59" name="PA-ïs1îďê"/>
            <p:cNvSpPr/>
            <p:nvPr>
              <p:custDataLst>
                <p:tags r:id="rId3"/>
              </p:custDataLst>
            </p:nvPr>
          </p:nvSpPr>
          <p:spPr bwMode="auto">
            <a:xfrm>
              <a:off x="2977218" y="3787797"/>
              <a:ext cx="187499" cy="489129"/>
            </a:xfrm>
            <a:custGeom>
              <a:avLst/>
              <a:gdLst>
                <a:gd name="T0" fmla="*/ 219075 w 21600"/>
                <a:gd name="T1" fmla="*/ 571500 h 21600"/>
                <a:gd name="T2" fmla="*/ 219075 w 21600"/>
                <a:gd name="T3" fmla="*/ 571500 h 21600"/>
                <a:gd name="T4" fmla="*/ 219075 w 21600"/>
                <a:gd name="T5" fmla="*/ 571500 h 21600"/>
                <a:gd name="T6" fmla="*/ 219075 w 21600"/>
                <a:gd name="T7" fmla="*/ 571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599" y="4781"/>
                    <a:pt x="19346" y="3994"/>
                    <a:pt x="16697" y="3994"/>
                  </a:cubicBezTo>
                  <a:cubicBezTo>
                    <a:pt x="16697" y="3994"/>
                    <a:pt x="16706" y="3994"/>
                    <a:pt x="4687" y="3994"/>
                  </a:cubicBezTo>
                  <a:close/>
                </a:path>
              </a:pathLst>
            </a:custGeom>
            <a:solidFill>
              <a:srgbClr val="D90820"/>
            </a:solidFill>
            <a:ln>
              <a:noFill/>
            </a:ln>
            <a:effectLst/>
          </p:spPr>
          <p:txBody>
            <a:bodyPr lIns="91439" tIns="91439" rIns="91439" bIns="91439">
              <a:scene3d>
                <a:camera prst="orthographicFront"/>
                <a:lightRig rig="threePt" dir="t"/>
              </a:scene3d>
              <a:sp3d contourW="12700"/>
            </a:bodyPr>
            <a:p>
              <a:endParaRPr lang="id-ID"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64" name="PA-îŝļïḍé"/>
            <p:cNvSpPr/>
            <p:nvPr>
              <p:custDataLst>
                <p:tags r:id="rId4"/>
              </p:custDataLst>
            </p:nvPr>
          </p:nvSpPr>
          <p:spPr bwMode="auto">
            <a:xfrm>
              <a:off x="3267978" y="3728014"/>
              <a:ext cx="211277" cy="548911"/>
            </a:xfrm>
            <a:custGeom>
              <a:avLst/>
              <a:gdLst>
                <a:gd name="T0" fmla="*/ 246856 w 21600"/>
                <a:gd name="T1" fmla="*/ 641350 h 21600"/>
                <a:gd name="T2" fmla="*/ 246856 w 21600"/>
                <a:gd name="T3" fmla="*/ 641350 h 21600"/>
                <a:gd name="T4" fmla="*/ 246856 w 21600"/>
                <a:gd name="T5" fmla="*/ 641350 h 21600"/>
                <a:gd name="T6" fmla="*/ 246856 w 21600"/>
                <a:gd name="T7" fmla="*/ 641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D90820"/>
            </a:solidFill>
            <a:ln>
              <a:noFill/>
            </a:ln>
            <a:effectLst/>
          </p:spPr>
          <p:txBody>
            <a:bodyPr lIns="91439" tIns="91439" rIns="91439" bIns="91439">
              <a:scene3d>
                <a:camera prst="orthographicFront"/>
                <a:lightRig rig="threePt" dir="t"/>
              </a:scene3d>
              <a:sp3d contourW="12700"/>
            </a:bodyPr>
            <a:p>
              <a:endParaRPr lang="id-ID"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65" name="PA-ïṩ1îḋe"/>
            <p:cNvSpPr/>
            <p:nvPr>
              <p:custDataLst>
                <p:tags r:id="rId5"/>
              </p:custDataLst>
            </p:nvPr>
          </p:nvSpPr>
          <p:spPr bwMode="auto">
            <a:xfrm>
              <a:off x="3558738" y="3680460"/>
              <a:ext cx="228940" cy="596465"/>
            </a:xfrm>
            <a:custGeom>
              <a:avLst/>
              <a:gdLst>
                <a:gd name="T0" fmla="*/ 267494 w 21600"/>
                <a:gd name="T1" fmla="*/ 696913 h 21600"/>
                <a:gd name="T2" fmla="*/ 267494 w 21600"/>
                <a:gd name="T3" fmla="*/ 696913 h 21600"/>
                <a:gd name="T4" fmla="*/ 267494 w 21600"/>
                <a:gd name="T5" fmla="*/ 696913 h 21600"/>
                <a:gd name="T6" fmla="*/ 267494 w 21600"/>
                <a:gd name="T7" fmla="*/ 6969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599" y="4781"/>
                    <a:pt x="19346" y="3994"/>
                    <a:pt x="16697" y="3994"/>
                  </a:cubicBezTo>
                  <a:cubicBezTo>
                    <a:pt x="16697" y="3994"/>
                    <a:pt x="16706" y="3994"/>
                    <a:pt x="4687" y="3994"/>
                  </a:cubicBezTo>
                  <a:close/>
                </a:path>
              </a:pathLst>
            </a:custGeom>
            <a:solidFill>
              <a:srgbClr val="D90820"/>
            </a:solidFill>
            <a:ln>
              <a:noFill/>
            </a:ln>
            <a:effectLst/>
          </p:spPr>
          <p:txBody>
            <a:bodyPr lIns="91439" tIns="91439" rIns="91439" bIns="91439">
              <a:scene3d>
                <a:camera prst="orthographicFront"/>
                <a:lightRig rig="threePt" dir="t"/>
              </a:scene3d>
              <a:sp3d contourW="12700"/>
            </a:bodyPr>
            <a:p>
              <a:endParaRPr lang="id-ID"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66" name="PA-îśļidè"/>
            <p:cNvSpPr/>
            <p:nvPr>
              <p:custDataLst>
                <p:tags r:id="rId6"/>
              </p:custDataLst>
            </p:nvPr>
          </p:nvSpPr>
          <p:spPr bwMode="auto">
            <a:xfrm>
              <a:off x="3867841" y="3634264"/>
              <a:ext cx="246602" cy="642661"/>
            </a:xfrm>
            <a:custGeom>
              <a:avLst/>
              <a:gdLst>
                <a:gd name="T0" fmla="*/ 288131 w 21600"/>
                <a:gd name="T1" fmla="*/ 750888 h 21600"/>
                <a:gd name="T2" fmla="*/ 288131 w 21600"/>
                <a:gd name="T3" fmla="*/ 750888 h 21600"/>
                <a:gd name="T4" fmla="*/ 288131 w 21600"/>
                <a:gd name="T5" fmla="*/ 750888 h 21600"/>
                <a:gd name="T6" fmla="*/ 288131 w 21600"/>
                <a:gd name="T7" fmla="*/ 7508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D9082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1439" tIns="91439" rIns="91439" bIns="91439">
              <a:scene3d>
                <a:camera prst="orthographicFront"/>
                <a:lightRig rig="threePt" dir="t"/>
              </a:scene3d>
              <a:sp3d contourW="12700"/>
            </a:bodyPr>
            <a:p>
              <a:endParaRPr lang="id-ID"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67" name="PA-iṧḻïḑe"/>
            <p:cNvSpPr/>
            <p:nvPr>
              <p:custDataLst>
                <p:tags r:id="rId7"/>
              </p:custDataLst>
            </p:nvPr>
          </p:nvSpPr>
          <p:spPr bwMode="auto">
            <a:xfrm>
              <a:off x="4194606" y="3568368"/>
              <a:ext cx="272418" cy="708558"/>
            </a:xfrm>
            <a:custGeom>
              <a:avLst/>
              <a:gdLst>
                <a:gd name="T0" fmla="*/ 318294 w 21600"/>
                <a:gd name="T1" fmla="*/ 827882 h 21600"/>
                <a:gd name="T2" fmla="*/ 318294 w 21600"/>
                <a:gd name="T3" fmla="*/ 827882 h 21600"/>
                <a:gd name="T4" fmla="*/ 318294 w 21600"/>
                <a:gd name="T5" fmla="*/ 827882 h 21600"/>
                <a:gd name="T6" fmla="*/ 318294 w 21600"/>
                <a:gd name="T7" fmla="*/ 8278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D9082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1439" tIns="91439" rIns="91439" bIns="91439">
              <a:scene3d>
                <a:camera prst="orthographicFront"/>
                <a:lightRig rig="threePt" dir="t"/>
              </a:scene3d>
              <a:sp3d contourW="12700"/>
            </a:bodyPr>
            <a:p>
              <a:endParaRPr lang="id-ID"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68" name="PA-ïsḻîḍè"/>
            <p:cNvSpPr/>
            <p:nvPr>
              <p:custDataLst>
                <p:tags r:id="rId8"/>
              </p:custDataLst>
            </p:nvPr>
          </p:nvSpPr>
          <p:spPr bwMode="auto">
            <a:xfrm>
              <a:off x="4546507" y="3420270"/>
              <a:ext cx="329483" cy="856655"/>
            </a:xfrm>
            <a:custGeom>
              <a:avLst/>
              <a:gdLst>
                <a:gd name="T0" fmla="*/ 384969 w 21600"/>
                <a:gd name="T1" fmla="*/ 1000919 h 21600"/>
                <a:gd name="T2" fmla="*/ 384969 w 21600"/>
                <a:gd name="T3" fmla="*/ 1000919 h 21600"/>
                <a:gd name="T4" fmla="*/ 384969 w 21600"/>
                <a:gd name="T5" fmla="*/ 1000919 h 21600"/>
                <a:gd name="T6" fmla="*/ 384969 w 21600"/>
                <a:gd name="T7" fmla="*/ 10009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D9082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1439" tIns="91439" rIns="91439" bIns="91439">
              <a:scene3d>
                <a:camera prst="orthographicFront"/>
                <a:lightRig rig="threePt" dir="t"/>
              </a:scene3d>
              <a:sp3d contourW="12700"/>
            </a:bodyPr>
            <a:p>
              <a:endParaRPr lang="id-ID"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69" name="PA-îṣḷïďe"/>
            <p:cNvSpPr/>
            <p:nvPr>
              <p:custDataLst>
                <p:tags r:id="rId9"/>
              </p:custDataLst>
            </p:nvPr>
          </p:nvSpPr>
          <p:spPr bwMode="auto">
            <a:xfrm>
              <a:off x="4955473" y="3299347"/>
              <a:ext cx="375678" cy="977578"/>
            </a:xfrm>
            <a:custGeom>
              <a:avLst/>
              <a:gdLst>
                <a:gd name="T0" fmla="*/ 438944 w 21600"/>
                <a:gd name="T1" fmla="*/ 1142207 h 21600"/>
                <a:gd name="T2" fmla="*/ 438944 w 21600"/>
                <a:gd name="T3" fmla="*/ 1142207 h 21600"/>
                <a:gd name="T4" fmla="*/ 438944 w 21600"/>
                <a:gd name="T5" fmla="*/ 1142207 h 21600"/>
                <a:gd name="T6" fmla="*/ 438944 w 21600"/>
                <a:gd name="T7" fmla="*/ 11422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D9082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1439" tIns="91439" rIns="91439" bIns="91439">
              <a:scene3d>
                <a:camera prst="orthographicFront"/>
                <a:lightRig rig="threePt" dir="t"/>
              </a:scene3d>
              <a:sp3d contourW="12700"/>
            </a:bodyPr>
            <a:p>
              <a:endParaRPr lang="id-ID"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70" name="PA-ïsḻîde"/>
            <p:cNvSpPr/>
            <p:nvPr>
              <p:custDataLst>
                <p:tags r:id="rId10"/>
              </p:custDataLst>
            </p:nvPr>
          </p:nvSpPr>
          <p:spPr bwMode="auto">
            <a:xfrm>
              <a:off x="5411314" y="3179103"/>
              <a:ext cx="421873" cy="1097822"/>
            </a:xfrm>
            <a:custGeom>
              <a:avLst/>
              <a:gdLst>
                <a:gd name="T0" fmla="*/ 492919 w 21600"/>
                <a:gd name="T1" fmla="*/ 1282700 h 21600"/>
                <a:gd name="T2" fmla="*/ 492919 w 21600"/>
                <a:gd name="T3" fmla="*/ 1282700 h 21600"/>
                <a:gd name="T4" fmla="*/ 492919 w 21600"/>
                <a:gd name="T5" fmla="*/ 1282700 h 21600"/>
                <a:gd name="T6" fmla="*/ 492919 w 21600"/>
                <a:gd name="T7" fmla="*/ 12827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599" y="4781"/>
                    <a:pt x="19346" y="3994"/>
                    <a:pt x="16697" y="3994"/>
                  </a:cubicBezTo>
                  <a:cubicBezTo>
                    <a:pt x="16697" y="3994"/>
                    <a:pt x="16706" y="3994"/>
                    <a:pt x="4687" y="3994"/>
                  </a:cubicBezTo>
                  <a:close/>
                </a:path>
              </a:pathLst>
            </a:custGeom>
            <a:solidFill>
              <a:srgbClr val="D9082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1439" tIns="91439" rIns="91439" bIns="91439">
              <a:scene3d>
                <a:camera prst="orthographicFront"/>
                <a:lightRig rig="threePt" dir="t"/>
              </a:scene3d>
              <a:sp3d contourW="12700"/>
            </a:bodyPr>
            <a:p>
              <a:endParaRPr lang="id-ID"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71" name="PA-iṩḷîdê"/>
            <p:cNvSpPr/>
            <p:nvPr>
              <p:custDataLst>
                <p:tags r:id="rId11"/>
              </p:custDataLst>
            </p:nvPr>
          </p:nvSpPr>
          <p:spPr bwMode="auto">
            <a:xfrm flipH="1">
              <a:off x="6174849" y="2969234"/>
              <a:ext cx="4029060" cy="1423180"/>
            </a:xfrm>
            <a:custGeom>
              <a:avLst/>
              <a:gdLst>
                <a:gd name="T0" fmla="*/ 4707732 w 21600"/>
                <a:gd name="T1" fmla="*/ 1662907 h 21600"/>
                <a:gd name="T2" fmla="*/ 4707732 w 21600"/>
                <a:gd name="T3" fmla="*/ 1662907 h 21600"/>
                <a:gd name="T4" fmla="*/ 4707732 w 21600"/>
                <a:gd name="T5" fmla="*/ 1662907 h 21600"/>
                <a:gd name="T6" fmla="*/ 4707732 w 21600"/>
                <a:gd name="T7" fmla="*/ 16629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3069"/>
                  </a:moveTo>
                  <a:lnTo>
                    <a:pt x="21599" y="0"/>
                  </a:lnTo>
                  <a:lnTo>
                    <a:pt x="21599" y="21599"/>
                  </a:lnTo>
                  <a:lnTo>
                    <a:pt x="0" y="21599"/>
                  </a:lnTo>
                  <a:lnTo>
                    <a:pt x="0" y="13069"/>
                  </a:lnTo>
                  <a:close/>
                </a:path>
              </a:pathLst>
            </a:custGeom>
            <a:noFill/>
            <a:ln w="9525" cap="flat" cmpd="sng" algn="ctr">
              <a:solidFill>
                <a:schemeClr val="accent1"/>
              </a:solidFill>
              <a:prstDash val="dash"/>
              <a:round/>
              <a:headEnd type="none" w="med" len="med"/>
              <a:tailEnd type="none" w="med" len="med"/>
            </a:ln>
            <a:effectLst/>
          </p:spPr>
          <p:txBody>
            <a:bodyPr lIns="50800" tIns="50800" rIns="50800" bIns="50800" anchor="ctr">
              <a:scene3d>
                <a:camera prst="orthographicFront"/>
                <a:lightRig rig="threePt" dir="t"/>
              </a:scene3d>
              <a:sp3d contourW="12700"/>
            </a:bodyPr>
            <a:p>
              <a:endParaRPr lang="id-ID"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72" name="PA-ïṧḻîḍe"/>
            <p:cNvSpPr/>
            <p:nvPr>
              <p:custDataLst>
                <p:tags r:id="rId12"/>
              </p:custDataLst>
            </p:nvPr>
          </p:nvSpPr>
          <p:spPr bwMode="auto">
            <a:xfrm flipH="1">
              <a:off x="9026643" y="3787817"/>
              <a:ext cx="188172" cy="489112"/>
            </a:xfrm>
            <a:custGeom>
              <a:avLst/>
              <a:gdLst>
                <a:gd name="T0" fmla="*/ 219869 w 21600"/>
                <a:gd name="T1" fmla="*/ 571500 h 21600"/>
                <a:gd name="T2" fmla="*/ 219869 w 21600"/>
                <a:gd name="T3" fmla="*/ 571500 h 21600"/>
                <a:gd name="T4" fmla="*/ 219869 w 21600"/>
                <a:gd name="T5" fmla="*/ 571500 h 21600"/>
                <a:gd name="T6" fmla="*/ 219869 w 21600"/>
                <a:gd name="T7" fmla="*/ 571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599" y="4781"/>
                    <a:pt x="19346" y="3994"/>
                    <a:pt x="16697" y="3994"/>
                  </a:cubicBezTo>
                  <a:cubicBezTo>
                    <a:pt x="16697" y="3994"/>
                    <a:pt x="16706" y="3994"/>
                    <a:pt x="4687" y="3994"/>
                  </a:cubicBezTo>
                  <a:close/>
                </a:path>
              </a:pathLst>
            </a:custGeom>
            <a:solidFill>
              <a:srgbClr val="D90820"/>
            </a:solidFill>
            <a:ln>
              <a:noFill/>
            </a:ln>
            <a:effectLst/>
          </p:spPr>
          <p:txBody>
            <a:bodyPr lIns="91439" tIns="91439" rIns="91439" bIns="91439">
              <a:scene3d>
                <a:camera prst="orthographicFront"/>
                <a:lightRig rig="threePt" dir="t"/>
              </a:scene3d>
              <a:sp3d contourW="12700"/>
            </a:bodyPr>
            <a:p>
              <a:endParaRPr lang="id-ID"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73" name="PA-iṧ1îďe"/>
            <p:cNvSpPr/>
            <p:nvPr>
              <p:custDataLst>
                <p:tags r:id="rId13"/>
              </p:custDataLst>
            </p:nvPr>
          </p:nvSpPr>
          <p:spPr bwMode="auto">
            <a:xfrm flipH="1">
              <a:off x="8712797" y="3728037"/>
              <a:ext cx="211269" cy="548892"/>
            </a:xfrm>
            <a:custGeom>
              <a:avLst/>
              <a:gdLst>
                <a:gd name="T0" fmla="*/ 246856 w 21600"/>
                <a:gd name="T1" fmla="*/ 641350 h 21600"/>
                <a:gd name="T2" fmla="*/ 246856 w 21600"/>
                <a:gd name="T3" fmla="*/ 641350 h 21600"/>
                <a:gd name="T4" fmla="*/ 246856 w 21600"/>
                <a:gd name="T5" fmla="*/ 641350 h 21600"/>
                <a:gd name="T6" fmla="*/ 246856 w 21600"/>
                <a:gd name="T7" fmla="*/ 641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D90820"/>
            </a:solidFill>
            <a:ln>
              <a:noFill/>
            </a:ln>
            <a:effectLst/>
          </p:spPr>
          <p:txBody>
            <a:bodyPr lIns="91439" tIns="91439" rIns="91439" bIns="91439">
              <a:scene3d>
                <a:camera prst="orthographicFront"/>
                <a:lightRig rig="threePt" dir="t"/>
              </a:scene3d>
              <a:sp3d contourW="12700"/>
            </a:bodyPr>
            <a:p>
              <a:endParaRPr lang="id-ID"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74" name="PA-îṩ1îďé"/>
            <p:cNvSpPr/>
            <p:nvPr>
              <p:custDataLst>
                <p:tags r:id="rId14"/>
              </p:custDataLst>
            </p:nvPr>
          </p:nvSpPr>
          <p:spPr bwMode="auto">
            <a:xfrm flipH="1">
              <a:off x="8403705" y="3680484"/>
              <a:ext cx="228931" cy="596445"/>
            </a:xfrm>
            <a:custGeom>
              <a:avLst/>
              <a:gdLst>
                <a:gd name="T0" fmla="*/ 267494 w 21600"/>
                <a:gd name="T1" fmla="*/ 696913 h 21600"/>
                <a:gd name="T2" fmla="*/ 267494 w 21600"/>
                <a:gd name="T3" fmla="*/ 696913 h 21600"/>
                <a:gd name="T4" fmla="*/ 267494 w 21600"/>
                <a:gd name="T5" fmla="*/ 696913 h 21600"/>
                <a:gd name="T6" fmla="*/ 267494 w 21600"/>
                <a:gd name="T7" fmla="*/ 6969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599" y="4781"/>
                    <a:pt x="19346" y="3994"/>
                    <a:pt x="16697" y="3994"/>
                  </a:cubicBezTo>
                  <a:cubicBezTo>
                    <a:pt x="16697" y="3994"/>
                    <a:pt x="16706" y="3994"/>
                    <a:pt x="4687" y="3994"/>
                  </a:cubicBezTo>
                  <a:close/>
                </a:path>
              </a:pathLst>
            </a:custGeom>
            <a:solidFill>
              <a:srgbClr val="D90820"/>
            </a:solidFill>
            <a:ln>
              <a:noFill/>
            </a:ln>
            <a:effectLst/>
          </p:spPr>
          <p:txBody>
            <a:bodyPr lIns="91439" tIns="91439" rIns="91439" bIns="91439">
              <a:scene3d>
                <a:camera prst="orthographicFront"/>
                <a:lightRig rig="threePt" dir="t"/>
              </a:scene3d>
              <a:sp3d contourW="12700"/>
            </a:bodyPr>
            <a:p>
              <a:endParaRPr lang="id-ID"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106" name="PA-íŝľíḍê"/>
            <p:cNvSpPr/>
            <p:nvPr>
              <p:custDataLst>
                <p:tags r:id="rId15"/>
              </p:custDataLst>
            </p:nvPr>
          </p:nvSpPr>
          <p:spPr bwMode="auto">
            <a:xfrm flipH="1">
              <a:off x="8076951" y="3634291"/>
              <a:ext cx="247273" cy="642639"/>
            </a:xfrm>
            <a:custGeom>
              <a:avLst/>
              <a:gdLst>
                <a:gd name="T0" fmla="*/ 288925 w 21600"/>
                <a:gd name="T1" fmla="*/ 750888 h 21600"/>
                <a:gd name="T2" fmla="*/ 288925 w 21600"/>
                <a:gd name="T3" fmla="*/ 750888 h 21600"/>
                <a:gd name="T4" fmla="*/ 288925 w 21600"/>
                <a:gd name="T5" fmla="*/ 750888 h 21600"/>
                <a:gd name="T6" fmla="*/ 288925 w 21600"/>
                <a:gd name="T7" fmla="*/ 7508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D90820"/>
            </a:solidFill>
            <a:ln>
              <a:noFill/>
            </a:ln>
            <a:effectLst/>
          </p:spPr>
          <p:txBody>
            <a:bodyPr lIns="91439" tIns="91439" rIns="91439" bIns="91439">
              <a:scene3d>
                <a:camera prst="orthographicFront"/>
                <a:lightRig rig="threePt" dir="t"/>
              </a:scene3d>
              <a:sp3d contourW="12700"/>
            </a:bodyPr>
            <a:p>
              <a:endParaRPr lang="id-ID"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107" name="PA-îṩḷîḑe"/>
            <p:cNvSpPr/>
            <p:nvPr>
              <p:custDataLst>
                <p:tags r:id="rId16"/>
              </p:custDataLst>
            </p:nvPr>
          </p:nvSpPr>
          <p:spPr bwMode="auto">
            <a:xfrm flipH="1">
              <a:off x="7725062" y="3568396"/>
              <a:ext cx="272408" cy="708533"/>
            </a:xfrm>
            <a:custGeom>
              <a:avLst/>
              <a:gdLst>
                <a:gd name="T0" fmla="*/ 318294 w 21600"/>
                <a:gd name="T1" fmla="*/ 827882 h 21600"/>
                <a:gd name="T2" fmla="*/ 318294 w 21600"/>
                <a:gd name="T3" fmla="*/ 827882 h 21600"/>
                <a:gd name="T4" fmla="*/ 318294 w 21600"/>
                <a:gd name="T5" fmla="*/ 827882 h 21600"/>
                <a:gd name="T6" fmla="*/ 318294 w 21600"/>
                <a:gd name="T7" fmla="*/ 8278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D90820"/>
            </a:solidFill>
            <a:ln>
              <a:noFill/>
            </a:ln>
            <a:effectLst/>
          </p:spPr>
          <p:txBody>
            <a:bodyPr lIns="91439" tIns="91439" rIns="91439" bIns="91439">
              <a:scene3d>
                <a:camera prst="orthographicFront"/>
                <a:lightRig rig="threePt" dir="t"/>
              </a:scene3d>
              <a:sp3d contourW="12700"/>
            </a:bodyPr>
            <a:p>
              <a:endParaRPr lang="id-ID"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108" name="PA-íṡḻiḑé"/>
            <p:cNvSpPr/>
            <p:nvPr>
              <p:custDataLst>
                <p:tags r:id="rId17"/>
              </p:custDataLst>
            </p:nvPr>
          </p:nvSpPr>
          <p:spPr bwMode="auto">
            <a:xfrm flipH="1">
              <a:off x="7316110" y="3420304"/>
              <a:ext cx="328792" cy="856625"/>
            </a:xfrm>
            <a:custGeom>
              <a:avLst/>
              <a:gdLst>
                <a:gd name="T0" fmla="*/ 384175 w 21600"/>
                <a:gd name="T1" fmla="*/ 1000919 h 21600"/>
                <a:gd name="T2" fmla="*/ 384175 w 21600"/>
                <a:gd name="T3" fmla="*/ 1000919 h 21600"/>
                <a:gd name="T4" fmla="*/ 384175 w 21600"/>
                <a:gd name="T5" fmla="*/ 1000919 h 21600"/>
                <a:gd name="T6" fmla="*/ 384175 w 21600"/>
                <a:gd name="T7" fmla="*/ 10009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D90820"/>
            </a:solidFill>
            <a:ln>
              <a:noFill/>
            </a:ln>
            <a:effectLst/>
          </p:spPr>
          <p:txBody>
            <a:bodyPr lIns="91439" tIns="91439" rIns="91439" bIns="91439">
              <a:scene3d>
                <a:camera prst="orthographicFront"/>
                <a:lightRig rig="threePt" dir="t"/>
              </a:scene3d>
              <a:sp3d contourW="12700"/>
            </a:bodyPr>
            <a:p>
              <a:endParaRPr lang="id-ID"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111" name="PA-îS1îḓe"/>
            <p:cNvSpPr/>
            <p:nvPr>
              <p:custDataLst>
                <p:tags r:id="rId18"/>
              </p:custDataLst>
            </p:nvPr>
          </p:nvSpPr>
          <p:spPr bwMode="auto">
            <a:xfrm flipH="1">
              <a:off x="6860285" y="3299385"/>
              <a:ext cx="375665" cy="977545"/>
            </a:xfrm>
            <a:custGeom>
              <a:avLst/>
              <a:gdLst>
                <a:gd name="T0" fmla="*/ 438944 w 21600"/>
                <a:gd name="T1" fmla="*/ 1142207 h 21600"/>
                <a:gd name="T2" fmla="*/ 438944 w 21600"/>
                <a:gd name="T3" fmla="*/ 1142207 h 21600"/>
                <a:gd name="T4" fmla="*/ 438944 w 21600"/>
                <a:gd name="T5" fmla="*/ 1142207 h 21600"/>
                <a:gd name="T6" fmla="*/ 438944 w 21600"/>
                <a:gd name="T7" fmla="*/ 11422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D90820"/>
            </a:solidFill>
            <a:ln>
              <a:noFill/>
            </a:ln>
            <a:effectLst/>
          </p:spPr>
          <p:txBody>
            <a:bodyPr lIns="91439" tIns="91439" rIns="91439" bIns="91439">
              <a:scene3d>
                <a:camera prst="orthographicFront"/>
                <a:lightRig rig="threePt" dir="t"/>
              </a:scene3d>
              <a:sp3d contourW="12700"/>
            </a:bodyPr>
            <a:p>
              <a:endParaRPr lang="id-ID"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116" name="PA-i$lîḓé"/>
            <p:cNvSpPr/>
            <p:nvPr>
              <p:custDataLst>
                <p:tags r:id="rId19"/>
              </p:custDataLst>
            </p:nvPr>
          </p:nvSpPr>
          <p:spPr bwMode="auto">
            <a:xfrm flipH="1">
              <a:off x="6358946" y="3179145"/>
              <a:ext cx="421859" cy="1097785"/>
            </a:xfrm>
            <a:custGeom>
              <a:avLst/>
              <a:gdLst>
                <a:gd name="T0" fmla="*/ 492919 w 21600"/>
                <a:gd name="T1" fmla="*/ 1282700 h 21600"/>
                <a:gd name="T2" fmla="*/ 492919 w 21600"/>
                <a:gd name="T3" fmla="*/ 1282700 h 21600"/>
                <a:gd name="T4" fmla="*/ 492919 w 21600"/>
                <a:gd name="T5" fmla="*/ 1282700 h 21600"/>
                <a:gd name="T6" fmla="*/ 492919 w 21600"/>
                <a:gd name="T7" fmla="*/ 12827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599" y="4781"/>
                    <a:pt x="19346" y="3994"/>
                    <a:pt x="16697" y="3994"/>
                  </a:cubicBezTo>
                  <a:cubicBezTo>
                    <a:pt x="16697" y="3994"/>
                    <a:pt x="16706" y="3994"/>
                    <a:pt x="4687" y="3994"/>
                  </a:cubicBezTo>
                  <a:close/>
                </a:path>
              </a:pathLst>
            </a:custGeom>
            <a:solidFill>
              <a:srgbClr val="D90820"/>
            </a:solidFill>
            <a:ln>
              <a:noFill/>
            </a:ln>
            <a:effectLst/>
          </p:spPr>
          <p:txBody>
            <a:bodyPr lIns="91439" tIns="91439" rIns="91439" bIns="91439">
              <a:scene3d>
                <a:camera prst="orthographicFront"/>
                <a:lightRig rig="threePt" dir="t"/>
              </a:scene3d>
              <a:sp3d contourW="12700"/>
            </a:bodyPr>
            <a:p>
              <a:endParaRPr lang="id-ID"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117" name="PA-iṣļidè"/>
            <p:cNvSpPr/>
            <p:nvPr>
              <p:custDataLst>
                <p:tags r:id="rId20"/>
              </p:custDataLst>
            </p:nvPr>
          </p:nvSpPr>
          <p:spPr>
            <a:xfrm>
              <a:off x="2007776" y="3922647"/>
              <a:ext cx="877163" cy="369332"/>
            </a:xfrm>
            <a:prstGeom prst="rect">
              <a:avLst/>
            </a:prstGeom>
            <a:noFill/>
            <a:ln>
              <a:noFill/>
            </a:ln>
          </p:spPr>
          <p:txBody>
            <a:bodyPr wrap="none">
              <a:scene3d>
                <a:camera prst="orthographicFront"/>
                <a:lightRig rig="threePt" dir="t"/>
              </a:scene3d>
              <a:sp3d contourW="12700"/>
            </a:bodyPr>
            <a:p>
              <a:pPr algn="ctr"/>
              <a:r>
                <a:rPr lang="zh-CN" altLang="en-US" sz="80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关键词</a:t>
              </a:r>
              <a:endParaRPr lang="zh-CN" altLang="en-US"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118" name="PA-íṩľide"/>
            <p:cNvSpPr/>
            <p:nvPr>
              <p:custDataLst>
                <p:tags r:id="rId21"/>
              </p:custDataLst>
            </p:nvPr>
          </p:nvSpPr>
          <p:spPr>
            <a:xfrm>
              <a:off x="9321885" y="3922647"/>
              <a:ext cx="877163" cy="369332"/>
            </a:xfrm>
            <a:prstGeom prst="rect">
              <a:avLst/>
            </a:prstGeom>
            <a:ln>
              <a:noFill/>
            </a:ln>
          </p:spPr>
          <p:txBody>
            <a:bodyPr wrap="none">
              <a:scene3d>
                <a:camera prst="orthographicFront"/>
                <a:lightRig rig="threePt" dir="t"/>
              </a:scene3d>
              <a:sp3d contourW="12700"/>
            </a:bodyPr>
            <a:p>
              <a:pPr algn="ctr"/>
              <a:r>
                <a:rPr lang="zh-CN" altLang="en-US"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关键词</a:t>
              </a:r>
              <a:endParaRPr lang="zh-CN" altLang="en-US"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cxnSp>
          <p:nvCxnSpPr>
            <p:cNvPr id="119" name="PA-直接箭头连接符 25"/>
            <p:cNvCxnSpPr/>
            <p:nvPr>
              <p:custDataLst>
                <p:tags r:id="rId22"/>
              </p:custDataLst>
            </p:nvPr>
          </p:nvCxnSpPr>
          <p:spPr>
            <a:xfrm flipV="1">
              <a:off x="3214538" y="2983618"/>
              <a:ext cx="2073437" cy="440222"/>
            </a:xfrm>
            <a:prstGeom prst="straightConnector1">
              <a:avLst/>
            </a:prstGeom>
            <a:ln w="6350" cap="flat" cmpd="sng" algn="ctr">
              <a:solidFill>
                <a:schemeClr val="accent1"/>
              </a:solidFill>
              <a:prstDash val="dash"/>
              <a:miter lim="800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0" name="PA-直接箭头连接符 28"/>
            <p:cNvCxnSpPr/>
            <p:nvPr>
              <p:custDataLst>
                <p:tags r:id="rId23"/>
              </p:custDataLst>
            </p:nvPr>
          </p:nvCxnSpPr>
          <p:spPr>
            <a:xfrm rot="10800000" flipH="1" flipV="1">
              <a:off x="6904025" y="2968884"/>
              <a:ext cx="2073437" cy="440222"/>
            </a:xfrm>
            <a:prstGeom prst="straightConnector1">
              <a:avLst/>
            </a:prstGeom>
            <a:ln w="6350" cap="flat" cmpd="sng" algn="ctr">
              <a:solidFill>
                <a:schemeClr val="accent1"/>
              </a:solidFill>
              <a:prstDash val="dash"/>
              <a:miter lim="800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1" name="PA-直接连接符 29"/>
            <p:cNvCxnSpPr/>
            <p:nvPr>
              <p:custDataLst>
                <p:tags r:id="rId24"/>
              </p:custDataLst>
            </p:nvPr>
          </p:nvCxnSpPr>
          <p:spPr>
            <a:xfrm>
              <a:off x="2931078" y="3634264"/>
              <a:ext cx="0" cy="758150"/>
            </a:xfrm>
            <a:prstGeom prst="line">
              <a:avLst/>
            </a:prstGeom>
            <a:ln w="6350" cap="flat" cmpd="sng" algn="ctr">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2" name="PA-直接连接符 30"/>
            <p:cNvCxnSpPr/>
            <p:nvPr>
              <p:custDataLst>
                <p:tags r:id="rId25"/>
              </p:custDataLst>
            </p:nvPr>
          </p:nvCxnSpPr>
          <p:spPr>
            <a:xfrm>
              <a:off x="9272064" y="3634264"/>
              <a:ext cx="0" cy="758150"/>
            </a:xfrm>
            <a:prstGeom prst="line">
              <a:avLst/>
            </a:prstGeom>
            <a:ln w="6350" cap="flat" cmpd="sng" algn="ctr">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23" name="PA-组合 36"/>
          <p:cNvGrpSpPr/>
          <p:nvPr>
            <p:custDataLst>
              <p:tags r:id="rId26"/>
            </p:custDataLst>
          </p:nvPr>
        </p:nvGrpSpPr>
        <p:grpSpPr>
          <a:xfrm rot="0">
            <a:off x="2134870" y="3801110"/>
            <a:ext cx="2056765" cy="591820"/>
            <a:chOff x="1544430" y="2349127"/>
            <a:chExt cx="2656922" cy="765048"/>
          </a:xfrm>
        </p:grpSpPr>
        <p:sp>
          <p:nvSpPr>
            <p:cNvPr id="124" name="PA-文本框 37"/>
            <p:cNvSpPr txBox="1"/>
            <p:nvPr>
              <p:custDataLst>
                <p:tags r:id="rId27"/>
              </p:custDataLst>
            </p:nvPr>
          </p:nvSpPr>
          <p:spPr>
            <a:xfrm>
              <a:off x="1544430" y="2349127"/>
              <a:ext cx="2656922" cy="276499"/>
            </a:xfrm>
            <a:prstGeom prst="rect">
              <a:avLst/>
            </a:prstGeom>
            <a:noFill/>
            <a:ln>
              <a:noFill/>
            </a:ln>
          </p:spPr>
          <p:txBody>
            <a:bodyPr wrap="square" rtlCol="0">
              <a:spAutoFit/>
              <a:scene3d>
                <a:camera prst="orthographicFront"/>
                <a:lightRig rig="threePt" dir="t"/>
              </a:scene3d>
              <a:sp3d contourW="12700"/>
            </a:bodyPr>
            <a:p>
              <a:pPr algn="ctr"/>
              <a:r>
                <a:rPr lang="zh-CN" altLang="en-US" sz="800" b="1"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标题文字添加</a:t>
              </a:r>
              <a:endParaRPr lang="zh-CN" altLang="en-US" sz="800" b="1"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125" name="PA-文本框 38"/>
            <p:cNvSpPr txBox="1"/>
            <p:nvPr>
              <p:custDataLst>
                <p:tags r:id="rId28"/>
              </p:custDataLst>
            </p:nvPr>
          </p:nvSpPr>
          <p:spPr>
            <a:xfrm>
              <a:off x="1665405" y="2635020"/>
              <a:ext cx="2414970" cy="479155"/>
            </a:xfrm>
            <a:prstGeom prst="rect">
              <a:avLst/>
            </a:prstGeom>
            <a:noFill/>
            <a:ln>
              <a:noFill/>
            </a:ln>
          </p:spPr>
          <p:txBody>
            <a:bodyPr wrap="square" rtlCol="0">
              <a:spAutoFit/>
              <a:scene3d>
                <a:camera prst="orthographicFront"/>
                <a:lightRig rig="threePt" dir="t"/>
              </a:scene3d>
              <a:sp3d contourW="12700"/>
            </a:bodyPr>
            <a:p>
              <a:pPr algn="ctr">
                <a:lnSpc>
                  <a:spcPct val="114000"/>
                </a:lnSpc>
              </a:pPr>
              <a:r>
                <a:rPr lang="en-US" altLang="zh-CN"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print the presentation and make it film to be used in a wider field</a:t>
              </a:r>
              <a:endParaRPr lang="en-US" altLang="zh-CN"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grpSp>
      <p:grpSp>
        <p:nvGrpSpPr>
          <p:cNvPr id="126" name="PA-组合 39"/>
          <p:cNvGrpSpPr/>
          <p:nvPr>
            <p:custDataLst>
              <p:tags r:id="rId29"/>
            </p:custDataLst>
          </p:nvPr>
        </p:nvGrpSpPr>
        <p:grpSpPr>
          <a:xfrm rot="0">
            <a:off x="2228850" y="1094740"/>
            <a:ext cx="4827905" cy="703580"/>
            <a:chOff x="-245925" y="2349127"/>
            <a:chExt cx="6237630" cy="908781"/>
          </a:xfrm>
        </p:grpSpPr>
        <p:sp>
          <p:nvSpPr>
            <p:cNvPr id="127" name="PA-文本框 40"/>
            <p:cNvSpPr txBox="1"/>
            <p:nvPr>
              <p:custDataLst>
                <p:tags r:id="rId30"/>
              </p:custDataLst>
            </p:nvPr>
          </p:nvSpPr>
          <p:spPr>
            <a:xfrm>
              <a:off x="1806000" y="2349127"/>
              <a:ext cx="2133781" cy="316702"/>
            </a:xfrm>
            <a:prstGeom prst="rect">
              <a:avLst/>
            </a:prstGeom>
            <a:noFill/>
            <a:ln>
              <a:noFill/>
            </a:ln>
          </p:spPr>
          <p:txBody>
            <a:bodyPr wrap="square" rtlCol="0">
              <a:spAutoFit/>
              <a:scene3d>
                <a:camera prst="orthographicFront"/>
                <a:lightRig rig="threePt" dir="t"/>
              </a:scene3d>
              <a:sp3d contourW="12700"/>
            </a:bodyPr>
            <a:p>
              <a:pPr algn="ctr"/>
              <a:r>
                <a:rPr lang="zh-CN" altLang="en-US" sz="1000" b="1"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标题文字添加</a:t>
              </a:r>
              <a:endParaRPr lang="zh-CN" altLang="en-US" sz="1000" b="1"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128" name="PA-文本框 41"/>
            <p:cNvSpPr txBox="1"/>
            <p:nvPr>
              <p:custDataLst>
                <p:tags r:id="rId31"/>
              </p:custDataLst>
            </p:nvPr>
          </p:nvSpPr>
          <p:spPr>
            <a:xfrm>
              <a:off x="-245925" y="2687681"/>
              <a:ext cx="6237630" cy="570227"/>
            </a:xfrm>
            <a:prstGeom prst="rect">
              <a:avLst/>
            </a:prstGeom>
            <a:noFill/>
            <a:ln>
              <a:noFill/>
            </a:ln>
          </p:spPr>
          <p:txBody>
            <a:bodyPr wrap="square" rtlCol="0">
              <a:spAutoFit/>
              <a:scene3d>
                <a:camera prst="orthographicFront"/>
                <a:lightRig rig="threePt" dir="t"/>
              </a:scene3d>
              <a:sp3d contourW="12700"/>
            </a:bodyPr>
            <a:p>
              <a:pPr algn="ctr">
                <a:lnSpc>
                  <a:spcPct val="114000"/>
                </a:lnSpc>
              </a:pPr>
              <a:r>
                <a:rPr lang="en-US" altLang="zh-CN" sz="10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The user can demonstrate on a projector or computer, or print the presentation and make it film to be used in a wider field</a:t>
              </a:r>
              <a:endParaRPr lang="en-US" altLang="zh-CN" sz="10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grpSp>
      <p:grpSp>
        <p:nvGrpSpPr>
          <p:cNvPr id="129" name="PA-组合 31"/>
          <p:cNvGrpSpPr/>
          <p:nvPr>
            <p:custDataLst>
              <p:tags r:id="rId32"/>
            </p:custDataLst>
          </p:nvPr>
        </p:nvGrpSpPr>
        <p:grpSpPr>
          <a:xfrm rot="0">
            <a:off x="4867275" y="3801110"/>
            <a:ext cx="2056765" cy="591820"/>
            <a:chOff x="1544430" y="2349127"/>
            <a:chExt cx="2656922" cy="765048"/>
          </a:xfrm>
        </p:grpSpPr>
        <p:sp>
          <p:nvSpPr>
            <p:cNvPr id="130" name="PA-文本框 32"/>
            <p:cNvSpPr txBox="1"/>
            <p:nvPr>
              <p:custDataLst>
                <p:tags r:id="rId33"/>
              </p:custDataLst>
            </p:nvPr>
          </p:nvSpPr>
          <p:spPr>
            <a:xfrm>
              <a:off x="1544430" y="2349127"/>
              <a:ext cx="2656922" cy="276499"/>
            </a:xfrm>
            <a:prstGeom prst="rect">
              <a:avLst/>
            </a:prstGeom>
            <a:noFill/>
            <a:ln>
              <a:noFill/>
            </a:ln>
          </p:spPr>
          <p:txBody>
            <a:bodyPr wrap="square" rtlCol="0">
              <a:spAutoFit/>
              <a:scene3d>
                <a:camera prst="orthographicFront"/>
                <a:lightRig rig="threePt" dir="t"/>
              </a:scene3d>
              <a:sp3d contourW="12700"/>
            </a:bodyPr>
            <a:p>
              <a:pPr algn="ctr"/>
              <a:r>
                <a:rPr lang="zh-CN" altLang="en-US" sz="800" b="1"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标题文字添加</a:t>
              </a:r>
              <a:endParaRPr lang="zh-CN" altLang="en-US" sz="800" b="1"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131" name="PA-文本框 33"/>
            <p:cNvSpPr txBox="1"/>
            <p:nvPr>
              <p:custDataLst>
                <p:tags r:id="rId34"/>
              </p:custDataLst>
            </p:nvPr>
          </p:nvSpPr>
          <p:spPr>
            <a:xfrm>
              <a:off x="1665405" y="2635020"/>
              <a:ext cx="2414970" cy="479155"/>
            </a:xfrm>
            <a:prstGeom prst="rect">
              <a:avLst/>
            </a:prstGeom>
            <a:noFill/>
            <a:ln>
              <a:noFill/>
            </a:ln>
          </p:spPr>
          <p:txBody>
            <a:bodyPr wrap="square" rtlCol="0">
              <a:spAutoFit/>
              <a:scene3d>
                <a:camera prst="orthographicFront"/>
                <a:lightRig rig="threePt" dir="t"/>
              </a:scene3d>
              <a:sp3d contourW="12700"/>
            </a:bodyPr>
            <a:p>
              <a:pPr algn="ctr">
                <a:lnSpc>
                  <a:spcPct val="114000"/>
                </a:lnSpc>
              </a:pPr>
              <a:r>
                <a:rPr lang="en-US" altLang="zh-CN"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print the presentation and make it film to be used in a wider field</a:t>
              </a:r>
              <a:endParaRPr lang="en-US" altLang="zh-CN" sz="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p14:dur="9" advTm="1826">
        <p:comb dir="vert"/>
      </p:transition>
    </mc:Choice>
    <mc:Fallback>
      <p:transition advTm="1826">
        <p:comb dir="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6210" y="176530"/>
            <a:ext cx="8816340" cy="4818380"/>
            <a:chOff x="246" y="278"/>
            <a:chExt cx="13884" cy="7588"/>
          </a:xfrm>
        </p:grpSpPr>
        <p:sp>
          <p:nvSpPr>
            <p:cNvPr id="6" name="矩形 5"/>
            <p:cNvSpPr/>
            <p:nvPr/>
          </p:nvSpPr>
          <p:spPr>
            <a:xfrm>
              <a:off x="246" y="278"/>
              <a:ext cx="13885" cy="7589"/>
            </a:xfrm>
            <a:prstGeom prst="rect">
              <a:avLst/>
            </a:prstGeom>
            <a:solidFill>
              <a:srgbClr val="FEF9D9"/>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TextBox 8"/>
            <p:cNvSpPr txBox="1"/>
            <p:nvPr/>
          </p:nvSpPr>
          <p:spPr>
            <a:xfrm>
              <a:off x="436" y="531"/>
              <a:ext cx="3144" cy="436"/>
            </a:xfrm>
            <a:prstGeom prst="rect">
              <a:avLst/>
            </a:prstGeom>
            <a:noFill/>
          </p:spPr>
          <p:txBody>
            <a:bodyPr wrap="square" lIns="0" tIns="0" rIns="0" bIns="0" rtlCol="0" anchor="ctr">
              <a:spAutoFit/>
            </a:bodyPr>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输入标题内容</a:t>
              </a:r>
              <a:endParaRPr lang="en-US" altLang="zh-CN"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sp>
          <p:nvSpPr>
            <p:cNvPr id="8" name="TextBox 8"/>
            <p:cNvSpPr txBox="1"/>
            <p:nvPr/>
          </p:nvSpPr>
          <p:spPr>
            <a:xfrm>
              <a:off x="436" y="1069"/>
              <a:ext cx="3144" cy="193"/>
            </a:xfrm>
            <a:prstGeom prst="rect">
              <a:avLst/>
            </a:prstGeom>
            <a:noFill/>
          </p:spPr>
          <p:txBody>
            <a:bodyPr wrap="square" lIns="0" tIns="0" rIns="0" bIns="0" rtlCol="0" anchor="ctr">
              <a:spAutoFit/>
            </a:bodyPr>
            <a:p>
              <a:r>
                <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CLICK TO ADD CAPTION TEXT</a:t>
              </a:r>
              <a:endPar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grpSp>
      <p:grpSp>
        <p:nvGrpSpPr>
          <p:cNvPr id="51" name="PA-组合 50"/>
          <p:cNvGrpSpPr/>
          <p:nvPr>
            <p:custDataLst>
              <p:tags r:id="rId1"/>
            </p:custDataLst>
          </p:nvPr>
        </p:nvGrpSpPr>
        <p:grpSpPr>
          <a:xfrm rot="0">
            <a:off x="1189355" y="2116455"/>
            <a:ext cx="1656715" cy="1019810"/>
            <a:chOff x="1314450" y="2089107"/>
            <a:chExt cx="1582208" cy="973666"/>
          </a:xfrm>
        </p:grpSpPr>
        <p:sp>
          <p:nvSpPr>
            <p:cNvPr id="55" name="PA-任意多边形 5"/>
            <p:cNvSpPr/>
            <p:nvPr>
              <p:custDataLst>
                <p:tags r:id="rId2"/>
              </p:custDataLst>
            </p:nvPr>
          </p:nvSpPr>
          <p:spPr bwMode="auto">
            <a:xfrm>
              <a:off x="1314450" y="2089107"/>
              <a:ext cx="1582208" cy="973666"/>
            </a:xfrm>
            <a:custGeom>
              <a:avLst/>
              <a:gdLst>
                <a:gd name="T0" fmla="*/ 1232 w 1300"/>
                <a:gd name="T1" fmla="*/ 622 h 800"/>
                <a:gd name="T2" fmla="*/ 1232 w 1300"/>
                <a:gd name="T3" fmla="*/ 590 h 800"/>
                <a:gd name="T4" fmla="*/ 1226 w 1300"/>
                <a:gd name="T5" fmla="*/ 528 h 800"/>
                <a:gd name="T6" fmla="*/ 1212 w 1300"/>
                <a:gd name="T7" fmla="*/ 468 h 800"/>
                <a:gd name="T8" fmla="*/ 1194 w 1300"/>
                <a:gd name="T9" fmla="*/ 408 h 800"/>
                <a:gd name="T10" fmla="*/ 1170 w 1300"/>
                <a:gd name="T11" fmla="*/ 354 h 800"/>
                <a:gd name="T12" fmla="*/ 1142 w 1300"/>
                <a:gd name="T13" fmla="*/ 300 h 800"/>
                <a:gd name="T14" fmla="*/ 1108 w 1300"/>
                <a:gd name="T15" fmla="*/ 250 h 800"/>
                <a:gd name="T16" fmla="*/ 1070 w 1300"/>
                <a:gd name="T17" fmla="*/ 204 h 800"/>
                <a:gd name="T18" fmla="*/ 1028 w 1300"/>
                <a:gd name="T19" fmla="*/ 162 h 800"/>
                <a:gd name="T20" fmla="*/ 982 w 1300"/>
                <a:gd name="T21" fmla="*/ 124 h 800"/>
                <a:gd name="T22" fmla="*/ 932 w 1300"/>
                <a:gd name="T23" fmla="*/ 90 h 800"/>
                <a:gd name="T24" fmla="*/ 880 w 1300"/>
                <a:gd name="T25" fmla="*/ 62 h 800"/>
                <a:gd name="T26" fmla="*/ 824 w 1300"/>
                <a:gd name="T27" fmla="*/ 38 h 800"/>
                <a:gd name="T28" fmla="*/ 766 w 1300"/>
                <a:gd name="T29" fmla="*/ 20 h 800"/>
                <a:gd name="T30" fmla="*/ 704 w 1300"/>
                <a:gd name="T31" fmla="*/ 8 h 800"/>
                <a:gd name="T32" fmla="*/ 642 w 1300"/>
                <a:gd name="T33" fmla="*/ 2 h 800"/>
                <a:gd name="T34" fmla="*/ 610 w 1300"/>
                <a:gd name="T35" fmla="*/ 0 h 800"/>
                <a:gd name="T36" fmla="*/ 556 w 1300"/>
                <a:gd name="T37" fmla="*/ 4 h 800"/>
                <a:gd name="T38" fmla="*/ 450 w 1300"/>
                <a:gd name="T39" fmla="*/ 22 h 800"/>
                <a:gd name="T40" fmla="*/ 350 w 1300"/>
                <a:gd name="T41" fmla="*/ 58 h 800"/>
                <a:gd name="T42" fmla="*/ 260 w 1300"/>
                <a:gd name="T43" fmla="*/ 110 h 800"/>
                <a:gd name="T44" fmla="*/ 180 w 1300"/>
                <a:gd name="T45" fmla="*/ 174 h 800"/>
                <a:gd name="T46" fmla="*/ 110 w 1300"/>
                <a:gd name="T47" fmla="*/ 252 h 800"/>
                <a:gd name="T48" fmla="*/ 56 w 1300"/>
                <a:gd name="T49" fmla="*/ 340 h 800"/>
                <a:gd name="T50" fmla="*/ 16 w 1300"/>
                <a:gd name="T51" fmla="*/ 438 h 800"/>
                <a:gd name="T52" fmla="*/ 2 w 1300"/>
                <a:gd name="T53" fmla="*/ 490 h 800"/>
                <a:gd name="T54" fmla="*/ 0 w 1300"/>
                <a:gd name="T55" fmla="*/ 514 h 800"/>
                <a:gd name="T56" fmla="*/ 4 w 1300"/>
                <a:gd name="T57" fmla="*/ 540 h 800"/>
                <a:gd name="T58" fmla="*/ 12 w 1300"/>
                <a:gd name="T59" fmla="*/ 562 h 800"/>
                <a:gd name="T60" fmla="*/ 24 w 1300"/>
                <a:gd name="T61" fmla="*/ 582 h 800"/>
                <a:gd name="T62" fmla="*/ 42 w 1300"/>
                <a:gd name="T63" fmla="*/ 598 h 800"/>
                <a:gd name="T64" fmla="*/ 62 w 1300"/>
                <a:gd name="T65" fmla="*/ 612 h 800"/>
                <a:gd name="T66" fmla="*/ 84 w 1300"/>
                <a:gd name="T67" fmla="*/ 620 h 800"/>
                <a:gd name="T68" fmla="*/ 110 w 1300"/>
                <a:gd name="T69" fmla="*/ 622 h 800"/>
                <a:gd name="T70" fmla="*/ 110 w 1300"/>
                <a:gd name="T71" fmla="*/ 622 h 800"/>
                <a:gd name="T72" fmla="*/ 146 w 1300"/>
                <a:gd name="T73" fmla="*/ 616 h 800"/>
                <a:gd name="T74" fmla="*/ 178 w 1300"/>
                <a:gd name="T75" fmla="*/ 598 h 800"/>
                <a:gd name="T76" fmla="*/ 202 w 1300"/>
                <a:gd name="T77" fmla="*/ 572 h 800"/>
                <a:gd name="T78" fmla="*/ 216 w 1300"/>
                <a:gd name="T79" fmla="*/ 536 h 800"/>
                <a:gd name="T80" fmla="*/ 226 w 1300"/>
                <a:gd name="T81" fmla="*/ 504 h 800"/>
                <a:gd name="T82" fmla="*/ 252 w 1300"/>
                <a:gd name="T83" fmla="*/ 440 h 800"/>
                <a:gd name="T84" fmla="*/ 286 w 1300"/>
                <a:gd name="T85" fmla="*/ 382 h 800"/>
                <a:gd name="T86" fmla="*/ 330 w 1300"/>
                <a:gd name="T87" fmla="*/ 332 h 800"/>
                <a:gd name="T88" fmla="*/ 382 w 1300"/>
                <a:gd name="T89" fmla="*/ 290 h 800"/>
                <a:gd name="T90" fmla="*/ 442 w 1300"/>
                <a:gd name="T91" fmla="*/ 256 h 800"/>
                <a:gd name="T92" fmla="*/ 506 w 1300"/>
                <a:gd name="T93" fmla="*/ 234 h 800"/>
                <a:gd name="T94" fmla="*/ 574 w 1300"/>
                <a:gd name="T95" fmla="*/ 222 h 800"/>
                <a:gd name="T96" fmla="*/ 610 w 1300"/>
                <a:gd name="T97" fmla="*/ 220 h 800"/>
                <a:gd name="T98" fmla="*/ 692 w 1300"/>
                <a:gd name="T99" fmla="*/ 228 h 800"/>
                <a:gd name="T100" fmla="*/ 768 w 1300"/>
                <a:gd name="T101" fmla="*/ 252 h 800"/>
                <a:gd name="T102" fmla="*/ 836 w 1300"/>
                <a:gd name="T103" fmla="*/ 288 h 800"/>
                <a:gd name="T104" fmla="*/ 896 w 1300"/>
                <a:gd name="T105" fmla="*/ 338 h 800"/>
                <a:gd name="T106" fmla="*/ 944 w 1300"/>
                <a:gd name="T107" fmla="*/ 398 h 800"/>
                <a:gd name="T108" fmla="*/ 982 w 1300"/>
                <a:gd name="T109" fmla="*/ 466 h 800"/>
                <a:gd name="T110" fmla="*/ 1006 w 1300"/>
                <a:gd name="T111" fmla="*/ 542 h 800"/>
                <a:gd name="T112" fmla="*/ 1014 w 1300"/>
                <a:gd name="T113" fmla="*/ 622 h 800"/>
                <a:gd name="T114" fmla="*/ 944 w 1300"/>
                <a:gd name="T115" fmla="*/ 622 h 800"/>
                <a:gd name="T116" fmla="*/ 1300 w 1300"/>
                <a:gd name="T117" fmla="*/ 622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00" h="800">
                  <a:moveTo>
                    <a:pt x="1232" y="622"/>
                  </a:moveTo>
                  <a:lnTo>
                    <a:pt x="1232" y="622"/>
                  </a:lnTo>
                  <a:lnTo>
                    <a:pt x="1232" y="622"/>
                  </a:lnTo>
                  <a:lnTo>
                    <a:pt x="1232" y="590"/>
                  </a:lnTo>
                  <a:lnTo>
                    <a:pt x="1230" y="558"/>
                  </a:lnTo>
                  <a:lnTo>
                    <a:pt x="1226" y="528"/>
                  </a:lnTo>
                  <a:lnTo>
                    <a:pt x="1220" y="498"/>
                  </a:lnTo>
                  <a:lnTo>
                    <a:pt x="1212" y="468"/>
                  </a:lnTo>
                  <a:lnTo>
                    <a:pt x="1204" y="438"/>
                  </a:lnTo>
                  <a:lnTo>
                    <a:pt x="1194" y="408"/>
                  </a:lnTo>
                  <a:lnTo>
                    <a:pt x="1184" y="380"/>
                  </a:lnTo>
                  <a:lnTo>
                    <a:pt x="1170" y="354"/>
                  </a:lnTo>
                  <a:lnTo>
                    <a:pt x="1158" y="326"/>
                  </a:lnTo>
                  <a:lnTo>
                    <a:pt x="1142" y="300"/>
                  </a:lnTo>
                  <a:lnTo>
                    <a:pt x="1126" y="276"/>
                  </a:lnTo>
                  <a:lnTo>
                    <a:pt x="1108" y="250"/>
                  </a:lnTo>
                  <a:lnTo>
                    <a:pt x="1090" y="228"/>
                  </a:lnTo>
                  <a:lnTo>
                    <a:pt x="1070" y="204"/>
                  </a:lnTo>
                  <a:lnTo>
                    <a:pt x="1050" y="182"/>
                  </a:lnTo>
                  <a:lnTo>
                    <a:pt x="1028" y="162"/>
                  </a:lnTo>
                  <a:lnTo>
                    <a:pt x="1006" y="142"/>
                  </a:lnTo>
                  <a:lnTo>
                    <a:pt x="982" y="124"/>
                  </a:lnTo>
                  <a:lnTo>
                    <a:pt x="958" y="106"/>
                  </a:lnTo>
                  <a:lnTo>
                    <a:pt x="932" y="90"/>
                  </a:lnTo>
                  <a:lnTo>
                    <a:pt x="906" y="76"/>
                  </a:lnTo>
                  <a:lnTo>
                    <a:pt x="880" y="62"/>
                  </a:lnTo>
                  <a:lnTo>
                    <a:pt x="852" y="50"/>
                  </a:lnTo>
                  <a:lnTo>
                    <a:pt x="824" y="38"/>
                  </a:lnTo>
                  <a:lnTo>
                    <a:pt x="796" y="28"/>
                  </a:lnTo>
                  <a:lnTo>
                    <a:pt x="766" y="20"/>
                  </a:lnTo>
                  <a:lnTo>
                    <a:pt x="736" y="14"/>
                  </a:lnTo>
                  <a:lnTo>
                    <a:pt x="704" y="8"/>
                  </a:lnTo>
                  <a:lnTo>
                    <a:pt x="674" y="4"/>
                  </a:lnTo>
                  <a:lnTo>
                    <a:pt x="642" y="2"/>
                  </a:lnTo>
                  <a:lnTo>
                    <a:pt x="610" y="0"/>
                  </a:lnTo>
                  <a:lnTo>
                    <a:pt x="610" y="0"/>
                  </a:lnTo>
                  <a:lnTo>
                    <a:pt x="582" y="2"/>
                  </a:lnTo>
                  <a:lnTo>
                    <a:pt x="556" y="4"/>
                  </a:lnTo>
                  <a:lnTo>
                    <a:pt x="502" y="10"/>
                  </a:lnTo>
                  <a:lnTo>
                    <a:pt x="450" y="22"/>
                  </a:lnTo>
                  <a:lnTo>
                    <a:pt x="398" y="38"/>
                  </a:lnTo>
                  <a:lnTo>
                    <a:pt x="350" y="58"/>
                  </a:lnTo>
                  <a:lnTo>
                    <a:pt x="304" y="82"/>
                  </a:lnTo>
                  <a:lnTo>
                    <a:pt x="260" y="110"/>
                  </a:lnTo>
                  <a:lnTo>
                    <a:pt x="218" y="140"/>
                  </a:lnTo>
                  <a:lnTo>
                    <a:pt x="180" y="174"/>
                  </a:lnTo>
                  <a:lnTo>
                    <a:pt x="144" y="212"/>
                  </a:lnTo>
                  <a:lnTo>
                    <a:pt x="110" y="252"/>
                  </a:lnTo>
                  <a:lnTo>
                    <a:pt x="82" y="296"/>
                  </a:lnTo>
                  <a:lnTo>
                    <a:pt x="56" y="340"/>
                  </a:lnTo>
                  <a:lnTo>
                    <a:pt x="34" y="388"/>
                  </a:lnTo>
                  <a:lnTo>
                    <a:pt x="16" y="438"/>
                  </a:lnTo>
                  <a:lnTo>
                    <a:pt x="2" y="490"/>
                  </a:lnTo>
                  <a:lnTo>
                    <a:pt x="2" y="490"/>
                  </a:lnTo>
                  <a:lnTo>
                    <a:pt x="0" y="502"/>
                  </a:lnTo>
                  <a:lnTo>
                    <a:pt x="0" y="514"/>
                  </a:lnTo>
                  <a:lnTo>
                    <a:pt x="2" y="528"/>
                  </a:lnTo>
                  <a:lnTo>
                    <a:pt x="4" y="540"/>
                  </a:lnTo>
                  <a:lnTo>
                    <a:pt x="6" y="550"/>
                  </a:lnTo>
                  <a:lnTo>
                    <a:pt x="12" y="562"/>
                  </a:lnTo>
                  <a:lnTo>
                    <a:pt x="18" y="572"/>
                  </a:lnTo>
                  <a:lnTo>
                    <a:pt x="24" y="582"/>
                  </a:lnTo>
                  <a:lnTo>
                    <a:pt x="32" y="590"/>
                  </a:lnTo>
                  <a:lnTo>
                    <a:pt x="42" y="598"/>
                  </a:lnTo>
                  <a:lnTo>
                    <a:pt x="52" y="606"/>
                  </a:lnTo>
                  <a:lnTo>
                    <a:pt x="62" y="612"/>
                  </a:lnTo>
                  <a:lnTo>
                    <a:pt x="72" y="616"/>
                  </a:lnTo>
                  <a:lnTo>
                    <a:pt x="84" y="620"/>
                  </a:lnTo>
                  <a:lnTo>
                    <a:pt x="96" y="622"/>
                  </a:lnTo>
                  <a:lnTo>
                    <a:pt x="110" y="622"/>
                  </a:lnTo>
                  <a:lnTo>
                    <a:pt x="110" y="622"/>
                  </a:lnTo>
                  <a:lnTo>
                    <a:pt x="110" y="622"/>
                  </a:lnTo>
                  <a:lnTo>
                    <a:pt x="128" y="620"/>
                  </a:lnTo>
                  <a:lnTo>
                    <a:pt x="146" y="616"/>
                  </a:lnTo>
                  <a:lnTo>
                    <a:pt x="164" y="608"/>
                  </a:lnTo>
                  <a:lnTo>
                    <a:pt x="178" y="598"/>
                  </a:lnTo>
                  <a:lnTo>
                    <a:pt x="192" y="586"/>
                  </a:lnTo>
                  <a:lnTo>
                    <a:pt x="202" y="572"/>
                  </a:lnTo>
                  <a:lnTo>
                    <a:pt x="212" y="554"/>
                  </a:lnTo>
                  <a:lnTo>
                    <a:pt x="216" y="536"/>
                  </a:lnTo>
                  <a:lnTo>
                    <a:pt x="216" y="536"/>
                  </a:lnTo>
                  <a:lnTo>
                    <a:pt x="226" y="504"/>
                  </a:lnTo>
                  <a:lnTo>
                    <a:pt x="238" y="472"/>
                  </a:lnTo>
                  <a:lnTo>
                    <a:pt x="252" y="440"/>
                  </a:lnTo>
                  <a:lnTo>
                    <a:pt x="268" y="410"/>
                  </a:lnTo>
                  <a:lnTo>
                    <a:pt x="286" y="382"/>
                  </a:lnTo>
                  <a:lnTo>
                    <a:pt x="308" y="356"/>
                  </a:lnTo>
                  <a:lnTo>
                    <a:pt x="330" y="332"/>
                  </a:lnTo>
                  <a:lnTo>
                    <a:pt x="356" y="310"/>
                  </a:lnTo>
                  <a:lnTo>
                    <a:pt x="382" y="290"/>
                  </a:lnTo>
                  <a:lnTo>
                    <a:pt x="412" y="272"/>
                  </a:lnTo>
                  <a:lnTo>
                    <a:pt x="442" y="256"/>
                  </a:lnTo>
                  <a:lnTo>
                    <a:pt x="474" y="244"/>
                  </a:lnTo>
                  <a:lnTo>
                    <a:pt x="506" y="234"/>
                  </a:lnTo>
                  <a:lnTo>
                    <a:pt x="540" y="226"/>
                  </a:lnTo>
                  <a:lnTo>
                    <a:pt x="574" y="222"/>
                  </a:lnTo>
                  <a:lnTo>
                    <a:pt x="610" y="220"/>
                  </a:lnTo>
                  <a:lnTo>
                    <a:pt x="610" y="220"/>
                  </a:lnTo>
                  <a:lnTo>
                    <a:pt x="652" y="222"/>
                  </a:lnTo>
                  <a:lnTo>
                    <a:pt x="692" y="228"/>
                  </a:lnTo>
                  <a:lnTo>
                    <a:pt x="730" y="238"/>
                  </a:lnTo>
                  <a:lnTo>
                    <a:pt x="768" y="252"/>
                  </a:lnTo>
                  <a:lnTo>
                    <a:pt x="802" y="268"/>
                  </a:lnTo>
                  <a:lnTo>
                    <a:pt x="836" y="288"/>
                  </a:lnTo>
                  <a:lnTo>
                    <a:pt x="866" y="312"/>
                  </a:lnTo>
                  <a:lnTo>
                    <a:pt x="896" y="338"/>
                  </a:lnTo>
                  <a:lnTo>
                    <a:pt x="922" y="366"/>
                  </a:lnTo>
                  <a:lnTo>
                    <a:pt x="944" y="398"/>
                  </a:lnTo>
                  <a:lnTo>
                    <a:pt x="964" y="430"/>
                  </a:lnTo>
                  <a:lnTo>
                    <a:pt x="982" y="466"/>
                  </a:lnTo>
                  <a:lnTo>
                    <a:pt x="996" y="502"/>
                  </a:lnTo>
                  <a:lnTo>
                    <a:pt x="1006" y="542"/>
                  </a:lnTo>
                  <a:lnTo>
                    <a:pt x="1012" y="582"/>
                  </a:lnTo>
                  <a:lnTo>
                    <a:pt x="1014" y="622"/>
                  </a:lnTo>
                  <a:lnTo>
                    <a:pt x="1014" y="622"/>
                  </a:lnTo>
                  <a:lnTo>
                    <a:pt x="944" y="622"/>
                  </a:lnTo>
                  <a:lnTo>
                    <a:pt x="1122" y="800"/>
                  </a:lnTo>
                  <a:lnTo>
                    <a:pt x="1300" y="622"/>
                  </a:lnTo>
                  <a:lnTo>
                    <a:pt x="1232" y="622"/>
                  </a:lnTo>
                  <a:close/>
                </a:path>
              </a:pathLst>
            </a:custGeom>
            <a:solidFill>
              <a:srgbClr val="D90820"/>
            </a:solidFill>
            <a:ln>
              <a:noFill/>
            </a:ln>
          </p:spPr>
          <p:txBody>
            <a:bodyPr vert="horz" wrap="square" lIns="121920" tIns="60960" rIns="121920" bIns="60960" numCol="1" anchor="t" anchorCtr="0" compatLnSpc="1"/>
            <a:lstStyle/>
            <a:p>
              <a:endParaRPr lang="zh-CN" altLang="en-US" sz="1400">
                <a:solidFill>
                  <a:schemeClr val="tx1"/>
                </a:solidFill>
                <a:latin typeface="微软雅黑" panose="020B0503020204020204" charset="-122"/>
                <a:ea typeface="微软雅黑" panose="020B0503020204020204" charset="-122"/>
                <a:cs typeface="字魂175号-创中圆" panose="00000500000000000000" charset="-122"/>
              </a:endParaRPr>
            </a:p>
          </p:txBody>
        </p:sp>
        <p:sp>
          <p:nvSpPr>
            <p:cNvPr id="56" name="PA-矩形 45"/>
            <p:cNvSpPr/>
            <p:nvPr>
              <p:custDataLst>
                <p:tags r:id="rId3"/>
              </p:custDataLst>
            </p:nvPr>
          </p:nvSpPr>
          <p:spPr>
            <a:xfrm>
              <a:off x="1541795" y="2257427"/>
              <a:ext cx="1039480" cy="782232"/>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1" fmla="*/ 0 w 1511952"/>
                <a:gd name="connsiteY0-2" fmla="*/ 105833 h 401811"/>
                <a:gd name="connsiteX1-3" fmla="*/ 1511952 w 1511952"/>
                <a:gd name="connsiteY1-4" fmla="*/ 105833 h 401811"/>
                <a:gd name="connsiteX2-5" fmla="*/ 1511952 w 1511952"/>
                <a:gd name="connsiteY2-6" fmla="*/ 401811 h 401811"/>
                <a:gd name="connsiteX3-7" fmla="*/ 0 w 1511952"/>
                <a:gd name="connsiteY3-8" fmla="*/ 401811 h 401811"/>
                <a:gd name="connsiteX4-9" fmla="*/ 0 w 1511952"/>
                <a:gd name="connsiteY4-10" fmla="*/ 105833 h 401811"/>
                <a:gd name="connsiteX0-11" fmla="*/ 0 w 1511952"/>
                <a:gd name="connsiteY0-12" fmla="*/ 171524 h 467502"/>
                <a:gd name="connsiteX1-13" fmla="*/ 1511952 w 1511952"/>
                <a:gd name="connsiteY1-14" fmla="*/ 171524 h 467502"/>
                <a:gd name="connsiteX2-15" fmla="*/ 1511952 w 1511952"/>
                <a:gd name="connsiteY2-16" fmla="*/ 467502 h 467502"/>
                <a:gd name="connsiteX3-17" fmla="*/ 0 w 1511952"/>
                <a:gd name="connsiteY3-18" fmla="*/ 467502 h 467502"/>
                <a:gd name="connsiteX4-19" fmla="*/ 0 w 1511952"/>
                <a:gd name="connsiteY4-20" fmla="*/ 171524 h 467502"/>
                <a:gd name="connsiteX0-21" fmla="*/ 0 w 1623871"/>
                <a:gd name="connsiteY0-22" fmla="*/ 216069 h 431085"/>
                <a:gd name="connsiteX1-23" fmla="*/ 1623871 w 1623871"/>
                <a:gd name="connsiteY1-24" fmla="*/ 135107 h 431085"/>
                <a:gd name="connsiteX2-25" fmla="*/ 1623871 w 1623871"/>
                <a:gd name="connsiteY2-26" fmla="*/ 431085 h 431085"/>
                <a:gd name="connsiteX3-27" fmla="*/ 111919 w 1623871"/>
                <a:gd name="connsiteY3-28" fmla="*/ 431085 h 431085"/>
                <a:gd name="connsiteX4-29" fmla="*/ 0 w 1623871"/>
                <a:gd name="connsiteY4-30" fmla="*/ 216069 h 431085"/>
                <a:gd name="connsiteX0-31" fmla="*/ 0 w 1811990"/>
                <a:gd name="connsiteY0-32" fmla="*/ 178613 h 393629"/>
                <a:gd name="connsiteX1-33" fmla="*/ 1811990 w 1811990"/>
                <a:gd name="connsiteY1-34" fmla="*/ 164326 h 393629"/>
                <a:gd name="connsiteX2-35" fmla="*/ 1623871 w 1811990"/>
                <a:gd name="connsiteY2-36" fmla="*/ 393629 h 393629"/>
                <a:gd name="connsiteX3-37" fmla="*/ 111919 w 1811990"/>
                <a:gd name="connsiteY3-38" fmla="*/ 393629 h 393629"/>
                <a:gd name="connsiteX4-39" fmla="*/ 0 w 1811990"/>
                <a:gd name="connsiteY4-40" fmla="*/ 178613 h 393629"/>
                <a:gd name="connsiteX0-41" fmla="*/ 0 w 1811990"/>
                <a:gd name="connsiteY0-42" fmla="*/ 313434 h 528450"/>
                <a:gd name="connsiteX1-43" fmla="*/ 1811990 w 1811990"/>
                <a:gd name="connsiteY1-44" fmla="*/ 299147 h 528450"/>
                <a:gd name="connsiteX2-45" fmla="*/ 1623871 w 1811990"/>
                <a:gd name="connsiteY2-46" fmla="*/ 528450 h 528450"/>
                <a:gd name="connsiteX3-47" fmla="*/ 111919 w 1811990"/>
                <a:gd name="connsiteY3-48" fmla="*/ 528450 h 528450"/>
                <a:gd name="connsiteX4-49" fmla="*/ 0 w 1811990"/>
                <a:gd name="connsiteY4-50" fmla="*/ 313434 h 528450"/>
                <a:gd name="connsiteX0-51" fmla="*/ 0 w 1811990"/>
                <a:gd name="connsiteY0-52" fmla="*/ 416193 h 631209"/>
                <a:gd name="connsiteX1-53" fmla="*/ 1811990 w 1811990"/>
                <a:gd name="connsiteY1-54" fmla="*/ 401906 h 631209"/>
                <a:gd name="connsiteX2-55" fmla="*/ 1623871 w 1811990"/>
                <a:gd name="connsiteY2-56" fmla="*/ 631209 h 631209"/>
                <a:gd name="connsiteX3-57" fmla="*/ 111919 w 1811990"/>
                <a:gd name="connsiteY3-58" fmla="*/ 631209 h 631209"/>
                <a:gd name="connsiteX4-59" fmla="*/ 0 w 1811990"/>
                <a:gd name="connsiteY4-60" fmla="*/ 416193 h 631209"/>
                <a:gd name="connsiteX0-61" fmla="*/ 160959 w 1972949"/>
                <a:gd name="connsiteY0-62" fmla="*/ 35768 h 250784"/>
                <a:gd name="connsiteX1-63" fmla="*/ 1972949 w 1972949"/>
                <a:gd name="connsiteY1-64" fmla="*/ 21481 h 250784"/>
                <a:gd name="connsiteX2-65" fmla="*/ 1784830 w 1972949"/>
                <a:gd name="connsiteY2-66" fmla="*/ 250784 h 250784"/>
                <a:gd name="connsiteX3-67" fmla="*/ 272878 w 1972949"/>
                <a:gd name="connsiteY3-68" fmla="*/ 250784 h 250784"/>
                <a:gd name="connsiteX4-69" fmla="*/ 160959 w 1972949"/>
                <a:gd name="connsiteY4-70" fmla="*/ 35768 h 250784"/>
                <a:gd name="connsiteX0-71" fmla="*/ 160959 w 1974753"/>
                <a:gd name="connsiteY0-72" fmla="*/ 53432 h 268448"/>
                <a:gd name="connsiteX1-73" fmla="*/ 1972949 w 1974753"/>
                <a:gd name="connsiteY1-74" fmla="*/ 39145 h 268448"/>
                <a:gd name="connsiteX2-75" fmla="*/ 1784830 w 1974753"/>
                <a:gd name="connsiteY2-76" fmla="*/ 268448 h 268448"/>
                <a:gd name="connsiteX3-77" fmla="*/ 272878 w 1974753"/>
                <a:gd name="connsiteY3-78" fmla="*/ 268448 h 268448"/>
                <a:gd name="connsiteX4-79" fmla="*/ 160959 w 1974753"/>
                <a:gd name="connsiteY4-80" fmla="*/ 53432 h 268448"/>
                <a:gd name="connsiteX0-81" fmla="*/ 160959 w 1974751"/>
                <a:gd name="connsiteY0-82" fmla="*/ 53432 h 311846"/>
                <a:gd name="connsiteX1-83" fmla="*/ 1972949 w 1974751"/>
                <a:gd name="connsiteY1-84" fmla="*/ 39145 h 311846"/>
                <a:gd name="connsiteX2-85" fmla="*/ 1784830 w 1974751"/>
                <a:gd name="connsiteY2-86" fmla="*/ 268448 h 311846"/>
                <a:gd name="connsiteX3-87" fmla="*/ 272878 w 1974751"/>
                <a:gd name="connsiteY3-88" fmla="*/ 268448 h 311846"/>
                <a:gd name="connsiteX4-89" fmla="*/ 160959 w 1974751"/>
                <a:gd name="connsiteY4-90" fmla="*/ 53432 h 311846"/>
                <a:gd name="connsiteX0-91" fmla="*/ 160959 w 1974753"/>
                <a:gd name="connsiteY0-92" fmla="*/ 53432 h 296225"/>
                <a:gd name="connsiteX1-93" fmla="*/ 1972949 w 1974753"/>
                <a:gd name="connsiteY1-94" fmla="*/ 39145 h 296225"/>
                <a:gd name="connsiteX2-95" fmla="*/ 1784830 w 1974753"/>
                <a:gd name="connsiteY2-96" fmla="*/ 268448 h 296225"/>
                <a:gd name="connsiteX3-97" fmla="*/ 272878 w 1974753"/>
                <a:gd name="connsiteY3-98" fmla="*/ 268448 h 296225"/>
                <a:gd name="connsiteX4-99" fmla="*/ 160959 w 1974753"/>
                <a:gd name="connsiteY4-100" fmla="*/ 53432 h 296225"/>
                <a:gd name="connsiteX0-101" fmla="*/ 122914 w 1936615"/>
                <a:gd name="connsiteY0-102" fmla="*/ 119803 h 362596"/>
                <a:gd name="connsiteX1-103" fmla="*/ 1934904 w 1936615"/>
                <a:gd name="connsiteY1-104" fmla="*/ 105516 h 362596"/>
                <a:gd name="connsiteX2-105" fmla="*/ 1746785 w 1936615"/>
                <a:gd name="connsiteY2-106" fmla="*/ 334819 h 362596"/>
                <a:gd name="connsiteX3-107" fmla="*/ 234833 w 1936615"/>
                <a:gd name="connsiteY3-108" fmla="*/ 334819 h 362596"/>
                <a:gd name="connsiteX4-109" fmla="*/ 122914 w 1936615"/>
                <a:gd name="connsiteY4-110" fmla="*/ 119803 h 362596"/>
                <a:gd name="connsiteX0-111" fmla="*/ 122914 w 2121812"/>
                <a:gd name="connsiteY0-112" fmla="*/ 177507 h 420300"/>
                <a:gd name="connsiteX1-113" fmla="*/ 1934904 w 2121812"/>
                <a:gd name="connsiteY1-114" fmla="*/ 163220 h 420300"/>
                <a:gd name="connsiteX2-115" fmla="*/ 1746785 w 2121812"/>
                <a:gd name="connsiteY2-116" fmla="*/ 392523 h 420300"/>
                <a:gd name="connsiteX3-117" fmla="*/ 234833 w 2121812"/>
                <a:gd name="connsiteY3-118" fmla="*/ 392523 h 420300"/>
                <a:gd name="connsiteX4-119" fmla="*/ 122914 w 2121812"/>
                <a:gd name="connsiteY4-120" fmla="*/ 177507 h 420300"/>
                <a:gd name="connsiteX0-121" fmla="*/ 121667 w 2160596"/>
                <a:gd name="connsiteY0-122" fmla="*/ 142002 h 750303"/>
                <a:gd name="connsiteX1-123" fmla="*/ 1933657 w 2160596"/>
                <a:gd name="connsiteY1-124" fmla="*/ 127715 h 750303"/>
                <a:gd name="connsiteX2-125" fmla="*/ 1745538 w 2160596"/>
                <a:gd name="connsiteY2-126" fmla="*/ 357018 h 750303"/>
                <a:gd name="connsiteX3-127" fmla="*/ 340073 w 2160596"/>
                <a:gd name="connsiteY3-128" fmla="*/ 747543 h 750303"/>
                <a:gd name="connsiteX4-129" fmla="*/ 121667 w 2160596"/>
                <a:gd name="connsiteY4-130" fmla="*/ 142002 h 750303"/>
                <a:gd name="connsiteX0-131" fmla="*/ 126823 w 2128132"/>
                <a:gd name="connsiteY0-132" fmla="*/ 80912 h 739617"/>
                <a:gd name="connsiteX1-133" fmla="*/ 1938813 w 2128132"/>
                <a:gd name="connsiteY1-134" fmla="*/ 66625 h 739617"/>
                <a:gd name="connsiteX2-135" fmla="*/ 1892677 w 2128132"/>
                <a:gd name="connsiteY2-136" fmla="*/ 638828 h 739617"/>
                <a:gd name="connsiteX3-137" fmla="*/ 345229 w 2128132"/>
                <a:gd name="connsiteY3-138" fmla="*/ 686453 h 739617"/>
                <a:gd name="connsiteX4-139" fmla="*/ 126823 w 2128132"/>
                <a:gd name="connsiteY4-140" fmla="*/ 80912 h 739617"/>
                <a:gd name="connsiteX0-141" fmla="*/ 150487 w 2151798"/>
                <a:gd name="connsiteY0-142" fmla="*/ 138337 h 797042"/>
                <a:gd name="connsiteX1-143" fmla="*/ 1962477 w 2151798"/>
                <a:gd name="connsiteY1-144" fmla="*/ 124050 h 797042"/>
                <a:gd name="connsiteX2-145" fmla="*/ 1916341 w 2151798"/>
                <a:gd name="connsiteY2-146" fmla="*/ 696253 h 797042"/>
                <a:gd name="connsiteX3-147" fmla="*/ 368893 w 2151798"/>
                <a:gd name="connsiteY3-148" fmla="*/ 743878 h 797042"/>
                <a:gd name="connsiteX4-149" fmla="*/ 150487 w 2151798"/>
                <a:gd name="connsiteY4-150" fmla="*/ 138337 h 797042"/>
                <a:gd name="connsiteX0-151" fmla="*/ 163275 w 2107709"/>
                <a:gd name="connsiteY0-152" fmla="*/ 120535 h 845635"/>
                <a:gd name="connsiteX1-153" fmla="*/ 1922021 w 2107709"/>
                <a:gd name="connsiteY1-154" fmla="*/ 168160 h 845635"/>
                <a:gd name="connsiteX2-155" fmla="*/ 1875885 w 2107709"/>
                <a:gd name="connsiteY2-156" fmla="*/ 740363 h 845635"/>
                <a:gd name="connsiteX3-157" fmla="*/ 328437 w 2107709"/>
                <a:gd name="connsiteY3-158" fmla="*/ 787988 h 845635"/>
                <a:gd name="connsiteX4-159" fmla="*/ 163275 w 2107709"/>
                <a:gd name="connsiteY4-160" fmla="*/ 120535 h 845635"/>
                <a:gd name="connsiteX0-161" fmla="*/ 163275 w 2186152"/>
                <a:gd name="connsiteY0-162" fmla="*/ 187705 h 912805"/>
                <a:gd name="connsiteX1-163" fmla="*/ 1922021 w 2186152"/>
                <a:gd name="connsiteY1-164" fmla="*/ 235330 h 912805"/>
                <a:gd name="connsiteX2-165" fmla="*/ 1875885 w 2186152"/>
                <a:gd name="connsiteY2-166" fmla="*/ 807533 h 912805"/>
                <a:gd name="connsiteX3-167" fmla="*/ 328437 w 2186152"/>
                <a:gd name="connsiteY3-168" fmla="*/ 855158 h 912805"/>
                <a:gd name="connsiteX4-169" fmla="*/ 163275 w 2186152"/>
                <a:gd name="connsiteY4-170" fmla="*/ 187705 h 912805"/>
                <a:gd name="connsiteX0-171" fmla="*/ 163275 w 2137129"/>
                <a:gd name="connsiteY0-172" fmla="*/ 189457 h 914557"/>
                <a:gd name="connsiteX1-173" fmla="*/ 1922021 w 2137129"/>
                <a:gd name="connsiteY1-174" fmla="*/ 237082 h 914557"/>
                <a:gd name="connsiteX2-175" fmla="*/ 1875885 w 2137129"/>
                <a:gd name="connsiteY2-176" fmla="*/ 809285 h 914557"/>
                <a:gd name="connsiteX3-177" fmla="*/ 328437 w 2137129"/>
                <a:gd name="connsiteY3-178" fmla="*/ 856910 h 914557"/>
                <a:gd name="connsiteX4-179" fmla="*/ 163275 w 2137129"/>
                <a:gd name="connsiteY4-180" fmla="*/ 189457 h 914557"/>
                <a:gd name="connsiteX0-181" fmla="*/ 186821 w 2685834"/>
                <a:gd name="connsiteY0-182" fmla="*/ 142129 h 867451"/>
                <a:gd name="connsiteX1-183" fmla="*/ 2584491 w 2685834"/>
                <a:gd name="connsiteY1-184" fmla="*/ 184991 h 867451"/>
                <a:gd name="connsiteX2-185" fmla="*/ 1899431 w 2685834"/>
                <a:gd name="connsiteY2-186" fmla="*/ 761957 h 867451"/>
                <a:gd name="connsiteX3-187" fmla="*/ 351983 w 2685834"/>
                <a:gd name="connsiteY3-188" fmla="*/ 809582 h 867451"/>
                <a:gd name="connsiteX4-189" fmla="*/ 186821 w 2685834"/>
                <a:gd name="connsiteY4-190" fmla="*/ 142129 h 867451"/>
                <a:gd name="connsiteX0-191" fmla="*/ 186821 w 2756339"/>
                <a:gd name="connsiteY0-192" fmla="*/ 201141 h 926463"/>
                <a:gd name="connsiteX1-193" fmla="*/ 2584491 w 2756339"/>
                <a:gd name="connsiteY1-194" fmla="*/ 244003 h 926463"/>
                <a:gd name="connsiteX2-195" fmla="*/ 1899431 w 2756339"/>
                <a:gd name="connsiteY2-196" fmla="*/ 820969 h 926463"/>
                <a:gd name="connsiteX3-197" fmla="*/ 351983 w 2756339"/>
                <a:gd name="connsiteY3-198" fmla="*/ 868594 h 926463"/>
                <a:gd name="connsiteX4-199" fmla="*/ 186821 w 2756339"/>
                <a:gd name="connsiteY4-200" fmla="*/ 201141 h 926463"/>
                <a:gd name="connsiteX0-201" fmla="*/ 198603 w 2768122"/>
                <a:gd name="connsiteY0-202" fmla="*/ 284982 h 1010304"/>
                <a:gd name="connsiteX1-203" fmla="*/ 2596273 w 2768122"/>
                <a:gd name="connsiteY1-204" fmla="*/ 327844 h 1010304"/>
                <a:gd name="connsiteX2-205" fmla="*/ 1911213 w 2768122"/>
                <a:gd name="connsiteY2-206" fmla="*/ 904810 h 1010304"/>
                <a:gd name="connsiteX3-207" fmla="*/ 363765 w 2768122"/>
                <a:gd name="connsiteY3-208" fmla="*/ 952435 h 1010304"/>
                <a:gd name="connsiteX4-209" fmla="*/ 198603 w 2768122"/>
                <a:gd name="connsiteY4-210" fmla="*/ 284982 h 1010304"/>
                <a:gd name="connsiteX0-211" fmla="*/ 229193 w 2627166"/>
                <a:gd name="connsiteY0-212" fmla="*/ 172727 h 840252"/>
                <a:gd name="connsiteX1-213" fmla="*/ 2626863 w 2627166"/>
                <a:gd name="connsiteY1-214" fmla="*/ 215589 h 840252"/>
                <a:gd name="connsiteX2-215" fmla="*/ 394355 w 2627166"/>
                <a:gd name="connsiteY2-216" fmla="*/ 840180 h 840252"/>
                <a:gd name="connsiteX3-217" fmla="*/ 229193 w 2627166"/>
                <a:gd name="connsiteY3-218" fmla="*/ 172727 h 840252"/>
                <a:gd name="connsiteX0-219" fmla="*/ 0 w 2397670"/>
                <a:gd name="connsiteY0-220" fmla="*/ 172727 h 215589"/>
                <a:gd name="connsiteX1-221" fmla="*/ 2397670 w 2397670"/>
                <a:gd name="connsiteY1-222" fmla="*/ 215589 h 215589"/>
                <a:gd name="connsiteX2-223" fmla="*/ 0 w 2397670"/>
                <a:gd name="connsiteY2-224" fmla="*/ 172727 h 215589"/>
                <a:gd name="connsiteX0-225" fmla="*/ 0 w 2388797"/>
                <a:gd name="connsiteY0-226" fmla="*/ 176263 h 176263"/>
                <a:gd name="connsiteX1-227" fmla="*/ 2388797 w 2388797"/>
                <a:gd name="connsiteY1-228" fmla="*/ 114350 h 176263"/>
                <a:gd name="connsiteX2-229" fmla="*/ 0 w 2388797"/>
                <a:gd name="connsiteY2-230" fmla="*/ 176263 h 176263"/>
                <a:gd name="connsiteX0-231" fmla="*/ 0 w 2388797"/>
                <a:gd name="connsiteY0-232" fmla="*/ 168967 h 168967"/>
                <a:gd name="connsiteX1-233" fmla="*/ 2388797 w 2388797"/>
                <a:gd name="connsiteY1-234" fmla="*/ 130867 h 168967"/>
                <a:gd name="connsiteX2-235" fmla="*/ 0 w 2388797"/>
                <a:gd name="connsiteY2-236" fmla="*/ 168967 h 168967"/>
                <a:gd name="connsiteX0-237" fmla="*/ 98544 w 2487341"/>
                <a:gd name="connsiteY0-238" fmla="*/ 287217 h 557332"/>
                <a:gd name="connsiteX1-239" fmla="*/ 2487341 w 2487341"/>
                <a:gd name="connsiteY1-240" fmla="*/ 249117 h 557332"/>
                <a:gd name="connsiteX2-241" fmla="*/ 98544 w 2487341"/>
                <a:gd name="connsiteY2-242" fmla="*/ 287217 h 557332"/>
                <a:gd name="connsiteX0-243" fmla="*/ 65757 w 2513543"/>
                <a:gd name="connsiteY0-244" fmla="*/ 436393 h 838087"/>
                <a:gd name="connsiteX1-245" fmla="*/ 2454554 w 2513543"/>
                <a:gd name="connsiteY1-246" fmla="*/ 398293 h 838087"/>
                <a:gd name="connsiteX2-247" fmla="*/ 65757 w 2513543"/>
                <a:gd name="connsiteY2-248" fmla="*/ 436393 h 838087"/>
                <a:gd name="connsiteX0-249" fmla="*/ 72144 w 2469823"/>
                <a:gd name="connsiteY0-250" fmla="*/ 383166 h 736189"/>
                <a:gd name="connsiteX1-251" fmla="*/ 2460941 w 2469823"/>
                <a:gd name="connsiteY1-252" fmla="*/ 345066 h 736189"/>
                <a:gd name="connsiteX2-253" fmla="*/ 72144 w 2469823"/>
                <a:gd name="connsiteY2-254" fmla="*/ 383166 h 736189"/>
                <a:gd name="connsiteX0-255" fmla="*/ 85 w 2399588"/>
                <a:gd name="connsiteY0-256" fmla="*/ 322200 h 610927"/>
                <a:gd name="connsiteX1-257" fmla="*/ 2388882 w 2399588"/>
                <a:gd name="connsiteY1-258" fmla="*/ 284100 h 610927"/>
                <a:gd name="connsiteX2-259" fmla="*/ 85 w 2399588"/>
                <a:gd name="connsiteY2-260" fmla="*/ 322200 h 610927"/>
                <a:gd name="connsiteX0-261" fmla="*/ 247 w 2399925"/>
                <a:gd name="connsiteY0-262" fmla="*/ 272591 h 507119"/>
                <a:gd name="connsiteX1-263" fmla="*/ 2389044 w 2399925"/>
                <a:gd name="connsiteY1-264" fmla="*/ 234491 h 507119"/>
                <a:gd name="connsiteX2-265" fmla="*/ 247 w 2399925"/>
                <a:gd name="connsiteY2-266" fmla="*/ 272591 h 507119"/>
                <a:gd name="connsiteX0-267" fmla="*/ 234 w 2389703"/>
                <a:gd name="connsiteY0-268" fmla="*/ 276359 h 514260"/>
                <a:gd name="connsiteX1-269" fmla="*/ 2389031 w 2389703"/>
                <a:gd name="connsiteY1-270" fmla="*/ 238259 h 514260"/>
                <a:gd name="connsiteX2-271" fmla="*/ 234 w 2389703"/>
                <a:gd name="connsiteY2-272" fmla="*/ 276359 h 514260"/>
              </a:gdLst>
              <a:ahLst/>
              <a:cxnLst>
                <a:cxn ang="0">
                  <a:pos x="connsiteX0-1" y="connsiteY0-2"/>
                </a:cxn>
                <a:cxn ang="0">
                  <a:pos x="connsiteX1-3" y="connsiteY1-4"/>
                </a:cxn>
                <a:cxn ang="0">
                  <a:pos x="connsiteX2-5" y="connsiteY2-6"/>
                </a:cxn>
              </a:cxnLst>
              <a:rect l="l" t="t" r="r" b="b"/>
              <a:pathLst>
                <a:path w="2389703" h="514260">
                  <a:moveTo>
                    <a:pt x="234" y="276359"/>
                  </a:moveTo>
                  <a:cubicBezTo>
                    <a:pt x="-27012" y="-61101"/>
                    <a:pt x="2342275" y="-107816"/>
                    <a:pt x="2389031" y="238259"/>
                  </a:cubicBezTo>
                  <a:cubicBezTo>
                    <a:pt x="2435787" y="584334"/>
                    <a:pt x="27480" y="613819"/>
                    <a:pt x="234" y="276359"/>
                  </a:cubicBezTo>
                  <a:close/>
                </a:path>
              </a:pathLst>
            </a:custGeom>
            <a:ln>
              <a:noFill/>
            </a:ln>
          </p:spPr>
          <p:txBody>
            <a:bodyPr wrap="square">
              <a:prstTxWarp prst="textArchUp">
                <a:avLst/>
              </a:prstTxWarp>
              <a:spAutoFit/>
            </a:bodyPr>
            <a:lstStyle/>
            <a:p>
              <a:pPr algn="ctr">
                <a:lnSpc>
                  <a:spcPct val="150000"/>
                </a:lnSpc>
              </a:pPr>
              <a:endParaRPr lang="en-US" altLang="zh-CN" sz="700" spc="200" dirty="0">
                <a:solidFill>
                  <a:schemeClr val="tx1"/>
                </a:solidFill>
                <a:latin typeface="微软雅黑" panose="020B0503020204020204" charset="-122"/>
                <a:ea typeface="微软雅黑" panose="020B0503020204020204" charset="-122"/>
                <a:cs typeface="字魂175号-创中圆" panose="00000500000000000000" charset="-122"/>
              </a:endParaRPr>
            </a:p>
          </p:txBody>
        </p:sp>
      </p:grpSp>
      <p:grpSp>
        <p:nvGrpSpPr>
          <p:cNvPr id="57" name="PA-组合 56"/>
          <p:cNvGrpSpPr/>
          <p:nvPr>
            <p:custDataLst>
              <p:tags r:id="rId4"/>
            </p:custDataLst>
          </p:nvPr>
        </p:nvGrpSpPr>
        <p:grpSpPr>
          <a:xfrm rot="0">
            <a:off x="3797300" y="2116455"/>
            <a:ext cx="1662430" cy="1019810"/>
            <a:chOff x="3804603" y="2089107"/>
            <a:chExt cx="1587077" cy="973666"/>
          </a:xfrm>
        </p:grpSpPr>
        <p:sp>
          <p:nvSpPr>
            <p:cNvPr id="22" name="PA-任意多边形 7"/>
            <p:cNvSpPr/>
            <p:nvPr>
              <p:custDataLst>
                <p:tags r:id="rId5"/>
              </p:custDataLst>
            </p:nvPr>
          </p:nvSpPr>
          <p:spPr bwMode="auto">
            <a:xfrm>
              <a:off x="3804603" y="2089107"/>
              <a:ext cx="1587077" cy="973666"/>
            </a:xfrm>
            <a:custGeom>
              <a:avLst/>
              <a:gdLst>
                <a:gd name="T0" fmla="*/ 1236 w 1304"/>
                <a:gd name="T1" fmla="*/ 622 h 800"/>
                <a:gd name="T2" fmla="*/ 1234 w 1304"/>
                <a:gd name="T3" fmla="*/ 590 h 800"/>
                <a:gd name="T4" fmla="*/ 1228 w 1304"/>
                <a:gd name="T5" fmla="*/ 528 h 800"/>
                <a:gd name="T6" fmla="*/ 1216 w 1304"/>
                <a:gd name="T7" fmla="*/ 468 h 800"/>
                <a:gd name="T8" fmla="*/ 1198 w 1304"/>
                <a:gd name="T9" fmla="*/ 408 h 800"/>
                <a:gd name="T10" fmla="*/ 1174 w 1304"/>
                <a:gd name="T11" fmla="*/ 354 h 800"/>
                <a:gd name="T12" fmla="*/ 1146 w 1304"/>
                <a:gd name="T13" fmla="*/ 300 h 800"/>
                <a:gd name="T14" fmla="*/ 1112 w 1304"/>
                <a:gd name="T15" fmla="*/ 250 h 800"/>
                <a:gd name="T16" fmla="*/ 1074 w 1304"/>
                <a:gd name="T17" fmla="*/ 204 h 800"/>
                <a:gd name="T18" fmla="*/ 1032 w 1304"/>
                <a:gd name="T19" fmla="*/ 162 h 800"/>
                <a:gd name="T20" fmla="*/ 986 w 1304"/>
                <a:gd name="T21" fmla="*/ 124 h 800"/>
                <a:gd name="T22" fmla="*/ 936 w 1304"/>
                <a:gd name="T23" fmla="*/ 90 h 800"/>
                <a:gd name="T24" fmla="*/ 884 w 1304"/>
                <a:gd name="T25" fmla="*/ 62 h 800"/>
                <a:gd name="T26" fmla="*/ 828 w 1304"/>
                <a:gd name="T27" fmla="*/ 38 h 800"/>
                <a:gd name="T28" fmla="*/ 770 w 1304"/>
                <a:gd name="T29" fmla="*/ 20 h 800"/>
                <a:gd name="T30" fmla="*/ 708 w 1304"/>
                <a:gd name="T31" fmla="*/ 8 h 800"/>
                <a:gd name="T32" fmla="*/ 646 w 1304"/>
                <a:gd name="T33" fmla="*/ 2 h 800"/>
                <a:gd name="T34" fmla="*/ 614 w 1304"/>
                <a:gd name="T35" fmla="*/ 0 h 800"/>
                <a:gd name="T36" fmla="*/ 556 w 1304"/>
                <a:gd name="T37" fmla="*/ 4 h 800"/>
                <a:gd name="T38" fmla="*/ 502 w 1304"/>
                <a:gd name="T39" fmla="*/ 10 h 800"/>
                <a:gd name="T40" fmla="*/ 448 w 1304"/>
                <a:gd name="T41" fmla="*/ 24 h 800"/>
                <a:gd name="T42" fmla="*/ 396 w 1304"/>
                <a:gd name="T43" fmla="*/ 40 h 800"/>
                <a:gd name="T44" fmla="*/ 298 w 1304"/>
                <a:gd name="T45" fmla="*/ 86 h 800"/>
                <a:gd name="T46" fmla="*/ 212 w 1304"/>
                <a:gd name="T47" fmla="*/ 150 h 800"/>
                <a:gd name="T48" fmla="*/ 136 w 1304"/>
                <a:gd name="T49" fmla="*/ 226 h 800"/>
                <a:gd name="T50" fmla="*/ 74 w 1304"/>
                <a:gd name="T51" fmla="*/ 312 h 800"/>
                <a:gd name="T52" fmla="*/ 30 w 1304"/>
                <a:gd name="T53" fmla="*/ 410 h 800"/>
                <a:gd name="T54" fmla="*/ 12 w 1304"/>
                <a:gd name="T55" fmla="*/ 464 h 800"/>
                <a:gd name="T56" fmla="*/ 0 w 1304"/>
                <a:gd name="T57" fmla="*/ 518 h 800"/>
                <a:gd name="T58" fmla="*/ 220 w 1304"/>
                <a:gd name="T59" fmla="*/ 538 h 800"/>
                <a:gd name="T60" fmla="*/ 228 w 1304"/>
                <a:gd name="T61" fmla="*/ 504 h 800"/>
                <a:gd name="T62" fmla="*/ 254 w 1304"/>
                <a:gd name="T63" fmla="*/ 440 h 800"/>
                <a:gd name="T64" fmla="*/ 290 w 1304"/>
                <a:gd name="T65" fmla="*/ 384 h 800"/>
                <a:gd name="T66" fmla="*/ 334 w 1304"/>
                <a:gd name="T67" fmla="*/ 332 h 800"/>
                <a:gd name="T68" fmla="*/ 386 w 1304"/>
                <a:gd name="T69" fmla="*/ 290 h 800"/>
                <a:gd name="T70" fmla="*/ 444 w 1304"/>
                <a:gd name="T71" fmla="*/ 256 h 800"/>
                <a:gd name="T72" fmla="*/ 510 w 1304"/>
                <a:gd name="T73" fmla="*/ 234 h 800"/>
                <a:gd name="T74" fmla="*/ 578 w 1304"/>
                <a:gd name="T75" fmla="*/ 222 h 800"/>
                <a:gd name="T76" fmla="*/ 614 w 1304"/>
                <a:gd name="T77" fmla="*/ 220 h 800"/>
                <a:gd name="T78" fmla="*/ 694 w 1304"/>
                <a:gd name="T79" fmla="*/ 228 h 800"/>
                <a:gd name="T80" fmla="*/ 770 w 1304"/>
                <a:gd name="T81" fmla="*/ 252 h 800"/>
                <a:gd name="T82" fmla="*/ 838 w 1304"/>
                <a:gd name="T83" fmla="*/ 288 h 800"/>
                <a:gd name="T84" fmla="*/ 898 w 1304"/>
                <a:gd name="T85" fmla="*/ 338 h 800"/>
                <a:gd name="T86" fmla="*/ 948 w 1304"/>
                <a:gd name="T87" fmla="*/ 398 h 800"/>
                <a:gd name="T88" fmla="*/ 986 w 1304"/>
                <a:gd name="T89" fmla="*/ 466 h 800"/>
                <a:gd name="T90" fmla="*/ 1008 w 1304"/>
                <a:gd name="T91" fmla="*/ 542 h 800"/>
                <a:gd name="T92" fmla="*/ 1016 w 1304"/>
                <a:gd name="T93" fmla="*/ 622 h 800"/>
                <a:gd name="T94" fmla="*/ 948 w 1304"/>
                <a:gd name="T95" fmla="*/ 622 h 800"/>
                <a:gd name="T96" fmla="*/ 1304 w 1304"/>
                <a:gd name="T97" fmla="*/ 622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4" h="800">
                  <a:moveTo>
                    <a:pt x="1236" y="622"/>
                  </a:moveTo>
                  <a:lnTo>
                    <a:pt x="1236" y="622"/>
                  </a:lnTo>
                  <a:lnTo>
                    <a:pt x="1236" y="622"/>
                  </a:lnTo>
                  <a:lnTo>
                    <a:pt x="1234" y="590"/>
                  </a:lnTo>
                  <a:lnTo>
                    <a:pt x="1232" y="558"/>
                  </a:lnTo>
                  <a:lnTo>
                    <a:pt x="1228" y="528"/>
                  </a:lnTo>
                  <a:lnTo>
                    <a:pt x="1224" y="498"/>
                  </a:lnTo>
                  <a:lnTo>
                    <a:pt x="1216" y="468"/>
                  </a:lnTo>
                  <a:lnTo>
                    <a:pt x="1208" y="438"/>
                  </a:lnTo>
                  <a:lnTo>
                    <a:pt x="1198" y="408"/>
                  </a:lnTo>
                  <a:lnTo>
                    <a:pt x="1186" y="380"/>
                  </a:lnTo>
                  <a:lnTo>
                    <a:pt x="1174" y="354"/>
                  </a:lnTo>
                  <a:lnTo>
                    <a:pt x="1160" y="326"/>
                  </a:lnTo>
                  <a:lnTo>
                    <a:pt x="1146" y="300"/>
                  </a:lnTo>
                  <a:lnTo>
                    <a:pt x="1130" y="276"/>
                  </a:lnTo>
                  <a:lnTo>
                    <a:pt x="1112" y="250"/>
                  </a:lnTo>
                  <a:lnTo>
                    <a:pt x="1094" y="228"/>
                  </a:lnTo>
                  <a:lnTo>
                    <a:pt x="1074" y="204"/>
                  </a:lnTo>
                  <a:lnTo>
                    <a:pt x="1054" y="182"/>
                  </a:lnTo>
                  <a:lnTo>
                    <a:pt x="1032" y="162"/>
                  </a:lnTo>
                  <a:lnTo>
                    <a:pt x="1010" y="142"/>
                  </a:lnTo>
                  <a:lnTo>
                    <a:pt x="986" y="124"/>
                  </a:lnTo>
                  <a:lnTo>
                    <a:pt x="962" y="106"/>
                  </a:lnTo>
                  <a:lnTo>
                    <a:pt x="936" y="90"/>
                  </a:lnTo>
                  <a:lnTo>
                    <a:pt x="910" y="76"/>
                  </a:lnTo>
                  <a:lnTo>
                    <a:pt x="884" y="62"/>
                  </a:lnTo>
                  <a:lnTo>
                    <a:pt x="856" y="50"/>
                  </a:lnTo>
                  <a:lnTo>
                    <a:pt x="828" y="38"/>
                  </a:lnTo>
                  <a:lnTo>
                    <a:pt x="798" y="28"/>
                  </a:lnTo>
                  <a:lnTo>
                    <a:pt x="770" y="20"/>
                  </a:lnTo>
                  <a:lnTo>
                    <a:pt x="740" y="14"/>
                  </a:lnTo>
                  <a:lnTo>
                    <a:pt x="708" y="8"/>
                  </a:lnTo>
                  <a:lnTo>
                    <a:pt x="678" y="4"/>
                  </a:lnTo>
                  <a:lnTo>
                    <a:pt x="646" y="2"/>
                  </a:lnTo>
                  <a:lnTo>
                    <a:pt x="614" y="0"/>
                  </a:lnTo>
                  <a:lnTo>
                    <a:pt x="614" y="0"/>
                  </a:lnTo>
                  <a:lnTo>
                    <a:pt x="586" y="2"/>
                  </a:lnTo>
                  <a:lnTo>
                    <a:pt x="556" y="4"/>
                  </a:lnTo>
                  <a:lnTo>
                    <a:pt x="528" y="6"/>
                  </a:lnTo>
                  <a:lnTo>
                    <a:pt x="502" y="10"/>
                  </a:lnTo>
                  <a:lnTo>
                    <a:pt x="474" y="16"/>
                  </a:lnTo>
                  <a:lnTo>
                    <a:pt x="448" y="24"/>
                  </a:lnTo>
                  <a:lnTo>
                    <a:pt x="422" y="32"/>
                  </a:lnTo>
                  <a:lnTo>
                    <a:pt x="396" y="40"/>
                  </a:lnTo>
                  <a:lnTo>
                    <a:pt x="346" y="62"/>
                  </a:lnTo>
                  <a:lnTo>
                    <a:pt x="298" y="86"/>
                  </a:lnTo>
                  <a:lnTo>
                    <a:pt x="254" y="116"/>
                  </a:lnTo>
                  <a:lnTo>
                    <a:pt x="212" y="150"/>
                  </a:lnTo>
                  <a:lnTo>
                    <a:pt x="172" y="186"/>
                  </a:lnTo>
                  <a:lnTo>
                    <a:pt x="136" y="226"/>
                  </a:lnTo>
                  <a:lnTo>
                    <a:pt x="104" y="268"/>
                  </a:lnTo>
                  <a:lnTo>
                    <a:pt x="74" y="312"/>
                  </a:lnTo>
                  <a:lnTo>
                    <a:pt x="50" y="360"/>
                  </a:lnTo>
                  <a:lnTo>
                    <a:pt x="30" y="410"/>
                  </a:lnTo>
                  <a:lnTo>
                    <a:pt x="20" y="436"/>
                  </a:lnTo>
                  <a:lnTo>
                    <a:pt x="12" y="464"/>
                  </a:lnTo>
                  <a:lnTo>
                    <a:pt x="6" y="490"/>
                  </a:lnTo>
                  <a:lnTo>
                    <a:pt x="0" y="518"/>
                  </a:lnTo>
                  <a:lnTo>
                    <a:pt x="100" y="418"/>
                  </a:lnTo>
                  <a:lnTo>
                    <a:pt x="220" y="538"/>
                  </a:lnTo>
                  <a:lnTo>
                    <a:pt x="220" y="538"/>
                  </a:lnTo>
                  <a:lnTo>
                    <a:pt x="228" y="504"/>
                  </a:lnTo>
                  <a:lnTo>
                    <a:pt x="240" y="472"/>
                  </a:lnTo>
                  <a:lnTo>
                    <a:pt x="254" y="440"/>
                  </a:lnTo>
                  <a:lnTo>
                    <a:pt x="272" y="412"/>
                  </a:lnTo>
                  <a:lnTo>
                    <a:pt x="290" y="384"/>
                  </a:lnTo>
                  <a:lnTo>
                    <a:pt x="312" y="358"/>
                  </a:lnTo>
                  <a:lnTo>
                    <a:pt x="334" y="332"/>
                  </a:lnTo>
                  <a:lnTo>
                    <a:pt x="360" y="310"/>
                  </a:lnTo>
                  <a:lnTo>
                    <a:pt x="386" y="290"/>
                  </a:lnTo>
                  <a:lnTo>
                    <a:pt x="414" y="272"/>
                  </a:lnTo>
                  <a:lnTo>
                    <a:pt x="444" y="256"/>
                  </a:lnTo>
                  <a:lnTo>
                    <a:pt x="476" y="244"/>
                  </a:lnTo>
                  <a:lnTo>
                    <a:pt x="510" y="234"/>
                  </a:lnTo>
                  <a:lnTo>
                    <a:pt x="544" y="226"/>
                  </a:lnTo>
                  <a:lnTo>
                    <a:pt x="578" y="222"/>
                  </a:lnTo>
                  <a:lnTo>
                    <a:pt x="614" y="220"/>
                  </a:lnTo>
                  <a:lnTo>
                    <a:pt x="614" y="220"/>
                  </a:lnTo>
                  <a:lnTo>
                    <a:pt x="656" y="222"/>
                  </a:lnTo>
                  <a:lnTo>
                    <a:pt x="694" y="228"/>
                  </a:lnTo>
                  <a:lnTo>
                    <a:pt x="734" y="238"/>
                  </a:lnTo>
                  <a:lnTo>
                    <a:pt x="770" y="252"/>
                  </a:lnTo>
                  <a:lnTo>
                    <a:pt x="806" y="268"/>
                  </a:lnTo>
                  <a:lnTo>
                    <a:pt x="838" y="288"/>
                  </a:lnTo>
                  <a:lnTo>
                    <a:pt x="870" y="312"/>
                  </a:lnTo>
                  <a:lnTo>
                    <a:pt x="898" y="338"/>
                  </a:lnTo>
                  <a:lnTo>
                    <a:pt x="924" y="366"/>
                  </a:lnTo>
                  <a:lnTo>
                    <a:pt x="948" y="398"/>
                  </a:lnTo>
                  <a:lnTo>
                    <a:pt x="968" y="430"/>
                  </a:lnTo>
                  <a:lnTo>
                    <a:pt x="986" y="466"/>
                  </a:lnTo>
                  <a:lnTo>
                    <a:pt x="998" y="502"/>
                  </a:lnTo>
                  <a:lnTo>
                    <a:pt x="1008" y="542"/>
                  </a:lnTo>
                  <a:lnTo>
                    <a:pt x="1014" y="582"/>
                  </a:lnTo>
                  <a:lnTo>
                    <a:pt x="1016" y="622"/>
                  </a:lnTo>
                  <a:lnTo>
                    <a:pt x="1016" y="622"/>
                  </a:lnTo>
                  <a:lnTo>
                    <a:pt x="948" y="622"/>
                  </a:lnTo>
                  <a:lnTo>
                    <a:pt x="1126" y="800"/>
                  </a:lnTo>
                  <a:lnTo>
                    <a:pt x="1304" y="622"/>
                  </a:lnTo>
                  <a:lnTo>
                    <a:pt x="1236" y="622"/>
                  </a:lnTo>
                  <a:close/>
                </a:path>
              </a:pathLst>
            </a:custGeom>
            <a:solidFill>
              <a:srgbClr val="D90820"/>
            </a:solidFill>
            <a:ln>
              <a:noFill/>
            </a:ln>
          </p:spPr>
          <p:txBody>
            <a:bodyPr vert="horz" wrap="square" lIns="121920" tIns="60960" rIns="121920" bIns="60960" numCol="1" anchor="t" anchorCtr="0" compatLnSpc="1"/>
            <a:lstStyle/>
            <a:p>
              <a:endParaRPr lang="zh-CN" altLang="en-US" sz="1400">
                <a:solidFill>
                  <a:schemeClr val="tx1"/>
                </a:solidFill>
                <a:latin typeface="微软雅黑" panose="020B0503020204020204" charset="-122"/>
                <a:ea typeface="微软雅黑" panose="020B0503020204020204" charset="-122"/>
                <a:cs typeface="字魂175号-创中圆" panose="00000500000000000000" charset="-122"/>
              </a:endParaRPr>
            </a:p>
          </p:txBody>
        </p:sp>
        <p:sp>
          <p:nvSpPr>
            <p:cNvPr id="23" name="PA-矩形 45"/>
            <p:cNvSpPr/>
            <p:nvPr>
              <p:custDataLst>
                <p:tags r:id="rId6"/>
              </p:custDataLst>
            </p:nvPr>
          </p:nvSpPr>
          <p:spPr>
            <a:xfrm>
              <a:off x="4024432" y="2257427"/>
              <a:ext cx="1039480" cy="782232"/>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1" fmla="*/ 0 w 1511952"/>
                <a:gd name="connsiteY0-2" fmla="*/ 105833 h 401811"/>
                <a:gd name="connsiteX1-3" fmla="*/ 1511952 w 1511952"/>
                <a:gd name="connsiteY1-4" fmla="*/ 105833 h 401811"/>
                <a:gd name="connsiteX2-5" fmla="*/ 1511952 w 1511952"/>
                <a:gd name="connsiteY2-6" fmla="*/ 401811 h 401811"/>
                <a:gd name="connsiteX3-7" fmla="*/ 0 w 1511952"/>
                <a:gd name="connsiteY3-8" fmla="*/ 401811 h 401811"/>
                <a:gd name="connsiteX4-9" fmla="*/ 0 w 1511952"/>
                <a:gd name="connsiteY4-10" fmla="*/ 105833 h 401811"/>
                <a:gd name="connsiteX0-11" fmla="*/ 0 w 1511952"/>
                <a:gd name="connsiteY0-12" fmla="*/ 171524 h 467502"/>
                <a:gd name="connsiteX1-13" fmla="*/ 1511952 w 1511952"/>
                <a:gd name="connsiteY1-14" fmla="*/ 171524 h 467502"/>
                <a:gd name="connsiteX2-15" fmla="*/ 1511952 w 1511952"/>
                <a:gd name="connsiteY2-16" fmla="*/ 467502 h 467502"/>
                <a:gd name="connsiteX3-17" fmla="*/ 0 w 1511952"/>
                <a:gd name="connsiteY3-18" fmla="*/ 467502 h 467502"/>
                <a:gd name="connsiteX4-19" fmla="*/ 0 w 1511952"/>
                <a:gd name="connsiteY4-20" fmla="*/ 171524 h 467502"/>
                <a:gd name="connsiteX0-21" fmla="*/ 0 w 1623871"/>
                <a:gd name="connsiteY0-22" fmla="*/ 216069 h 431085"/>
                <a:gd name="connsiteX1-23" fmla="*/ 1623871 w 1623871"/>
                <a:gd name="connsiteY1-24" fmla="*/ 135107 h 431085"/>
                <a:gd name="connsiteX2-25" fmla="*/ 1623871 w 1623871"/>
                <a:gd name="connsiteY2-26" fmla="*/ 431085 h 431085"/>
                <a:gd name="connsiteX3-27" fmla="*/ 111919 w 1623871"/>
                <a:gd name="connsiteY3-28" fmla="*/ 431085 h 431085"/>
                <a:gd name="connsiteX4-29" fmla="*/ 0 w 1623871"/>
                <a:gd name="connsiteY4-30" fmla="*/ 216069 h 431085"/>
                <a:gd name="connsiteX0-31" fmla="*/ 0 w 1811990"/>
                <a:gd name="connsiteY0-32" fmla="*/ 178613 h 393629"/>
                <a:gd name="connsiteX1-33" fmla="*/ 1811990 w 1811990"/>
                <a:gd name="connsiteY1-34" fmla="*/ 164326 h 393629"/>
                <a:gd name="connsiteX2-35" fmla="*/ 1623871 w 1811990"/>
                <a:gd name="connsiteY2-36" fmla="*/ 393629 h 393629"/>
                <a:gd name="connsiteX3-37" fmla="*/ 111919 w 1811990"/>
                <a:gd name="connsiteY3-38" fmla="*/ 393629 h 393629"/>
                <a:gd name="connsiteX4-39" fmla="*/ 0 w 1811990"/>
                <a:gd name="connsiteY4-40" fmla="*/ 178613 h 393629"/>
                <a:gd name="connsiteX0-41" fmla="*/ 0 w 1811990"/>
                <a:gd name="connsiteY0-42" fmla="*/ 313434 h 528450"/>
                <a:gd name="connsiteX1-43" fmla="*/ 1811990 w 1811990"/>
                <a:gd name="connsiteY1-44" fmla="*/ 299147 h 528450"/>
                <a:gd name="connsiteX2-45" fmla="*/ 1623871 w 1811990"/>
                <a:gd name="connsiteY2-46" fmla="*/ 528450 h 528450"/>
                <a:gd name="connsiteX3-47" fmla="*/ 111919 w 1811990"/>
                <a:gd name="connsiteY3-48" fmla="*/ 528450 h 528450"/>
                <a:gd name="connsiteX4-49" fmla="*/ 0 w 1811990"/>
                <a:gd name="connsiteY4-50" fmla="*/ 313434 h 528450"/>
                <a:gd name="connsiteX0-51" fmla="*/ 0 w 1811990"/>
                <a:gd name="connsiteY0-52" fmla="*/ 416193 h 631209"/>
                <a:gd name="connsiteX1-53" fmla="*/ 1811990 w 1811990"/>
                <a:gd name="connsiteY1-54" fmla="*/ 401906 h 631209"/>
                <a:gd name="connsiteX2-55" fmla="*/ 1623871 w 1811990"/>
                <a:gd name="connsiteY2-56" fmla="*/ 631209 h 631209"/>
                <a:gd name="connsiteX3-57" fmla="*/ 111919 w 1811990"/>
                <a:gd name="connsiteY3-58" fmla="*/ 631209 h 631209"/>
                <a:gd name="connsiteX4-59" fmla="*/ 0 w 1811990"/>
                <a:gd name="connsiteY4-60" fmla="*/ 416193 h 631209"/>
                <a:gd name="connsiteX0-61" fmla="*/ 160959 w 1972949"/>
                <a:gd name="connsiteY0-62" fmla="*/ 35768 h 250784"/>
                <a:gd name="connsiteX1-63" fmla="*/ 1972949 w 1972949"/>
                <a:gd name="connsiteY1-64" fmla="*/ 21481 h 250784"/>
                <a:gd name="connsiteX2-65" fmla="*/ 1784830 w 1972949"/>
                <a:gd name="connsiteY2-66" fmla="*/ 250784 h 250784"/>
                <a:gd name="connsiteX3-67" fmla="*/ 272878 w 1972949"/>
                <a:gd name="connsiteY3-68" fmla="*/ 250784 h 250784"/>
                <a:gd name="connsiteX4-69" fmla="*/ 160959 w 1972949"/>
                <a:gd name="connsiteY4-70" fmla="*/ 35768 h 250784"/>
                <a:gd name="connsiteX0-71" fmla="*/ 160959 w 1974753"/>
                <a:gd name="connsiteY0-72" fmla="*/ 53432 h 268448"/>
                <a:gd name="connsiteX1-73" fmla="*/ 1972949 w 1974753"/>
                <a:gd name="connsiteY1-74" fmla="*/ 39145 h 268448"/>
                <a:gd name="connsiteX2-75" fmla="*/ 1784830 w 1974753"/>
                <a:gd name="connsiteY2-76" fmla="*/ 268448 h 268448"/>
                <a:gd name="connsiteX3-77" fmla="*/ 272878 w 1974753"/>
                <a:gd name="connsiteY3-78" fmla="*/ 268448 h 268448"/>
                <a:gd name="connsiteX4-79" fmla="*/ 160959 w 1974753"/>
                <a:gd name="connsiteY4-80" fmla="*/ 53432 h 268448"/>
                <a:gd name="connsiteX0-81" fmla="*/ 160959 w 1974751"/>
                <a:gd name="connsiteY0-82" fmla="*/ 53432 h 311846"/>
                <a:gd name="connsiteX1-83" fmla="*/ 1972949 w 1974751"/>
                <a:gd name="connsiteY1-84" fmla="*/ 39145 h 311846"/>
                <a:gd name="connsiteX2-85" fmla="*/ 1784830 w 1974751"/>
                <a:gd name="connsiteY2-86" fmla="*/ 268448 h 311846"/>
                <a:gd name="connsiteX3-87" fmla="*/ 272878 w 1974751"/>
                <a:gd name="connsiteY3-88" fmla="*/ 268448 h 311846"/>
                <a:gd name="connsiteX4-89" fmla="*/ 160959 w 1974751"/>
                <a:gd name="connsiteY4-90" fmla="*/ 53432 h 311846"/>
                <a:gd name="connsiteX0-91" fmla="*/ 160959 w 1974753"/>
                <a:gd name="connsiteY0-92" fmla="*/ 53432 h 296225"/>
                <a:gd name="connsiteX1-93" fmla="*/ 1972949 w 1974753"/>
                <a:gd name="connsiteY1-94" fmla="*/ 39145 h 296225"/>
                <a:gd name="connsiteX2-95" fmla="*/ 1784830 w 1974753"/>
                <a:gd name="connsiteY2-96" fmla="*/ 268448 h 296225"/>
                <a:gd name="connsiteX3-97" fmla="*/ 272878 w 1974753"/>
                <a:gd name="connsiteY3-98" fmla="*/ 268448 h 296225"/>
                <a:gd name="connsiteX4-99" fmla="*/ 160959 w 1974753"/>
                <a:gd name="connsiteY4-100" fmla="*/ 53432 h 296225"/>
                <a:gd name="connsiteX0-101" fmla="*/ 122914 w 1936615"/>
                <a:gd name="connsiteY0-102" fmla="*/ 119803 h 362596"/>
                <a:gd name="connsiteX1-103" fmla="*/ 1934904 w 1936615"/>
                <a:gd name="connsiteY1-104" fmla="*/ 105516 h 362596"/>
                <a:gd name="connsiteX2-105" fmla="*/ 1746785 w 1936615"/>
                <a:gd name="connsiteY2-106" fmla="*/ 334819 h 362596"/>
                <a:gd name="connsiteX3-107" fmla="*/ 234833 w 1936615"/>
                <a:gd name="connsiteY3-108" fmla="*/ 334819 h 362596"/>
                <a:gd name="connsiteX4-109" fmla="*/ 122914 w 1936615"/>
                <a:gd name="connsiteY4-110" fmla="*/ 119803 h 362596"/>
                <a:gd name="connsiteX0-111" fmla="*/ 122914 w 2121812"/>
                <a:gd name="connsiteY0-112" fmla="*/ 177507 h 420300"/>
                <a:gd name="connsiteX1-113" fmla="*/ 1934904 w 2121812"/>
                <a:gd name="connsiteY1-114" fmla="*/ 163220 h 420300"/>
                <a:gd name="connsiteX2-115" fmla="*/ 1746785 w 2121812"/>
                <a:gd name="connsiteY2-116" fmla="*/ 392523 h 420300"/>
                <a:gd name="connsiteX3-117" fmla="*/ 234833 w 2121812"/>
                <a:gd name="connsiteY3-118" fmla="*/ 392523 h 420300"/>
                <a:gd name="connsiteX4-119" fmla="*/ 122914 w 2121812"/>
                <a:gd name="connsiteY4-120" fmla="*/ 177507 h 420300"/>
                <a:gd name="connsiteX0-121" fmla="*/ 121667 w 2160596"/>
                <a:gd name="connsiteY0-122" fmla="*/ 142002 h 750303"/>
                <a:gd name="connsiteX1-123" fmla="*/ 1933657 w 2160596"/>
                <a:gd name="connsiteY1-124" fmla="*/ 127715 h 750303"/>
                <a:gd name="connsiteX2-125" fmla="*/ 1745538 w 2160596"/>
                <a:gd name="connsiteY2-126" fmla="*/ 357018 h 750303"/>
                <a:gd name="connsiteX3-127" fmla="*/ 340073 w 2160596"/>
                <a:gd name="connsiteY3-128" fmla="*/ 747543 h 750303"/>
                <a:gd name="connsiteX4-129" fmla="*/ 121667 w 2160596"/>
                <a:gd name="connsiteY4-130" fmla="*/ 142002 h 750303"/>
                <a:gd name="connsiteX0-131" fmla="*/ 126823 w 2128132"/>
                <a:gd name="connsiteY0-132" fmla="*/ 80912 h 739617"/>
                <a:gd name="connsiteX1-133" fmla="*/ 1938813 w 2128132"/>
                <a:gd name="connsiteY1-134" fmla="*/ 66625 h 739617"/>
                <a:gd name="connsiteX2-135" fmla="*/ 1892677 w 2128132"/>
                <a:gd name="connsiteY2-136" fmla="*/ 638828 h 739617"/>
                <a:gd name="connsiteX3-137" fmla="*/ 345229 w 2128132"/>
                <a:gd name="connsiteY3-138" fmla="*/ 686453 h 739617"/>
                <a:gd name="connsiteX4-139" fmla="*/ 126823 w 2128132"/>
                <a:gd name="connsiteY4-140" fmla="*/ 80912 h 739617"/>
                <a:gd name="connsiteX0-141" fmla="*/ 150487 w 2151798"/>
                <a:gd name="connsiteY0-142" fmla="*/ 138337 h 797042"/>
                <a:gd name="connsiteX1-143" fmla="*/ 1962477 w 2151798"/>
                <a:gd name="connsiteY1-144" fmla="*/ 124050 h 797042"/>
                <a:gd name="connsiteX2-145" fmla="*/ 1916341 w 2151798"/>
                <a:gd name="connsiteY2-146" fmla="*/ 696253 h 797042"/>
                <a:gd name="connsiteX3-147" fmla="*/ 368893 w 2151798"/>
                <a:gd name="connsiteY3-148" fmla="*/ 743878 h 797042"/>
                <a:gd name="connsiteX4-149" fmla="*/ 150487 w 2151798"/>
                <a:gd name="connsiteY4-150" fmla="*/ 138337 h 797042"/>
                <a:gd name="connsiteX0-151" fmla="*/ 163275 w 2107709"/>
                <a:gd name="connsiteY0-152" fmla="*/ 120535 h 845635"/>
                <a:gd name="connsiteX1-153" fmla="*/ 1922021 w 2107709"/>
                <a:gd name="connsiteY1-154" fmla="*/ 168160 h 845635"/>
                <a:gd name="connsiteX2-155" fmla="*/ 1875885 w 2107709"/>
                <a:gd name="connsiteY2-156" fmla="*/ 740363 h 845635"/>
                <a:gd name="connsiteX3-157" fmla="*/ 328437 w 2107709"/>
                <a:gd name="connsiteY3-158" fmla="*/ 787988 h 845635"/>
                <a:gd name="connsiteX4-159" fmla="*/ 163275 w 2107709"/>
                <a:gd name="connsiteY4-160" fmla="*/ 120535 h 845635"/>
                <a:gd name="connsiteX0-161" fmla="*/ 163275 w 2186152"/>
                <a:gd name="connsiteY0-162" fmla="*/ 187705 h 912805"/>
                <a:gd name="connsiteX1-163" fmla="*/ 1922021 w 2186152"/>
                <a:gd name="connsiteY1-164" fmla="*/ 235330 h 912805"/>
                <a:gd name="connsiteX2-165" fmla="*/ 1875885 w 2186152"/>
                <a:gd name="connsiteY2-166" fmla="*/ 807533 h 912805"/>
                <a:gd name="connsiteX3-167" fmla="*/ 328437 w 2186152"/>
                <a:gd name="connsiteY3-168" fmla="*/ 855158 h 912805"/>
                <a:gd name="connsiteX4-169" fmla="*/ 163275 w 2186152"/>
                <a:gd name="connsiteY4-170" fmla="*/ 187705 h 912805"/>
                <a:gd name="connsiteX0-171" fmla="*/ 163275 w 2137129"/>
                <a:gd name="connsiteY0-172" fmla="*/ 189457 h 914557"/>
                <a:gd name="connsiteX1-173" fmla="*/ 1922021 w 2137129"/>
                <a:gd name="connsiteY1-174" fmla="*/ 237082 h 914557"/>
                <a:gd name="connsiteX2-175" fmla="*/ 1875885 w 2137129"/>
                <a:gd name="connsiteY2-176" fmla="*/ 809285 h 914557"/>
                <a:gd name="connsiteX3-177" fmla="*/ 328437 w 2137129"/>
                <a:gd name="connsiteY3-178" fmla="*/ 856910 h 914557"/>
                <a:gd name="connsiteX4-179" fmla="*/ 163275 w 2137129"/>
                <a:gd name="connsiteY4-180" fmla="*/ 189457 h 914557"/>
                <a:gd name="connsiteX0-181" fmla="*/ 186821 w 2685834"/>
                <a:gd name="connsiteY0-182" fmla="*/ 142129 h 867451"/>
                <a:gd name="connsiteX1-183" fmla="*/ 2584491 w 2685834"/>
                <a:gd name="connsiteY1-184" fmla="*/ 184991 h 867451"/>
                <a:gd name="connsiteX2-185" fmla="*/ 1899431 w 2685834"/>
                <a:gd name="connsiteY2-186" fmla="*/ 761957 h 867451"/>
                <a:gd name="connsiteX3-187" fmla="*/ 351983 w 2685834"/>
                <a:gd name="connsiteY3-188" fmla="*/ 809582 h 867451"/>
                <a:gd name="connsiteX4-189" fmla="*/ 186821 w 2685834"/>
                <a:gd name="connsiteY4-190" fmla="*/ 142129 h 867451"/>
                <a:gd name="connsiteX0-191" fmla="*/ 186821 w 2756339"/>
                <a:gd name="connsiteY0-192" fmla="*/ 201141 h 926463"/>
                <a:gd name="connsiteX1-193" fmla="*/ 2584491 w 2756339"/>
                <a:gd name="connsiteY1-194" fmla="*/ 244003 h 926463"/>
                <a:gd name="connsiteX2-195" fmla="*/ 1899431 w 2756339"/>
                <a:gd name="connsiteY2-196" fmla="*/ 820969 h 926463"/>
                <a:gd name="connsiteX3-197" fmla="*/ 351983 w 2756339"/>
                <a:gd name="connsiteY3-198" fmla="*/ 868594 h 926463"/>
                <a:gd name="connsiteX4-199" fmla="*/ 186821 w 2756339"/>
                <a:gd name="connsiteY4-200" fmla="*/ 201141 h 926463"/>
                <a:gd name="connsiteX0-201" fmla="*/ 198603 w 2768122"/>
                <a:gd name="connsiteY0-202" fmla="*/ 284982 h 1010304"/>
                <a:gd name="connsiteX1-203" fmla="*/ 2596273 w 2768122"/>
                <a:gd name="connsiteY1-204" fmla="*/ 327844 h 1010304"/>
                <a:gd name="connsiteX2-205" fmla="*/ 1911213 w 2768122"/>
                <a:gd name="connsiteY2-206" fmla="*/ 904810 h 1010304"/>
                <a:gd name="connsiteX3-207" fmla="*/ 363765 w 2768122"/>
                <a:gd name="connsiteY3-208" fmla="*/ 952435 h 1010304"/>
                <a:gd name="connsiteX4-209" fmla="*/ 198603 w 2768122"/>
                <a:gd name="connsiteY4-210" fmla="*/ 284982 h 1010304"/>
                <a:gd name="connsiteX0-211" fmla="*/ 229193 w 2627166"/>
                <a:gd name="connsiteY0-212" fmla="*/ 172727 h 840252"/>
                <a:gd name="connsiteX1-213" fmla="*/ 2626863 w 2627166"/>
                <a:gd name="connsiteY1-214" fmla="*/ 215589 h 840252"/>
                <a:gd name="connsiteX2-215" fmla="*/ 394355 w 2627166"/>
                <a:gd name="connsiteY2-216" fmla="*/ 840180 h 840252"/>
                <a:gd name="connsiteX3-217" fmla="*/ 229193 w 2627166"/>
                <a:gd name="connsiteY3-218" fmla="*/ 172727 h 840252"/>
                <a:gd name="connsiteX0-219" fmla="*/ 0 w 2397670"/>
                <a:gd name="connsiteY0-220" fmla="*/ 172727 h 215589"/>
                <a:gd name="connsiteX1-221" fmla="*/ 2397670 w 2397670"/>
                <a:gd name="connsiteY1-222" fmla="*/ 215589 h 215589"/>
                <a:gd name="connsiteX2-223" fmla="*/ 0 w 2397670"/>
                <a:gd name="connsiteY2-224" fmla="*/ 172727 h 215589"/>
                <a:gd name="connsiteX0-225" fmla="*/ 0 w 2388797"/>
                <a:gd name="connsiteY0-226" fmla="*/ 176263 h 176263"/>
                <a:gd name="connsiteX1-227" fmla="*/ 2388797 w 2388797"/>
                <a:gd name="connsiteY1-228" fmla="*/ 114350 h 176263"/>
                <a:gd name="connsiteX2-229" fmla="*/ 0 w 2388797"/>
                <a:gd name="connsiteY2-230" fmla="*/ 176263 h 176263"/>
                <a:gd name="connsiteX0-231" fmla="*/ 0 w 2388797"/>
                <a:gd name="connsiteY0-232" fmla="*/ 168967 h 168967"/>
                <a:gd name="connsiteX1-233" fmla="*/ 2388797 w 2388797"/>
                <a:gd name="connsiteY1-234" fmla="*/ 130867 h 168967"/>
                <a:gd name="connsiteX2-235" fmla="*/ 0 w 2388797"/>
                <a:gd name="connsiteY2-236" fmla="*/ 168967 h 168967"/>
                <a:gd name="connsiteX0-237" fmla="*/ 98544 w 2487341"/>
                <a:gd name="connsiteY0-238" fmla="*/ 287217 h 557332"/>
                <a:gd name="connsiteX1-239" fmla="*/ 2487341 w 2487341"/>
                <a:gd name="connsiteY1-240" fmla="*/ 249117 h 557332"/>
                <a:gd name="connsiteX2-241" fmla="*/ 98544 w 2487341"/>
                <a:gd name="connsiteY2-242" fmla="*/ 287217 h 557332"/>
                <a:gd name="connsiteX0-243" fmla="*/ 65757 w 2513543"/>
                <a:gd name="connsiteY0-244" fmla="*/ 436393 h 838087"/>
                <a:gd name="connsiteX1-245" fmla="*/ 2454554 w 2513543"/>
                <a:gd name="connsiteY1-246" fmla="*/ 398293 h 838087"/>
                <a:gd name="connsiteX2-247" fmla="*/ 65757 w 2513543"/>
                <a:gd name="connsiteY2-248" fmla="*/ 436393 h 838087"/>
                <a:gd name="connsiteX0-249" fmla="*/ 72144 w 2469823"/>
                <a:gd name="connsiteY0-250" fmla="*/ 383166 h 736189"/>
                <a:gd name="connsiteX1-251" fmla="*/ 2460941 w 2469823"/>
                <a:gd name="connsiteY1-252" fmla="*/ 345066 h 736189"/>
                <a:gd name="connsiteX2-253" fmla="*/ 72144 w 2469823"/>
                <a:gd name="connsiteY2-254" fmla="*/ 383166 h 736189"/>
                <a:gd name="connsiteX0-255" fmla="*/ 85 w 2399588"/>
                <a:gd name="connsiteY0-256" fmla="*/ 322200 h 610927"/>
                <a:gd name="connsiteX1-257" fmla="*/ 2388882 w 2399588"/>
                <a:gd name="connsiteY1-258" fmla="*/ 284100 h 610927"/>
                <a:gd name="connsiteX2-259" fmla="*/ 85 w 2399588"/>
                <a:gd name="connsiteY2-260" fmla="*/ 322200 h 610927"/>
                <a:gd name="connsiteX0-261" fmla="*/ 247 w 2399925"/>
                <a:gd name="connsiteY0-262" fmla="*/ 272591 h 507119"/>
                <a:gd name="connsiteX1-263" fmla="*/ 2389044 w 2399925"/>
                <a:gd name="connsiteY1-264" fmla="*/ 234491 h 507119"/>
                <a:gd name="connsiteX2-265" fmla="*/ 247 w 2399925"/>
                <a:gd name="connsiteY2-266" fmla="*/ 272591 h 507119"/>
                <a:gd name="connsiteX0-267" fmla="*/ 234 w 2389703"/>
                <a:gd name="connsiteY0-268" fmla="*/ 276359 h 514260"/>
                <a:gd name="connsiteX1-269" fmla="*/ 2389031 w 2389703"/>
                <a:gd name="connsiteY1-270" fmla="*/ 238259 h 514260"/>
                <a:gd name="connsiteX2-271" fmla="*/ 234 w 2389703"/>
                <a:gd name="connsiteY2-272" fmla="*/ 276359 h 514260"/>
              </a:gdLst>
              <a:ahLst/>
              <a:cxnLst>
                <a:cxn ang="0">
                  <a:pos x="connsiteX0-1" y="connsiteY0-2"/>
                </a:cxn>
                <a:cxn ang="0">
                  <a:pos x="connsiteX1-3" y="connsiteY1-4"/>
                </a:cxn>
                <a:cxn ang="0">
                  <a:pos x="connsiteX2-5" y="connsiteY2-6"/>
                </a:cxn>
              </a:cxnLst>
              <a:rect l="l" t="t" r="r" b="b"/>
              <a:pathLst>
                <a:path w="2389703" h="514260">
                  <a:moveTo>
                    <a:pt x="234" y="276359"/>
                  </a:moveTo>
                  <a:cubicBezTo>
                    <a:pt x="-27012" y="-61101"/>
                    <a:pt x="2342275" y="-107816"/>
                    <a:pt x="2389031" y="238259"/>
                  </a:cubicBezTo>
                  <a:cubicBezTo>
                    <a:pt x="2435787" y="584334"/>
                    <a:pt x="27480" y="613819"/>
                    <a:pt x="234" y="276359"/>
                  </a:cubicBezTo>
                  <a:close/>
                </a:path>
              </a:pathLst>
            </a:custGeom>
            <a:ln>
              <a:noFill/>
            </a:ln>
          </p:spPr>
          <p:txBody>
            <a:bodyPr wrap="square">
              <a:prstTxWarp prst="textArchUp">
                <a:avLst/>
              </a:prstTxWarp>
              <a:spAutoFit/>
            </a:bodyPr>
            <a:lstStyle/>
            <a:p>
              <a:pPr algn="ctr">
                <a:lnSpc>
                  <a:spcPct val="150000"/>
                </a:lnSpc>
              </a:pPr>
              <a:endParaRPr lang="en-US" altLang="zh-CN" sz="700" spc="200" dirty="0">
                <a:solidFill>
                  <a:schemeClr val="tx1"/>
                </a:solidFill>
                <a:latin typeface="微软雅黑" panose="020B0503020204020204" charset="-122"/>
                <a:ea typeface="微软雅黑" panose="020B0503020204020204" charset="-122"/>
                <a:cs typeface="字魂175号-创中圆" panose="00000500000000000000" charset="-122"/>
              </a:endParaRPr>
            </a:p>
          </p:txBody>
        </p:sp>
      </p:grpSp>
      <p:grpSp>
        <p:nvGrpSpPr>
          <p:cNvPr id="24" name="PA-组合 23"/>
          <p:cNvGrpSpPr/>
          <p:nvPr>
            <p:custDataLst>
              <p:tags r:id="rId7"/>
            </p:custDataLst>
          </p:nvPr>
        </p:nvGrpSpPr>
        <p:grpSpPr>
          <a:xfrm rot="0">
            <a:off x="6402705" y="2121535"/>
            <a:ext cx="1662430" cy="1019810"/>
            <a:chOff x="6299623" y="2089107"/>
            <a:chExt cx="1587077" cy="973666"/>
          </a:xfrm>
        </p:grpSpPr>
        <p:sp>
          <p:nvSpPr>
            <p:cNvPr id="25" name="PA-任意多边形 9"/>
            <p:cNvSpPr/>
            <p:nvPr>
              <p:custDataLst>
                <p:tags r:id="rId8"/>
              </p:custDataLst>
            </p:nvPr>
          </p:nvSpPr>
          <p:spPr bwMode="auto">
            <a:xfrm>
              <a:off x="6299623" y="2089107"/>
              <a:ext cx="1587077" cy="973666"/>
            </a:xfrm>
            <a:custGeom>
              <a:avLst/>
              <a:gdLst>
                <a:gd name="T0" fmla="*/ 1236 w 1304"/>
                <a:gd name="T1" fmla="*/ 622 h 800"/>
                <a:gd name="T2" fmla="*/ 1234 w 1304"/>
                <a:gd name="T3" fmla="*/ 590 h 800"/>
                <a:gd name="T4" fmla="*/ 1228 w 1304"/>
                <a:gd name="T5" fmla="*/ 528 h 800"/>
                <a:gd name="T6" fmla="*/ 1216 w 1304"/>
                <a:gd name="T7" fmla="*/ 468 h 800"/>
                <a:gd name="T8" fmla="*/ 1198 w 1304"/>
                <a:gd name="T9" fmla="*/ 408 h 800"/>
                <a:gd name="T10" fmla="*/ 1174 w 1304"/>
                <a:gd name="T11" fmla="*/ 354 h 800"/>
                <a:gd name="T12" fmla="*/ 1146 w 1304"/>
                <a:gd name="T13" fmla="*/ 300 h 800"/>
                <a:gd name="T14" fmla="*/ 1112 w 1304"/>
                <a:gd name="T15" fmla="*/ 250 h 800"/>
                <a:gd name="T16" fmla="*/ 1074 w 1304"/>
                <a:gd name="T17" fmla="*/ 204 h 800"/>
                <a:gd name="T18" fmla="*/ 1032 w 1304"/>
                <a:gd name="T19" fmla="*/ 162 h 800"/>
                <a:gd name="T20" fmla="*/ 986 w 1304"/>
                <a:gd name="T21" fmla="*/ 124 h 800"/>
                <a:gd name="T22" fmla="*/ 936 w 1304"/>
                <a:gd name="T23" fmla="*/ 90 h 800"/>
                <a:gd name="T24" fmla="*/ 882 w 1304"/>
                <a:gd name="T25" fmla="*/ 62 h 800"/>
                <a:gd name="T26" fmla="*/ 826 w 1304"/>
                <a:gd name="T27" fmla="*/ 38 h 800"/>
                <a:gd name="T28" fmla="*/ 768 w 1304"/>
                <a:gd name="T29" fmla="*/ 20 h 800"/>
                <a:gd name="T30" fmla="*/ 708 w 1304"/>
                <a:gd name="T31" fmla="*/ 8 h 800"/>
                <a:gd name="T32" fmla="*/ 646 w 1304"/>
                <a:gd name="T33" fmla="*/ 2 h 800"/>
                <a:gd name="T34" fmla="*/ 614 w 1304"/>
                <a:gd name="T35" fmla="*/ 0 h 800"/>
                <a:gd name="T36" fmla="*/ 556 w 1304"/>
                <a:gd name="T37" fmla="*/ 4 h 800"/>
                <a:gd name="T38" fmla="*/ 500 w 1304"/>
                <a:gd name="T39" fmla="*/ 10 h 800"/>
                <a:gd name="T40" fmla="*/ 446 w 1304"/>
                <a:gd name="T41" fmla="*/ 24 h 800"/>
                <a:gd name="T42" fmla="*/ 394 w 1304"/>
                <a:gd name="T43" fmla="*/ 40 h 800"/>
                <a:gd name="T44" fmla="*/ 298 w 1304"/>
                <a:gd name="T45" fmla="*/ 86 h 800"/>
                <a:gd name="T46" fmla="*/ 210 w 1304"/>
                <a:gd name="T47" fmla="*/ 150 h 800"/>
                <a:gd name="T48" fmla="*/ 136 w 1304"/>
                <a:gd name="T49" fmla="*/ 226 h 800"/>
                <a:gd name="T50" fmla="*/ 74 w 1304"/>
                <a:gd name="T51" fmla="*/ 314 h 800"/>
                <a:gd name="T52" fmla="*/ 28 w 1304"/>
                <a:gd name="T53" fmla="*/ 412 h 800"/>
                <a:gd name="T54" fmla="*/ 12 w 1304"/>
                <a:gd name="T55" fmla="*/ 464 h 800"/>
                <a:gd name="T56" fmla="*/ 0 w 1304"/>
                <a:gd name="T57" fmla="*/ 518 h 800"/>
                <a:gd name="T58" fmla="*/ 220 w 1304"/>
                <a:gd name="T59" fmla="*/ 536 h 800"/>
                <a:gd name="T60" fmla="*/ 228 w 1304"/>
                <a:gd name="T61" fmla="*/ 504 h 800"/>
                <a:gd name="T62" fmla="*/ 254 w 1304"/>
                <a:gd name="T63" fmla="*/ 440 h 800"/>
                <a:gd name="T64" fmla="*/ 290 w 1304"/>
                <a:gd name="T65" fmla="*/ 382 h 800"/>
                <a:gd name="T66" fmla="*/ 334 w 1304"/>
                <a:gd name="T67" fmla="*/ 332 h 800"/>
                <a:gd name="T68" fmla="*/ 386 w 1304"/>
                <a:gd name="T69" fmla="*/ 290 h 800"/>
                <a:gd name="T70" fmla="*/ 444 w 1304"/>
                <a:gd name="T71" fmla="*/ 256 h 800"/>
                <a:gd name="T72" fmla="*/ 508 w 1304"/>
                <a:gd name="T73" fmla="*/ 234 h 800"/>
                <a:gd name="T74" fmla="*/ 578 w 1304"/>
                <a:gd name="T75" fmla="*/ 222 h 800"/>
                <a:gd name="T76" fmla="*/ 614 w 1304"/>
                <a:gd name="T77" fmla="*/ 220 h 800"/>
                <a:gd name="T78" fmla="*/ 694 w 1304"/>
                <a:gd name="T79" fmla="*/ 228 h 800"/>
                <a:gd name="T80" fmla="*/ 770 w 1304"/>
                <a:gd name="T81" fmla="*/ 252 h 800"/>
                <a:gd name="T82" fmla="*/ 838 w 1304"/>
                <a:gd name="T83" fmla="*/ 288 h 800"/>
                <a:gd name="T84" fmla="*/ 898 w 1304"/>
                <a:gd name="T85" fmla="*/ 338 h 800"/>
                <a:gd name="T86" fmla="*/ 948 w 1304"/>
                <a:gd name="T87" fmla="*/ 398 h 800"/>
                <a:gd name="T88" fmla="*/ 984 w 1304"/>
                <a:gd name="T89" fmla="*/ 466 h 800"/>
                <a:gd name="T90" fmla="*/ 1008 w 1304"/>
                <a:gd name="T91" fmla="*/ 542 h 800"/>
                <a:gd name="T92" fmla="*/ 1016 w 1304"/>
                <a:gd name="T93" fmla="*/ 622 h 800"/>
                <a:gd name="T94" fmla="*/ 948 w 1304"/>
                <a:gd name="T95" fmla="*/ 622 h 800"/>
                <a:gd name="T96" fmla="*/ 1304 w 1304"/>
                <a:gd name="T97" fmla="*/ 622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4" h="800">
                  <a:moveTo>
                    <a:pt x="1236" y="622"/>
                  </a:moveTo>
                  <a:lnTo>
                    <a:pt x="1236" y="622"/>
                  </a:lnTo>
                  <a:lnTo>
                    <a:pt x="1236" y="622"/>
                  </a:lnTo>
                  <a:lnTo>
                    <a:pt x="1234" y="590"/>
                  </a:lnTo>
                  <a:lnTo>
                    <a:pt x="1232" y="558"/>
                  </a:lnTo>
                  <a:lnTo>
                    <a:pt x="1228" y="528"/>
                  </a:lnTo>
                  <a:lnTo>
                    <a:pt x="1222" y="498"/>
                  </a:lnTo>
                  <a:lnTo>
                    <a:pt x="1216" y="468"/>
                  </a:lnTo>
                  <a:lnTo>
                    <a:pt x="1208" y="438"/>
                  </a:lnTo>
                  <a:lnTo>
                    <a:pt x="1198" y="408"/>
                  </a:lnTo>
                  <a:lnTo>
                    <a:pt x="1186" y="380"/>
                  </a:lnTo>
                  <a:lnTo>
                    <a:pt x="1174" y="354"/>
                  </a:lnTo>
                  <a:lnTo>
                    <a:pt x="1160" y="326"/>
                  </a:lnTo>
                  <a:lnTo>
                    <a:pt x="1146" y="300"/>
                  </a:lnTo>
                  <a:lnTo>
                    <a:pt x="1128" y="276"/>
                  </a:lnTo>
                  <a:lnTo>
                    <a:pt x="1112" y="250"/>
                  </a:lnTo>
                  <a:lnTo>
                    <a:pt x="1094" y="228"/>
                  </a:lnTo>
                  <a:lnTo>
                    <a:pt x="1074" y="204"/>
                  </a:lnTo>
                  <a:lnTo>
                    <a:pt x="1052" y="182"/>
                  </a:lnTo>
                  <a:lnTo>
                    <a:pt x="1032" y="162"/>
                  </a:lnTo>
                  <a:lnTo>
                    <a:pt x="1008" y="142"/>
                  </a:lnTo>
                  <a:lnTo>
                    <a:pt x="986" y="124"/>
                  </a:lnTo>
                  <a:lnTo>
                    <a:pt x="960" y="106"/>
                  </a:lnTo>
                  <a:lnTo>
                    <a:pt x="936" y="90"/>
                  </a:lnTo>
                  <a:lnTo>
                    <a:pt x="910" y="76"/>
                  </a:lnTo>
                  <a:lnTo>
                    <a:pt x="882" y="62"/>
                  </a:lnTo>
                  <a:lnTo>
                    <a:pt x="856" y="50"/>
                  </a:lnTo>
                  <a:lnTo>
                    <a:pt x="826" y="38"/>
                  </a:lnTo>
                  <a:lnTo>
                    <a:pt x="798" y="28"/>
                  </a:lnTo>
                  <a:lnTo>
                    <a:pt x="768" y="20"/>
                  </a:lnTo>
                  <a:lnTo>
                    <a:pt x="738" y="14"/>
                  </a:lnTo>
                  <a:lnTo>
                    <a:pt x="708" y="8"/>
                  </a:lnTo>
                  <a:lnTo>
                    <a:pt x="676" y="4"/>
                  </a:lnTo>
                  <a:lnTo>
                    <a:pt x="646" y="2"/>
                  </a:lnTo>
                  <a:lnTo>
                    <a:pt x="614" y="0"/>
                  </a:lnTo>
                  <a:lnTo>
                    <a:pt x="614" y="0"/>
                  </a:lnTo>
                  <a:lnTo>
                    <a:pt x="584" y="2"/>
                  </a:lnTo>
                  <a:lnTo>
                    <a:pt x="556" y="4"/>
                  </a:lnTo>
                  <a:lnTo>
                    <a:pt x="528" y="6"/>
                  </a:lnTo>
                  <a:lnTo>
                    <a:pt x="500" y="10"/>
                  </a:lnTo>
                  <a:lnTo>
                    <a:pt x="474" y="16"/>
                  </a:lnTo>
                  <a:lnTo>
                    <a:pt x="446" y="24"/>
                  </a:lnTo>
                  <a:lnTo>
                    <a:pt x="420" y="32"/>
                  </a:lnTo>
                  <a:lnTo>
                    <a:pt x="394" y="40"/>
                  </a:lnTo>
                  <a:lnTo>
                    <a:pt x="346" y="62"/>
                  </a:lnTo>
                  <a:lnTo>
                    <a:pt x="298" y="86"/>
                  </a:lnTo>
                  <a:lnTo>
                    <a:pt x="252" y="116"/>
                  </a:lnTo>
                  <a:lnTo>
                    <a:pt x="210" y="150"/>
                  </a:lnTo>
                  <a:lnTo>
                    <a:pt x="172" y="186"/>
                  </a:lnTo>
                  <a:lnTo>
                    <a:pt x="136" y="226"/>
                  </a:lnTo>
                  <a:lnTo>
                    <a:pt x="102" y="268"/>
                  </a:lnTo>
                  <a:lnTo>
                    <a:pt x="74" y="314"/>
                  </a:lnTo>
                  <a:lnTo>
                    <a:pt x="50" y="362"/>
                  </a:lnTo>
                  <a:lnTo>
                    <a:pt x="28" y="412"/>
                  </a:lnTo>
                  <a:lnTo>
                    <a:pt x="20" y="438"/>
                  </a:lnTo>
                  <a:lnTo>
                    <a:pt x="12" y="464"/>
                  </a:lnTo>
                  <a:lnTo>
                    <a:pt x="6" y="490"/>
                  </a:lnTo>
                  <a:lnTo>
                    <a:pt x="0" y="518"/>
                  </a:lnTo>
                  <a:lnTo>
                    <a:pt x="100" y="418"/>
                  </a:lnTo>
                  <a:lnTo>
                    <a:pt x="220" y="536"/>
                  </a:lnTo>
                  <a:lnTo>
                    <a:pt x="220" y="536"/>
                  </a:lnTo>
                  <a:lnTo>
                    <a:pt x="228" y="504"/>
                  </a:lnTo>
                  <a:lnTo>
                    <a:pt x="240" y="472"/>
                  </a:lnTo>
                  <a:lnTo>
                    <a:pt x="254" y="440"/>
                  </a:lnTo>
                  <a:lnTo>
                    <a:pt x="270" y="410"/>
                  </a:lnTo>
                  <a:lnTo>
                    <a:pt x="290" y="382"/>
                  </a:lnTo>
                  <a:lnTo>
                    <a:pt x="310" y="356"/>
                  </a:lnTo>
                  <a:lnTo>
                    <a:pt x="334" y="332"/>
                  </a:lnTo>
                  <a:lnTo>
                    <a:pt x="360" y="310"/>
                  </a:lnTo>
                  <a:lnTo>
                    <a:pt x="386" y="290"/>
                  </a:lnTo>
                  <a:lnTo>
                    <a:pt x="414" y="272"/>
                  </a:lnTo>
                  <a:lnTo>
                    <a:pt x="444" y="256"/>
                  </a:lnTo>
                  <a:lnTo>
                    <a:pt x="476" y="244"/>
                  </a:lnTo>
                  <a:lnTo>
                    <a:pt x="508" y="234"/>
                  </a:lnTo>
                  <a:lnTo>
                    <a:pt x="542" y="226"/>
                  </a:lnTo>
                  <a:lnTo>
                    <a:pt x="578" y="222"/>
                  </a:lnTo>
                  <a:lnTo>
                    <a:pt x="614" y="220"/>
                  </a:lnTo>
                  <a:lnTo>
                    <a:pt x="614" y="220"/>
                  </a:lnTo>
                  <a:lnTo>
                    <a:pt x="654" y="222"/>
                  </a:lnTo>
                  <a:lnTo>
                    <a:pt x="694" y="228"/>
                  </a:lnTo>
                  <a:lnTo>
                    <a:pt x="734" y="238"/>
                  </a:lnTo>
                  <a:lnTo>
                    <a:pt x="770" y="252"/>
                  </a:lnTo>
                  <a:lnTo>
                    <a:pt x="806" y="268"/>
                  </a:lnTo>
                  <a:lnTo>
                    <a:pt x="838" y="288"/>
                  </a:lnTo>
                  <a:lnTo>
                    <a:pt x="870" y="312"/>
                  </a:lnTo>
                  <a:lnTo>
                    <a:pt x="898" y="338"/>
                  </a:lnTo>
                  <a:lnTo>
                    <a:pt x="924" y="366"/>
                  </a:lnTo>
                  <a:lnTo>
                    <a:pt x="948" y="398"/>
                  </a:lnTo>
                  <a:lnTo>
                    <a:pt x="968" y="430"/>
                  </a:lnTo>
                  <a:lnTo>
                    <a:pt x="984" y="466"/>
                  </a:lnTo>
                  <a:lnTo>
                    <a:pt x="998" y="502"/>
                  </a:lnTo>
                  <a:lnTo>
                    <a:pt x="1008" y="542"/>
                  </a:lnTo>
                  <a:lnTo>
                    <a:pt x="1014" y="582"/>
                  </a:lnTo>
                  <a:lnTo>
                    <a:pt x="1016" y="622"/>
                  </a:lnTo>
                  <a:lnTo>
                    <a:pt x="1016" y="622"/>
                  </a:lnTo>
                  <a:lnTo>
                    <a:pt x="948" y="622"/>
                  </a:lnTo>
                  <a:lnTo>
                    <a:pt x="1126" y="800"/>
                  </a:lnTo>
                  <a:lnTo>
                    <a:pt x="1304" y="622"/>
                  </a:lnTo>
                  <a:lnTo>
                    <a:pt x="1236" y="622"/>
                  </a:lnTo>
                  <a:close/>
                </a:path>
              </a:pathLst>
            </a:custGeom>
            <a:solidFill>
              <a:srgbClr val="D90820"/>
            </a:solidFill>
            <a:ln>
              <a:noFill/>
            </a:ln>
          </p:spPr>
          <p:txBody>
            <a:bodyPr vert="horz" wrap="square" lIns="121920" tIns="60960" rIns="121920" bIns="60960" numCol="1" anchor="t" anchorCtr="0" compatLnSpc="1"/>
            <a:lstStyle/>
            <a:p>
              <a:endParaRPr lang="zh-CN" altLang="en-US" sz="1400">
                <a:solidFill>
                  <a:schemeClr val="tx1"/>
                </a:solidFill>
                <a:latin typeface="微软雅黑" panose="020B0503020204020204" charset="-122"/>
                <a:ea typeface="微软雅黑" panose="020B0503020204020204" charset="-122"/>
                <a:cs typeface="字魂175号-创中圆" panose="00000500000000000000" charset="-122"/>
              </a:endParaRPr>
            </a:p>
          </p:txBody>
        </p:sp>
        <p:sp>
          <p:nvSpPr>
            <p:cNvPr id="26" name="PA-矩形 45"/>
            <p:cNvSpPr/>
            <p:nvPr>
              <p:custDataLst>
                <p:tags r:id="rId9"/>
              </p:custDataLst>
            </p:nvPr>
          </p:nvSpPr>
          <p:spPr>
            <a:xfrm>
              <a:off x="6520646" y="2257427"/>
              <a:ext cx="1039480" cy="782232"/>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1" fmla="*/ 0 w 1511952"/>
                <a:gd name="connsiteY0-2" fmla="*/ 105833 h 401811"/>
                <a:gd name="connsiteX1-3" fmla="*/ 1511952 w 1511952"/>
                <a:gd name="connsiteY1-4" fmla="*/ 105833 h 401811"/>
                <a:gd name="connsiteX2-5" fmla="*/ 1511952 w 1511952"/>
                <a:gd name="connsiteY2-6" fmla="*/ 401811 h 401811"/>
                <a:gd name="connsiteX3-7" fmla="*/ 0 w 1511952"/>
                <a:gd name="connsiteY3-8" fmla="*/ 401811 h 401811"/>
                <a:gd name="connsiteX4-9" fmla="*/ 0 w 1511952"/>
                <a:gd name="connsiteY4-10" fmla="*/ 105833 h 401811"/>
                <a:gd name="connsiteX0-11" fmla="*/ 0 w 1511952"/>
                <a:gd name="connsiteY0-12" fmla="*/ 171524 h 467502"/>
                <a:gd name="connsiteX1-13" fmla="*/ 1511952 w 1511952"/>
                <a:gd name="connsiteY1-14" fmla="*/ 171524 h 467502"/>
                <a:gd name="connsiteX2-15" fmla="*/ 1511952 w 1511952"/>
                <a:gd name="connsiteY2-16" fmla="*/ 467502 h 467502"/>
                <a:gd name="connsiteX3-17" fmla="*/ 0 w 1511952"/>
                <a:gd name="connsiteY3-18" fmla="*/ 467502 h 467502"/>
                <a:gd name="connsiteX4-19" fmla="*/ 0 w 1511952"/>
                <a:gd name="connsiteY4-20" fmla="*/ 171524 h 467502"/>
                <a:gd name="connsiteX0-21" fmla="*/ 0 w 1623871"/>
                <a:gd name="connsiteY0-22" fmla="*/ 216069 h 431085"/>
                <a:gd name="connsiteX1-23" fmla="*/ 1623871 w 1623871"/>
                <a:gd name="connsiteY1-24" fmla="*/ 135107 h 431085"/>
                <a:gd name="connsiteX2-25" fmla="*/ 1623871 w 1623871"/>
                <a:gd name="connsiteY2-26" fmla="*/ 431085 h 431085"/>
                <a:gd name="connsiteX3-27" fmla="*/ 111919 w 1623871"/>
                <a:gd name="connsiteY3-28" fmla="*/ 431085 h 431085"/>
                <a:gd name="connsiteX4-29" fmla="*/ 0 w 1623871"/>
                <a:gd name="connsiteY4-30" fmla="*/ 216069 h 431085"/>
                <a:gd name="connsiteX0-31" fmla="*/ 0 w 1811990"/>
                <a:gd name="connsiteY0-32" fmla="*/ 178613 h 393629"/>
                <a:gd name="connsiteX1-33" fmla="*/ 1811990 w 1811990"/>
                <a:gd name="connsiteY1-34" fmla="*/ 164326 h 393629"/>
                <a:gd name="connsiteX2-35" fmla="*/ 1623871 w 1811990"/>
                <a:gd name="connsiteY2-36" fmla="*/ 393629 h 393629"/>
                <a:gd name="connsiteX3-37" fmla="*/ 111919 w 1811990"/>
                <a:gd name="connsiteY3-38" fmla="*/ 393629 h 393629"/>
                <a:gd name="connsiteX4-39" fmla="*/ 0 w 1811990"/>
                <a:gd name="connsiteY4-40" fmla="*/ 178613 h 393629"/>
                <a:gd name="connsiteX0-41" fmla="*/ 0 w 1811990"/>
                <a:gd name="connsiteY0-42" fmla="*/ 313434 h 528450"/>
                <a:gd name="connsiteX1-43" fmla="*/ 1811990 w 1811990"/>
                <a:gd name="connsiteY1-44" fmla="*/ 299147 h 528450"/>
                <a:gd name="connsiteX2-45" fmla="*/ 1623871 w 1811990"/>
                <a:gd name="connsiteY2-46" fmla="*/ 528450 h 528450"/>
                <a:gd name="connsiteX3-47" fmla="*/ 111919 w 1811990"/>
                <a:gd name="connsiteY3-48" fmla="*/ 528450 h 528450"/>
                <a:gd name="connsiteX4-49" fmla="*/ 0 w 1811990"/>
                <a:gd name="connsiteY4-50" fmla="*/ 313434 h 528450"/>
                <a:gd name="connsiteX0-51" fmla="*/ 0 w 1811990"/>
                <a:gd name="connsiteY0-52" fmla="*/ 416193 h 631209"/>
                <a:gd name="connsiteX1-53" fmla="*/ 1811990 w 1811990"/>
                <a:gd name="connsiteY1-54" fmla="*/ 401906 h 631209"/>
                <a:gd name="connsiteX2-55" fmla="*/ 1623871 w 1811990"/>
                <a:gd name="connsiteY2-56" fmla="*/ 631209 h 631209"/>
                <a:gd name="connsiteX3-57" fmla="*/ 111919 w 1811990"/>
                <a:gd name="connsiteY3-58" fmla="*/ 631209 h 631209"/>
                <a:gd name="connsiteX4-59" fmla="*/ 0 w 1811990"/>
                <a:gd name="connsiteY4-60" fmla="*/ 416193 h 631209"/>
                <a:gd name="connsiteX0-61" fmla="*/ 160959 w 1972949"/>
                <a:gd name="connsiteY0-62" fmla="*/ 35768 h 250784"/>
                <a:gd name="connsiteX1-63" fmla="*/ 1972949 w 1972949"/>
                <a:gd name="connsiteY1-64" fmla="*/ 21481 h 250784"/>
                <a:gd name="connsiteX2-65" fmla="*/ 1784830 w 1972949"/>
                <a:gd name="connsiteY2-66" fmla="*/ 250784 h 250784"/>
                <a:gd name="connsiteX3-67" fmla="*/ 272878 w 1972949"/>
                <a:gd name="connsiteY3-68" fmla="*/ 250784 h 250784"/>
                <a:gd name="connsiteX4-69" fmla="*/ 160959 w 1972949"/>
                <a:gd name="connsiteY4-70" fmla="*/ 35768 h 250784"/>
                <a:gd name="connsiteX0-71" fmla="*/ 160959 w 1974753"/>
                <a:gd name="connsiteY0-72" fmla="*/ 53432 h 268448"/>
                <a:gd name="connsiteX1-73" fmla="*/ 1972949 w 1974753"/>
                <a:gd name="connsiteY1-74" fmla="*/ 39145 h 268448"/>
                <a:gd name="connsiteX2-75" fmla="*/ 1784830 w 1974753"/>
                <a:gd name="connsiteY2-76" fmla="*/ 268448 h 268448"/>
                <a:gd name="connsiteX3-77" fmla="*/ 272878 w 1974753"/>
                <a:gd name="connsiteY3-78" fmla="*/ 268448 h 268448"/>
                <a:gd name="connsiteX4-79" fmla="*/ 160959 w 1974753"/>
                <a:gd name="connsiteY4-80" fmla="*/ 53432 h 268448"/>
                <a:gd name="connsiteX0-81" fmla="*/ 160959 w 1974751"/>
                <a:gd name="connsiteY0-82" fmla="*/ 53432 h 311846"/>
                <a:gd name="connsiteX1-83" fmla="*/ 1972949 w 1974751"/>
                <a:gd name="connsiteY1-84" fmla="*/ 39145 h 311846"/>
                <a:gd name="connsiteX2-85" fmla="*/ 1784830 w 1974751"/>
                <a:gd name="connsiteY2-86" fmla="*/ 268448 h 311846"/>
                <a:gd name="connsiteX3-87" fmla="*/ 272878 w 1974751"/>
                <a:gd name="connsiteY3-88" fmla="*/ 268448 h 311846"/>
                <a:gd name="connsiteX4-89" fmla="*/ 160959 w 1974751"/>
                <a:gd name="connsiteY4-90" fmla="*/ 53432 h 311846"/>
                <a:gd name="connsiteX0-91" fmla="*/ 160959 w 1974753"/>
                <a:gd name="connsiteY0-92" fmla="*/ 53432 h 296225"/>
                <a:gd name="connsiteX1-93" fmla="*/ 1972949 w 1974753"/>
                <a:gd name="connsiteY1-94" fmla="*/ 39145 h 296225"/>
                <a:gd name="connsiteX2-95" fmla="*/ 1784830 w 1974753"/>
                <a:gd name="connsiteY2-96" fmla="*/ 268448 h 296225"/>
                <a:gd name="connsiteX3-97" fmla="*/ 272878 w 1974753"/>
                <a:gd name="connsiteY3-98" fmla="*/ 268448 h 296225"/>
                <a:gd name="connsiteX4-99" fmla="*/ 160959 w 1974753"/>
                <a:gd name="connsiteY4-100" fmla="*/ 53432 h 296225"/>
                <a:gd name="connsiteX0-101" fmla="*/ 122914 w 1936615"/>
                <a:gd name="connsiteY0-102" fmla="*/ 119803 h 362596"/>
                <a:gd name="connsiteX1-103" fmla="*/ 1934904 w 1936615"/>
                <a:gd name="connsiteY1-104" fmla="*/ 105516 h 362596"/>
                <a:gd name="connsiteX2-105" fmla="*/ 1746785 w 1936615"/>
                <a:gd name="connsiteY2-106" fmla="*/ 334819 h 362596"/>
                <a:gd name="connsiteX3-107" fmla="*/ 234833 w 1936615"/>
                <a:gd name="connsiteY3-108" fmla="*/ 334819 h 362596"/>
                <a:gd name="connsiteX4-109" fmla="*/ 122914 w 1936615"/>
                <a:gd name="connsiteY4-110" fmla="*/ 119803 h 362596"/>
                <a:gd name="connsiteX0-111" fmla="*/ 122914 w 2121812"/>
                <a:gd name="connsiteY0-112" fmla="*/ 177507 h 420300"/>
                <a:gd name="connsiteX1-113" fmla="*/ 1934904 w 2121812"/>
                <a:gd name="connsiteY1-114" fmla="*/ 163220 h 420300"/>
                <a:gd name="connsiteX2-115" fmla="*/ 1746785 w 2121812"/>
                <a:gd name="connsiteY2-116" fmla="*/ 392523 h 420300"/>
                <a:gd name="connsiteX3-117" fmla="*/ 234833 w 2121812"/>
                <a:gd name="connsiteY3-118" fmla="*/ 392523 h 420300"/>
                <a:gd name="connsiteX4-119" fmla="*/ 122914 w 2121812"/>
                <a:gd name="connsiteY4-120" fmla="*/ 177507 h 420300"/>
                <a:gd name="connsiteX0-121" fmla="*/ 121667 w 2160596"/>
                <a:gd name="connsiteY0-122" fmla="*/ 142002 h 750303"/>
                <a:gd name="connsiteX1-123" fmla="*/ 1933657 w 2160596"/>
                <a:gd name="connsiteY1-124" fmla="*/ 127715 h 750303"/>
                <a:gd name="connsiteX2-125" fmla="*/ 1745538 w 2160596"/>
                <a:gd name="connsiteY2-126" fmla="*/ 357018 h 750303"/>
                <a:gd name="connsiteX3-127" fmla="*/ 340073 w 2160596"/>
                <a:gd name="connsiteY3-128" fmla="*/ 747543 h 750303"/>
                <a:gd name="connsiteX4-129" fmla="*/ 121667 w 2160596"/>
                <a:gd name="connsiteY4-130" fmla="*/ 142002 h 750303"/>
                <a:gd name="connsiteX0-131" fmla="*/ 126823 w 2128132"/>
                <a:gd name="connsiteY0-132" fmla="*/ 80912 h 739617"/>
                <a:gd name="connsiteX1-133" fmla="*/ 1938813 w 2128132"/>
                <a:gd name="connsiteY1-134" fmla="*/ 66625 h 739617"/>
                <a:gd name="connsiteX2-135" fmla="*/ 1892677 w 2128132"/>
                <a:gd name="connsiteY2-136" fmla="*/ 638828 h 739617"/>
                <a:gd name="connsiteX3-137" fmla="*/ 345229 w 2128132"/>
                <a:gd name="connsiteY3-138" fmla="*/ 686453 h 739617"/>
                <a:gd name="connsiteX4-139" fmla="*/ 126823 w 2128132"/>
                <a:gd name="connsiteY4-140" fmla="*/ 80912 h 739617"/>
                <a:gd name="connsiteX0-141" fmla="*/ 150487 w 2151798"/>
                <a:gd name="connsiteY0-142" fmla="*/ 138337 h 797042"/>
                <a:gd name="connsiteX1-143" fmla="*/ 1962477 w 2151798"/>
                <a:gd name="connsiteY1-144" fmla="*/ 124050 h 797042"/>
                <a:gd name="connsiteX2-145" fmla="*/ 1916341 w 2151798"/>
                <a:gd name="connsiteY2-146" fmla="*/ 696253 h 797042"/>
                <a:gd name="connsiteX3-147" fmla="*/ 368893 w 2151798"/>
                <a:gd name="connsiteY3-148" fmla="*/ 743878 h 797042"/>
                <a:gd name="connsiteX4-149" fmla="*/ 150487 w 2151798"/>
                <a:gd name="connsiteY4-150" fmla="*/ 138337 h 797042"/>
                <a:gd name="connsiteX0-151" fmla="*/ 163275 w 2107709"/>
                <a:gd name="connsiteY0-152" fmla="*/ 120535 h 845635"/>
                <a:gd name="connsiteX1-153" fmla="*/ 1922021 w 2107709"/>
                <a:gd name="connsiteY1-154" fmla="*/ 168160 h 845635"/>
                <a:gd name="connsiteX2-155" fmla="*/ 1875885 w 2107709"/>
                <a:gd name="connsiteY2-156" fmla="*/ 740363 h 845635"/>
                <a:gd name="connsiteX3-157" fmla="*/ 328437 w 2107709"/>
                <a:gd name="connsiteY3-158" fmla="*/ 787988 h 845635"/>
                <a:gd name="connsiteX4-159" fmla="*/ 163275 w 2107709"/>
                <a:gd name="connsiteY4-160" fmla="*/ 120535 h 845635"/>
                <a:gd name="connsiteX0-161" fmla="*/ 163275 w 2186152"/>
                <a:gd name="connsiteY0-162" fmla="*/ 187705 h 912805"/>
                <a:gd name="connsiteX1-163" fmla="*/ 1922021 w 2186152"/>
                <a:gd name="connsiteY1-164" fmla="*/ 235330 h 912805"/>
                <a:gd name="connsiteX2-165" fmla="*/ 1875885 w 2186152"/>
                <a:gd name="connsiteY2-166" fmla="*/ 807533 h 912805"/>
                <a:gd name="connsiteX3-167" fmla="*/ 328437 w 2186152"/>
                <a:gd name="connsiteY3-168" fmla="*/ 855158 h 912805"/>
                <a:gd name="connsiteX4-169" fmla="*/ 163275 w 2186152"/>
                <a:gd name="connsiteY4-170" fmla="*/ 187705 h 912805"/>
                <a:gd name="connsiteX0-171" fmla="*/ 163275 w 2137129"/>
                <a:gd name="connsiteY0-172" fmla="*/ 189457 h 914557"/>
                <a:gd name="connsiteX1-173" fmla="*/ 1922021 w 2137129"/>
                <a:gd name="connsiteY1-174" fmla="*/ 237082 h 914557"/>
                <a:gd name="connsiteX2-175" fmla="*/ 1875885 w 2137129"/>
                <a:gd name="connsiteY2-176" fmla="*/ 809285 h 914557"/>
                <a:gd name="connsiteX3-177" fmla="*/ 328437 w 2137129"/>
                <a:gd name="connsiteY3-178" fmla="*/ 856910 h 914557"/>
                <a:gd name="connsiteX4-179" fmla="*/ 163275 w 2137129"/>
                <a:gd name="connsiteY4-180" fmla="*/ 189457 h 914557"/>
                <a:gd name="connsiteX0-181" fmla="*/ 186821 w 2685834"/>
                <a:gd name="connsiteY0-182" fmla="*/ 142129 h 867451"/>
                <a:gd name="connsiteX1-183" fmla="*/ 2584491 w 2685834"/>
                <a:gd name="connsiteY1-184" fmla="*/ 184991 h 867451"/>
                <a:gd name="connsiteX2-185" fmla="*/ 1899431 w 2685834"/>
                <a:gd name="connsiteY2-186" fmla="*/ 761957 h 867451"/>
                <a:gd name="connsiteX3-187" fmla="*/ 351983 w 2685834"/>
                <a:gd name="connsiteY3-188" fmla="*/ 809582 h 867451"/>
                <a:gd name="connsiteX4-189" fmla="*/ 186821 w 2685834"/>
                <a:gd name="connsiteY4-190" fmla="*/ 142129 h 867451"/>
                <a:gd name="connsiteX0-191" fmla="*/ 186821 w 2756339"/>
                <a:gd name="connsiteY0-192" fmla="*/ 201141 h 926463"/>
                <a:gd name="connsiteX1-193" fmla="*/ 2584491 w 2756339"/>
                <a:gd name="connsiteY1-194" fmla="*/ 244003 h 926463"/>
                <a:gd name="connsiteX2-195" fmla="*/ 1899431 w 2756339"/>
                <a:gd name="connsiteY2-196" fmla="*/ 820969 h 926463"/>
                <a:gd name="connsiteX3-197" fmla="*/ 351983 w 2756339"/>
                <a:gd name="connsiteY3-198" fmla="*/ 868594 h 926463"/>
                <a:gd name="connsiteX4-199" fmla="*/ 186821 w 2756339"/>
                <a:gd name="connsiteY4-200" fmla="*/ 201141 h 926463"/>
                <a:gd name="connsiteX0-201" fmla="*/ 198603 w 2768122"/>
                <a:gd name="connsiteY0-202" fmla="*/ 284982 h 1010304"/>
                <a:gd name="connsiteX1-203" fmla="*/ 2596273 w 2768122"/>
                <a:gd name="connsiteY1-204" fmla="*/ 327844 h 1010304"/>
                <a:gd name="connsiteX2-205" fmla="*/ 1911213 w 2768122"/>
                <a:gd name="connsiteY2-206" fmla="*/ 904810 h 1010304"/>
                <a:gd name="connsiteX3-207" fmla="*/ 363765 w 2768122"/>
                <a:gd name="connsiteY3-208" fmla="*/ 952435 h 1010304"/>
                <a:gd name="connsiteX4-209" fmla="*/ 198603 w 2768122"/>
                <a:gd name="connsiteY4-210" fmla="*/ 284982 h 1010304"/>
                <a:gd name="connsiteX0-211" fmla="*/ 229193 w 2627166"/>
                <a:gd name="connsiteY0-212" fmla="*/ 172727 h 840252"/>
                <a:gd name="connsiteX1-213" fmla="*/ 2626863 w 2627166"/>
                <a:gd name="connsiteY1-214" fmla="*/ 215589 h 840252"/>
                <a:gd name="connsiteX2-215" fmla="*/ 394355 w 2627166"/>
                <a:gd name="connsiteY2-216" fmla="*/ 840180 h 840252"/>
                <a:gd name="connsiteX3-217" fmla="*/ 229193 w 2627166"/>
                <a:gd name="connsiteY3-218" fmla="*/ 172727 h 840252"/>
                <a:gd name="connsiteX0-219" fmla="*/ 0 w 2397670"/>
                <a:gd name="connsiteY0-220" fmla="*/ 172727 h 215589"/>
                <a:gd name="connsiteX1-221" fmla="*/ 2397670 w 2397670"/>
                <a:gd name="connsiteY1-222" fmla="*/ 215589 h 215589"/>
                <a:gd name="connsiteX2-223" fmla="*/ 0 w 2397670"/>
                <a:gd name="connsiteY2-224" fmla="*/ 172727 h 215589"/>
                <a:gd name="connsiteX0-225" fmla="*/ 0 w 2388797"/>
                <a:gd name="connsiteY0-226" fmla="*/ 176263 h 176263"/>
                <a:gd name="connsiteX1-227" fmla="*/ 2388797 w 2388797"/>
                <a:gd name="connsiteY1-228" fmla="*/ 114350 h 176263"/>
                <a:gd name="connsiteX2-229" fmla="*/ 0 w 2388797"/>
                <a:gd name="connsiteY2-230" fmla="*/ 176263 h 176263"/>
                <a:gd name="connsiteX0-231" fmla="*/ 0 w 2388797"/>
                <a:gd name="connsiteY0-232" fmla="*/ 168967 h 168967"/>
                <a:gd name="connsiteX1-233" fmla="*/ 2388797 w 2388797"/>
                <a:gd name="connsiteY1-234" fmla="*/ 130867 h 168967"/>
                <a:gd name="connsiteX2-235" fmla="*/ 0 w 2388797"/>
                <a:gd name="connsiteY2-236" fmla="*/ 168967 h 168967"/>
                <a:gd name="connsiteX0-237" fmla="*/ 98544 w 2487341"/>
                <a:gd name="connsiteY0-238" fmla="*/ 287217 h 557332"/>
                <a:gd name="connsiteX1-239" fmla="*/ 2487341 w 2487341"/>
                <a:gd name="connsiteY1-240" fmla="*/ 249117 h 557332"/>
                <a:gd name="connsiteX2-241" fmla="*/ 98544 w 2487341"/>
                <a:gd name="connsiteY2-242" fmla="*/ 287217 h 557332"/>
                <a:gd name="connsiteX0-243" fmla="*/ 65757 w 2513543"/>
                <a:gd name="connsiteY0-244" fmla="*/ 436393 h 838087"/>
                <a:gd name="connsiteX1-245" fmla="*/ 2454554 w 2513543"/>
                <a:gd name="connsiteY1-246" fmla="*/ 398293 h 838087"/>
                <a:gd name="connsiteX2-247" fmla="*/ 65757 w 2513543"/>
                <a:gd name="connsiteY2-248" fmla="*/ 436393 h 838087"/>
                <a:gd name="connsiteX0-249" fmla="*/ 72144 w 2469823"/>
                <a:gd name="connsiteY0-250" fmla="*/ 383166 h 736189"/>
                <a:gd name="connsiteX1-251" fmla="*/ 2460941 w 2469823"/>
                <a:gd name="connsiteY1-252" fmla="*/ 345066 h 736189"/>
                <a:gd name="connsiteX2-253" fmla="*/ 72144 w 2469823"/>
                <a:gd name="connsiteY2-254" fmla="*/ 383166 h 736189"/>
                <a:gd name="connsiteX0-255" fmla="*/ 85 w 2399588"/>
                <a:gd name="connsiteY0-256" fmla="*/ 322200 h 610927"/>
                <a:gd name="connsiteX1-257" fmla="*/ 2388882 w 2399588"/>
                <a:gd name="connsiteY1-258" fmla="*/ 284100 h 610927"/>
                <a:gd name="connsiteX2-259" fmla="*/ 85 w 2399588"/>
                <a:gd name="connsiteY2-260" fmla="*/ 322200 h 610927"/>
                <a:gd name="connsiteX0-261" fmla="*/ 247 w 2399925"/>
                <a:gd name="connsiteY0-262" fmla="*/ 272591 h 507119"/>
                <a:gd name="connsiteX1-263" fmla="*/ 2389044 w 2399925"/>
                <a:gd name="connsiteY1-264" fmla="*/ 234491 h 507119"/>
                <a:gd name="connsiteX2-265" fmla="*/ 247 w 2399925"/>
                <a:gd name="connsiteY2-266" fmla="*/ 272591 h 507119"/>
                <a:gd name="connsiteX0-267" fmla="*/ 234 w 2389703"/>
                <a:gd name="connsiteY0-268" fmla="*/ 276359 h 514260"/>
                <a:gd name="connsiteX1-269" fmla="*/ 2389031 w 2389703"/>
                <a:gd name="connsiteY1-270" fmla="*/ 238259 h 514260"/>
                <a:gd name="connsiteX2-271" fmla="*/ 234 w 2389703"/>
                <a:gd name="connsiteY2-272" fmla="*/ 276359 h 514260"/>
              </a:gdLst>
              <a:ahLst/>
              <a:cxnLst>
                <a:cxn ang="0">
                  <a:pos x="connsiteX0-1" y="connsiteY0-2"/>
                </a:cxn>
                <a:cxn ang="0">
                  <a:pos x="connsiteX1-3" y="connsiteY1-4"/>
                </a:cxn>
                <a:cxn ang="0">
                  <a:pos x="connsiteX2-5" y="connsiteY2-6"/>
                </a:cxn>
              </a:cxnLst>
              <a:rect l="l" t="t" r="r" b="b"/>
              <a:pathLst>
                <a:path w="2389703" h="514260">
                  <a:moveTo>
                    <a:pt x="234" y="276359"/>
                  </a:moveTo>
                  <a:cubicBezTo>
                    <a:pt x="-27012" y="-61101"/>
                    <a:pt x="2342275" y="-107816"/>
                    <a:pt x="2389031" y="238259"/>
                  </a:cubicBezTo>
                  <a:cubicBezTo>
                    <a:pt x="2435787" y="584334"/>
                    <a:pt x="27480" y="613819"/>
                    <a:pt x="234" y="276359"/>
                  </a:cubicBezTo>
                  <a:close/>
                </a:path>
              </a:pathLst>
            </a:custGeom>
            <a:ln>
              <a:noFill/>
            </a:ln>
          </p:spPr>
          <p:txBody>
            <a:bodyPr wrap="square">
              <a:prstTxWarp prst="textArchUp">
                <a:avLst/>
              </a:prstTxWarp>
              <a:spAutoFit/>
            </a:bodyPr>
            <a:lstStyle/>
            <a:p>
              <a:pPr algn="ctr">
                <a:lnSpc>
                  <a:spcPct val="150000"/>
                </a:lnSpc>
              </a:pPr>
              <a:endParaRPr lang="en-US" altLang="zh-CN" sz="700" spc="200" dirty="0">
                <a:solidFill>
                  <a:schemeClr val="tx1"/>
                </a:solidFill>
                <a:latin typeface="微软雅黑" panose="020B0503020204020204" charset="-122"/>
                <a:ea typeface="微软雅黑" panose="020B0503020204020204" charset="-122"/>
                <a:cs typeface="字魂175号-创中圆" panose="00000500000000000000" charset="-122"/>
              </a:endParaRPr>
            </a:p>
          </p:txBody>
        </p:sp>
      </p:grpSp>
      <p:grpSp>
        <p:nvGrpSpPr>
          <p:cNvPr id="29" name="PA-组合 28"/>
          <p:cNvGrpSpPr/>
          <p:nvPr>
            <p:custDataLst>
              <p:tags r:id="rId10"/>
            </p:custDataLst>
          </p:nvPr>
        </p:nvGrpSpPr>
        <p:grpSpPr>
          <a:xfrm rot="0">
            <a:off x="5105400" y="2682240"/>
            <a:ext cx="1659890" cy="1019810"/>
            <a:chOff x="5053330" y="2629492"/>
            <a:chExt cx="1584643" cy="973666"/>
          </a:xfrm>
        </p:grpSpPr>
        <p:sp>
          <p:nvSpPr>
            <p:cNvPr id="9" name="PA-任意多边形 8"/>
            <p:cNvSpPr/>
            <p:nvPr>
              <p:custDataLst>
                <p:tags r:id="rId11"/>
              </p:custDataLst>
            </p:nvPr>
          </p:nvSpPr>
          <p:spPr bwMode="auto">
            <a:xfrm>
              <a:off x="5053330" y="2629492"/>
              <a:ext cx="1584643" cy="973666"/>
            </a:xfrm>
            <a:custGeom>
              <a:avLst/>
              <a:gdLst>
                <a:gd name="T0" fmla="*/ 946 w 1302"/>
                <a:gd name="T1" fmla="*/ 178 h 800"/>
                <a:gd name="T2" fmla="*/ 1016 w 1302"/>
                <a:gd name="T3" fmla="*/ 178 h 800"/>
                <a:gd name="T4" fmla="*/ 1008 w 1302"/>
                <a:gd name="T5" fmla="*/ 260 h 800"/>
                <a:gd name="T6" fmla="*/ 984 w 1302"/>
                <a:gd name="T7" fmla="*/ 336 h 800"/>
                <a:gd name="T8" fmla="*/ 946 w 1302"/>
                <a:gd name="T9" fmla="*/ 404 h 800"/>
                <a:gd name="T10" fmla="*/ 898 w 1302"/>
                <a:gd name="T11" fmla="*/ 464 h 800"/>
                <a:gd name="T12" fmla="*/ 838 w 1302"/>
                <a:gd name="T13" fmla="*/ 512 h 800"/>
                <a:gd name="T14" fmla="*/ 770 w 1302"/>
                <a:gd name="T15" fmla="*/ 550 h 800"/>
                <a:gd name="T16" fmla="*/ 694 w 1302"/>
                <a:gd name="T17" fmla="*/ 574 h 800"/>
                <a:gd name="T18" fmla="*/ 612 w 1302"/>
                <a:gd name="T19" fmla="*/ 582 h 800"/>
                <a:gd name="T20" fmla="*/ 576 w 1302"/>
                <a:gd name="T21" fmla="*/ 580 h 800"/>
                <a:gd name="T22" fmla="*/ 508 w 1302"/>
                <a:gd name="T23" fmla="*/ 568 h 800"/>
                <a:gd name="T24" fmla="*/ 444 w 1302"/>
                <a:gd name="T25" fmla="*/ 544 h 800"/>
                <a:gd name="T26" fmla="*/ 386 w 1302"/>
                <a:gd name="T27" fmla="*/ 510 h 800"/>
                <a:gd name="T28" fmla="*/ 334 w 1302"/>
                <a:gd name="T29" fmla="*/ 468 h 800"/>
                <a:gd name="T30" fmla="*/ 288 w 1302"/>
                <a:gd name="T31" fmla="*/ 418 h 800"/>
                <a:gd name="T32" fmla="*/ 254 w 1302"/>
                <a:gd name="T33" fmla="*/ 360 h 800"/>
                <a:gd name="T34" fmla="*/ 228 w 1302"/>
                <a:gd name="T35" fmla="*/ 298 h 800"/>
                <a:gd name="T36" fmla="*/ 100 w 1302"/>
                <a:gd name="T37" fmla="*/ 384 h 800"/>
                <a:gd name="T38" fmla="*/ 0 w 1302"/>
                <a:gd name="T39" fmla="*/ 284 h 800"/>
                <a:gd name="T40" fmla="*/ 12 w 1302"/>
                <a:gd name="T41" fmla="*/ 338 h 800"/>
                <a:gd name="T42" fmla="*/ 28 w 1302"/>
                <a:gd name="T43" fmla="*/ 390 h 800"/>
                <a:gd name="T44" fmla="*/ 74 w 1302"/>
                <a:gd name="T45" fmla="*/ 488 h 800"/>
                <a:gd name="T46" fmla="*/ 134 w 1302"/>
                <a:gd name="T47" fmla="*/ 576 h 800"/>
                <a:gd name="T48" fmla="*/ 210 w 1302"/>
                <a:gd name="T49" fmla="*/ 652 h 800"/>
                <a:gd name="T50" fmla="*/ 296 w 1302"/>
                <a:gd name="T51" fmla="*/ 714 h 800"/>
                <a:gd name="T52" fmla="*/ 394 w 1302"/>
                <a:gd name="T53" fmla="*/ 760 h 800"/>
                <a:gd name="T54" fmla="*/ 446 w 1302"/>
                <a:gd name="T55" fmla="*/ 778 h 800"/>
                <a:gd name="T56" fmla="*/ 500 w 1302"/>
                <a:gd name="T57" fmla="*/ 790 h 800"/>
                <a:gd name="T58" fmla="*/ 556 w 1302"/>
                <a:gd name="T59" fmla="*/ 798 h 800"/>
                <a:gd name="T60" fmla="*/ 612 w 1302"/>
                <a:gd name="T61" fmla="*/ 800 h 800"/>
                <a:gd name="T62" fmla="*/ 644 w 1302"/>
                <a:gd name="T63" fmla="*/ 800 h 800"/>
                <a:gd name="T64" fmla="*/ 708 w 1302"/>
                <a:gd name="T65" fmla="*/ 794 h 800"/>
                <a:gd name="T66" fmla="*/ 768 w 1302"/>
                <a:gd name="T67" fmla="*/ 780 h 800"/>
                <a:gd name="T68" fmla="*/ 826 w 1302"/>
                <a:gd name="T69" fmla="*/ 762 h 800"/>
                <a:gd name="T70" fmla="*/ 882 w 1302"/>
                <a:gd name="T71" fmla="*/ 738 h 800"/>
                <a:gd name="T72" fmla="*/ 934 w 1302"/>
                <a:gd name="T73" fmla="*/ 710 h 800"/>
                <a:gd name="T74" fmla="*/ 984 w 1302"/>
                <a:gd name="T75" fmla="*/ 676 h 800"/>
                <a:gd name="T76" fmla="*/ 1030 w 1302"/>
                <a:gd name="T77" fmla="*/ 638 h 800"/>
                <a:gd name="T78" fmla="*/ 1072 w 1302"/>
                <a:gd name="T79" fmla="*/ 596 h 800"/>
                <a:gd name="T80" fmla="*/ 1110 w 1302"/>
                <a:gd name="T81" fmla="*/ 550 h 800"/>
                <a:gd name="T82" fmla="*/ 1144 w 1302"/>
                <a:gd name="T83" fmla="*/ 500 h 800"/>
                <a:gd name="T84" fmla="*/ 1174 w 1302"/>
                <a:gd name="T85" fmla="*/ 448 h 800"/>
                <a:gd name="T86" fmla="*/ 1196 w 1302"/>
                <a:gd name="T87" fmla="*/ 392 h 800"/>
                <a:gd name="T88" fmla="*/ 1214 w 1302"/>
                <a:gd name="T89" fmla="*/ 334 h 800"/>
                <a:gd name="T90" fmla="*/ 1228 w 1302"/>
                <a:gd name="T91" fmla="*/ 274 h 800"/>
                <a:gd name="T92" fmla="*/ 1234 w 1302"/>
                <a:gd name="T93" fmla="*/ 210 h 800"/>
                <a:gd name="T94" fmla="*/ 1302 w 1302"/>
                <a:gd name="T95" fmla="*/ 178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02" h="800">
                  <a:moveTo>
                    <a:pt x="1124" y="0"/>
                  </a:moveTo>
                  <a:lnTo>
                    <a:pt x="946" y="178"/>
                  </a:lnTo>
                  <a:lnTo>
                    <a:pt x="1016" y="178"/>
                  </a:lnTo>
                  <a:lnTo>
                    <a:pt x="1016" y="178"/>
                  </a:lnTo>
                  <a:lnTo>
                    <a:pt x="1014" y="220"/>
                  </a:lnTo>
                  <a:lnTo>
                    <a:pt x="1008" y="260"/>
                  </a:lnTo>
                  <a:lnTo>
                    <a:pt x="998" y="298"/>
                  </a:lnTo>
                  <a:lnTo>
                    <a:pt x="984" y="336"/>
                  </a:lnTo>
                  <a:lnTo>
                    <a:pt x="966" y="370"/>
                  </a:lnTo>
                  <a:lnTo>
                    <a:pt x="946" y="404"/>
                  </a:lnTo>
                  <a:lnTo>
                    <a:pt x="924" y="434"/>
                  </a:lnTo>
                  <a:lnTo>
                    <a:pt x="898" y="464"/>
                  </a:lnTo>
                  <a:lnTo>
                    <a:pt x="868" y="490"/>
                  </a:lnTo>
                  <a:lnTo>
                    <a:pt x="838" y="512"/>
                  </a:lnTo>
                  <a:lnTo>
                    <a:pt x="804" y="532"/>
                  </a:lnTo>
                  <a:lnTo>
                    <a:pt x="770" y="550"/>
                  </a:lnTo>
                  <a:lnTo>
                    <a:pt x="732" y="564"/>
                  </a:lnTo>
                  <a:lnTo>
                    <a:pt x="694" y="574"/>
                  </a:lnTo>
                  <a:lnTo>
                    <a:pt x="654" y="580"/>
                  </a:lnTo>
                  <a:lnTo>
                    <a:pt x="612" y="582"/>
                  </a:lnTo>
                  <a:lnTo>
                    <a:pt x="612" y="582"/>
                  </a:lnTo>
                  <a:lnTo>
                    <a:pt x="576" y="580"/>
                  </a:lnTo>
                  <a:lnTo>
                    <a:pt x="542" y="576"/>
                  </a:lnTo>
                  <a:lnTo>
                    <a:pt x="508" y="568"/>
                  </a:lnTo>
                  <a:lnTo>
                    <a:pt x="476" y="558"/>
                  </a:lnTo>
                  <a:lnTo>
                    <a:pt x="444" y="544"/>
                  </a:lnTo>
                  <a:lnTo>
                    <a:pt x="414" y="528"/>
                  </a:lnTo>
                  <a:lnTo>
                    <a:pt x="386" y="510"/>
                  </a:lnTo>
                  <a:lnTo>
                    <a:pt x="358" y="490"/>
                  </a:lnTo>
                  <a:lnTo>
                    <a:pt x="334" y="468"/>
                  </a:lnTo>
                  <a:lnTo>
                    <a:pt x="310" y="444"/>
                  </a:lnTo>
                  <a:lnTo>
                    <a:pt x="288" y="418"/>
                  </a:lnTo>
                  <a:lnTo>
                    <a:pt x="270" y="390"/>
                  </a:lnTo>
                  <a:lnTo>
                    <a:pt x="254" y="360"/>
                  </a:lnTo>
                  <a:lnTo>
                    <a:pt x="240" y="330"/>
                  </a:lnTo>
                  <a:lnTo>
                    <a:pt x="228" y="298"/>
                  </a:lnTo>
                  <a:lnTo>
                    <a:pt x="218" y="264"/>
                  </a:lnTo>
                  <a:lnTo>
                    <a:pt x="100" y="384"/>
                  </a:lnTo>
                  <a:lnTo>
                    <a:pt x="0" y="284"/>
                  </a:lnTo>
                  <a:lnTo>
                    <a:pt x="0" y="284"/>
                  </a:lnTo>
                  <a:lnTo>
                    <a:pt x="4" y="310"/>
                  </a:lnTo>
                  <a:lnTo>
                    <a:pt x="12" y="338"/>
                  </a:lnTo>
                  <a:lnTo>
                    <a:pt x="18" y="364"/>
                  </a:lnTo>
                  <a:lnTo>
                    <a:pt x="28" y="390"/>
                  </a:lnTo>
                  <a:lnTo>
                    <a:pt x="48" y="440"/>
                  </a:lnTo>
                  <a:lnTo>
                    <a:pt x="74" y="488"/>
                  </a:lnTo>
                  <a:lnTo>
                    <a:pt x="102" y="534"/>
                  </a:lnTo>
                  <a:lnTo>
                    <a:pt x="134" y="576"/>
                  </a:lnTo>
                  <a:lnTo>
                    <a:pt x="170" y="616"/>
                  </a:lnTo>
                  <a:lnTo>
                    <a:pt x="210" y="652"/>
                  </a:lnTo>
                  <a:lnTo>
                    <a:pt x="252" y="684"/>
                  </a:lnTo>
                  <a:lnTo>
                    <a:pt x="296" y="714"/>
                  </a:lnTo>
                  <a:lnTo>
                    <a:pt x="344" y="740"/>
                  </a:lnTo>
                  <a:lnTo>
                    <a:pt x="394" y="760"/>
                  </a:lnTo>
                  <a:lnTo>
                    <a:pt x="420" y="770"/>
                  </a:lnTo>
                  <a:lnTo>
                    <a:pt x="446" y="778"/>
                  </a:lnTo>
                  <a:lnTo>
                    <a:pt x="472" y="784"/>
                  </a:lnTo>
                  <a:lnTo>
                    <a:pt x="500" y="790"/>
                  </a:lnTo>
                  <a:lnTo>
                    <a:pt x="528" y="794"/>
                  </a:lnTo>
                  <a:lnTo>
                    <a:pt x="556" y="798"/>
                  </a:lnTo>
                  <a:lnTo>
                    <a:pt x="584" y="800"/>
                  </a:lnTo>
                  <a:lnTo>
                    <a:pt x="612" y="800"/>
                  </a:lnTo>
                  <a:lnTo>
                    <a:pt x="612" y="800"/>
                  </a:lnTo>
                  <a:lnTo>
                    <a:pt x="644" y="800"/>
                  </a:lnTo>
                  <a:lnTo>
                    <a:pt x="676" y="798"/>
                  </a:lnTo>
                  <a:lnTo>
                    <a:pt x="708" y="794"/>
                  </a:lnTo>
                  <a:lnTo>
                    <a:pt x="738" y="788"/>
                  </a:lnTo>
                  <a:lnTo>
                    <a:pt x="768" y="780"/>
                  </a:lnTo>
                  <a:lnTo>
                    <a:pt x="798" y="772"/>
                  </a:lnTo>
                  <a:lnTo>
                    <a:pt x="826" y="762"/>
                  </a:lnTo>
                  <a:lnTo>
                    <a:pt x="854" y="752"/>
                  </a:lnTo>
                  <a:lnTo>
                    <a:pt x="882" y="738"/>
                  </a:lnTo>
                  <a:lnTo>
                    <a:pt x="908" y="726"/>
                  </a:lnTo>
                  <a:lnTo>
                    <a:pt x="934" y="710"/>
                  </a:lnTo>
                  <a:lnTo>
                    <a:pt x="960" y="694"/>
                  </a:lnTo>
                  <a:lnTo>
                    <a:pt x="984" y="676"/>
                  </a:lnTo>
                  <a:lnTo>
                    <a:pt x="1008" y="658"/>
                  </a:lnTo>
                  <a:lnTo>
                    <a:pt x="1030" y="638"/>
                  </a:lnTo>
                  <a:lnTo>
                    <a:pt x="1052" y="618"/>
                  </a:lnTo>
                  <a:lnTo>
                    <a:pt x="1072" y="596"/>
                  </a:lnTo>
                  <a:lnTo>
                    <a:pt x="1092" y="574"/>
                  </a:lnTo>
                  <a:lnTo>
                    <a:pt x="1110" y="550"/>
                  </a:lnTo>
                  <a:lnTo>
                    <a:pt x="1128" y="526"/>
                  </a:lnTo>
                  <a:lnTo>
                    <a:pt x="1144" y="500"/>
                  </a:lnTo>
                  <a:lnTo>
                    <a:pt x="1160" y="474"/>
                  </a:lnTo>
                  <a:lnTo>
                    <a:pt x="1174" y="448"/>
                  </a:lnTo>
                  <a:lnTo>
                    <a:pt x="1186" y="420"/>
                  </a:lnTo>
                  <a:lnTo>
                    <a:pt x="1196" y="392"/>
                  </a:lnTo>
                  <a:lnTo>
                    <a:pt x="1206" y="364"/>
                  </a:lnTo>
                  <a:lnTo>
                    <a:pt x="1214" y="334"/>
                  </a:lnTo>
                  <a:lnTo>
                    <a:pt x="1222" y="304"/>
                  </a:lnTo>
                  <a:lnTo>
                    <a:pt x="1228" y="274"/>
                  </a:lnTo>
                  <a:lnTo>
                    <a:pt x="1232" y="242"/>
                  </a:lnTo>
                  <a:lnTo>
                    <a:pt x="1234" y="210"/>
                  </a:lnTo>
                  <a:lnTo>
                    <a:pt x="1234" y="178"/>
                  </a:lnTo>
                  <a:lnTo>
                    <a:pt x="1302" y="178"/>
                  </a:lnTo>
                  <a:lnTo>
                    <a:pt x="1124" y="0"/>
                  </a:lnTo>
                  <a:close/>
                </a:path>
              </a:pathLst>
            </a:custGeom>
            <a:solidFill>
              <a:srgbClr val="D90820"/>
            </a:solidFill>
            <a:ln>
              <a:noFill/>
            </a:ln>
          </p:spPr>
          <p:txBody>
            <a:bodyPr vert="horz" wrap="square" lIns="121920" tIns="60960" rIns="121920" bIns="60960" numCol="1" anchor="t" anchorCtr="0" compatLnSpc="1"/>
            <a:lstStyle/>
            <a:p>
              <a:endParaRPr lang="zh-CN" altLang="en-US" sz="1400">
                <a:solidFill>
                  <a:schemeClr val="tx1"/>
                </a:solidFill>
                <a:latin typeface="微软雅黑" panose="020B0503020204020204" charset="-122"/>
                <a:ea typeface="微软雅黑" panose="020B0503020204020204" charset="-122"/>
                <a:cs typeface="字魂175号-创中圆" panose="00000500000000000000" charset="-122"/>
              </a:endParaRPr>
            </a:p>
          </p:txBody>
        </p:sp>
        <p:sp>
          <p:nvSpPr>
            <p:cNvPr id="10" name="PA-矩形 45"/>
            <p:cNvSpPr/>
            <p:nvPr>
              <p:custDataLst>
                <p:tags r:id="rId12"/>
              </p:custDataLst>
            </p:nvPr>
          </p:nvSpPr>
          <p:spPr>
            <a:xfrm rot="10800000">
              <a:off x="5287402" y="2666484"/>
              <a:ext cx="1039480" cy="782232"/>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1" fmla="*/ 0 w 1511952"/>
                <a:gd name="connsiteY0-2" fmla="*/ 105833 h 401811"/>
                <a:gd name="connsiteX1-3" fmla="*/ 1511952 w 1511952"/>
                <a:gd name="connsiteY1-4" fmla="*/ 105833 h 401811"/>
                <a:gd name="connsiteX2-5" fmla="*/ 1511952 w 1511952"/>
                <a:gd name="connsiteY2-6" fmla="*/ 401811 h 401811"/>
                <a:gd name="connsiteX3-7" fmla="*/ 0 w 1511952"/>
                <a:gd name="connsiteY3-8" fmla="*/ 401811 h 401811"/>
                <a:gd name="connsiteX4-9" fmla="*/ 0 w 1511952"/>
                <a:gd name="connsiteY4-10" fmla="*/ 105833 h 401811"/>
                <a:gd name="connsiteX0-11" fmla="*/ 0 w 1511952"/>
                <a:gd name="connsiteY0-12" fmla="*/ 171524 h 467502"/>
                <a:gd name="connsiteX1-13" fmla="*/ 1511952 w 1511952"/>
                <a:gd name="connsiteY1-14" fmla="*/ 171524 h 467502"/>
                <a:gd name="connsiteX2-15" fmla="*/ 1511952 w 1511952"/>
                <a:gd name="connsiteY2-16" fmla="*/ 467502 h 467502"/>
                <a:gd name="connsiteX3-17" fmla="*/ 0 w 1511952"/>
                <a:gd name="connsiteY3-18" fmla="*/ 467502 h 467502"/>
                <a:gd name="connsiteX4-19" fmla="*/ 0 w 1511952"/>
                <a:gd name="connsiteY4-20" fmla="*/ 171524 h 467502"/>
                <a:gd name="connsiteX0-21" fmla="*/ 0 w 1623871"/>
                <a:gd name="connsiteY0-22" fmla="*/ 216069 h 431085"/>
                <a:gd name="connsiteX1-23" fmla="*/ 1623871 w 1623871"/>
                <a:gd name="connsiteY1-24" fmla="*/ 135107 h 431085"/>
                <a:gd name="connsiteX2-25" fmla="*/ 1623871 w 1623871"/>
                <a:gd name="connsiteY2-26" fmla="*/ 431085 h 431085"/>
                <a:gd name="connsiteX3-27" fmla="*/ 111919 w 1623871"/>
                <a:gd name="connsiteY3-28" fmla="*/ 431085 h 431085"/>
                <a:gd name="connsiteX4-29" fmla="*/ 0 w 1623871"/>
                <a:gd name="connsiteY4-30" fmla="*/ 216069 h 431085"/>
                <a:gd name="connsiteX0-31" fmla="*/ 0 w 1811990"/>
                <a:gd name="connsiteY0-32" fmla="*/ 178613 h 393629"/>
                <a:gd name="connsiteX1-33" fmla="*/ 1811990 w 1811990"/>
                <a:gd name="connsiteY1-34" fmla="*/ 164326 h 393629"/>
                <a:gd name="connsiteX2-35" fmla="*/ 1623871 w 1811990"/>
                <a:gd name="connsiteY2-36" fmla="*/ 393629 h 393629"/>
                <a:gd name="connsiteX3-37" fmla="*/ 111919 w 1811990"/>
                <a:gd name="connsiteY3-38" fmla="*/ 393629 h 393629"/>
                <a:gd name="connsiteX4-39" fmla="*/ 0 w 1811990"/>
                <a:gd name="connsiteY4-40" fmla="*/ 178613 h 393629"/>
                <a:gd name="connsiteX0-41" fmla="*/ 0 w 1811990"/>
                <a:gd name="connsiteY0-42" fmla="*/ 313434 h 528450"/>
                <a:gd name="connsiteX1-43" fmla="*/ 1811990 w 1811990"/>
                <a:gd name="connsiteY1-44" fmla="*/ 299147 h 528450"/>
                <a:gd name="connsiteX2-45" fmla="*/ 1623871 w 1811990"/>
                <a:gd name="connsiteY2-46" fmla="*/ 528450 h 528450"/>
                <a:gd name="connsiteX3-47" fmla="*/ 111919 w 1811990"/>
                <a:gd name="connsiteY3-48" fmla="*/ 528450 h 528450"/>
                <a:gd name="connsiteX4-49" fmla="*/ 0 w 1811990"/>
                <a:gd name="connsiteY4-50" fmla="*/ 313434 h 528450"/>
                <a:gd name="connsiteX0-51" fmla="*/ 0 w 1811990"/>
                <a:gd name="connsiteY0-52" fmla="*/ 416193 h 631209"/>
                <a:gd name="connsiteX1-53" fmla="*/ 1811990 w 1811990"/>
                <a:gd name="connsiteY1-54" fmla="*/ 401906 h 631209"/>
                <a:gd name="connsiteX2-55" fmla="*/ 1623871 w 1811990"/>
                <a:gd name="connsiteY2-56" fmla="*/ 631209 h 631209"/>
                <a:gd name="connsiteX3-57" fmla="*/ 111919 w 1811990"/>
                <a:gd name="connsiteY3-58" fmla="*/ 631209 h 631209"/>
                <a:gd name="connsiteX4-59" fmla="*/ 0 w 1811990"/>
                <a:gd name="connsiteY4-60" fmla="*/ 416193 h 631209"/>
                <a:gd name="connsiteX0-61" fmla="*/ 160959 w 1972949"/>
                <a:gd name="connsiteY0-62" fmla="*/ 35768 h 250784"/>
                <a:gd name="connsiteX1-63" fmla="*/ 1972949 w 1972949"/>
                <a:gd name="connsiteY1-64" fmla="*/ 21481 h 250784"/>
                <a:gd name="connsiteX2-65" fmla="*/ 1784830 w 1972949"/>
                <a:gd name="connsiteY2-66" fmla="*/ 250784 h 250784"/>
                <a:gd name="connsiteX3-67" fmla="*/ 272878 w 1972949"/>
                <a:gd name="connsiteY3-68" fmla="*/ 250784 h 250784"/>
                <a:gd name="connsiteX4-69" fmla="*/ 160959 w 1972949"/>
                <a:gd name="connsiteY4-70" fmla="*/ 35768 h 250784"/>
                <a:gd name="connsiteX0-71" fmla="*/ 160959 w 1974753"/>
                <a:gd name="connsiteY0-72" fmla="*/ 53432 h 268448"/>
                <a:gd name="connsiteX1-73" fmla="*/ 1972949 w 1974753"/>
                <a:gd name="connsiteY1-74" fmla="*/ 39145 h 268448"/>
                <a:gd name="connsiteX2-75" fmla="*/ 1784830 w 1974753"/>
                <a:gd name="connsiteY2-76" fmla="*/ 268448 h 268448"/>
                <a:gd name="connsiteX3-77" fmla="*/ 272878 w 1974753"/>
                <a:gd name="connsiteY3-78" fmla="*/ 268448 h 268448"/>
                <a:gd name="connsiteX4-79" fmla="*/ 160959 w 1974753"/>
                <a:gd name="connsiteY4-80" fmla="*/ 53432 h 268448"/>
                <a:gd name="connsiteX0-81" fmla="*/ 160959 w 1974751"/>
                <a:gd name="connsiteY0-82" fmla="*/ 53432 h 311846"/>
                <a:gd name="connsiteX1-83" fmla="*/ 1972949 w 1974751"/>
                <a:gd name="connsiteY1-84" fmla="*/ 39145 h 311846"/>
                <a:gd name="connsiteX2-85" fmla="*/ 1784830 w 1974751"/>
                <a:gd name="connsiteY2-86" fmla="*/ 268448 h 311846"/>
                <a:gd name="connsiteX3-87" fmla="*/ 272878 w 1974751"/>
                <a:gd name="connsiteY3-88" fmla="*/ 268448 h 311846"/>
                <a:gd name="connsiteX4-89" fmla="*/ 160959 w 1974751"/>
                <a:gd name="connsiteY4-90" fmla="*/ 53432 h 311846"/>
                <a:gd name="connsiteX0-91" fmla="*/ 160959 w 1974753"/>
                <a:gd name="connsiteY0-92" fmla="*/ 53432 h 296225"/>
                <a:gd name="connsiteX1-93" fmla="*/ 1972949 w 1974753"/>
                <a:gd name="connsiteY1-94" fmla="*/ 39145 h 296225"/>
                <a:gd name="connsiteX2-95" fmla="*/ 1784830 w 1974753"/>
                <a:gd name="connsiteY2-96" fmla="*/ 268448 h 296225"/>
                <a:gd name="connsiteX3-97" fmla="*/ 272878 w 1974753"/>
                <a:gd name="connsiteY3-98" fmla="*/ 268448 h 296225"/>
                <a:gd name="connsiteX4-99" fmla="*/ 160959 w 1974753"/>
                <a:gd name="connsiteY4-100" fmla="*/ 53432 h 296225"/>
                <a:gd name="connsiteX0-101" fmla="*/ 122914 w 1936615"/>
                <a:gd name="connsiteY0-102" fmla="*/ 119803 h 362596"/>
                <a:gd name="connsiteX1-103" fmla="*/ 1934904 w 1936615"/>
                <a:gd name="connsiteY1-104" fmla="*/ 105516 h 362596"/>
                <a:gd name="connsiteX2-105" fmla="*/ 1746785 w 1936615"/>
                <a:gd name="connsiteY2-106" fmla="*/ 334819 h 362596"/>
                <a:gd name="connsiteX3-107" fmla="*/ 234833 w 1936615"/>
                <a:gd name="connsiteY3-108" fmla="*/ 334819 h 362596"/>
                <a:gd name="connsiteX4-109" fmla="*/ 122914 w 1936615"/>
                <a:gd name="connsiteY4-110" fmla="*/ 119803 h 362596"/>
                <a:gd name="connsiteX0-111" fmla="*/ 122914 w 2121812"/>
                <a:gd name="connsiteY0-112" fmla="*/ 177507 h 420300"/>
                <a:gd name="connsiteX1-113" fmla="*/ 1934904 w 2121812"/>
                <a:gd name="connsiteY1-114" fmla="*/ 163220 h 420300"/>
                <a:gd name="connsiteX2-115" fmla="*/ 1746785 w 2121812"/>
                <a:gd name="connsiteY2-116" fmla="*/ 392523 h 420300"/>
                <a:gd name="connsiteX3-117" fmla="*/ 234833 w 2121812"/>
                <a:gd name="connsiteY3-118" fmla="*/ 392523 h 420300"/>
                <a:gd name="connsiteX4-119" fmla="*/ 122914 w 2121812"/>
                <a:gd name="connsiteY4-120" fmla="*/ 177507 h 420300"/>
                <a:gd name="connsiteX0-121" fmla="*/ 121667 w 2160596"/>
                <a:gd name="connsiteY0-122" fmla="*/ 142002 h 750303"/>
                <a:gd name="connsiteX1-123" fmla="*/ 1933657 w 2160596"/>
                <a:gd name="connsiteY1-124" fmla="*/ 127715 h 750303"/>
                <a:gd name="connsiteX2-125" fmla="*/ 1745538 w 2160596"/>
                <a:gd name="connsiteY2-126" fmla="*/ 357018 h 750303"/>
                <a:gd name="connsiteX3-127" fmla="*/ 340073 w 2160596"/>
                <a:gd name="connsiteY3-128" fmla="*/ 747543 h 750303"/>
                <a:gd name="connsiteX4-129" fmla="*/ 121667 w 2160596"/>
                <a:gd name="connsiteY4-130" fmla="*/ 142002 h 750303"/>
                <a:gd name="connsiteX0-131" fmla="*/ 126823 w 2128132"/>
                <a:gd name="connsiteY0-132" fmla="*/ 80912 h 739617"/>
                <a:gd name="connsiteX1-133" fmla="*/ 1938813 w 2128132"/>
                <a:gd name="connsiteY1-134" fmla="*/ 66625 h 739617"/>
                <a:gd name="connsiteX2-135" fmla="*/ 1892677 w 2128132"/>
                <a:gd name="connsiteY2-136" fmla="*/ 638828 h 739617"/>
                <a:gd name="connsiteX3-137" fmla="*/ 345229 w 2128132"/>
                <a:gd name="connsiteY3-138" fmla="*/ 686453 h 739617"/>
                <a:gd name="connsiteX4-139" fmla="*/ 126823 w 2128132"/>
                <a:gd name="connsiteY4-140" fmla="*/ 80912 h 739617"/>
                <a:gd name="connsiteX0-141" fmla="*/ 150487 w 2151798"/>
                <a:gd name="connsiteY0-142" fmla="*/ 138337 h 797042"/>
                <a:gd name="connsiteX1-143" fmla="*/ 1962477 w 2151798"/>
                <a:gd name="connsiteY1-144" fmla="*/ 124050 h 797042"/>
                <a:gd name="connsiteX2-145" fmla="*/ 1916341 w 2151798"/>
                <a:gd name="connsiteY2-146" fmla="*/ 696253 h 797042"/>
                <a:gd name="connsiteX3-147" fmla="*/ 368893 w 2151798"/>
                <a:gd name="connsiteY3-148" fmla="*/ 743878 h 797042"/>
                <a:gd name="connsiteX4-149" fmla="*/ 150487 w 2151798"/>
                <a:gd name="connsiteY4-150" fmla="*/ 138337 h 797042"/>
                <a:gd name="connsiteX0-151" fmla="*/ 163275 w 2107709"/>
                <a:gd name="connsiteY0-152" fmla="*/ 120535 h 845635"/>
                <a:gd name="connsiteX1-153" fmla="*/ 1922021 w 2107709"/>
                <a:gd name="connsiteY1-154" fmla="*/ 168160 h 845635"/>
                <a:gd name="connsiteX2-155" fmla="*/ 1875885 w 2107709"/>
                <a:gd name="connsiteY2-156" fmla="*/ 740363 h 845635"/>
                <a:gd name="connsiteX3-157" fmla="*/ 328437 w 2107709"/>
                <a:gd name="connsiteY3-158" fmla="*/ 787988 h 845635"/>
                <a:gd name="connsiteX4-159" fmla="*/ 163275 w 2107709"/>
                <a:gd name="connsiteY4-160" fmla="*/ 120535 h 845635"/>
                <a:gd name="connsiteX0-161" fmla="*/ 163275 w 2186152"/>
                <a:gd name="connsiteY0-162" fmla="*/ 187705 h 912805"/>
                <a:gd name="connsiteX1-163" fmla="*/ 1922021 w 2186152"/>
                <a:gd name="connsiteY1-164" fmla="*/ 235330 h 912805"/>
                <a:gd name="connsiteX2-165" fmla="*/ 1875885 w 2186152"/>
                <a:gd name="connsiteY2-166" fmla="*/ 807533 h 912805"/>
                <a:gd name="connsiteX3-167" fmla="*/ 328437 w 2186152"/>
                <a:gd name="connsiteY3-168" fmla="*/ 855158 h 912805"/>
                <a:gd name="connsiteX4-169" fmla="*/ 163275 w 2186152"/>
                <a:gd name="connsiteY4-170" fmla="*/ 187705 h 912805"/>
                <a:gd name="connsiteX0-171" fmla="*/ 163275 w 2137129"/>
                <a:gd name="connsiteY0-172" fmla="*/ 189457 h 914557"/>
                <a:gd name="connsiteX1-173" fmla="*/ 1922021 w 2137129"/>
                <a:gd name="connsiteY1-174" fmla="*/ 237082 h 914557"/>
                <a:gd name="connsiteX2-175" fmla="*/ 1875885 w 2137129"/>
                <a:gd name="connsiteY2-176" fmla="*/ 809285 h 914557"/>
                <a:gd name="connsiteX3-177" fmla="*/ 328437 w 2137129"/>
                <a:gd name="connsiteY3-178" fmla="*/ 856910 h 914557"/>
                <a:gd name="connsiteX4-179" fmla="*/ 163275 w 2137129"/>
                <a:gd name="connsiteY4-180" fmla="*/ 189457 h 914557"/>
                <a:gd name="connsiteX0-181" fmla="*/ 186821 w 2685834"/>
                <a:gd name="connsiteY0-182" fmla="*/ 142129 h 867451"/>
                <a:gd name="connsiteX1-183" fmla="*/ 2584491 w 2685834"/>
                <a:gd name="connsiteY1-184" fmla="*/ 184991 h 867451"/>
                <a:gd name="connsiteX2-185" fmla="*/ 1899431 w 2685834"/>
                <a:gd name="connsiteY2-186" fmla="*/ 761957 h 867451"/>
                <a:gd name="connsiteX3-187" fmla="*/ 351983 w 2685834"/>
                <a:gd name="connsiteY3-188" fmla="*/ 809582 h 867451"/>
                <a:gd name="connsiteX4-189" fmla="*/ 186821 w 2685834"/>
                <a:gd name="connsiteY4-190" fmla="*/ 142129 h 867451"/>
                <a:gd name="connsiteX0-191" fmla="*/ 186821 w 2756339"/>
                <a:gd name="connsiteY0-192" fmla="*/ 201141 h 926463"/>
                <a:gd name="connsiteX1-193" fmla="*/ 2584491 w 2756339"/>
                <a:gd name="connsiteY1-194" fmla="*/ 244003 h 926463"/>
                <a:gd name="connsiteX2-195" fmla="*/ 1899431 w 2756339"/>
                <a:gd name="connsiteY2-196" fmla="*/ 820969 h 926463"/>
                <a:gd name="connsiteX3-197" fmla="*/ 351983 w 2756339"/>
                <a:gd name="connsiteY3-198" fmla="*/ 868594 h 926463"/>
                <a:gd name="connsiteX4-199" fmla="*/ 186821 w 2756339"/>
                <a:gd name="connsiteY4-200" fmla="*/ 201141 h 926463"/>
                <a:gd name="connsiteX0-201" fmla="*/ 198603 w 2768122"/>
                <a:gd name="connsiteY0-202" fmla="*/ 284982 h 1010304"/>
                <a:gd name="connsiteX1-203" fmla="*/ 2596273 w 2768122"/>
                <a:gd name="connsiteY1-204" fmla="*/ 327844 h 1010304"/>
                <a:gd name="connsiteX2-205" fmla="*/ 1911213 w 2768122"/>
                <a:gd name="connsiteY2-206" fmla="*/ 904810 h 1010304"/>
                <a:gd name="connsiteX3-207" fmla="*/ 363765 w 2768122"/>
                <a:gd name="connsiteY3-208" fmla="*/ 952435 h 1010304"/>
                <a:gd name="connsiteX4-209" fmla="*/ 198603 w 2768122"/>
                <a:gd name="connsiteY4-210" fmla="*/ 284982 h 1010304"/>
                <a:gd name="connsiteX0-211" fmla="*/ 229193 w 2627166"/>
                <a:gd name="connsiteY0-212" fmla="*/ 172727 h 840252"/>
                <a:gd name="connsiteX1-213" fmla="*/ 2626863 w 2627166"/>
                <a:gd name="connsiteY1-214" fmla="*/ 215589 h 840252"/>
                <a:gd name="connsiteX2-215" fmla="*/ 394355 w 2627166"/>
                <a:gd name="connsiteY2-216" fmla="*/ 840180 h 840252"/>
                <a:gd name="connsiteX3-217" fmla="*/ 229193 w 2627166"/>
                <a:gd name="connsiteY3-218" fmla="*/ 172727 h 840252"/>
                <a:gd name="connsiteX0-219" fmla="*/ 0 w 2397670"/>
                <a:gd name="connsiteY0-220" fmla="*/ 172727 h 215589"/>
                <a:gd name="connsiteX1-221" fmla="*/ 2397670 w 2397670"/>
                <a:gd name="connsiteY1-222" fmla="*/ 215589 h 215589"/>
                <a:gd name="connsiteX2-223" fmla="*/ 0 w 2397670"/>
                <a:gd name="connsiteY2-224" fmla="*/ 172727 h 215589"/>
                <a:gd name="connsiteX0-225" fmla="*/ 0 w 2388797"/>
                <a:gd name="connsiteY0-226" fmla="*/ 176263 h 176263"/>
                <a:gd name="connsiteX1-227" fmla="*/ 2388797 w 2388797"/>
                <a:gd name="connsiteY1-228" fmla="*/ 114350 h 176263"/>
                <a:gd name="connsiteX2-229" fmla="*/ 0 w 2388797"/>
                <a:gd name="connsiteY2-230" fmla="*/ 176263 h 176263"/>
                <a:gd name="connsiteX0-231" fmla="*/ 0 w 2388797"/>
                <a:gd name="connsiteY0-232" fmla="*/ 168967 h 168967"/>
                <a:gd name="connsiteX1-233" fmla="*/ 2388797 w 2388797"/>
                <a:gd name="connsiteY1-234" fmla="*/ 130867 h 168967"/>
                <a:gd name="connsiteX2-235" fmla="*/ 0 w 2388797"/>
                <a:gd name="connsiteY2-236" fmla="*/ 168967 h 168967"/>
                <a:gd name="connsiteX0-237" fmla="*/ 98544 w 2487341"/>
                <a:gd name="connsiteY0-238" fmla="*/ 287217 h 557332"/>
                <a:gd name="connsiteX1-239" fmla="*/ 2487341 w 2487341"/>
                <a:gd name="connsiteY1-240" fmla="*/ 249117 h 557332"/>
                <a:gd name="connsiteX2-241" fmla="*/ 98544 w 2487341"/>
                <a:gd name="connsiteY2-242" fmla="*/ 287217 h 557332"/>
                <a:gd name="connsiteX0-243" fmla="*/ 65757 w 2513543"/>
                <a:gd name="connsiteY0-244" fmla="*/ 436393 h 838087"/>
                <a:gd name="connsiteX1-245" fmla="*/ 2454554 w 2513543"/>
                <a:gd name="connsiteY1-246" fmla="*/ 398293 h 838087"/>
                <a:gd name="connsiteX2-247" fmla="*/ 65757 w 2513543"/>
                <a:gd name="connsiteY2-248" fmla="*/ 436393 h 838087"/>
                <a:gd name="connsiteX0-249" fmla="*/ 72144 w 2469823"/>
                <a:gd name="connsiteY0-250" fmla="*/ 383166 h 736189"/>
                <a:gd name="connsiteX1-251" fmla="*/ 2460941 w 2469823"/>
                <a:gd name="connsiteY1-252" fmla="*/ 345066 h 736189"/>
                <a:gd name="connsiteX2-253" fmla="*/ 72144 w 2469823"/>
                <a:gd name="connsiteY2-254" fmla="*/ 383166 h 736189"/>
                <a:gd name="connsiteX0-255" fmla="*/ 85 w 2399588"/>
                <a:gd name="connsiteY0-256" fmla="*/ 322200 h 610927"/>
                <a:gd name="connsiteX1-257" fmla="*/ 2388882 w 2399588"/>
                <a:gd name="connsiteY1-258" fmla="*/ 284100 h 610927"/>
                <a:gd name="connsiteX2-259" fmla="*/ 85 w 2399588"/>
                <a:gd name="connsiteY2-260" fmla="*/ 322200 h 610927"/>
                <a:gd name="connsiteX0-261" fmla="*/ 247 w 2399925"/>
                <a:gd name="connsiteY0-262" fmla="*/ 272591 h 507119"/>
                <a:gd name="connsiteX1-263" fmla="*/ 2389044 w 2399925"/>
                <a:gd name="connsiteY1-264" fmla="*/ 234491 h 507119"/>
                <a:gd name="connsiteX2-265" fmla="*/ 247 w 2399925"/>
                <a:gd name="connsiteY2-266" fmla="*/ 272591 h 507119"/>
                <a:gd name="connsiteX0-267" fmla="*/ 234 w 2389703"/>
                <a:gd name="connsiteY0-268" fmla="*/ 276359 h 514260"/>
                <a:gd name="connsiteX1-269" fmla="*/ 2389031 w 2389703"/>
                <a:gd name="connsiteY1-270" fmla="*/ 238259 h 514260"/>
                <a:gd name="connsiteX2-271" fmla="*/ 234 w 2389703"/>
                <a:gd name="connsiteY2-272" fmla="*/ 276359 h 514260"/>
              </a:gdLst>
              <a:ahLst/>
              <a:cxnLst>
                <a:cxn ang="0">
                  <a:pos x="connsiteX0-1" y="connsiteY0-2"/>
                </a:cxn>
                <a:cxn ang="0">
                  <a:pos x="connsiteX1-3" y="connsiteY1-4"/>
                </a:cxn>
                <a:cxn ang="0">
                  <a:pos x="connsiteX2-5" y="connsiteY2-6"/>
                </a:cxn>
              </a:cxnLst>
              <a:rect l="l" t="t" r="r" b="b"/>
              <a:pathLst>
                <a:path w="2389703" h="514260">
                  <a:moveTo>
                    <a:pt x="234" y="276359"/>
                  </a:moveTo>
                  <a:cubicBezTo>
                    <a:pt x="-27012" y="-61101"/>
                    <a:pt x="2342275" y="-107816"/>
                    <a:pt x="2389031" y="238259"/>
                  </a:cubicBezTo>
                  <a:cubicBezTo>
                    <a:pt x="2435787" y="584334"/>
                    <a:pt x="27480" y="613819"/>
                    <a:pt x="234" y="276359"/>
                  </a:cubicBezTo>
                  <a:close/>
                </a:path>
              </a:pathLst>
            </a:custGeom>
            <a:ln>
              <a:noFill/>
            </a:ln>
          </p:spPr>
          <p:txBody>
            <a:bodyPr wrap="square">
              <a:prstTxWarp prst="textArchUp">
                <a:avLst/>
              </a:prstTxWarp>
              <a:spAutoFit/>
            </a:bodyPr>
            <a:lstStyle/>
            <a:p>
              <a:pPr algn="ctr">
                <a:lnSpc>
                  <a:spcPct val="150000"/>
                </a:lnSpc>
              </a:pPr>
              <a:endParaRPr lang="en-US" altLang="zh-CN" sz="700" spc="200" dirty="0">
                <a:solidFill>
                  <a:schemeClr val="tx1"/>
                </a:solidFill>
                <a:latin typeface="微软雅黑" panose="020B0503020204020204" charset="-122"/>
                <a:ea typeface="微软雅黑" panose="020B0503020204020204" charset="-122"/>
                <a:cs typeface="字魂175号-创中圆" panose="00000500000000000000" charset="-122"/>
              </a:endParaRPr>
            </a:p>
          </p:txBody>
        </p:sp>
      </p:grpSp>
      <p:grpSp>
        <p:nvGrpSpPr>
          <p:cNvPr id="32" name="PA-组合 31"/>
          <p:cNvGrpSpPr/>
          <p:nvPr>
            <p:custDataLst>
              <p:tags r:id="rId13"/>
            </p:custDataLst>
          </p:nvPr>
        </p:nvGrpSpPr>
        <p:grpSpPr>
          <a:xfrm rot="0">
            <a:off x="2492375" y="2682240"/>
            <a:ext cx="1659890" cy="1019810"/>
            <a:chOff x="2558309" y="2629492"/>
            <a:chExt cx="1584643" cy="973666"/>
          </a:xfrm>
        </p:grpSpPr>
        <p:sp>
          <p:nvSpPr>
            <p:cNvPr id="33" name="PA-任意多边形 6"/>
            <p:cNvSpPr/>
            <p:nvPr>
              <p:custDataLst>
                <p:tags r:id="rId14"/>
              </p:custDataLst>
            </p:nvPr>
          </p:nvSpPr>
          <p:spPr bwMode="auto">
            <a:xfrm>
              <a:off x="2558309" y="2629492"/>
              <a:ext cx="1584643" cy="973666"/>
            </a:xfrm>
            <a:custGeom>
              <a:avLst/>
              <a:gdLst>
                <a:gd name="T0" fmla="*/ 946 w 1302"/>
                <a:gd name="T1" fmla="*/ 178 h 800"/>
                <a:gd name="T2" fmla="*/ 1016 w 1302"/>
                <a:gd name="T3" fmla="*/ 178 h 800"/>
                <a:gd name="T4" fmla="*/ 1008 w 1302"/>
                <a:gd name="T5" fmla="*/ 260 h 800"/>
                <a:gd name="T6" fmla="*/ 984 w 1302"/>
                <a:gd name="T7" fmla="*/ 336 h 800"/>
                <a:gd name="T8" fmla="*/ 948 w 1302"/>
                <a:gd name="T9" fmla="*/ 404 h 800"/>
                <a:gd name="T10" fmla="*/ 898 w 1302"/>
                <a:gd name="T11" fmla="*/ 464 h 800"/>
                <a:gd name="T12" fmla="*/ 838 w 1302"/>
                <a:gd name="T13" fmla="*/ 512 h 800"/>
                <a:gd name="T14" fmla="*/ 770 w 1302"/>
                <a:gd name="T15" fmla="*/ 550 h 800"/>
                <a:gd name="T16" fmla="*/ 694 w 1302"/>
                <a:gd name="T17" fmla="*/ 574 h 800"/>
                <a:gd name="T18" fmla="*/ 614 w 1302"/>
                <a:gd name="T19" fmla="*/ 582 h 800"/>
                <a:gd name="T20" fmla="*/ 578 w 1302"/>
                <a:gd name="T21" fmla="*/ 580 h 800"/>
                <a:gd name="T22" fmla="*/ 508 w 1302"/>
                <a:gd name="T23" fmla="*/ 568 h 800"/>
                <a:gd name="T24" fmla="*/ 444 w 1302"/>
                <a:gd name="T25" fmla="*/ 544 h 800"/>
                <a:gd name="T26" fmla="*/ 386 w 1302"/>
                <a:gd name="T27" fmla="*/ 510 h 800"/>
                <a:gd name="T28" fmla="*/ 334 w 1302"/>
                <a:gd name="T29" fmla="*/ 468 h 800"/>
                <a:gd name="T30" fmla="*/ 290 w 1302"/>
                <a:gd name="T31" fmla="*/ 418 h 800"/>
                <a:gd name="T32" fmla="*/ 254 w 1302"/>
                <a:gd name="T33" fmla="*/ 360 h 800"/>
                <a:gd name="T34" fmla="*/ 228 w 1302"/>
                <a:gd name="T35" fmla="*/ 296 h 800"/>
                <a:gd name="T36" fmla="*/ 100 w 1302"/>
                <a:gd name="T37" fmla="*/ 384 h 800"/>
                <a:gd name="T38" fmla="*/ 0 w 1302"/>
                <a:gd name="T39" fmla="*/ 284 h 800"/>
                <a:gd name="T40" fmla="*/ 12 w 1302"/>
                <a:gd name="T41" fmla="*/ 338 h 800"/>
                <a:gd name="T42" fmla="*/ 28 w 1302"/>
                <a:gd name="T43" fmla="*/ 390 h 800"/>
                <a:gd name="T44" fmla="*/ 74 w 1302"/>
                <a:gd name="T45" fmla="*/ 488 h 800"/>
                <a:gd name="T46" fmla="*/ 136 w 1302"/>
                <a:gd name="T47" fmla="*/ 576 h 800"/>
                <a:gd name="T48" fmla="*/ 210 w 1302"/>
                <a:gd name="T49" fmla="*/ 652 h 800"/>
                <a:gd name="T50" fmla="*/ 298 w 1302"/>
                <a:gd name="T51" fmla="*/ 714 h 800"/>
                <a:gd name="T52" fmla="*/ 394 w 1302"/>
                <a:gd name="T53" fmla="*/ 760 h 800"/>
                <a:gd name="T54" fmla="*/ 446 w 1302"/>
                <a:gd name="T55" fmla="*/ 778 h 800"/>
                <a:gd name="T56" fmla="*/ 500 w 1302"/>
                <a:gd name="T57" fmla="*/ 790 h 800"/>
                <a:gd name="T58" fmla="*/ 556 w 1302"/>
                <a:gd name="T59" fmla="*/ 798 h 800"/>
                <a:gd name="T60" fmla="*/ 614 w 1302"/>
                <a:gd name="T61" fmla="*/ 800 h 800"/>
                <a:gd name="T62" fmla="*/ 646 w 1302"/>
                <a:gd name="T63" fmla="*/ 800 h 800"/>
                <a:gd name="T64" fmla="*/ 708 w 1302"/>
                <a:gd name="T65" fmla="*/ 794 h 800"/>
                <a:gd name="T66" fmla="*/ 768 w 1302"/>
                <a:gd name="T67" fmla="*/ 780 h 800"/>
                <a:gd name="T68" fmla="*/ 826 w 1302"/>
                <a:gd name="T69" fmla="*/ 762 h 800"/>
                <a:gd name="T70" fmla="*/ 882 w 1302"/>
                <a:gd name="T71" fmla="*/ 738 h 800"/>
                <a:gd name="T72" fmla="*/ 936 w 1302"/>
                <a:gd name="T73" fmla="*/ 710 h 800"/>
                <a:gd name="T74" fmla="*/ 984 w 1302"/>
                <a:gd name="T75" fmla="*/ 676 h 800"/>
                <a:gd name="T76" fmla="*/ 1032 w 1302"/>
                <a:gd name="T77" fmla="*/ 638 h 800"/>
                <a:gd name="T78" fmla="*/ 1074 w 1302"/>
                <a:gd name="T79" fmla="*/ 596 h 800"/>
                <a:gd name="T80" fmla="*/ 1112 w 1302"/>
                <a:gd name="T81" fmla="*/ 550 h 800"/>
                <a:gd name="T82" fmla="*/ 1144 w 1302"/>
                <a:gd name="T83" fmla="*/ 500 h 800"/>
                <a:gd name="T84" fmla="*/ 1174 w 1302"/>
                <a:gd name="T85" fmla="*/ 448 h 800"/>
                <a:gd name="T86" fmla="*/ 1198 w 1302"/>
                <a:gd name="T87" fmla="*/ 392 h 800"/>
                <a:gd name="T88" fmla="*/ 1216 w 1302"/>
                <a:gd name="T89" fmla="*/ 334 h 800"/>
                <a:gd name="T90" fmla="*/ 1228 w 1302"/>
                <a:gd name="T91" fmla="*/ 274 h 800"/>
                <a:gd name="T92" fmla="*/ 1234 w 1302"/>
                <a:gd name="T93" fmla="*/ 210 h 800"/>
                <a:gd name="T94" fmla="*/ 1302 w 1302"/>
                <a:gd name="T95" fmla="*/ 178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02" h="800">
                  <a:moveTo>
                    <a:pt x="1124" y="0"/>
                  </a:moveTo>
                  <a:lnTo>
                    <a:pt x="946" y="178"/>
                  </a:lnTo>
                  <a:lnTo>
                    <a:pt x="1016" y="178"/>
                  </a:lnTo>
                  <a:lnTo>
                    <a:pt x="1016" y="178"/>
                  </a:lnTo>
                  <a:lnTo>
                    <a:pt x="1014" y="220"/>
                  </a:lnTo>
                  <a:lnTo>
                    <a:pt x="1008" y="260"/>
                  </a:lnTo>
                  <a:lnTo>
                    <a:pt x="998" y="298"/>
                  </a:lnTo>
                  <a:lnTo>
                    <a:pt x="984" y="336"/>
                  </a:lnTo>
                  <a:lnTo>
                    <a:pt x="968" y="370"/>
                  </a:lnTo>
                  <a:lnTo>
                    <a:pt x="948" y="404"/>
                  </a:lnTo>
                  <a:lnTo>
                    <a:pt x="924" y="434"/>
                  </a:lnTo>
                  <a:lnTo>
                    <a:pt x="898" y="464"/>
                  </a:lnTo>
                  <a:lnTo>
                    <a:pt x="870" y="490"/>
                  </a:lnTo>
                  <a:lnTo>
                    <a:pt x="838" y="512"/>
                  </a:lnTo>
                  <a:lnTo>
                    <a:pt x="806" y="532"/>
                  </a:lnTo>
                  <a:lnTo>
                    <a:pt x="770" y="550"/>
                  </a:lnTo>
                  <a:lnTo>
                    <a:pt x="732" y="564"/>
                  </a:lnTo>
                  <a:lnTo>
                    <a:pt x="694" y="574"/>
                  </a:lnTo>
                  <a:lnTo>
                    <a:pt x="654" y="580"/>
                  </a:lnTo>
                  <a:lnTo>
                    <a:pt x="614" y="582"/>
                  </a:lnTo>
                  <a:lnTo>
                    <a:pt x="614" y="582"/>
                  </a:lnTo>
                  <a:lnTo>
                    <a:pt x="578" y="580"/>
                  </a:lnTo>
                  <a:lnTo>
                    <a:pt x="542" y="576"/>
                  </a:lnTo>
                  <a:lnTo>
                    <a:pt x="508" y="568"/>
                  </a:lnTo>
                  <a:lnTo>
                    <a:pt x="476" y="558"/>
                  </a:lnTo>
                  <a:lnTo>
                    <a:pt x="444" y="544"/>
                  </a:lnTo>
                  <a:lnTo>
                    <a:pt x="414" y="528"/>
                  </a:lnTo>
                  <a:lnTo>
                    <a:pt x="386" y="510"/>
                  </a:lnTo>
                  <a:lnTo>
                    <a:pt x="358" y="490"/>
                  </a:lnTo>
                  <a:lnTo>
                    <a:pt x="334" y="468"/>
                  </a:lnTo>
                  <a:lnTo>
                    <a:pt x="310" y="444"/>
                  </a:lnTo>
                  <a:lnTo>
                    <a:pt x="290" y="418"/>
                  </a:lnTo>
                  <a:lnTo>
                    <a:pt x="270" y="390"/>
                  </a:lnTo>
                  <a:lnTo>
                    <a:pt x="254" y="360"/>
                  </a:lnTo>
                  <a:lnTo>
                    <a:pt x="240" y="330"/>
                  </a:lnTo>
                  <a:lnTo>
                    <a:pt x="228" y="296"/>
                  </a:lnTo>
                  <a:lnTo>
                    <a:pt x="220" y="264"/>
                  </a:lnTo>
                  <a:lnTo>
                    <a:pt x="100" y="384"/>
                  </a:lnTo>
                  <a:lnTo>
                    <a:pt x="0" y="284"/>
                  </a:lnTo>
                  <a:lnTo>
                    <a:pt x="0" y="284"/>
                  </a:lnTo>
                  <a:lnTo>
                    <a:pt x="6" y="312"/>
                  </a:lnTo>
                  <a:lnTo>
                    <a:pt x="12" y="338"/>
                  </a:lnTo>
                  <a:lnTo>
                    <a:pt x="20" y="364"/>
                  </a:lnTo>
                  <a:lnTo>
                    <a:pt x="28" y="390"/>
                  </a:lnTo>
                  <a:lnTo>
                    <a:pt x="50" y="440"/>
                  </a:lnTo>
                  <a:lnTo>
                    <a:pt x="74" y="488"/>
                  </a:lnTo>
                  <a:lnTo>
                    <a:pt x="102" y="534"/>
                  </a:lnTo>
                  <a:lnTo>
                    <a:pt x="136" y="576"/>
                  </a:lnTo>
                  <a:lnTo>
                    <a:pt x="172" y="616"/>
                  </a:lnTo>
                  <a:lnTo>
                    <a:pt x="210" y="652"/>
                  </a:lnTo>
                  <a:lnTo>
                    <a:pt x="252" y="684"/>
                  </a:lnTo>
                  <a:lnTo>
                    <a:pt x="298" y="714"/>
                  </a:lnTo>
                  <a:lnTo>
                    <a:pt x="346" y="740"/>
                  </a:lnTo>
                  <a:lnTo>
                    <a:pt x="394" y="760"/>
                  </a:lnTo>
                  <a:lnTo>
                    <a:pt x="420" y="770"/>
                  </a:lnTo>
                  <a:lnTo>
                    <a:pt x="446" y="778"/>
                  </a:lnTo>
                  <a:lnTo>
                    <a:pt x="474" y="784"/>
                  </a:lnTo>
                  <a:lnTo>
                    <a:pt x="500" y="790"/>
                  </a:lnTo>
                  <a:lnTo>
                    <a:pt x="528" y="794"/>
                  </a:lnTo>
                  <a:lnTo>
                    <a:pt x="556" y="798"/>
                  </a:lnTo>
                  <a:lnTo>
                    <a:pt x="584" y="800"/>
                  </a:lnTo>
                  <a:lnTo>
                    <a:pt x="614" y="800"/>
                  </a:lnTo>
                  <a:lnTo>
                    <a:pt x="614" y="800"/>
                  </a:lnTo>
                  <a:lnTo>
                    <a:pt x="646" y="800"/>
                  </a:lnTo>
                  <a:lnTo>
                    <a:pt x="676" y="798"/>
                  </a:lnTo>
                  <a:lnTo>
                    <a:pt x="708" y="794"/>
                  </a:lnTo>
                  <a:lnTo>
                    <a:pt x="738" y="788"/>
                  </a:lnTo>
                  <a:lnTo>
                    <a:pt x="768" y="780"/>
                  </a:lnTo>
                  <a:lnTo>
                    <a:pt x="798" y="772"/>
                  </a:lnTo>
                  <a:lnTo>
                    <a:pt x="826" y="762"/>
                  </a:lnTo>
                  <a:lnTo>
                    <a:pt x="854" y="752"/>
                  </a:lnTo>
                  <a:lnTo>
                    <a:pt x="882" y="738"/>
                  </a:lnTo>
                  <a:lnTo>
                    <a:pt x="910" y="726"/>
                  </a:lnTo>
                  <a:lnTo>
                    <a:pt x="936" y="710"/>
                  </a:lnTo>
                  <a:lnTo>
                    <a:pt x="960" y="694"/>
                  </a:lnTo>
                  <a:lnTo>
                    <a:pt x="984" y="676"/>
                  </a:lnTo>
                  <a:lnTo>
                    <a:pt x="1008" y="658"/>
                  </a:lnTo>
                  <a:lnTo>
                    <a:pt x="1032" y="638"/>
                  </a:lnTo>
                  <a:lnTo>
                    <a:pt x="1052" y="618"/>
                  </a:lnTo>
                  <a:lnTo>
                    <a:pt x="1074" y="596"/>
                  </a:lnTo>
                  <a:lnTo>
                    <a:pt x="1092" y="574"/>
                  </a:lnTo>
                  <a:lnTo>
                    <a:pt x="1112" y="550"/>
                  </a:lnTo>
                  <a:lnTo>
                    <a:pt x="1128" y="526"/>
                  </a:lnTo>
                  <a:lnTo>
                    <a:pt x="1144" y="500"/>
                  </a:lnTo>
                  <a:lnTo>
                    <a:pt x="1160" y="474"/>
                  </a:lnTo>
                  <a:lnTo>
                    <a:pt x="1174" y="448"/>
                  </a:lnTo>
                  <a:lnTo>
                    <a:pt x="1186" y="420"/>
                  </a:lnTo>
                  <a:lnTo>
                    <a:pt x="1198" y="392"/>
                  </a:lnTo>
                  <a:lnTo>
                    <a:pt x="1206" y="364"/>
                  </a:lnTo>
                  <a:lnTo>
                    <a:pt x="1216" y="334"/>
                  </a:lnTo>
                  <a:lnTo>
                    <a:pt x="1222" y="304"/>
                  </a:lnTo>
                  <a:lnTo>
                    <a:pt x="1228" y="274"/>
                  </a:lnTo>
                  <a:lnTo>
                    <a:pt x="1232" y="242"/>
                  </a:lnTo>
                  <a:lnTo>
                    <a:pt x="1234" y="210"/>
                  </a:lnTo>
                  <a:lnTo>
                    <a:pt x="1236" y="178"/>
                  </a:lnTo>
                  <a:lnTo>
                    <a:pt x="1302" y="178"/>
                  </a:lnTo>
                  <a:lnTo>
                    <a:pt x="1124" y="0"/>
                  </a:lnTo>
                  <a:close/>
                </a:path>
              </a:pathLst>
            </a:custGeom>
            <a:solidFill>
              <a:srgbClr val="D90820"/>
            </a:solidFill>
            <a:ln>
              <a:noFill/>
            </a:ln>
          </p:spPr>
          <p:txBody>
            <a:bodyPr vert="horz" wrap="square" lIns="121920" tIns="60960" rIns="121920" bIns="60960" numCol="1" anchor="t" anchorCtr="0" compatLnSpc="1"/>
            <a:lstStyle/>
            <a:p>
              <a:endParaRPr lang="zh-CN" altLang="en-US" sz="1400">
                <a:solidFill>
                  <a:schemeClr val="tx1"/>
                </a:solidFill>
                <a:latin typeface="微软雅黑" panose="020B0503020204020204" charset="-122"/>
                <a:ea typeface="微软雅黑" panose="020B0503020204020204" charset="-122"/>
                <a:cs typeface="字魂175号-创中圆" panose="00000500000000000000" charset="-122"/>
              </a:endParaRPr>
            </a:p>
          </p:txBody>
        </p:sp>
        <p:sp>
          <p:nvSpPr>
            <p:cNvPr id="34" name="PA-矩形 45"/>
            <p:cNvSpPr/>
            <p:nvPr>
              <p:custDataLst>
                <p:tags r:id="rId15"/>
              </p:custDataLst>
            </p:nvPr>
          </p:nvSpPr>
          <p:spPr>
            <a:xfrm rot="10800000">
              <a:off x="2795500" y="2666484"/>
              <a:ext cx="1039480" cy="782232"/>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1" fmla="*/ 0 w 1511952"/>
                <a:gd name="connsiteY0-2" fmla="*/ 105833 h 401811"/>
                <a:gd name="connsiteX1-3" fmla="*/ 1511952 w 1511952"/>
                <a:gd name="connsiteY1-4" fmla="*/ 105833 h 401811"/>
                <a:gd name="connsiteX2-5" fmla="*/ 1511952 w 1511952"/>
                <a:gd name="connsiteY2-6" fmla="*/ 401811 h 401811"/>
                <a:gd name="connsiteX3-7" fmla="*/ 0 w 1511952"/>
                <a:gd name="connsiteY3-8" fmla="*/ 401811 h 401811"/>
                <a:gd name="connsiteX4-9" fmla="*/ 0 w 1511952"/>
                <a:gd name="connsiteY4-10" fmla="*/ 105833 h 401811"/>
                <a:gd name="connsiteX0-11" fmla="*/ 0 w 1511952"/>
                <a:gd name="connsiteY0-12" fmla="*/ 171524 h 467502"/>
                <a:gd name="connsiteX1-13" fmla="*/ 1511952 w 1511952"/>
                <a:gd name="connsiteY1-14" fmla="*/ 171524 h 467502"/>
                <a:gd name="connsiteX2-15" fmla="*/ 1511952 w 1511952"/>
                <a:gd name="connsiteY2-16" fmla="*/ 467502 h 467502"/>
                <a:gd name="connsiteX3-17" fmla="*/ 0 w 1511952"/>
                <a:gd name="connsiteY3-18" fmla="*/ 467502 h 467502"/>
                <a:gd name="connsiteX4-19" fmla="*/ 0 w 1511952"/>
                <a:gd name="connsiteY4-20" fmla="*/ 171524 h 467502"/>
                <a:gd name="connsiteX0-21" fmla="*/ 0 w 1623871"/>
                <a:gd name="connsiteY0-22" fmla="*/ 216069 h 431085"/>
                <a:gd name="connsiteX1-23" fmla="*/ 1623871 w 1623871"/>
                <a:gd name="connsiteY1-24" fmla="*/ 135107 h 431085"/>
                <a:gd name="connsiteX2-25" fmla="*/ 1623871 w 1623871"/>
                <a:gd name="connsiteY2-26" fmla="*/ 431085 h 431085"/>
                <a:gd name="connsiteX3-27" fmla="*/ 111919 w 1623871"/>
                <a:gd name="connsiteY3-28" fmla="*/ 431085 h 431085"/>
                <a:gd name="connsiteX4-29" fmla="*/ 0 w 1623871"/>
                <a:gd name="connsiteY4-30" fmla="*/ 216069 h 431085"/>
                <a:gd name="connsiteX0-31" fmla="*/ 0 w 1811990"/>
                <a:gd name="connsiteY0-32" fmla="*/ 178613 h 393629"/>
                <a:gd name="connsiteX1-33" fmla="*/ 1811990 w 1811990"/>
                <a:gd name="connsiteY1-34" fmla="*/ 164326 h 393629"/>
                <a:gd name="connsiteX2-35" fmla="*/ 1623871 w 1811990"/>
                <a:gd name="connsiteY2-36" fmla="*/ 393629 h 393629"/>
                <a:gd name="connsiteX3-37" fmla="*/ 111919 w 1811990"/>
                <a:gd name="connsiteY3-38" fmla="*/ 393629 h 393629"/>
                <a:gd name="connsiteX4-39" fmla="*/ 0 w 1811990"/>
                <a:gd name="connsiteY4-40" fmla="*/ 178613 h 393629"/>
                <a:gd name="connsiteX0-41" fmla="*/ 0 w 1811990"/>
                <a:gd name="connsiteY0-42" fmla="*/ 313434 h 528450"/>
                <a:gd name="connsiteX1-43" fmla="*/ 1811990 w 1811990"/>
                <a:gd name="connsiteY1-44" fmla="*/ 299147 h 528450"/>
                <a:gd name="connsiteX2-45" fmla="*/ 1623871 w 1811990"/>
                <a:gd name="connsiteY2-46" fmla="*/ 528450 h 528450"/>
                <a:gd name="connsiteX3-47" fmla="*/ 111919 w 1811990"/>
                <a:gd name="connsiteY3-48" fmla="*/ 528450 h 528450"/>
                <a:gd name="connsiteX4-49" fmla="*/ 0 w 1811990"/>
                <a:gd name="connsiteY4-50" fmla="*/ 313434 h 528450"/>
                <a:gd name="connsiteX0-51" fmla="*/ 0 w 1811990"/>
                <a:gd name="connsiteY0-52" fmla="*/ 416193 h 631209"/>
                <a:gd name="connsiteX1-53" fmla="*/ 1811990 w 1811990"/>
                <a:gd name="connsiteY1-54" fmla="*/ 401906 h 631209"/>
                <a:gd name="connsiteX2-55" fmla="*/ 1623871 w 1811990"/>
                <a:gd name="connsiteY2-56" fmla="*/ 631209 h 631209"/>
                <a:gd name="connsiteX3-57" fmla="*/ 111919 w 1811990"/>
                <a:gd name="connsiteY3-58" fmla="*/ 631209 h 631209"/>
                <a:gd name="connsiteX4-59" fmla="*/ 0 w 1811990"/>
                <a:gd name="connsiteY4-60" fmla="*/ 416193 h 631209"/>
                <a:gd name="connsiteX0-61" fmla="*/ 160959 w 1972949"/>
                <a:gd name="connsiteY0-62" fmla="*/ 35768 h 250784"/>
                <a:gd name="connsiteX1-63" fmla="*/ 1972949 w 1972949"/>
                <a:gd name="connsiteY1-64" fmla="*/ 21481 h 250784"/>
                <a:gd name="connsiteX2-65" fmla="*/ 1784830 w 1972949"/>
                <a:gd name="connsiteY2-66" fmla="*/ 250784 h 250784"/>
                <a:gd name="connsiteX3-67" fmla="*/ 272878 w 1972949"/>
                <a:gd name="connsiteY3-68" fmla="*/ 250784 h 250784"/>
                <a:gd name="connsiteX4-69" fmla="*/ 160959 w 1972949"/>
                <a:gd name="connsiteY4-70" fmla="*/ 35768 h 250784"/>
                <a:gd name="connsiteX0-71" fmla="*/ 160959 w 1974753"/>
                <a:gd name="connsiteY0-72" fmla="*/ 53432 h 268448"/>
                <a:gd name="connsiteX1-73" fmla="*/ 1972949 w 1974753"/>
                <a:gd name="connsiteY1-74" fmla="*/ 39145 h 268448"/>
                <a:gd name="connsiteX2-75" fmla="*/ 1784830 w 1974753"/>
                <a:gd name="connsiteY2-76" fmla="*/ 268448 h 268448"/>
                <a:gd name="connsiteX3-77" fmla="*/ 272878 w 1974753"/>
                <a:gd name="connsiteY3-78" fmla="*/ 268448 h 268448"/>
                <a:gd name="connsiteX4-79" fmla="*/ 160959 w 1974753"/>
                <a:gd name="connsiteY4-80" fmla="*/ 53432 h 268448"/>
                <a:gd name="connsiteX0-81" fmla="*/ 160959 w 1974751"/>
                <a:gd name="connsiteY0-82" fmla="*/ 53432 h 311846"/>
                <a:gd name="connsiteX1-83" fmla="*/ 1972949 w 1974751"/>
                <a:gd name="connsiteY1-84" fmla="*/ 39145 h 311846"/>
                <a:gd name="connsiteX2-85" fmla="*/ 1784830 w 1974751"/>
                <a:gd name="connsiteY2-86" fmla="*/ 268448 h 311846"/>
                <a:gd name="connsiteX3-87" fmla="*/ 272878 w 1974751"/>
                <a:gd name="connsiteY3-88" fmla="*/ 268448 h 311846"/>
                <a:gd name="connsiteX4-89" fmla="*/ 160959 w 1974751"/>
                <a:gd name="connsiteY4-90" fmla="*/ 53432 h 311846"/>
                <a:gd name="connsiteX0-91" fmla="*/ 160959 w 1974753"/>
                <a:gd name="connsiteY0-92" fmla="*/ 53432 h 296225"/>
                <a:gd name="connsiteX1-93" fmla="*/ 1972949 w 1974753"/>
                <a:gd name="connsiteY1-94" fmla="*/ 39145 h 296225"/>
                <a:gd name="connsiteX2-95" fmla="*/ 1784830 w 1974753"/>
                <a:gd name="connsiteY2-96" fmla="*/ 268448 h 296225"/>
                <a:gd name="connsiteX3-97" fmla="*/ 272878 w 1974753"/>
                <a:gd name="connsiteY3-98" fmla="*/ 268448 h 296225"/>
                <a:gd name="connsiteX4-99" fmla="*/ 160959 w 1974753"/>
                <a:gd name="connsiteY4-100" fmla="*/ 53432 h 296225"/>
                <a:gd name="connsiteX0-101" fmla="*/ 122914 w 1936615"/>
                <a:gd name="connsiteY0-102" fmla="*/ 119803 h 362596"/>
                <a:gd name="connsiteX1-103" fmla="*/ 1934904 w 1936615"/>
                <a:gd name="connsiteY1-104" fmla="*/ 105516 h 362596"/>
                <a:gd name="connsiteX2-105" fmla="*/ 1746785 w 1936615"/>
                <a:gd name="connsiteY2-106" fmla="*/ 334819 h 362596"/>
                <a:gd name="connsiteX3-107" fmla="*/ 234833 w 1936615"/>
                <a:gd name="connsiteY3-108" fmla="*/ 334819 h 362596"/>
                <a:gd name="connsiteX4-109" fmla="*/ 122914 w 1936615"/>
                <a:gd name="connsiteY4-110" fmla="*/ 119803 h 362596"/>
                <a:gd name="connsiteX0-111" fmla="*/ 122914 w 2121812"/>
                <a:gd name="connsiteY0-112" fmla="*/ 177507 h 420300"/>
                <a:gd name="connsiteX1-113" fmla="*/ 1934904 w 2121812"/>
                <a:gd name="connsiteY1-114" fmla="*/ 163220 h 420300"/>
                <a:gd name="connsiteX2-115" fmla="*/ 1746785 w 2121812"/>
                <a:gd name="connsiteY2-116" fmla="*/ 392523 h 420300"/>
                <a:gd name="connsiteX3-117" fmla="*/ 234833 w 2121812"/>
                <a:gd name="connsiteY3-118" fmla="*/ 392523 h 420300"/>
                <a:gd name="connsiteX4-119" fmla="*/ 122914 w 2121812"/>
                <a:gd name="connsiteY4-120" fmla="*/ 177507 h 420300"/>
                <a:gd name="connsiteX0-121" fmla="*/ 121667 w 2160596"/>
                <a:gd name="connsiteY0-122" fmla="*/ 142002 h 750303"/>
                <a:gd name="connsiteX1-123" fmla="*/ 1933657 w 2160596"/>
                <a:gd name="connsiteY1-124" fmla="*/ 127715 h 750303"/>
                <a:gd name="connsiteX2-125" fmla="*/ 1745538 w 2160596"/>
                <a:gd name="connsiteY2-126" fmla="*/ 357018 h 750303"/>
                <a:gd name="connsiteX3-127" fmla="*/ 340073 w 2160596"/>
                <a:gd name="connsiteY3-128" fmla="*/ 747543 h 750303"/>
                <a:gd name="connsiteX4-129" fmla="*/ 121667 w 2160596"/>
                <a:gd name="connsiteY4-130" fmla="*/ 142002 h 750303"/>
                <a:gd name="connsiteX0-131" fmla="*/ 126823 w 2128132"/>
                <a:gd name="connsiteY0-132" fmla="*/ 80912 h 739617"/>
                <a:gd name="connsiteX1-133" fmla="*/ 1938813 w 2128132"/>
                <a:gd name="connsiteY1-134" fmla="*/ 66625 h 739617"/>
                <a:gd name="connsiteX2-135" fmla="*/ 1892677 w 2128132"/>
                <a:gd name="connsiteY2-136" fmla="*/ 638828 h 739617"/>
                <a:gd name="connsiteX3-137" fmla="*/ 345229 w 2128132"/>
                <a:gd name="connsiteY3-138" fmla="*/ 686453 h 739617"/>
                <a:gd name="connsiteX4-139" fmla="*/ 126823 w 2128132"/>
                <a:gd name="connsiteY4-140" fmla="*/ 80912 h 739617"/>
                <a:gd name="connsiteX0-141" fmla="*/ 150487 w 2151798"/>
                <a:gd name="connsiteY0-142" fmla="*/ 138337 h 797042"/>
                <a:gd name="connsiteX1-143" fmla="*/ 1962477 w 2151798"/>
                <a:gd name="connsiteY1-144" fmla="*/ 124050 h 797042"/>
                <a:gd name="connsiteX2-145" fmla="*/ 1916341 w 2151798"/>
                <a:gd name="connsiteY2-146" fmla="*/ 696253 h 797042"/>
                <a:gd name="connsiteX3-147" fmla="*/ 368893 w 2151798"/>
                <a:gd name="connsiteY3-148" fmla="*/ 743878 h 797042"/>
                <a:gd name="connsiteX4-149" fmla="*/ 150487 w 2151798"/>
                <a:gd name="connsiteY4-150" fmla="*/ 138337 h 797042"/>
                <a:gd name="connsiteX0-151" fmla="*/ 163275 w 2107709"/>
                <a:gd name="connsiteY0-152" fmla="*/ 120535 h 845635"/>
                <a:gd name="connsiteX1-153" fmla="*/ 1922021 w 2107709"/>
                <a:gd name="connsiteY1-154" fmla="*/ 168160 h 845635"/>
                <a:gd name="connsiteX2-155" fmla="*/ 1875885 w 2107709"/>
                <a:gd name="connsiteY2-156" fmla="*/ 740363 h 845635"/>
                <a:gd name="connsiteX3-157" fmla="*/ 328437 w 2107709"/>
                <a:gd name="connsiteY3-158" fmla="*/ 787988 h 845635"/>
                <a:gd name="connsiteX4-159" fmla="*/ 163275 w 2107709"/>
                <a:gd name="connsiteY4-160" fmla="*/ 120535 h 845635"/>
                <a:gd name="connsiteX0-161" fmla="*/ 163275 w 2186152"/>
                <a:gd name="connsiteY0-162" fmla="*/ 187705 h 912805"/>
                <a:gd name="connsiteX1-163" fmla="*/ 1922021 w 2186152"/>
                <a:gd name="connsiteY1-164" fmla="*/ 235330 h 912805"/>
                <a:gd name="connsiteX2-165" fmla="*/ 1875885 w 2186152"/>
                <a:gd name="connsiteY2-166" fmla="*/ 807533 h 912805"/>
                <a:gd name="connsiteX3-167" fmla="*/ 328437 w 2186152"/>
                <a:gd name="connsiteY3-168" fmla="*/ 855158 h 912805"/>
                <a:gd name="connsiteX4-169" fmla="*/ 163275 w 2186152"/>
                <a:gd name="connsiteY4-170" fmla="*/ 187705 h 912805"/>
                <a:gd name="connsiteX0-171" fmla="*/ 163275 w 2137129"/>
                <a:gd name="connsiteY0-172" fmla="*/ 189457 h 914557"/>
                <a:gd name="connsiteX1-173" fmla="*/ 1922021 w 2137129"/>
                <a:gd name="connsiteY1-174" fmla="*/ 237082 h 914557"/>
                <a:gd name="connsiteX2-175" fmla="*/ 1875885 w 2137129"/>
                <a:gd name="connsiteY2-176" fmla="*/ 809285 h 914557"/>
                <a:gd name="connsiteX3-177" fmla="*/ 328437 w 2137129"/>
                <a:gd name="connsiteY3-178" fmla="*/ 856910 h 914557"/>
                <a:gd name="connsiteX4-179" fmla="*/ 163275 w 2137129"/>
                <a:gd name="connsiteY4-180" fmla="*/ 189457 h 914557"/>
                <a:gd name="connsiteX0-181" fmla="*/ 186821 w 2685834"/>
                <a:gd name="connsiteY0-182" fmla="*/ 142129 h 867451"/>
                <a:gd name="connsiteX1-183" fmla="*/ 2584491 w 2685834"/>
                <a:gd name="connsiteY1-184" fmla="*/ 184991 h 867451"/>
                <a:gd name="connsiteX2-185" fmla="*/ 1899431 w 2685834"/>
                <a:gd name="connsiteY2-186" fmla="*/ 761957 h 867451"/>
                <a:gd name="connsiteX3-187" fmla="*/ 351983 w 2685834"/>
                <a:gd name="connsiteY3-188" fmla="*/ 809582 h 867451"/>
                <a:gd name="connsiteX4-189" fmla="*/ 186821 w 2685834"/>
                <a:gd name="connsiteY4-190" fmla="*/ 142129 h 867451"/>
                <a:gd name="connsiteX0-191" fmla="*/ 186821 w 2756339"/>
                <a:gd name="connsiteY0-192" fmla="*/ 201141 h 926463"/>
                <a:gd name="connsiteX1-193" fmla="*/ 2584491 w 2756339"/>
                <a:gd name="connsiteY1-194" fmla="*/ 244003 h 926463"/>
                <a:gd name="connsiteX2-195" fmla="*/ 1899431 w 2756339"/>
                <a:gd name="connsiteY2-196" fmla="*/ 820969 h 926463"/>
                <a:gd name="connsiteX3-197" fmla="*/ 351983 w 2756339"/>
                <a:gd name="connsiteY3-198" fmla="*/ 868594 h 926463"/>
                <a:gd name="connsiteX4-199" fmla="*/ 186821 w 2756339"/>
                <a:gd name="connsiteY4-200" fmla="*/ 201141 h 926463"/>
                <a:gd name="connsiteX0-201" fmla="*/ 198603 w 2768122"/>
                <a:gd name="connsiteY0-202" fmla="*/ 284982 h 1010304"/>
                <a:gd name="connsiteX1-203" fmla="*/ 2596273 w 2768122"/>
                <a:gd name="connsiteY1-204" fmla="*/ 327844 h 1010304"/>
                <a:gd name="connsiteX2-205" fmla="*/ 1911213 w 2768122"/>
                <a:gd name="connsiteY2-206" fmla="*/ 904810 h 1010304"/>
                <a:gd name="connsiteX3-207" fmla="*/ 363765 w 2768122"/>
                <a:gd name="connsiteY3-208" fmla="*/ 952435 h 1010304"/>
                <a:gd name="connsiteX4-209" fmla="*/ 198603 w 2768122"/>
                <a:gd name="connsiteY4-210" fmla="*/ 284982 h 1010304"/>
                <a:gd name="connsiteX0-211" fmla="*/ 229193 w 2627166"/>
                <a:gd name="connsiteY0-212" fmla="*/ 172727 h 840252"/>
                <a:gd name="connsiteX1-213" fmla="*/ 2626863 w 2627166"/>
                <a:gd name="connsiteY1-214" fmla="*/ 215589 h 840252"/>
                <a:gd name="connsiteX2-215" fmla="*/ 394355 w 2627166"/>
                <a:gd name="connsiteY2-216" fmla="*/ 840180 h 840252"/>
                <a:gd name="connsiteX3-217" fmla="*/ 229193 w 2627166"/>
                <a:gd name="connsiteY3-218" fmla="*/ 172727 h 840252"/>
                <a:gd name="connsiteX0-219" fmla="*/ 0 w 2397670"/>
                <a:gd name="connsiteY0-220" fmla="*/ 172727 h 215589"/>
                <a:gd name="connsiteX1-221" fmla="*/ 2397670 w 2397670"/>
                <a:gd name="connsiteY1-222" fmla="*/ 215589 h 215589"/>
                <a:gd name="connsiteX2-223" fmla="*/ 0 w 2397670"/>
                <a:gd name="connsiteY2-224" fmla="*/ 172727 h 215589"/>
                <a:gd name="connsiteX0-225" fmla="*/ 0 w 2388797"/>
                <a:gd name="connsiteY0-226" fmla="*/ 176263 h 176263"/>
                <a:gd name="connsiteX1-227" fmla="*/ 2388797 w 2388797"/>
                <a:gd name="connsiteY1-228" fmla="*/ 114350 h 176263"/>
                <a:gd name="connsiteX2-229" fmla="*/ 0 w 2388797"/>
                <a:gd name="connsiteY2-230" fmla="*/ 176263 h 176263"/>
                <a:gd name="connsiteX0-231" fmla="*/ 0 w 2388797"/>
                <a:gd name="connsiteY0-232" fmla="*/ 168967 h 168967"/>
                <a:gd name="connsiteX1-233" fmla="*/ 2388797 w 2388797"/>
                <a:gd name="connsiteY1-234" fmla="*/ 130867 h 168967"/>
                <a:gd name="connsiteX2-235" fmla="*/ 0 w 2388797"/>
                <a:gd name="connsiteY2-236" fmla="*/ 168967 h 168967"/>
                <a:gd name="connsiteX0-237" fmla="*/ 98544 w 2487341"/>
                <a:gd name="connsiteY0-238" fmla="*/ 287217 h 557332"/>
                <a:gd name="connsiteX1-239" fmla="*/ 2487341 w 2487341"/>
                <a:gd name="connsiteY1-240" fmla="*/ 249117 h 557332"/>
                <a:gd name="connsiteX2-241" fmla="*/ 98544 w 2487341"/>
                <a:gd name="connsiteY2-242" fmla="*/ 287217 h 557332"/>
                <a:gd name="connsiteX0-243" fmla="*/ 65757 w 2513543"/>
                <a:gd name="connsiteY0-244" fmla="*/ 436393 h 838087"/>
                <a:gd name="connsiteX1-245" fmla="*/ 2454554 w 2513543"/>
                <a:gd name="connsiteY1-246" fmla="*/ 398293 h 838087"/>
                <a:gd name="connsiteX2-247" fmla="*/ 65757 w 2513543"/>
                <a:gd name="connsiteY2-248" fmla="*/ 436393 h 838087"/>
                <a:gd name="connsiteX0-249" fmla="*/ 72144 w 2469823"/>
                <a:gd name="connsiteY0-250" fmla="*/ 383166 h 736189"/>
                <a:gd name="connsiteX1-251" fmla="*/ 2460941 w 2469823"/>
                <a:gd name="connsiteY1-252" fmla="*/ 345066 h 736189"/>
                <a:gd name="connsiteX2-253" fmla="*/ 72144 w 2469823"/>
                <a:gd name="connsiteY2-254" fmla="*/ 383166 h 736189"/>
                <a:gd name="connsiteX0-255" fmla="*/ 85 w 2399588"/>
                <a:gd name="connsiteY0-256" fmla="*/ 322200 h 610927"/>
                <a:gd name="connsiteX1-257" fmla="*/ 2388882 w 2399588"/>
                <a:gd name="connsiteY1-258" fmla="*/ 284100 h 610927"/>
                <a:gd name="connsiteX2-259" fmla="*/ 85 w 2399588"/>
                <a:gd name="connsiteY2-260" fmla="*/ 322200 h 610927"/>
                <a:gd name="connsiteX0-261" fmla="*/ 247 w 2399925"/>
                <a:gd name="connsiteY0-262" fmla="*/ 272591 h 507119"/>
                <a:gd name="connsiteX1-263" fmla="*/ 2389044 w 2399925"/>
                <a:gd name="connsiteY1-264" fmla="*/ 234491 h 507119"/>
                <a:gd name="connsiteX2-265" fmla="*/ 247 w 2399925"/>
                <a:gd name="connsiteY2-266" fmla="*/ 272591 h 507119"/>
                <a:gd name="connsiteX0-267" fmla="*/ 234 w 2389703"/>
                <a:gd name="connsiteY0-268" fmla="*/ 276359 h 514260"/>
                <a:gd name="connsiteX1-269" fmla="*/ 2389031 w 2389703"/>
                <a:gd name="connsiteY1-270" fmla="*/ 238259 h 514260"/>
                <a:gd name="connsiteX2-271" fmla="*/ 234 w 2389703"/>
                <a:gd name="connsiteY2-272" fmla="*/ 276359 h 514260"/>
              </a:gdLst>
              <a:ahLst/>
              <a:cxnLst>
                <a:cxn ang="0">
                  <a:pos x="connsiteX0-1" y="connsiteY0-2"/>
                </a:cxn>
                <a:cxn ang="0">
                  <a:pos x="connsiteX1-3" y="connsiteY1-4"/>
                </a:cxn>
                <a:cxn ang="0">
                  <a:pos x="connsiteX2-5" y="connsiteY2-6"/>
                </a:cxn>
              </a:cxnLst>
              <a:rect l="l" t="t" r="r" b="b"/>
              <a:pathLst>
                <a:path w="2389703" h="514260">
                  <a:moveTo>
                    <a:pt x="234" y="276359"/>
                  </a:moveTo>
                  <a:cubicBezTo>
                    <a:pt x="-27012" y="-61101"/>
                    <a:pt x="2342275" y="-107816"/>
                    <a:pt x="2389031" y="238259"/>
                  </a:cubicBezTo>
                  <a:cubicBezTo>
                    <a:pt x="2435787" y="584334"/>
                    <a:pt x="27480" y="613819"/>
                    <a:pt x="234" y="276359"/>
                  </a:cubicBezTo>
                  <a:close/>
                </a:path>
              </a:pathLst>
            </a:custGeom>
            <a:ln>
              <a:noFill/>
            </a:ln>
          </p:spPr>
          <p:txBody>
            <a:bodyPr wrap="square">
              <a:prstTxWarp prst="textArchUp">
                <a:avLst/>
              </a:prstTxWarp>
              <a:spAutoFit/>
            </a:bodyPr>
            <a:lstStyle/>
            <a:p>
              <a:pPr algn="ctr">
                <a:lnSpc>
                  <a:spcPct val="150000"/>
                </a:lnSpc>
              </a:pPr>
              <a:endParaRPr lang="en-US" altLang="zh-CN" sz="700" spc="200" dirty="0">
                <a:solidFill>
                  <a:schemeClr val="tx1"/>
                </a:solidFill>
                <a:latin typeface="微软雅黑" panose="020B0503020204020204" charset="-122"/>
                <a:ea typeface="微软雅黑" panose="020B0503020204020204" charset="-122"/>
                <a:cs typeface="字魂175号-创中圆" panose="00000500000000000000" charset="-122"/>
              </a:endParaRPr>
            </a:p>
          </p:txBody>
        </p:sp>
      </p:grpSp>
      <p:grpSp>
        <p:nvGrpSpPr>
          <p:cNvPr id="35" name="PA-组合 21"/>
          <p:cNvGrpSpPr/>
          <p:nvPr>
            <p:custDataLst>
              <p:tags r:id="rId16"/>
            </p:custDataLst>
          </p:nvPr>
        </p:nvGrpSpPr>
        <p:grpSpPr>
          <a:xfrm rot="0">
            <a:off x="6898640" y="2621280"/>
            <a:ext cx="575310" cy="575945"/>
            <a:chOff x="9020762" y="3428424"/>
            <a:chExt cx="732838" cy="732838"/>
          </a:xfrm>
        </p:grpSpPr>
        <p:sp>
          <p:nvSpPr>
            <p:cNvPr id="36" name="PA-椭圆 35"/>
            <p:cNvSpPr/>
            <p:nvPr>
              <p:custDataLst>
                <p:tags r:id="rId17"/>
              </p:custDataLst>
            </p:nvPr>
          </p:nvSpPr>
          <p:spPr>
            <a:xfrm>
              <a:off x="9020762" y="3428424"/>
              <a:ext cx="732838" cy="732838"/>
            </a:xfrm>
            <a:prstGeom prst="ellipse">
              <a:avLst/>
            </a:prstGeom>
            <a:solidFill>
              <a:srgbClr val="D9082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微软雅黑" panose="020B0503020204020204" charset="-122"/>
                <a:ea typeface="微软雅黑" panose="020B0503020204020204" charset="-122"/>
                <a:cs typeface="字魂175号-创中圆" panose="00000500000000000000" charset="-122"/>
              </a:endParaRPr>
            </a:p>
          </p:txBody>
        </p:sp>
        <p:sp>
          <p:nvSpPr>
            <p:cNvPr id="37" name="PA-任意多边形 61"/>
            <p:cNvSpPr>
              <a:spLocks noEditPoints="1"/>
            </p:cNvSpPr>
            <p:nvPr>
              <p:custDataLst>
                <p:tags r:id="rId18"/>
              </p:custDataLst>
            </p:nvPr>
          </p:nvSpPr>
          <p:spPr bwMode="auto">
            <a:xfrm>
              <a:off x="9226050" y="3633712"/>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40" tIns="45720" rIns="91440" bIns="45720" numCol="1" anchor="t" anchorCtr="0" compatLnSpc="1"/>
            <a:lstStyle/>
            <a:p>
              <a:endParaRPr lang="zh-CN" altLang="en-US" sz="1000">
                <a:solidFill>
                  <a:schemeClr val="tx1"/>
                </a:solidFill>
                <a:latin typeface="微软雅黑" panose="020B0503020204020204" charset="-122"/>
                <a:ea typeface="微软雅黑" panose="020B0503020204020204" charset="-122"/>
                <a:cs typeface="字魂175号-创中圆" panose="00000500000000000000" charset="-122"/>
              </a:endParaRPr>
            </a:p>
          </p:txBody>
        </p:sp>
      </p:grpSp>
      <p:grpSp>
        <p:nvGrpSpPr>
          <p:cNvPr id="38" name="PA-组合 24"/>
          <p:cNvGrpSpPr/>
          <p:nvPr>
            <p:custDataLst>
              <p:tags r:id="rId19"/>
            </p:custDataLst>
          </p:nvPr>
        </p:nvGrpSpPr>
        <p:grpSpPr>
          <a:xfrm rot="0">
            <a:off x="1672590" y="2621280"/>
            <a:ext cx="575310" cy="575945"/>
            <a:chOff x="2367498" y="3428424"/>
            <a:chExt cx="732838" cy="732838"/>
          </a:xfrm>
        </p:grpSpPr>
        <p:sp>
          <p:nvSpPr>
            <p:cNvPr id="75" name="PA-椭圆 74"/>
            <p:cNvSpPr/>
            <p:nvPr>
              <p:custDataLst>
                <p:tags r:id="rId20"/>
              </p:custDataLst>
            </p:nvPr>
          </p:nvSpPr>
          <p:spPr>
            <a:xfrm>
              <a:off x="2367498" y="3428424"/>
              <a:ext cx="732838" cy="732838"/>
            </a:xfrm>
            <a:prstGeom prst="ellipse">
              <a:avLst/>
            </a:prstGeom>
            <a:solidFill>
              <a:srgbClr val="D9082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微软雅黑" panose="020B0503020204020204" charset="-122"/>
                <a:ea typeface="微软雅黑" panose="020B0503020204020204" charset="-122"/>
                <a:cs typeface="字魂175号-创中圆" panose="00000500000000000000" charset="-122"/>
              </a:endParaRPr>
            </a:p>
          </p:txBody>
        </p:sp>
        <p:sp>
          <p:nvSpPr>
            <p:cNvPr id="76" name="PA-任意多边形 82"/>
            <p:cNvSpPr>
              <a:spLocks noEditPoints="1"/>
            </p:cNvSpPr>
            <p:nvPr>
              <p:custDataLst>
                <p:tags r:id="rId21"/>
              </p:custDataLst>
            </p:nvPr>
          </p:nvSpPr>
          <p:spPr bwMode="auto">
            <a:xfrm>
              <a:off x="2622792" y="3633712"/>
              <a:ext cx="222250" cy="322263"/>
            </a:xfrm>
            <a:custGeom>
              <a:avLst/>
              <a:gdLst>
                <a:gd name="T0" fmla="*/ 695 w 700"/>
                <a:gd name="T1" fmla="*/ 430 h 1017"/>
                <a:gd name="T2" fmla="*/ 685 w 700"/>
                <a:gd name="T3" fmla="*/ 418 h 1017"/>
                <a:gd name="T4" fmla="*/ 667 w 700"/>
                <a:gd name="T5" fmla="*/ 413 h 1017"/>
                <a:gd name="T6" fmla="*/ 445 w 700"/>
                <a:gd name="T7" fmla="*/ 31 h 1017"/>
                <a:gd name="T8" fmla="*/ 444 w 700"/>
                <a:gd name="T9" fmla="*/ 27 h 1017"/>
                <a:gd name="T10" fmla="*/ 441 w 700"/>
                <a:gd name="T11" fmla="*/ 17 h 1017"/>
                <a:gd name="T12" fmla="*/ 436 w 700"/>
                <a:gd name="T13" fmla="*/ 8 h 1017"/>
                <a:gd name="T14" fmla="*/ 427 w 700"/>
                <a:gd name="T15" fmla="*/ 3 h 1017"/>
                <a:gd name="T16" fmla="*/ 423 w 700"/>
                <a:gd name="T17" fmla="*/ 1 h 1017"/>
                <a:gd name="T18" fmla="*/ 413 w 700"/>
                <a:gd name="T19" fmla="*/ 0 h 1017"/>
                <a:gd name="T20" fmla="*/ 403 w 700"/>
                <a:gd name="T21" fmla="*/ 1 h 1017"/>
                <a:gd name="T22" fmla="*/ 394 w 700"/>
                <a:gd name="T23" fmla="*/ 6 h 1017"/>
                <a:gd name="T24" fmla="*/ 387 w 700"/>
                <a:gd name="T25" fmla="*/ 13 h 1017"/>
                <a:gd name="T26" fmla="*/ 5 w 700"/>
                <a:gd name="T27" fmla="*/ 554 h 1017"/>
                <a:gd name="T28" fmla="*/ 0 w 700"/>
                <a:gd name="T29" fmla="*/ 570 h 1017"/>
                <a:gd name="T30" fmla="*/ 3 w 700"/>
                <a:gd name="T31" fmla="*/ 587 h 1017"/>
                <a:gd name="T32" fmla="*/ 9 w 700"/>
                <a:gd name="T33" fmla="*/ 594 h 1017"/>
                <a:gd name="T34" fmla="*/ 23 w 700"/>
                <a:gd name="T35" fmla="*/ 603 h 1017"/>
                <a:gd name="T36" fmla="*/ 254 w 700"/>
                <a:gd name="T37" fmla="*/ 604 h 1017"/>
                <a:gd name="T38" fmla="*/ 254 w 700"/>
                <a:gd name="T39" fmla="*/ 986 h 1017"/>
                <a:gd name="T40" fmla="*/ 255 w 700"/>
                <a:gd name="T41" fmla="*/ 996 h 1017"/>
                <a:gd name="T42" fmla="*/ 261 w 700"/>
                <a:gd name="T43" fmla="*/ 1004 h 1017"/>
                <a:gd name="T44" fmla="*/ 267 w 700"/>
                <a:gd name="T45" fmla="*/ 1012 h 1017"/>
                <a:gd name="T46" fmla="*/ 276 w 700"/>
                <a:gd name="T47" fmla="*/ 1016 h 1017"/>
                <a:gd name="T48" fmla="*/ 281 w 700"/>
                <a:gd name="T49" fmla="*/ 1017 h 1017"/>
                <a:gd name="T50" fmla="*/ 285 w 700"/>
                <a:gd name="T51" fmla="*/ 1017 h 1017"/>
                <a:gd name="T52" fmla="*/ 300 w 700"/>
                <a:gd name="T53" fmla="*/ 1014 h 1017"/>
                <a:gd name="T54" fmla="*/ 312 w 700"/>
                <a:gd name="T55" fmla="*/ 1004 h 1017"/>
                <a:gd name="T56" fmla="*/ 693 w 700"/>
                <a:gd name="T57" fmla="*/ 463 h 1017"/>
                <a:gd name="T58" fmla="*/ 700 w 700"/>
                <a:gd name="T59" fmla="*/ 447 h 1017"/>
                <a:gd name="T60" fmla="*/ 695 w 700"/>
                <a:gd name="T61" fmla="*/ 430 h 1017"/>
                <a:gd name="T62" fmla="*/ 318 w 700"/>
                <a:gd name="T63" fmla="*/ 885 h 1017"/>
                <a:gd name="T64" fmla="*/ 318 w 700"/>
                <a:gd name="T65" fmla="*/ 572 h 1017"/>
                <a:gd name="T66" fmla="*/ 315 w 700"/>
                <a:gd name="T67" fmla="*/ 560 h 1017"/>
                <a:gd name="T68" fmla="*/ 308 w 700"/>
                <a:gd name="T69" fmla="*/ 549 h 1017"/>
                <a:gd name="T70" fmla="*/ 298 w 700"/>
                <a:gd name="T71" fmla="*/ 543 h 1017"/>
                <a:gd name="T72" fmla="*/ 285 w 700"/>
                <a:gd name="T73" fmla="*/ 541 h 1017"/>
                <a:gd name="T74" fmla="*/ 381 w 700"/>
                <a:gd name="T75" fmla="*/ 132 h 1017"/>
                <a:gd name="T76" fmla="*/ 381 w 700"/>
                <a:gd name="T77" fmla="*/ 445 h 1017"/>
                <a:gd name="T78" fmla="*/ 384 w 700"/>
                <a:gd name="T79" fmla="*/ 457 h 1017"/>
                <a:gd name="T80" fmla="*/ 391 w 700"/>
                <a:gd name="T81" fmla="*/ 468 h 1017"/>
                <a:gd name="T82" fmla="*/ 400 w 700"/>
                <a:gd name="T83" fmla="*/ 474 h 1017"/>
                <a:gd name="T84" fmla="*/ 413 w 700"/>
                <a:gd name="T85" fmla="*/ 476 h 1017"/>
                <a:gd name="T86" fmla="*/ 318 w 700"/>
                <a:gd name="T87" fmla="*/ 8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0" h="1017">
                  <a:moveTo>
                    <a:pt x="695" y="430"/>
                  </a:moveTo>
                  <a:lnTo>
                    <a:pt x="695" y="430"/>
                  </a:lnTo>
                  <a:lnTo>
                    <a:pt x="691" y="424"/>
                  </a:lnTo>
                  <a:lnTo>
                    <a:pt x="685" y="418"/>
                  </a:lnTo>
                  <a:lnTo>
                    <a:pt x="676" y="414"/>
                  </a:lnTo>
                  <a:lnTo>
                    <a:pt x="667" y="413"/>
                  </a:lnTo>
                  <a:lnTo>
                    <a:pt x="445" y="413"/>
                  </a:lnTo>
                  <a:lnTo>
                    <a:pt x="445" y="31"/>
                  </a:lnTo>
                  <a:lnTo>
                    <a:pt x="445" y="31"/>
                  </a:lnTo>
                  <a:lnTo>
                    <a:pt x="444" y="27"/>
                  </a:lnTo>
                  <a:lnTo>
                    <a:pt x="443" y="21"/>
                  </a:lnTo>
                  <a:lnTo>
                    <a:pt x="441" y="17"/>
                  </a:lnTo>
                  <a:lnTo>
                    <a:pt x="439" y="13"/>
                  </a:lnTo>
                  <a:lnTo>
                    <a:pt x="436" y="8"/>
                  </a:lnTo>
                  <a:lnTo>
                    <a:pt x="431" y="5"/>
                  </a:lnTo>
                  <a:lnTo>
                    <a:pt x="427" y="3"/>
                  </a:lnTo>
                  <a:lnTo>
                    <a:pt x="423" y="1"/>
                  </a:lnTo>
                  <a:lnTo>
                    <a:pt x="423" y="1"/>
                  </a:lnTo>
                  <a:lnTo>
                    <a:pt x="417" y="0"/>
                  </a:lnTo>
                  <a:lnTo>
                    <a:pt x="413" y="0"/>
                  </a:lnTo>
                  <a:lnTo>
                    <a:pt x="408" y="0"/>
                  </a:lnTo>
                  <a:lnTo>
                    <a:pt x="403" y="1"/>
                  </a:lnTo>
                  <a:lnTo>
                    <a:pt x="398" y="3"/>
                  </a:lnTo>
                  <a:lnTo>
                    <a:pt x="394" y="6"/>
                  </a:lnTo>
                  <a:lnTo>
                    <a:pt x="391" y="10"/>
                  </a:lnTo>
                  <a:lnTo>
                    <a:pt x="387" y="13"/>
                  </a:lnTo>
                  <a:lnTo>
                    <a:pt x="5" y="554"/>
                  </a:lnTo>
                  <a:lnTo>
                    <a:pt x="5" y="554"/>
                  </a:lnTo>
                  <a:lnTo>
                    <a:pt x="1" y="562"/>
                  </a:lnTo>
                  <a:lnTo>
                    <a:pt x="0" y="570"/>
                  </a:lnTo>
                  <a:lnTo>
                    <a:pt x="0" y="578"/>
                  </a:lnTo>
                  <a:lnTo>
                    <a:pt x="3" y="587"/>
                  </a:lnTo>
                  <a:lnTo>
                    <a:pt x="3" y="587"/>
                  </a:lnTo>
                  <a:lnTo>
                    <a:pt x="9" y="594"/>
                  </a:lnTo>
                  <a:lnTo>
                    <a:pt x="15" y="600"/>
                  </a:lnTo>
                  <a:lnTo>
                    <a:pt x="23" y="603"/>
                  </a:lnTo>
                  <a:lnTo>
                    <a:pt x="31" y="604"/>
                  </a:lnTo>
                  <a:lnTo>
                    <a:pt x="254" y="604"/>
                  </a:lnTo>
                  <a:lnTo>
                    <a:pt x="254" y="986"/>
                  </a:lnTo>
                  <a:lnTo>
                    <a:pt x="254" y="986"/>
                  </a:lnTo>
                  <a:lnTo>
                    <a:pt x="254" y="991"/>
                  </a:lnTo>
                  <a:lnTo>
                    <a:pt x="255" y="996"/>
                  </a:lnTo>
                  <a:lnTo>
                    <a:pt x="258" y="1000"/>
                  </a:lnTo>
                  <a:lnTo>
                    <a:pt x="261" y="1004"/>
                  </a:lnTo>
                  <a:lnTo>
                    <a:pt x="264" y="1008"/>
                  </a:lnTo>
                  <a:lnTo>
                    <a:pt x="267" y="1012"/>
                  </a:lnTo>
                  <a:lnTo>
                    <a:pt x="272" y="1014"/>
                  </a:lnTo>
                  <a:lnTo>
                    <a:pt x="276" y="1016"/>
                  </a:lnTo>
                  <a:lnTo>
                    <a:pt x="276" y="1016"/>
                  </a:lnTo>
                  <a:lnTo>
                    <a:pt x="281" y="1017"/>
                  </a:lnTo>
                  <a:lnTo>
                    <a:pt x="285" y="1017"/>
                  </a:lnTo>
                  <a:lnTo>
                    <a:pt x="285" y="1017"/>
                  </a:lnTo>
                  <a:lnTo>
                    <a:pt x="293" y="1017"/>
                  </a:lnTo>
                  <a:lnTo>
                    <a:pt x="300" y="1014"/>
                  </a:lnTo>
                  <a:lnTo>
                    <a:pt x="307" y="1009"/>
                  </a:lnTo>
                  <a:lnTo>
                    <a:pt x="312" y="1004"/>
                  </a:lnTo>
                  <a:lnTo>
                    <a:pt x="693" y="463"/>
                  </a:lnTo>
                  <a:lnTo>
                    <a:pt x="693" y="463"/>
                  </a:lnTo>
                  <a:lnTo>
                    <a:pt x="697" y="456"/>
                  </a:lnTo>
                  <a:lnTo>
                    <a:pt x="700" y="447"/>
                  </a:lnTo>
                  <a:lnTo>
                    <a:pt x="699" y="439"/>
                  </a:lnTo>
                  <a:lnTo>
                    <a:pt x="695" y="430"/>
                  </a:lnTo>
                  <a:lnTo>
                    <a:pt x="695" y="430"/>
                  </a:lnTo>
                  <a:close/>
                  <a:moveTo>
                    <a:pt x="318" y="885"/>
                  </a:moveTo>
                  <a:lnTo>
                    <a:pt x="318" y="572"/>
                  </a:lnTo>
                  <a:lnTo>
                    <a:pt x="318" y="572"/>
                  </a:lnTo>
                  <a:lnTo>
                    <a:pt x="318" y="565"/>
                  </a:lnTo>
                  <a:lnTo>
                    <a:pt x="315" y="560"/>
                  </a:lnTo>
                  <a:lnTo>
                    <a:pt x="312" y="555"/>
                  </a:lnTo>
                  <a:lnTo>
                    <a:pt x="308" y="549"/>
                  </a:lnTo>
                  <a:lnTo>
                    <a:pt x="304" y="546"/>
                  </a:lnTo>
                  <a:lnTo>
                    <a:pt x="298" y="543"/>
                  </a:lnTo>
                  <a:lnTo>
                    <a:pt x="292" y="541"/>
                  </a:lnTo>
                  <a:lnTo>
                    <a:pt x="285" y="541"/>
                  </a:lnTo>
                  <a:lnTo>
                    <a:pt x="93" y="541"/>
                  </a:lnTo>
                  <a:lnTo>
                    <a:pt x="381" y="132"/>
                  </a:lnTo>
                  <a:lnTo>
                    <a:pt x="381" y="445"/>
                  </a:lnTo>
                  <a:lnTo>
                    <a:pt x="381" y="445"/>
                  </a:lnTo>
                  <a:lnTo>
                    <a:pt x="382" y="452"/>
                  </a:lnTo>
                  <a:lnTo>
                    <a:pt x="384" y="457"/>
                  </a:lnTo>
                  <a:lnTo>
                    <a:pt x="386" y="462"/>
                  </a:lnTo>
                  <a:lnTo>
                    <a:pt x="391" y="468"/>
                  </a:lnTo>
                  <a:lnTo>
                    <a:pt x="395" y="471"/>
                  </a:lnTo>
                  <a:lnTo>
                    <a:pt x="400" y="474"/>
                  </a:lnTo>
                  <a:lnTo>
                    <a:pt x="407" y="476"/>
                  </a:lnTo>
                  <a:lnTo>
                    <a:pt x="413" y="476"/>
                  </a:lnTo>
                  <a:lnTo>
                    <a:pt x="606" y="476"/>
                  </a:lnTo>
                  <a:lnTo>
                    <a:pt x="318" y="885"/>
                  </a:lnTo>
                  <a:close/>
                </a:path>
              </a:pathLst>
            </a:custGeom>
            <a:solidFill>
              <a:schemeClr val="bg1"/>
            </a:solidFill>
            <a:ln>
              <a:noFill/>
            </a:ln>
          </p:spPr>
          <p:txBody>
            <a:bodyPr vert="horz" wrap="square" lIns="91440" tIns="45720" rIns="91440" bIns="45720" numCol="1" anchor="t" anchorCtr="0" compatLnSpc="1"/>
            <a:lstStyle/>
            <a:p>
              <a:endParaRPr lang="zh-CN" altLang="en-US" sz="1000">
                <a:solidFill>
                  <a:schemeClr val="tx1"/>
                </a:solidFill>
                <a:latin typeface="微软雅黑" panose="020B0503020204020204" charset="-122"/>
                <a:ea typeface="微软雅黑" panose="020B0503020204020204" charset="-122"/>
                <a:cs typeface="字魂175号-创中圆" panose="00000500000000000000" charset="-122"/>
              </a:endParaRPr>
            </a:p>
          </p:txBody>
        </p:sp>
      </p:grpSp>
      <p:grpSp>
        <p:nvGrpSpPr>
          <p:cNvPr id="77" name="PA-组合 27"/>
          <p:cNvGrpSpPr/>
          <p:nvPr>
            <p:custDataLst>
              <p:tags r:id="rId22"/>
            </p:custDataLst>
          </p:nvPr>
        </p:nvGrpSpPr>
        <p:grpSpPr>
          <a:xfrm rot="0">
            <a:off x="5591810" y="2621280"/>
            <a:ext cx="575310" cy="575945"/>
            <a:chOff x="7357446" y="3428424"/>
            <a:chExt cx="732838" cy="732838"/>
          </a:xfrm>
        </p:grpSpPr>
        <p:sp>
          <p:nvSpPr>
            <p:cNvPr id="78" name="PA-椭圆 77"/>
            <p:cNvSpPr/>
            <p:nvPr>
              <p:custDataLst>
                <p:tags r:id="rId23"/>
              </p:custDataLst>
            </p:nvPr>
          </p:nvSpPr>
          <p:spPr>
            <a:xfrm>
              <a:off x="7357446" y="3428424"/>
              <a:ext cx="732838" cy="732838"/>
            </a:xfrm>
            <a:prstGeom prst="ellipse">
              <a:avLst/>
            </a:prstGeom>
            <a:solidFill>
              <a:srgbClr val="D9082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微软雅黑" panose="020B0503020204020204" charset="-122"/>
                <a:ea typeface="微软雅黑" panose="020B0503020204020204" charset="-122"/>
                <a:cs typeface="字魂175号-创中圆" panose="00000500000000000000" charset="-122"/>
              </a:endParaRPr>
            </a:p>
          </p:txBody>
        </p:sp>
        <p:sp>
          <p:nvSpPr>
            <p:cNvPr id="11" name="PA-任意多边形 84"/>
            <p:cNvSpPr>
              <a:spLocks noEditPoints="1"/>
            </p:cNvSpPr>
            <p:nvPr>
              <p:custDataLst>
                <p:tags r:id="rId24"/>
              </p:custDataLst>
            </p:nvPr>
          </p:nvSpPr>
          <p:spPr bwMode="auto">
            <a:xfrm>
              <a:off x="7562734" y="3633712"/>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lstStyle/>
            <a:p>
              <a:endParaRPr lang="zh-CN" altLang="en-US" sz="1000">
                <a:solidFill>
                  <a:schemeClr val="tx1"/>
                </a:solidFill>
                <a:latin typeface="微软雅黑" panose="020B0503020204020204" charset="-122"/>
                <a:ea typeface="微软雅黑" panose="020B0503020204020204" charset="-122"/>
                <a:cs typeface="字魂175号-创中圆" panose="00000500000000000000" charset="-122"/>
              </a:endParaRPr>
            </a:p>
          </p:txBody>
        </p:sp>
      </p:grpSp>
      <p:grpSp>
        <p:nvGrpSpPr>
          <p:cNvPr id="12" name="PA-组合 30"/>
          <p:cNvGrpSpPr/>
          <p:nvPr>
            <p:custDataLst>
              <p:tags r:id="rId25"/>
            </p:custDataLst>
          </p:nvPr>
        </p:nvGrpSpPr>
        <p:grpSpPr>
          <a:xfrm rot="0">
            <a:off x="2978785" y="2621280"/>
            <a:ext cx="575310" cy="575945"/>
            <a:chOff x="4030814" y="3428424"/>
            <a:chExt cx="732838" cy="732838"/>
          </a:xfrm>
        </p:grpSpPr>
        <p:sp>
          <p:nvSpPr>
            <p:cNvPr id="13" name="PA-椭圆 80"/>
            <p:cNvSpPr/>
            <p:nvPr>
              <p:custDataLst>
                <p:tags r:id="rId26"/>
              </p:custDataLst>
            </p:nvPr>
          </p:nvSpPr>
          <p:spPr>
            <a:xfrm>
              <a:off x="4030814" y="3428424"/>
              <a:ext cx="732838" cy="732838"/>
            </a:xfrm>
            <a:prstGeom prst="ellipse">
              <a:avLst/>
            </a:prstGeom>
            <a:solidFill>
              <a:srgbClr val="D9082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微软雅黑" panose="020B0503020204020204" charset="-122"/>
                <a:ea typeface="微软雅黑" panose="020B0503020204020204" charset="-122"/>
                <a:cs typeface="字魂175号-创中圆" panose="00000500000000000000" charset="-122"/>
              </a:endParaRPr>
            </a:p>
          </p:txBody>
        </p:sp>
        <p:sp>
          <p:nvSpPr>
            <p:cNvPr id="14" name="PA-任意多边形 96"/>
            <p:cNvSpPr>
              <a:spLocks noEditPoints="1"/>
            </p:cNvSpPr>
            <p:nvPr>
              <p:custDataLst>
                <p:tags r:id="rId27"/>
              </p:custDataLst>
            </p:nvPr>
          </p:nvSpPr>
          <p:spPr bwMode="auto">
            <a:xfrm>
              <a:off x="4236102" y="3633712"/>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chemeClr val="bg1"/>
            </a:solidFill>
            <a:ln>
              <a:noFill/>
            </a:ln>
          </p:spPr>
          <p:txBody>
            <a:bodyPr vert="horz" wrap="square" lIns="91440" tIns="45720" rIns="91440" bIns="45720" numCol="1" anchor="t" anchorCtr="0" compatLnSpc="1"/>
            <a:lstStyle/>
            <a:p>
              <a:endParaRPr lang="zh-CN" altLang="en-US" sz="1000">
                <a:solidFill>
                  <a:schemeClr val="tx1"/>
                </a:solidFill>
                <a:latin typeface="微软雅黑" panose="020B0503020204020204" charset="-122"/>
                <a:ea typeface="微软雅黑" panose="020B0503020204020204" charset="-122"/>
                <a:cs typeface="字魂175号-创中圆" panose="00000500000000000000" charset="-122"/>
              </a:endParaRPr>
            </a:p>
          </p:txBody>
        </p:sp>
      </p:grpSp>
      <p:grpSp>
        <p:nvGrpSpPr>
          <p:cNvPr id="15" name="PA-组合 33"/>
          <p:cNvGrpSpPr/>
          <p:nvPr>
            <p:custDataLst>
              <p:tags r:id="rId28"/>
            </p:custDataLst>
          </p:nvPr>
        </p:nvGrpSpPr>
        <p:grpSpPr>
          <a:xfrm rot="0">
            <a:off x="4285615" y="2621280"/>
            <a:ext cx="575310" cy="575945"/>
            <a:chOff x="5694130" y="3428424"/>
            <a:chExt cx="732838" cy="732838"/>
          </a:xfrm>
        </p:grpSpPr>
        <p:sp>
          <p:nvSpPr>
            <p:cNvPr id="16" name="PA-椭圆 83"/>
            <p:cNvSpPr/>
            <p:nvPr>
              <p:custDataLst>
                <p:tags r:id="rId29"/>
              </p:custDataLst>
            </p:nvPr>
          </p:nvSpPr>
          <p:spPr>
            <a:xfrm>
              <a:off x="5694130" y="3428424"/>
              <a:ext cx="732838" cy="732838"/>
            </a:xfrm>
            <a:prstGeom prst="ellipse">
              <a:avLst/>
            </a:prstGeom>
            <a:solidFill>
              <a:srgbClr val="D9082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微软雅黑" panose="020B0503020204020204" charset="-122"/>
                <a:ea typeface="微软雅黑" panose="020B0503020204020204" charset="-122"/>
                <a:cs typeface="字魂175号-创中圆" panose="00000500000000000000" charset="-122"/>
              </a:endParaRPr>
            </a:p>
          </p:txBody>
        </p:sp>
        <p:sp>
          <p:nvSpPr>
            <p:cNvPr id="17" name="PA-任意多边形 112"/>
            <p:cNvSpPr>
              <a:spLocks noEditPoints="1"/>
            </p:cNvSpPr>
            <p:nvPr>
              <p:custDataLst>
                <p:tags r:id="rId30"/>
              </p:custDataLst>
            </p:nvPr>
          </p:nvSpPr>
          <p:spPr bwMode="auto">
            <a:xfrm>
              <a:off x="5899418" y="3633712"/>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chemeClr val="bg1"/>
            </a:solidFill>
            <a:ln>
              <a:noFill/>
            </a:ln>
          </p:spPr>
          <p:txBody>
            <a:bodyPr vert="horz" wrap="square" lIns="91440" tIns="45720" rIns="91440" bIns="45720" numCol="1" anchor="t" anchorCtr="0" compatLnSpc="1"/>
            <a:lstStyle/>
            <a:p>
              <a:endParaRPr lang="zh-CN" altLang="en-US" sz="1000">
                <a:solidFill>
                  <a:schemeClr val="tx1"/>
                </a:solidFill>
                <a:latin typeface="微软雅黑" panose="020B0503020204020204" charset="-122"/>
                <a:ea typeface="微软雅黑" panose="020B0503020204020204" charset="-122"/>
                <a:cs typeface="字魂175号-创中圆" panose="00000500000000000000" charset="-122"/>
              </a:endParaRPr>
            </a:p>
          </p:txBody>
        </p:sp>
      </p:grpSp>
      <p:grpSp>
        <p:nvGrpSpPr>
          <p:cNvPr id="18" name="PA-组合 42"/>
          <p:cNvGrpSpPr/>
          <p:nvPr>
            <p:custDataLst>
              <p:tags r:id="rId31"/>
            </p:custDataLst>
          </p:nvPr>
        </p:nvGrpSpPr>
        <p:grpSpPr>
          <a:xfrm rot="0">
            <a:off x="899795" y="3578860"/>
            <a:ext cx="2143760" cy="708025"/>
            <a:chOff x="1616273" y="2091953"/>
            <a:chExt cx="2729648" cy="901348"/>
          </a:xfrm>
        </p:grpSpPr>
        <p:sp>
          <p:nvSpPr>
            <p:cNvPr id="19" name="PA-文本框 27"/>
            <p:cNvSpPr txBox="1"/>
            <p:nvPr>
              <p:custDataLst>
                <p:tags r:id="rId32"/>
              </p:custDataLst>
            </p:nvPr>
          </p:nvSpPr>
          <p:spPr>
            <a:xfrm>
              <a:off x="2119323" y="2091953"/>
              <a:ext cx="1723549" cy="350856"/>
            </a:xfrm>
            <a:prstGeom prst="rect">
              <a:avLst/>
            </a:prstGeom>
            <a:noFill/>
            <a:ln>
              <a:noFill/>
            </a:ln>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dirty="0">
                  <a:solidFill>
                    <a:schemeClr val="tx1"/>
                  </a:solidFill>
                  <a:latin typeface="微软雅黑" panose="020B0503020204020204" charset="-122"/>
                  <a:ea typeface="微软雅黑" panose="020B0503020204020204" charset="-122"/>
                  <a:cs typeface="字魂175号-创中圆" panose="00000500000000000000" charset="-122"/>
                </a:rPr>
                <a:t>标题添加此处</a:t>
              </a:r>
              <a:endParaRPr lang="zh-CN" altLang="en-US" sz="1200" b="1" dirty="0">
                <a:solidFill>
                  <a:schemeClr val="tx1"/>
                </a:solidFill>
                <a:latin typeface="微软雅黑" panose="020B0503020204020204" charset="-122"/>
                <a:ea typeface="微软雅黑" panose="020B0503020204020204" charset="-122"/>
                <a:cs typeface="字魂175号-创中圆" panose="00000500000000000000" charset="-122"/>
              </a:endParaRPr>
            </a:p>
          </p:txBody>
        </p:sp>
        <p:sp>
          <p:nvSpPr>
            <p:cNvPr id="20" name="PA-文本框 28"/>
            <p:cNvSpPr txBox="1"/>
            <p:nvPr>
              <p:custDataLst>
                <p:tags r:id="rId33"/>
              </p:custDataLst>
            </p:nvPr>
          </p:nvSpPr>
          <p:spPr>
            <a:xfrm>
              <a:off x="1616273" y="2407193"/>
              <a:ext cx="2729648" cy="586108"/>
            </a:xfrm>
            <a:prstGeom prst="rect">
              <a:avLst/>
            </a:prstGeom>
            <a:noFill/>
            <a:ln>
              <a:noFill/>
            </a:ln>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800" dirty="0">
                  <a:solidFill>
                    <a:schemeClr val="tx1"/>
                  </a:solidFill>
                  <a:latin typeface="微软雅黑" panose="020B0503020204020204" charset="-122"/>
                  <a:ea typeface="微软雅黑" panose="020B0503020204020204" charset="-122"/>
                  <a:cs typeface="字魂175号-创中圆" panose="00000500000000000000" charset="-122"/>
                </a:rPr>
                <a:t>The user can demonstrate on a projector or computer, or print the presentation and make it into</a:t>
              </a:r>
              <a:endParaRPr lang="en-US" altLang="zh-CN" sz="800" dirty="0">
                <a:solidFill>
                  <a:schemeClr val="tx1"/>
                </a:solidFill>
                <a:latin typeface="微软雅黑" panose="020B0503020204020204" charset="-122"/>
                <a:ea typeface="微软雅黑" panose="020B0503020204020204" charset="-122"/>
                <a:cs typeface="字魂175号-创中圆" panose="00000500000000000000" charset="-122"/>
              </a:endParaRPr>
            </a:p>
          </p:txBody>
        </p:sp>
      </p:grpSp>
      <p:grpSp>
        <p:nvGrpSpPr>
          <p:cNvPr id="21" name="PA-组合 45"/>
          <p:cNvGrpSpPr/>
          <p:nvPr>
            <p:custDataLst>
              <p:tags r:id="rId34"/>
            </p:custDataLst>
          </p:nvPr>
        </p:nvGrpSpPr>
        <p:grpSpPr>
          <a:xfrm rot="0">
            <a:off x="3500120" y="3578860"/>
            <a:ext cx="2143760" cy="708025"/>
            <a:chOff x="1616273" y="2091953"/>
            <a:chExt cx="2729648" cy="901348"/>
          </a:xfrm>
        </p:grpSpPr>
        <p:sp>
          <p:nvSpPr>
            <p:cNvPr id="39" name="PA-文本框 27"/>
            <p:cNvSpPr txBox="1"/>
            <p:nvPr>
              <p:custDataLst>
                <p:tags r:id="rId35"/>
              </p:custDataLst>
            </p:nvPr>
          </p:nvSpPr>
          <p:spPr>
            <a:xfrm>
              <a:off x="2119323" y="2091953"/>
              <a:ext cx="1723549" cy="350856"/>
            </a:xfrm>
            <a:prstGeom prst="rect">
              <a:avLst/>
            </a:prstGeom>
            <a:noFill/>
            <a:ln>
              <a:noFill/>
            </a:ln>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dirty="0">
                  <a:solidFill>
                    <a:schemeClr val="tx1"/>
                  </a:solidFill>
                  <a:latin typeface="微软雅黑" panose="020B0503020204020204" charset="-122"/>
                  <a:ea typeface="微软雅黑" panose="020B0503020204020204" charset="-122"/>
                  <a:cs typeface="字魂175号-创中圆" panose="00000500000000000000" charset="-122"/>
                </a:rPr>
                <a:t>标题添加此处</a:t>
              </a:r>
              <a:endParaRPr lang="zh-CN" altLang="en-US" sz="1200" b="1" dirty="0">
                <a:solidFill>
                  <a:schemeClr val="tx1"/>
                </a:solidFill>
                <a:latin typeface="微软雅黑" panose="020B0503020204020204" charset="-122"/>
                <a:ea typeface="微软雅黑" panose="020B0503020204020204" charset="-122"/>
                <a:cs typeface="字魂175号-创中圆" panose="00000500000000000000" charset="-122"/>
              </a:endParaRPr>
            </a:p>
          </p:txBody>
        </p:sp>
        <p:sp>
          <p:nvSpPr>
            <p:cNvPr id="40" name="PA-文本框 28"/>
            <p:cNvSpPr txBox="1"/>
            <p:nvPr>
              <p:custDataLst>
                <p:tags r:id="rId36"/>
              </p:custDataLst>
            </p:nvPr>
          </p:nvSpPr>
          <p:spPr>
            <a:xfrm>
              <a:off x="1616273" y="2407193"/>
              <a:ext cx="2729648" cy="586108"/>
            </a:xfrm>
            <a:prstGeom prst="rect">
              <a:avLst/>
            </a:prstGeom>
            <a:noFill/>
            <a:ln>
              <a:noFill/>
            </a:ln>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800" dirty="0">
                  <a:solidFill>
                    <a:schemeClr val="tx1"/>
                  </a:solidFill>
                  <a:latin typeface="微软雅黑" panose="020B0503020204020204" charset="-122"/>
                  <a:ea typeface="微软雅黑" panose="020B0503020204020204" charset="-122"/>
                  <a:cs typeface="字魂175号-创中圆" panose="00000500000000000000" charset="-122"/>
                </a:rPr>
                <a:t>The user can demonstrate on a projector or computer, or print the presentation and make it into</a:t>
              </a:r>
              <a:endParaRPr lang="en-US" altLang="zh-CN" sz="800" dirty="0">
                <a:solidFill>
                  <a:schemeClr val="tx1"/>
                </a:solidFill>
                <a:latin typeface="微软雅黑" panose="020B0503020204020204" charset="-122"/>
                <a:ea typeface="微软雅黑" panose="020B0503020204020204" charset="-122"/>
                <a:cs typeface="字魂175号-创中圆" panose="00000500000000000000" charset="-122"/>
              </a:endParaRPr>
            </a:p>
          </p:txBody>
        </p:sp>
      </p:grpSp>
      <p:grpSp>
        <p:nvGrpSpPr>
          <p:cNvPr id="41" name="PA-组合 48"/>
          <p:cNvGrpSpPr/>
          <p:nvPr>
            <p:custDataLst>
              <p:tags r:id="rId37"/>
            </p:custDataLst>
          </p:nvPr>
        </p:nvGrpSpPr>
        <p:grpSpPr>
          <a:xfrm rot="0">
            <a:off x="6114415" y="3578860"/>
            <a:ext cx="2143760" cy="708025"/>
            <a:chOff x="1616273" y="2091953"/>
            <a:chExt cx="2729648" cy="901348"/>
          </a:xfrm>
        </p:grpSpPr>
        <p:sp>
          <p:nvSpPr>
            <p:cNvPr id="42" name="PA-文本框 27"/>
            <p:cNvSpPr txBox="1"/>
            <p:nvPr>
              <p:custDataLst>
                <p:tags r:id="rId38"/>
              </p:custDataLst>
            </p:nvPr>
          </p:nvSpPr>
          <p:spPr>
            <a:xfrm>
              <a:off x="2119323" y="2091953"/>
              <a:ext cx="1723549" cy="350856"/>
            </a:xfrm>
            <a:prstGeom prst="rect">
              <a:avLst/>
            </a:prstGeom>
            <a:noFill/>
            <a:ln>
              <a:noFill/>
            </a:ln>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dirty="0">
                  <a:solidFill>
                    <a:schemeClr val="tx1"/>
                  </a:solidFill>
                  <a:latin typeface="微软雅黑" panose="020B0503020204020204" charset="-122"/>
                  <a:ea typeface="微软雅黑" panose="020B0503020204020204" charset="-122"/>
                  <a:cs typeface="字魂175号-创中圆" panose="00000500000000000000" charset="-122"/>
                </a:rPr>
                <a:t>标题添加此处</a:t>
              </a:r>
              <a:endParaRPr lang="zh-CN" altLang="en-US" sz="1200" b="1" dirty="0">
                <a:solidFill>
                  <a:schemeClr val="tx1"/>
                </a:solidFill>
                <a:latin typeface="微软雅黑" panose="020B0503020204020204" charset="-122"/>
                <a:ea typeface="微软雅黑" panose="020B0503020204020204" charset="-122"/>
                <a:cs typeface="字魂175号-创中圆" panose="00000500000000000000" charset="-122"/>
              </a:endParaRPr>
            </a:p>
          </p:txBody>
        </p:sp>
        <p:sp>
          <p:nvSpPr>
            <p:cNvPr id="43" name="PA-文本框 28"/>
            <p:cNvSpPr txBox="1"/>
            <p:nvPr>
              <p:custDataLst>
                <p:tags r:id="rId39"/>
              </p:custDataLst>
            </p:nvPr>
          </p:nvSpPr>
          <p:spPr>
            <a:xfrm>
              <a:off x="1616273" y="2407193"/>
              <a:ext cx="2729648" cy="586108"/>
            </a:xfrm>
            <a:prstGeom prst="rect">
              <a:avLst/>
            </a:prstGeom>
            <a:noFill/>
            <a:ln>
              <a:noFill/>
            </a:ln>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800" dirty="0">
                  <a:solidFill>
                    <a:schemeClr val="tx1"/>
                  </a:solidFill>
                  <a:latin typeface="微软雅黑" panose="020B0503020204020204" charset="-122"/>
                  <a:ea typeface="微软雅黑" panose="020B0503020204020204" charset="-122"/>
                  <a:cs typeface="字魂175号-创中圆" panose="00000500000000000000" charset="-122"/>
                </a:rPr>
                <a:t>The user can demonstrate on a projector or computer, or print the presentation and make it into</a:t>
              </a:r>
              <a:endParaRPr lang="en-US" altLang="zh-CN" sz="800" dirty="0">
                <a:solidFill>
                  <a:schemeClr val="tx1"/>
                </a:solidFill>
                <a:latin typeface="微软雅黑" panose="020B0503020204020204" charset="-122"/>
                <a:ea typeface="微软雅黑" panose="020B0503020204020204" charset="-122"/>
                <a:cs typeface="字魂175号-创中圆" panose="00000500000000000000" charset="-122"/>
              </a:endParaRPr>
            </a:p>
          </p:txBody>
        </p:sp>
      </p:grpSp>
      <p:grpSp>
        <p:nvGrpSpPr>
          <p:cNvPr id="45" name="PA-组合 51"/>
          <p:cNvGrpSpPr/>
          <p:nvPr>
            <p:custDataLst>
              <p:tags r:id="rId40"/>
            </p:custDataLst>
          </p:nvPr>
        </p:nvGrpSpPr>
        <p:grpSpPr>
          <a:xfrm rot="0">
            <a:off x="2212975" y="1384300"/>
            <a:ext cx="2143760" cy="708025"/>
            <a:chOff x="1616273" y="2091953"/>
            <a:chExt cx="2729648" cy="901348"/>
          </a:xfrm>
        </p:grpSpPr>
        <p:sp>
          <p:nvSpPr>
            <p:cNvPr id="46" name="PA-文本框 27"/>
            <p:cNvSpPr txBox="1"/>
            <p:nvPr>
              <p:custDataLst>
                <p:tags r:id="rId41"/>
              </p:custDataLst>
            </p:nvPr>
          </p:nvSpPr>
          <p:spPr>
            <a:xfrm>
              <a:off x="2119323" y="2091953"/>
              <a:ext cx="1723549" cy="350856"/>
            </a:xfrm>
            <a:prstGeom prst="rect">
              <a:avLst/>
            </a:prstGeom>
            <a:noFill/>
            <a:ln>
              <a:noFill/>
            </a:ln>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dirty="0">
                  <a:solidFill>
                    <a:schemeClr val="tx1"/>
                  </a:solidFill>
                  <a:latin typeface="微软雅黑" panose="020B0503020204020204" charset="-122"/>
                  <a:ea typeface="微软雅黑" panose="020B0503020204020204" charset="-122"/>
                  <a:cs typeface="字魂175号-创中圆" panose="00000500000000000000" charset="-122"/>
                </a:rPr>
                <a:t>标题添加此处</a:t>
              </a:r>
              <a:endParaRPr lang="zh-CN" altLang="en-US" sz="1200" b="1" dirty="0">
                <a:solidFill>
                  <a:schemeClr val="tx1"/>
                </a:solidFill>
                <a:latin typeface="微软雅黑" panose="020B0503020204020204" charset="-122"/>
                <a:ea typeface="微软雅黑" panose="020B0503020204020204" charset="-122"/>
                <a:cs typeface="字魂175号-创中圆" panose="00000500000000000000" charset="-122"/>
              </a:endParaRPr>
            </a:p>
          </p:txBody>
        </p:sp>
        <p:sp>
          <p:nvSpPr>
            <p:cNvPr id="47" name="PA-文本框 28"/>
            <p:cNvSpPr txBox="1"/>
            <p:nvPr>
              <p:custDataLst>
                <p:tags r:id="rId42"/>
              </p:custDataLst>
            </p:nvPr>
          </p:nvSpPr>
          <p:spPr>
            <a:xfrm>
              <a:off x="1616273" y="2407193"/>
              <a:ext cx="2729648" cy="586108"/>
            </a:xfrm>
            <a:prstGeom prst="rect">
              <a:avLst/>
            </a:prstGeom>
            <a:noFill/>
            <a:ln>
              <a:noFill/>
            </a:ln>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800" dirty="0">
                  <a:solidFill>
                    <a:schemeClr val="tx1"/>
                  </a:solidFill>
                  <a:latin typeface="微软雅黑" panose="020B0503020204020204" charset="-122"/>
                  <a:ea typeface="微软雅黑" panose="020B0503020204020204" charset="-122"/>
                  <a:cs typeface="字魂175号-创中圆" panose="00000500000000000000" charset="-122"/>
                </a:rPr>
                <a:t>The user can demonstrate on a projector or computer, or print the presentation and make it into</a:t>
              </a:r>
              <a:endParaRPr lang="en-US" altLang="zh-CN" sz="800" dirty="0">
                <a:solidFill>
                  <a:schemeClr val="tx1"/>
                </a:solidFill>
                <a:latin typeface="微软雅黑" panose="020B0503020204020204" charset="-122"/>
                <a:ea typeface="微软雅黑" panose="020B0503020204020204" charset="-122"/>
                <a:cs typeface="字魂175号-创中圆" panose="00000500000000000000" charset="-122"/>
              </a:endParaRPr>
            </a:p>
          </p:txBody>
        </p:sp>
      </p:grpSp>
      <p:grpSp>
        <p:nvGrpSpPr>
          <p:cNvPr id="49" name="PA-组合 57"/>
          <p:cNvGrpSpPr/>
          <p:nvPr>
            <p:custDataLst>
              <p:tags r:id="rId43"/>
            </p:custDataLst>
          </p:nvPr>
        </p:nvGrpSpPr>
        <p:grpSpPr>
          <a:xfrm rot="0">
            <a:off x="4822825" y="1384300"/>
            <a:ext cx="2143760" cy="708025"/>
            <a:chOff x="1616273" y="2091953"/>
            <a:chExt cx="2729648" cy="901348"/>
          </a:xfrm>
        </p:grpSpPr>
        <p:sp>
          <p:nvSpPr>
            <p:cNvPr id="50" name="PA-文本框 27"/>
            <p:cNvSpPr txBox="1"/>
            <p:nvPr>
              <p:custDataLst>
                <p:tags r:id="rId44"/>
              </p:custDataLst>
            </p:nvPr>
          </p:nvSpPr>
          <p:spPr>
            <a:xfrm>
              <a:off x="2119323" y="2091953"/>
              <a:ext cx="1723549" cy="350856"/>
            </a:xfrm>
            <a:prstGeom prst="rect">
              <a:avLst/>
            </a:prstGeom>
            <a:noFill/>
            <a:ln>
              <a:noFill/>
            </a:ln>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dirty="0">
                  <a:solidFill>
                    <a:schemeClr val="tx1"/>
                  </a:solidFill>
                  <a:latin typeface="微软雅黑" panose="020B0503020204020204" charset="-122"/>
                  <a:ea typeface="微软雅黑" panose="020B0503020204020204" charset="-122"/>
                  <a:cs typeface="字魂175号-创中圆" panose="00000500000000000000" charset="-122"/>
                </a:rPr>
                <a:t>标题添加此处</a:t>
              </a:r>
              <a:endParaRPr lang="zh-CN" altLang="en-US" sz="1200" b="1" dirty="0">
                <a:solidFill>
                  <a:schemeClr val="tx1"/>
                </a:solidFill>
                <a:latin typeface="微软雅黑" panose="020B0503020204020204" charset="-122"/>
                <a:ea typeface="微软雅黑" panose="020B0503020204020204" charset="-122"/>
                <a:cs typeface="字魂175号-创中圆" panose="00000500000000000000" charset="-122"/>
              </a:endParaRPr>
            </a:p>
          </p:txBody>
        </p:sp>
        <p:sp>
          <p:nvSpPr>
            <p:cNvPr id="52" name="PA-文本框 28"/>
            <p:cNvSpPr txBox="1"/>
            <p:nvPr>
              <p:custDataLst>
                <p:tags r:id="rId45"/>
              </p:custDataLst>
            </p:nvPr>
          </p:nvSpPr>
          <p:spPr>
            <a:xfrm>
              <a:off x="1616273" y="2407193"/>
              <a:ext cx="2729648" cy="586108"/>
            </a:xfrm>
            <a:prstGeom prst="rect">
              <a:avLst/>
            </a:prstGeom>
            <a:noFill/>
            <a:ln>
              <a:noFill/>
            </a:ln>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800" dirty="0">
                  <a:solidFill>
                    <a:schemeClr val="tx1"/>
                  </a:solidFill>
                  <a:latin typeface="微软雅黑" panose="020B0503020204020204" charset="-122"/>
                  <a:ea typeface="微软雅黑" panose="020B0503020204020204" charset="-122"/>
                  <a:cs typeface="字魂175号-创中圆" panose="00000500000000000000" charset="-122"/>
                </a:rPr>
                <a:t>The user can demonstrate on a projector or computer, or print the presentation and make it into</a:t>
              </a:r>
              <a:endParaRPr lang="en-US" altLang="zh-CN" sz="800" dirty="0">
                <a:solidFill>
                  <a:schemeClr val="tx1"/>
                </a:solidFill>
                <a:latin typeface="微软雅黑" panose="020B0503020204020204" charset="-122"/>
                <a:ea typeface="微软雅黑" panose="020B0503020204020204" charset="-122"/>
                <a:cs typeface="字魂175号-创中圆" panose="0000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p14:dur="9" advTm="1826">
        <p:comb dir="vert"/>
      </p:transition>
    </mc:Choice>
    <mc:Fallback>
      <p:transition advTm="1826">
        <p:comb dir="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高考喜报"/>
          <p:cNvPicPr>
            <a:picLocks noChangeAspect="1"/>
          </p:cNvPicPr>
          <p:nvPr/>
        </p:nvPicPr>
        <p:blipFill>
          <a:blip r:embed="rId1"/>
          <a:srcRect b="57844"/>
          <a:stretch>
            <a:fillRect/>
          </a:stretch>
        </p:blipFill>
        <p:spPr>
          <a:xfrm>
            <a:off x="0" y="0"/>
            <a:ext cx="9144000" cy="5139690"/>
          </a:xfrm>
          <a:prstGeom prst="rect">
            <a:avLst/>
          </a:prstGeom>
        </p:spPr>
      </p:pic>
      <p:sp>
        <p:nvSpPr>
          <p:cNvPr id="2050" name="文本框 2"/>
          <p:cNvSpPr txBox="1">
            <a:spLocks noChangeArrowheads="1"/>
          </p:cNvSpPr>
          <p:nvPr>
            <p:custDataLst>
              <p:tags r:id="rId2"/>
            </p:custDataLst>
          </p:nvPr>
        </p:nvSpPr>
        <p:spPr bwMode="auto">
          <a:xfrm>
            <a:off x="2879173" y="1288809"/>
            <a:ext cx="3153793" cy="2297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14925" b="1"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sym typeface="Source Han Sans K Normal" panose="020B0400000000000000" pitchFamily="34" charset="-128"/>
              </a:rPr>
              <a:t>02</a:t>
            </a:r>
            <a:endParaRPr lang="en-US" altLang="zh-CN" sz="14925" b="1"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sym typeface="Source Han Sans K Normal" panose="020B0400000000000000" pitchFamily="34" charset="-128"/>
            </a:endParaRPr>
          </a:p>
        </p:txBody>
      </p:sp>
      <p:cxnSp>
        <p:nvCxnSpPr>
          <p:cNvPr id="4" name="直接连接符 3"/>
          <p:cNvCxnSpPr/>
          <p:nvPr>
            <p:custDataLst>
              <p:tags r:id="rId3"/>
            </p:custDataLst>
          </p:nvPr>
        </p:nvCxnSpPr>
        <p:spPr>
          <a:xfrm>
            <a:off x="2929933" y="3851090"/>
            <a:ext cx="2946611" cy="0"/>
          </a:xfrm>
          <a:prstGeom prst="line">
            <a:avLst/>
          </a:prstGeom>
          <a:ln w="12700">
            <a:solidFill>
              <a:srgbClr val="FFE18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 name="文本框 11"/>
          <p:cNvSpPr txBox="1">
            <a:spLocks noChangeArrowheads="1"/>
          </p:cNvSpPr>
          <p:nvPr>
            <p:custDataLst>
              <p:tags r:id="rId4"/>
            </p:custDataLst>
          </p:nvPr>
        </p:nvSpPr>
        <p:spPr bwMode="auto">
          <a:xfrm>
            <a:off x="3153895" y="2271730"/>
            <a:ext cx="2465355" cy="415290"/>
          </a:xfrm>
          <a:prstGeom prst="rect">
            <a:avLst/>
          </a:prstGeom>
          <a:solidFill>
            <a:srgbClr val="D9082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2700" b="1" dirty="0">
                <a:gradFill>
                  <a:gsLst>
                    <a:gs pos="0">
                      <a:srgbClr val="FFEFA9">
                        <a:lumMod val="96000"/>
                        <a:lumOff val="4000"/>
                      </a:srgbClr>
                    </a:gs>
                    <a:gs pos="100000">
                      <a:srgbClr val="775539">
                        <a:lumMod val="98000"/>
                      </a:srgbClr>
                    </a:gs>
                    <a:gs pos="83000">
                      <a:srgbClr val="FFCB4B"/>
                    </a:gs>
                  </a:gsLst>
                  <a:lin ang="5400000" scaled="0"/>
                </a:gra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章节 </a:t>
            </a:r>
            <a:r>
              <a:rPr lang="en-US" altLang="zh-CN" sz="2700" b="1" dirty="0">
                <a:gradFill>
                  <a:gsLst>
                    <a:gs pos="0">
                      <a:srgbClr val="FFEFA9">
                        <a:lumMod val="96000"/>
                        <a:lumOff val="4000"/>
                      </a:srgbClr>
                    </a:gs>
                    <a:gs pos="100000">
                      <a:srgbClr val="775539">
                        <a:lumMod val="98000"/>
                      </a:srgbClr>
                    </a:gs>
                    <a:gs pos="83000">
                      <a:srgbClr val="FFCB4B"/>
                    </a:gs>
                  </a:gsLst>
                  <a:lin ang="5400000" scaled="0"/>
                </a:gra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PART</a:t>
            </a:r>
            <a:endParaRPr lang="en-US" altLang="zh-CN" sz="2700" b="1" dirty="0">
              <a:gradFill>
                <a:gsLst>
                  <a:gs pos="0">
                    <a:srgbClr val="FFEFA9">
                      <a:lumMod val="96000"/>
                      <a:lumOff val="4000"/>
                    </a:srgbClr>
                  </a:gs>
                  <a:gs pos="100000">
                    <a:srgbClr val="775539">
                      <a:lumMod val="98000"/>
                    </a:srgbClr>
                  </a:gs>
                  <a:gs pos="83000">
                    <a:srgbClr val="FFCB4B"/>
                  </a:gs>
                </a:gsLst>
                <a:lin ang="5400000" scaled="0"/>
              </a:gra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endParaRPr>
          </a:p>
        </p:txBody>
      </p:sp>
      <p:sp>
        <p:nvSpPr>
          <p:cNvPr id="6" name="矩形 5"/>
          <p:cNvSpPr/>
          <p:nvPr/>
        </p:nvSpPr>
        <p:spPr>
          <a:xfrm>
            <a:off x="3068998" y="3260636"/>
            <a:ext cx="3177862" cy="590550"/>
          </a:xfrm>
          <a:prstGeom prst="rect">
            <a:avLst/>
          </a:prstGeom>
        </p:spPr>
        <p:txBody>
          <a:bodyPr wrap="square" lIns="0" tIns="0" rIns="0" bIns="0">
            <a:spAutoFit/>
          </a:bodyPr>
          <a:lstStyle/>
          <a:p>
            <a:r>
              <a:rPr lang="zh-CN" altLang="en-US" sz="38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输入标题内容</a:t>
            </a:r>
            <a:endParaRPr lang="zh-CN" altLang="en-US" sz="38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9" name="TextBox 11"/>
          <p:cNvSpPr txBox="1"/>
          <p:nvPr/>
        </p:nvSpPr>
        <p:spPr>
          <a:xfrm>
            <a:off x="2929933" y="3898326"/>
            <a:ext cx="1512570" cy="266065"/>
          </a:xfrm>
          <a:prstGeom prst="rect">
            <a:avLst/>
          </a:prstGeom>
          <a:noFill/>
        </p:spPr>
        <p:txBody>
          <a:bodyPr wrap="none" rtlCol="0">
            <a:spAutoFit/>
          </a:bodyPr>
          <a:lstStyle/>
          <a:p>
            <a:pPr marL="171450" lvl="1" indent="-171450">
              <a:buFont typeface="Arial" panose="020B0604020202020204" pitchFamily="34" charset="0"/>
              <a:buChar char="•"/>
            </a:pPr>
            <a:r>
              <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添加相关标题文字</a:t>
            </a:r>
            <a:endPar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5" name="TextBox 11"/>
          <p:cNvSpPr txBox="1"/>
          <p:nvPr/>
        </p:nvSpPr>
        <p:spPr>
          <a:xfrm>
            <a:off x="4454844" y="3898326"/>
            <a:ext cx="1512570" cy="266065"/>
          </a:xfrm>
          <a:prstGeom prst="rect">
            <a:avLst/>
          </a:prstGeom>
          <a:noFill/>
        </p:spPr>
        <p:txBody>
          <a:bodyPr wrap="none" rtlCol="0">
            <a:spAutoFit/>
          </a:bodyPr>
          <a:lstStyle/>
          <a:p>
            <a:pPr marL="171450" lvl="1" indent="-171450">
              <a:buFont typeface="Arial" panose="020B0604020202020204" pitchFamily="34" charset="0"/>
              <a:buChar char="•"/>
            </a:pPr>
            <a:r>
              <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添加相关标题文字</a:t>
            </a:r>
            <a:endPar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6" name="TextBox 11"/>
          <p:cNvSpPr txBox="1"/>
          <p:nvPr/>
        </p:nvSpPr>
        <p:spPr>
          <a:xfrm>
            <a:off x="2929933" y="4164589"/>
            <a:ext cx="1512570" cy="266065"/>
          </a:xfrm>
          <a:prstGeom prst="rect">
            <a:avLst/>
          </a:prstGeom>
          <a:noFill/>
        </p:spPr>
        <p:txBody>
          <a:bodyPr wrap="none" rtlCol="0">
            <a:spAutoFit/>
          </a:bodyPr>
          <a:lstStyle/>
          <a:p>
            <a:pPr marL="171450" lvl="1" indent="-171450">
              <a:buFont typeface="Arial" panose="020B0604020202020204" pitchFamily="34" charset="0"/>
              <a:buChar char="•"/>
            </a:pPr>
            <a:r>
              <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添加相关标题文字</a:t>
            </a:r>
            <a:endPar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7" name="TextBox 11"/>
          <p:cNvSpPr txBox="1"/>
          <p:nvPr/>
        </p:nvSpPr>
        <p:spPr>
          <a:xfrm>
            <a:off x="4454844" y="4164589"/>
            <a:ext cx="1512570" cy="266065"/>
          </a:xfrm>
          <a:prstGeom prst="rect">
            <a:avLst/>
          </a:prstGeom>
          <a:noFill/>
        </p:spPr>
        <p:txBody>
          <a:bodyPr wrap="none" rtlCol="0">
            <a:spAutoFit/>
          </a:bodyPr>
          <a:lstStyle/>
          <a:p>
            <a:pPr marL="171450" lvl="1" indent="-171450">
              <a:buFont typeface="Arial" panose="020B0604020202020204" pitchFamily="34" charset="0"/>
              <a:buChar char="•"/>
            </a:pPr>
            <a:r>
              <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添加相关标题文字</a:t>
            </a:r>
            <a:endPar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Tree>
  </p:cSld>
  <p:clrMapOvr>
    <a:masterClrMapping/>
  </p:clrMapOvr>
  <mc:AlternateContent xmlns:mc="http://schemas.openxmlformats.org/markup-compatibility/2006">
    <mc:Choice xmlns:p14="http://schemas.microsoft.com/office/powerpoint/2010/main" Requires="p14">
      <p:transition p14:dur="9" advTm="1170">
        <p:comb dir="vert"/>
      </p:transition>
    </mc:Choice>
    <mc:Fallback>
      <p:transition advTm="1170">
        <p:comb dir="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8" name="组合 7"/>
          <p:cNvGrpSpPr/>
          <p:nvPr/>
        </p:nvGrpSpPr>
        <p:grpSpPr>
          <a:xfrm>
            <a:off x="156210" y="176530"/>
            <a:ext cx="8816340" cy="4818380"/>
            <a:chOff x="246" y="278"/>
            <a:chExt cx="13884" cy="7588"/>
          </a:xfrm>
        </p:grpSpPr>
        <p:sp>
          <p:nvSpPr>
            <p:cNvPr id="9" name="矩形 8"/>
            <p:cNvSpPr/>
            <p:nvPr/>
          </p:nvSpPr>
          <p:spPr>
            <a:xfrm>
              <a:off x="246" y="278"/>
              <a:ext cx="13885" cy="7589"/>
            </a:xfrm>
            <a:prstGeom prst="rect">
              <a:avLst/>
            </a:prstGeom>
            <a:solidFill>
              <a:srgbClr val="FEF9D9"/>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TextBox 8"/>
            <p:cNvSpPr txBox="1"/>
            <p:nvPr/>
          </p:nvSpPr>
          <p:spPr>
            <a:xfrm>
              <a:off x="436" y="531"/>
              <a:ext cx="3144" cy="436"/>
            </a:xfrm>
            <a:prstGeom prst="rect">
              <a:avLst/>
            </a:prstGeom>
            <a:noFill/>
          </p:spPr>
          <p:txBody>
            <a:bodyPr wrap="square" lIns="0" tIns="0" rIns="0" bIns="0" rtlCol="0" anchor="ctr">
              <a:spAutoFit/>
            </a:bodyPr>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输入标题内容</a:t>
              </a:r>
              <a:endParaRPr lang="en-US" altLang="zh-CN"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sp>
          <p:nvSpPr>
            <p:cNvPr id="33" name="TextBox 8"/>
            <p:cNvSpPr txBox="1"/>
            <p:nvPr/>
          </p:nvSpPr>
          <p:spPr>
            <a:xfrm>
              <a:off x="436" y="1069"/>
              <a:ext cx="3144" cy="193"/>
            </a:xfrm>
            <a:prstGeom prst="rect">
              <a:avLst/>
            </a:prstGeom>
            <a:noFill/>
          </p:spPr>
          <p:txBody>
            <a:bodyPr wrap="square" lIns="0" tIns="0" rIns="0" bIns="0" rtlCol="0" anchor="ctr">
              <a:spAutoFit/>
            </a:bodyPr>
            <a:p>
              <a:r>
                <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CLICK TO ADD CAPTION TEXT</a:t>
              </a:r>
              <a:endPar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grpSp>
      <p:grpSp>
        <p:nvGrpSpPr>
          <p:cNvPr id="55" name="组合 54"/>
          <p:cNvGrpSpPr/>
          <p:nvPr/>
        </p:nvGrpSpPr>
        <p:grpSpPr>
          <a:xfrm>
            <a:off x="1184275" y="940435"/>
            <a:ext cx="6737350" cy="3770989"/>
            <a:chOff x="2780" y="1834"/>
            <a:chExt cx="13639" cy="7634"/>
          </a:xfrm>
        </p:grpSpPr>
        <p:grpSp>
          <p:nvGrpSpPr>
            <p:cNvPr id="43" name="组合 42"/>
            <p:cNvGrpSpPr/>
            <p:nvPr/>
          </p:nvGrpSpPr>
          <p:grpSpPr>
            <a:xfrm>
              <a:off x="13286" y="2314"/>
              <a:ext cx="3133" cy="6480"/>
              <a:chOff x="8057477" y="946673"/>
              <a:chExt cx="2205317" cy="4561242"/>
            </a:xfrm>
          </p:grpSpPr>
          <p:sp>
            <p:nvSpPr>
              <p:cNvPr id="40" name="矩形 39"/>
              <p:cNvSpPr/>
              <p:nvPr/>
            </p:nvSpPr>
            <p:spPr>
              <a:xfrm>
                <a:off x="8057477" y="946673"/>
                <a:ext cx="2205317" cy="4539727"/>
              </a:xfrm>
              <a:prstGeom prst="rect">
                <a:avLst/>
              </a:prstGeom>
              <a:noFill/>
              <a:ln w="38100">
                <a:solidFill>
                  <a:srgbClr val="8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latin typeface="微软雅黑" panose="020B0503020204020204" charset="-122"/>
                  <a:ea typeface="微软雅黑" panose="020B0503020204020204" charset="-122"/>
                </a:endParaRPr>
              </a:p>
            </p:txBody>
          </p:sp>
          <p:cxnSp>
            <p:nvCxnSpPr>
              <p:cNvPr id="41" name="直接连接符 40"/>
              <p:cNvCxnSpPr/>
              <p:nvPr/>
            </p:nvCxnSpPr>
            <p:spPr>
              <a:xfrm>
                <a:off x="9563548" y="946673"/>
                <a:ext cx="0" cy="4561242"/>
              </a:xfrm>
              <a:prstGeom prst="line">
                <a:avLst/>
              </a:prstGeom>
              <a:ln w="19050">
                <a:solidFill>
                  <a:srgbClr val="8E000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9562693" y="1803078"/>
                <a:ext cx="688488" cy="0"/>
              </a:xfrm>
              <a:prstGeom prst="line">
                <a:avLst/>
              </a:prstGeom>
              <a:ln w="19050">
                <a:solidFill>
                  <a:srgbClr val="8E0000"/>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9551934" y="4685094"/>
                <a:ext cx="699247" cy="0"/>
              </a:xfrm>
              <a:prstGeom prst="line">
                <a:avLst/>
              </a:prstGeom>
              <a:ln w="19050">
                <a:solidFill>
                  <a:srgbClr val="8E0000"/>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9563547" y="3724421"/>
                <a:ext cx="699247" cy="0"/>
              </a:xfrm>
              <a:prstGeom prst="line">
                <a:avLst/>
              </a:prstGeom>
              <a:ln w="19050">
                <a:solidFill>
                  <a:srgbClr val="8E0000"/>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9563547" y="2746560"/>
                <a:ext cx="699247" cy="0"/>
              </a:xfrm>
              <a:prstGeom prst="line">
                <a:avLst/>
              </a:prstGeom>
              <a:ln w="19050">
                <a:solidFill>
                  <a:srgbClr val="8E0000"/>
                </a:solidFill>
              </a:ln>
            </p:spPr>
            <p:style>
              <a:lnRef idx="1">
                <a:schemeClr val="accent1"/>
              </a:lnRef>
              <a:fillRef idx="0">
                <a:schemeClr val="accent1"/>
              </a:fillRef>
              <a:effectRef idx="0">
                <a:schemeClr val="accent1"/>
              </a:effectRef>
              <a:fontRef idx="minor">
                <a:schemeClr val="tx1"/>
              </a:fontRef>
            </p:style>
          </p:cxnSp>
        </p:grpSp>
        <p:sp>
          <p:nvSpPr>
            <p:cNvPr id="47" name="文本框 46"/>
            <p:cNvSpPr txBox="1"/>
            <p:nvPr/>
          </p:nvSpPr>
          <p:spPr>
            <a:xfrm>
              <a:off x="13920" y="3155"/>
              <a:ext cx="872" cy="4670"/>
            </a:xfrm>
            <a:prstGeom prst="rect">
              <a:avLst/>
            </a:prstGeom>
            <a:noFill/>
          </p:spPr>
          <p:txBody>
            <a:bodyPr vert="horz" wrap="square" rtlCol="0">
              <a:spAutoFit/>
            </a:bodyPr>
            <a:p>
              <a:pPr algn="dist"/>
              <a:r>
                <a:rPr lang="zh-CN" altLang="en-US" sz="2400" dirty="0">
                  <a:latin typeface="微软雅黑" panose="020B0503020204020204" charset="-122"/>
                  <a:ea typeface="微软雅黑" panose="020B0503020204020204" charset="-122"/>
                </a:rPr>
                <a:t>输入需要标题</a:t>
              </a:r>
              <a:endParaRPr lang="zh-CN" altLang="en-US" sz="2400" dirty="0">
                <a:latin typeface="微软雅黑" panose="020B0503020204020204" charset="-122"/>
                <a:ea typeface="微软雅黑" panose="020B0503020204020204" charset="-122"/>
              </a:endParaRPr>
            </a:p>
          </p:txBody>
        </p:sp>
        <p:grpSp>
          <p:nvGrpSpPr>
            <p:cNvPr id="51" name="组合 50"/>
            <p:cNvGrpSpPr/>
            <p:nvPr/>
          </p:nvGrpSpPr>
          <p:grpSpPr>
            <a:xfrm>
              <a:off x="15426" y="2677"/>
              <a:ext cx="977" cy="5843"/>
              <a:chOff x="9795421" y="1699855"/>
              <a:chExt cx="620183" cy="3710344"/>
            </a:xfrm>
          </p:grpSpPr>
          <p:sp>
            <p:nvSpPr>
              <p:cNvPr id="48" name="文本框 47"/>
              <p:cNvSpPr txBox="1"/>
              <p:nvPr/>
            </p:nvSpPr>
            <p:spPr>
              <a:xfrm>
                <a:off x="9795421" y="1699855"/>
                <a:ext cx="609597" cy="512611"/>
              </a:xfrm>
              <a:prstGeom prst="rect">
                <a:avLst/>
              </a:prstGeom>
              <a:noFill/>
            </p:spPr>
            <p:txBody>
              <a:bodyPr wrap="square" rtlCol="0">
                <a:spAutoFit/>
              </a:bodyPr>
              <a:p>
                <a:r>
                  <a:rPr lang="zh-CN" altLang="en-US" sz="2000" dirty="0">
                    <a:solidFill>
                      <a:srgbClr val="8E0000"/>
                    </a:solidFill>
                    <a:latin typeface="微软雅黑" panose="020B0503020204020204" charset="-122"/>
                    <a:ea typeface="微软雅黑" panose="020B0503020204020204" charset="-122"/>
                  </a:rPr>
                  <a:t>喜</a:t>
                </a:r>
                <a:endParaRPr lang="zh-CN" altLang="en-US" sz="2000" dirty="0">
                  <a:solidFill>
                    <a:srgbClr val="8E0000"/>
                  </a:solidFill>
                  <a:latin typeface="微软雅黑" panose="020B0503020204020204" charset="-122"/>
                  <a:ea typeface="微软雅黑" panose="020B0503020204020204" charset="-122"/>
                </a:endParaRPr>
              </a:p>
            </p:txBody>
          </p:sp>
          <p:sp>
            <p:nvSpPr>
              <p:cNvPr id="49" name="文本框 48"/>
              <p:cNvSpPr txBox="1"/>
              <p:nvPr/>
            </p:nvSpPr>
            <p:spPr>
              <a:xfrm>
                <a:off x="9795421" y="2502972"/>
                <a:ext cx="609597" cy="512611"/>
              </a:xfrm>
              <a:prstGeom prst="rect">
                <a:avLst/>
              </a:prstGeom>
              <a:noFill/>
            </p:spPr>
            <p:txBody>
              <a:bodyPr wrap="square" rtlCol="0">
                <a:spAutoFit/>
              </a:bodyPr>
              <a:p>
                <a:r>
                  <a:rPr lang="zh-CN" altLang="en-US" sz="2000" dirty="0">
                    <a:solidFill>
                      <a:srgbClr val="8E0000"/>
                    </a:solidFill>
                    <a:latin typeface="微软雅黑" panose="020B0503020204020204" charset="-122"/>
                    <a:ea typeface="微软雅黑" panose="020B0503020204020204" charset="-122"/>
                  </a:rPr>
                  <a:t>迎</a:t>
                </a:r>
                <a:endParaRPr lang="zh-CN" altLang="en-US" sz="2000" dirty="0">
                  <a:solidFill>
                    <a:srgbClr val="8E0000"/>
                  </a:solidFill>
                  <a:latin typeface="微软雅黑" panose="020B0503020204020204" charset="-122"/>
                  <a:ea typeface="微软雅黑" panose="020B0503020204020204" charset="-122"/>
                </a:endParaRPr>
              </a:p>
            </p:txBody>
          </p:sp>
          <p:sp>
            <p:nvSpPr>
              <p:cNvPr id="50" name="文本框 49"/>
              <p:cNvSpPr txBox="1"/>
              <p:nvPr/>
            </p:nvSpPr>
            <p:spPr>
              <a:xfrm>
                <a:off x="9806007" y="3320772"/>
                <a:ext cx="609597" cy="512611"/>
              </a:xfrm>
              <a:prstGeom prst="rect">
                <a:avLst/>
              </a:prstGeom>
              <a:noFill/>
            </p:spPr>
            <p:txBody>
              <a:bodyPr wrap="square" rtlCol="0">
                <a:spAutoFit/>
              </a:bodyPr>
              <a:p>
                <a:r>
                  <a:rPr lang="en-US" altLang="zh-CN" sz="2000" dirty="0">
                    <a:solidFill>
                      <a:srgbClr val="8E0000"/>
                    </a:solidFill>
                    <a:latin typeface="微软雅黑" panose="020B0503020204020204" charset="-122"/>
                    <a:ea typeface="微软雅黑" panose="020B0503020204020204" charset="-122"/>
                  </a:rPr>
                  <a:t>X</a:t>
                </a:r>
                <a:endParaRPr lang="en-US" altLang="zh-CN" sz="2000" dirty="0">
                  <a:solidFill>
                    <a:srgbClr val="8E0000"/>
                  </a:solidFill>
                  <a:latin typeface="微软雅黑" panose="020B0503020204020204" charset="-122"/>
                  <a:ea typeface="微软雅黑" panose="020B0503020204020204" charset="-122"/>
                </a:endParaRPr>
              </a:p>
            </p:txBody>
          </p:sp>
          <p:sp>
            <p:nvSpPr>
              <p:cNvPr id="52" name="文本框 51"/>
              <p:cNvSpPr txBox="1"/>
              <p:nvPr/>
            </p:nvSpPr>
            <p:spPr>
              <a:xfrm>
                <a:off x="9806007" y="4184661"/>
                <a:ext cx="609597" cy="512611"/>
              </a:xfrm>
              <a:prstGeom prst="rect">
                <a:avLst/>
              </a:prstGeom>
              <a:noFill/>
            </p:spPr>
            <p:txBody>
              <a:bodyPr wrap="square" rtlCol="0">
                <a:spAutoFit/>
              </a:bodyPr>
              <a:p>
                <a:r>
                  <a:rPr lang="en-US" altLang="zh-CN" sz="2000" dirty="0">
                    <a:solidFill>
                      <a:srgbClr val="8E0000"/>
                    </a:solidFill>
                    <a:latin typeface="微软雅黑" panose="020B0503020204020204" charset="-122"/>
                    <a:ea typeface="微软雅黑" panose="020B0503020204020204" charset="-122"/>
                  </a:rPr>
                  <a:t>X</a:t>
                </a:r>
                <a:endParaRPr lang="en-US" altLang="zh-CN" sz="2000" dirty="0">
                  <a:solidFill>
                    <a:srgbClr val="8E0000"/>
                  </a:solidFill>
                  <a:latin typeface="微软雅黑" panose="020B0503020204020204" charset="-122"/>
                  <a:ea typeface="微软雅黑" panose="020B0503020204020204" charset="-122"/>
                </a:endParaRPr>
              </a:p>
            </p:txBody>
          </p:sp>
          <p:pic>
            <p:nvPicPr>
              <p:cNvPr id="53" name="图片 52"/>
              <p:cNvPicPr>
                <a:picLocks noChangeAspect="1"/>
              </p:cNvPicPr>
              <p:nvPr/>
            </p:nvPicPr>
            <p:blipFill>
              <a:blip r:embed="rId1">
                <a:extLst>
                  <a:ext uri="{BEBA8EAE-BF5A-486C-A8C5-ECC9F3942E4B}">
                    <a14:imgProps xmlns:a14="http://schemas.microsoft.com/office/drawing/2010/main">
                      <a14:imgLayer r:embed="rId2">
                        <a14:imgEffect>
                          <a14:backgroundRemoval t="743" b="97398" l="7500" r="98571">
                            <a14:foregroundMark x1="41429" y1="36431" x2="52143" y2="33457"/>
                            <a14:foregroundMark x1="48929" y1="21190" x2="52857" y2="24164"/>
                            <a14:foregroundMark x1="46786" y1="60223" x2="48929" y2="65799"/>
                            <a14:foregroundMark x1="46071" y1="82900" x2="65000" y2="75836"/>
                          </a14:backgroundRemoval>
                        </a14:imgEffect>
                      </a14:imgLayer>
                    </a14:imgProps>
                  </a:ext>
                </a:extLst>
              </a:blip>
              <a:stretch>
                <a:fillRect/>
              </a:stretch>
            </p:blipFill>
            <p:spPr>
              <a:xfrm>
                <a:off x="9806007" y="4939027"/>
                <a:ext cx="490439" cy="471172"/>
              </a:xfrm>
              <a:prstGeom prst="rect">
                <a:avLst/>
              </a:prstGeom>
            </p:spPr>
          </p:pic>
        </p:grpSp>
        <p:grpSp>
          <p:nvGrpSpPr>
            <p:cNvPr id="59" name="组合 58"/>
            <p:cNvGrpSpPr/>
            <p:nvPr/>
          </p:nvGrpSpPr>
          <p:grpSpPr>
            <a:xfrm>
              <a:off x="11426" y="1834"/>
              <a:ext cx="223" cy="7423"/>
              <a:chOff x="7255516" y="1164771"/>
              <a:chExt cx="141845" cy="4713515"/>
            </a:xfrm>
          </p:grpSpPr>
          <p:cxnSp>
            <p:nvCxnSpPr>
              <p:cNvPr id="54" name="直接连接符 53"/>
              <p:cNvCxnSpPr/>
              <p:nvPr/>
            </p:nvCxnSpPr>
            <p:spPr>
              <a:xfrm>
                <a:off x="7326086" y="1164771"/>
                <a:ext cx="0" cy="4713515"/>
              </a:xfrm>
              <a:prstGeom prst="line">
                <a:avLst/>
              </a:prstGeom>
              <a:ln>
                <a:solidFill>
                  <a:srgbClr val="8E0000"/>
                </a:solidFill>
              </a:ln>
            </p:spPr>
            <p:style>
              <a:lnRef idx="1">
                <a:schemeClr val="accent1"/>
              </a:lnRef>
              <a:fillRef idx="0">
                <a:schemeClr val="accent1"/>
              </a:fillRef>
              <a:effectRef idx="0">
                <a:schemeClr val="accent1"/>
              </a:effectRef>
              <a:fontRef idx="minor">
                <a:schemeClr val="tx1"/>
              </a:fontRef>
            </p:style>
          </p:cxnSp>
          <p:sp>
            <p:nvSpPr>
              <p:cNvPr id="56" name="椭圆 55"/>
              <p:cNvSpPr/>
              <p:nvPr/>
            </p:nvSpPr>
            <p:spPr>
              <a:xfrm>
                <a:off x="7255516" y="1732305"/>
                <a:ext cx="141137" cy="141137"/>
              </a:xfrm>
              <a:prstGeom prst="ellipse">
                <a:avLst/>
              </a:prstGeom>
              <a:solidFill>
                <a:srgbClr val="8E0000"/>
              </a:solidFill>
              <a:ln>
                <a:solidFill>
                  <a:srgbClr val="8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dirty="0">
                  <a:latin typeface="微软雅黑" panose="020B0503020204020204" charset="-122"/>
                  <a:ea typeface="微软雅黑" panose="020B0503020204020204" charset="-122"/>
                </a:endParaRPr>
              </a:p>
            </p:txBody>
          </p:sp>
          <p:sp>
            <p:nvSpPr>
              <p:cNvPr id="57" name="椭圆 56"/>
              <p:cNvSpPr/>
              <p:nvPr/>
            </p:nvSpPr>
            <p:spPr>
              <a:xfrm>
                <a:off x="7255516" y="3314133"/>
                <a:ext cx="141137" cy="141137"/>
              </a:xfrm>
              <a:prstGeom prst="ellipse">
                <a:avLst/>
              </a:prstGeom>
              <a:solidFill>
                <a:srgbClr val="8E0000"/>
              </a:solidFill>
              <a:ln>
                <a:solidFill>
                  <a:srgbClr val="8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latin typeface="微软雅黑" panose="020B0503020204020204" charset="-122"/>
                  <a:ea typeface="微软雅黑" panose="020B0503020204020204" charset="-122"/>
                </a:endParaRPr>
              </a:p>
            </p:txBody>
          </p:sp>
          <p:sp>
            <p:nvSpPr>
              <p:cNvPr id="58" name="椭圆 57"/>
              <p:cNvSpPr/>
              <p:nvPr/>
            </p:nvSpPr>
            <p:spPr>
              <a:xfrm>
                <a:off x="7256224" y="5017009"/>
                <a:ext cx="141137" cy="141137"/>
              </a:xfrm>
              <a:prstGeom prst="ellipse">
                <a:avLst/>
              </a:prstGeom>
              <a:solidFill>
                <a:srgbClr val="8E0000"/>
              </a:solidFill>
              <a:ln>
                <a:solidFill>
                  <a:srgbClr val="8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latin typeface="微软雅黑" panose="020B0503020204020204" charset="-122"/>
                  <a:ea typeface="微软雅黑" panose="020B0503020204020204" charset="-122"/>
                </a:endParaRPr>
              </a:p>
            </p:txBody>
          </p:sp>
        </p:grpSp>
        <p:sp>
          <p:nvSpPr>
            <p:cNvPr id="61" name="文本框 60"/>
            <p:cNvSpPr txBox="1"/>
            <p:nvPr/>
          </p:nvSpPr>
          <p:spPr>
            <a:xfrm>
              <a:off x="2780" y="2267"/>
              <a:ext cx="8499" cy="2054"/>
            </a:xfrm>
            <a:prstGeom prst="rect">
              <a:avLst/>
            </a:prstGeom>
            <a:noFill/>
          </p:spPr>
          <p:txBody>
            <a:bodyPr vert="horz" wrap="square" rtlCol="0">
              <a:spAutoFit/>
            </a:bodyPr>
            <a:p>
              <a:pPr>
                <a:lnSpc>
                  <a:spcPct val="120000"/>
                </a:lnSpc>
              </a:pPr>
              <a:r>
                <a:rPr lang="en-US" altLang="zh-CN" sz="100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directly.Please replace text, click add relevant headline, modify the text content, also can copy your content to this directly.</a:t>
              </a:r>
              <a:endParaRPr lang="en-US" altLang="zh-CN" sz="100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a:p>
              <a:pPr>
                <a:lnSpc>
                  <a:spcPct val="120000"/>
                </a:lnSpc>
              </a:pPr>
              <a:endParaRPr lang="zh-CN" altLang="en-US" sz="1000" dirty="0">
                <a:latin typeface="微软雅黑" panose="020B0503020204020204" charset="-122"/>
                <a:ea typeface="微软雅黑" panose="020B0503020204020204" charset="-122"/>
                <a:cs typeface="+mn-ea"/>
                <a:sym typeface="+mn-lt"/>
              </a:endParaRPr>
            </a:p>
          </p:txBody>
        </p:sp>
        <p:sp>
          <p:nvSpPr>
            <p:cNvPr id="63" name="文本框 62"/>
            <p:cNvSpPr txBox="1"/>
            <p:nvPr/>
          </p:nvSpPr>
          <p:spPr>
            <a:xfrm>
              <a:off x="2780" y="4758"/>
              <a:ext cx="8499" cy="2054"/>
            </a:xfrm>
            <a:prstGeom prst="rect">
              <a:avLst/>
            </a:prstGeom>
            <a:noFill/>
          </p:spPr>
          <p:txBody>
            <a:bodyPr vert="horz" wrap="square" rtlCol="0">
              <a:spAutoFit/>
            </a:bodyPr>
            <a:p>
              <a:pPr>
                <a:lnSpc>
                  <a:spcPct val="120000"/>
                </a:lnSpc>
              </a:pPr>
              <a:r>
                <a:rPr lang="en-US" altLang="zh-CN" sz="100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directly.Please replace text, click add relevant headline, modify the text content, also can copy your content to this directly.</a:t>
              </a:r>
              <a:endParaRPr lang="en-US" altLang="zh-CN" sz="100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a:p>
              <a:pPr>
                <a:lnSpc>
                  <a:spcPct val="120000"/>
                </a:lnSpc>
              </a:pPr>
              <a:endParaRPr lang="zh-CN" altLang="en-US" sz="1000" dirty="0">
                <a:latin typeface="微软雅黑" panose="020B0503020204020204" charset="-122"/>
                <a:ea typeface="微软雅黑" panose="020B0503020204020204" charset="-122"/>
                <a:cs typeface="+mn-ea"/>
                <a:sym typeface="+mn-lt"/>
              </a:endParaRPr>
            </a:p>
          </p:txBody>
        </p:sp>
        <p:sp>
          <p:nvSpPr>
            <p:cNvPr id="66" name="文本框 65"/>
            <p:cNvSpPr txBox="1"/>
            <p:nvPr/>
          </p:nvSpPr>
          <p:spPr>
            <a:xfrm>
              <a:off x="2780" y="7414"/>
              <a:ext cx="8499" cy="2054"/>
            </a:xfrm>
            <a:prstGeom prst="rect">
              <a:avLst/>
            </a:prstGeom>
            <a:noFill/>
          </p:spPr>
          <p:txBody>
            <a:bodyPr vert="horz" wrap="square" rtlCol="0">
              <a:spAutoFit/>
            </a:bodyPr>
            <a:p>
              <a:pPr>
                <a:lnSpc>
                  <a:spcPct val="120000"/>
                </a:lnSpc>
              </a:pPr>
              <a:r>
                <a:rPr lang="en-US" altLang="zh-CN" sz="100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directly.Please replace text, click add relevant headline, modify the text content, also can copy your content to this directly.</a:t>
              </a:r>
              <a:endParaRPr lang="en-US" altLang="zh-CN" sz="100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a:p>
              <a:pPr>
                <a:lnSpc>
                  <a:spcPct val="120000"/>
                </a:lnSpc>
              </a:pPr>
              <a:endParaRPr lang="zh-CN" altLang="en-US" sz="1000" dirty="0">
                <a:latin typeface="微软雅黑" panose="020B0503020204020204" charset="-122"/>
                <a:ea typeface="微软雅黑" panose="020B050302020402020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9" advTm="1263">
        <p:comb dir="vert"/>
      </p:transition>
    </mc:Choice>
    <mc:Fallback>
      <p:transition advTm="1263">
        <p:comb dir="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8" name="组合 7"/>
          <p:cNvGrpSpPr/>
          <p:nvPr/>
        </p:nvGrpSpPr>
        <p:grpSpPr>
          <a:xfrm>
            <a:off x="156210" y="176530"/>
            <a:ext cx="8816340" cy="4818380"/>
            <a:chOff x="246" y="278"/>
            <a:chExt cx="13884" cy="7588"/>
          </a:xfrm>
        </p:grpSpPr>
        <p:sp>
          <p:nvSpPr>
            <p:cNvPr id="9" name="矩形 8"/>
            <p:cNvSpPr/>
            <p:nvPr/>
          </p:nvSpPr>
          <p:spPr>
            <a:xfrm>
              <a:off x="246" y="278"/>
              <a:ext cx="13885" cy="7589"/>
            </a:xfrm>
            <a:prstGeom prst="rect">
              <a:avLst/>
            </a:prstGeom>
            <a:solidFill>
              <a:srgbClr val="FEF9D9"/>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TextBox 8"/>
            <p:cNvSpPr txBox="1"/>
            <p:nvPr/>
          </p:nvSpPr>
          <p:spPr>
            <a:xfrm>
              <a:off x="436" y="531"/>
              <a:ext cx="3144" cy="436"/>
            </a:xfrm>
            <a:prstGeom prst="rect">
              <a:avLst/>
            </a:prstGeom>
            <a:noFill/>
          </p:spPr>
          <p:txBody>
            <a:bodyPr wrap="square" lIns="0" tIns="0" rIns="0" bIns="0" rtlCol="0" anchor="ctr">
              <a:spAutoFit/>
            </a:bodyPr>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输入标题内容</a:t>
              </a:r>
              <a:endParaRPr lang="en-US" altLang="zh-CN"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sp>
          <p:nvSpPr>
            <p:cNvPr id="33" name="TextBox 8"/>
            <p:cNvSpPr txBox="1"/>
            <p:nvPr/>
          </p:nvSpPr>
          <p:spPr>
            <a:xfrm>
              <a:off x="436" y="1069"/>
              <a:ext cx="3144" cy="193"/>
            </a:xfrm>
            <a:prstGeom prst="rect">
              <a:avLst/>
            </a:prstGeom>
            <a:noFill/>
          </p:spPr>
          <p:txBody>
            <a:bodyPr wrap="square" lIns="0" tIns="0" rIns="0" bIns="0" rtlCol="0" anchor="ctr">
              <a:spAutoFit/>
            </a:bodyPr>
            <a:p>
              <a:r>
                <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CLICK TO ADD CAPTION TEXT</a:t>
              </a:r>
              <a:endPar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grpSp>
      <p:sp>
        <p:nvSpPr>
          <p:cNvPr id="17" name="TextBox 16"/>
          <p:cNvSpPr txBox="1"/>
          <p:nvPr/>
        </p:nvSpPr>
        <p:spPr>
          <a:xfrm>
            <a:off x="1707809" y="3560432"/>
            <a:ext cx="1717035" cy="738505"/>
          </a:xfrm>
          <a:prstGeom prst="rect">
            <a:avLst/>
          </a:prstGeom>
          <a:noFill/>
        </p:spPr>
        <p:txBody>
          <a:bodyPr wrap="square" lIns="0" tIns="0" rIns="0" bIns="0" rtlCol="0">
            <a:spAutoFit/>
          </a:bodyPr>
          <a:lstStyle/>
          <a:p>
            <a:pPr algn="just">
              <a:lnSpc>
                <a:spcPct val="120000"/>
              </a:lnSpc>
              <a:defRPr/>
            </a:pPr>
            <a:r>
              <a:rPr lang="en-US" altLang="zh-CN" sz="1000"/>
              <a:t>Please replace text, click add relevant headline, modify the text content, also can copy your content to this directly.</a:t>
            </a:r>
            <a:endParaRPr lang="en-US" altLang="zh-CN" sz="1000"/>
          </a:p>
        </p:txBody>
      </p:sp>
      <p:sp>
        <p:nvSpPr>
          <p:cNvPr id="18" name="TextBox 17"/>
          <p:cNvSpPr txBox="1"/>
          <p:nvPr/>
        </p:nvSpPr>
        <p:spPr>
          <a:xfrm>
            <a:off x="3762651" y="3592164"/>
            <a:ext cx="1717035" cy="738505"/>
          </a:xfrm>
          <a:prstGeom prst="rect">
            <a:avLst/>
          </a:prstGeom>
          <a:noFill/>
        </p:spPr>
        <p:txBody>
          <a:bodyPr wrap="square" lIns="0" tIns="0" rIns="0" bIns="0" rtlCol="0">
            <a:spAutoFit/>
          </a:bodyPr>
          <a:lstStyle/>
          <a:p>
            <a:pPr algn="just">
              <a:lnSpc>
                <a:spcPct val="120000"/>
              </a:lnSpc>
              <a:defRPr/>
            </a:pPr>
            <a:r>
              <a:rPr lang="en-US" altLang="zh-CN" sz="1000"/>
              <a:t>Please replace text, click add relevant headline, modify the text content, also can copy your content to this directly.</a:t>
            </a:r>
            <a:endParaRPr lang="en-US" altLang="zh-CN" sz="1000"/>
          </a:p>
        </p:txBody>
      </p:sp>
      <p:sp>
        <p:nvSpPr>
          <p:cNvPr id="19" name="TextBox 18"/>
          <p:cNvSpPr txBox="1"/>
          <p:nvPr/>
        </p:nvSpPr>
        <p:spPr>
          <a:xfrm>
            <a:off x="5817493" y="3623897"/>
            <a:ext cx="1717035" cy="738505"/>
          </a:xfrm>
          <a:prstGeom prst="rect">
            <a:avLst/>
          </a:prstGeom>
          <a:noFill/>
        </p:spPr>
        <p:txBody>
          <a:bodyPr wrap="square" lIns="0" tIns="0" rIns="0" bIns="0" rtlCol="0">
            <a:spAutoFit/>
          </a:bodyPr>
          <a:lstStyle/>
          <a:p>
            <a:pPr algn="just">
              <a:lnSpc>
                <a:spcPct val="120000"/>
              </a:lnSpc>
              <a:defRPr/>
            </a:pPr>
            <a:r>
              <a:rPr lang="en-US" altLang="zh-CN" sz="1000"/>
              <a:t>Please replace text, click add relevant headline, modify the text content, also can copy your content to this directly.</a:t>
            </a:r>
            <a:endParaRPr lang="en-US" altLang="zh-CN" sz="1000"/>
          </a:p>
        </p:txBody>
      </p:sp>
      <p:grpSp>
        <p:nvGrpSpPr>
          <p:cNvPr id="2" name="组合 1"/>
          <p:cNvGrpSpPr/>
          <p:nvPr/>
        </p:nvGrpSpPr>
        <p:grpSpPr>
          <a:xfrm>
            <a:off x="1537573" y="1364935"/>
            <a:ext cx="6143052" cy="2050626"/>
            <a:chOff x="1167355" y="1217191"/>
            <a:chExt cx="6892537" cy="2300813"/>
          </a:xfrm>
        </p:grpSpPr>
        <p:sp>
          <p:nvSpPr>
            <p:cNvPr id="6" name="Freeform 4"/>
            <p:cNvSpPr/>
            <p:nvPr/>
          </p:nvSpPr>
          <p:spPr bwMode="auto">
            <a:xfrm>
              <a:off x="1167355" y="1217191"/>
              <a:ext cx="4406472" cy="230081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accent1"/>
              </a:solidFill>
              <a:prstDash val="solid"/>
              <a:rou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145540">
                <a:lnSpc>
                  <a:spcPct val="120000"/>
                </a:lnSpc>
                <a:defRPr/>
              </a:pPr>
              <a:endParaRPr lang="zh-CN" altLang="en-US" sz="995">
                <a:latin typeface="Source Han Sans K Normal" panose="020B0400000000000000" pitchFamily="34" charset="-128"/>
                <a:ea typeface="Source Han Sans K Bold" panose="020B0800000000000000" pitchFamily="34" charset="-128"/>
                <a:sym typeface="Source Han Sans K Normal" panose="020B0400000000000000" pitchFamily="34" charset="-128"/>
              </a:endParaRPr>
            </a:p>
          </p:txBody>
        </p:sp>
        <p:sp>
          <p:nvSpPr>
            <p:cNvPr id="7" name="Freeform 5"/>
            <p:cNvSpPr/>
            <p:nvPr/>
          </p:nvSpPr>
          <p:spPr bwMode="auto">
            <a:xfrm flipH="1" flipV="1">
              <a:off x="3653420" y="1217191"/>
              <a:ext cx="4406472" cy="230081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accent2"/>
              </a:solidFill>
              <a:prstDash val="solid"/>
              <a:rou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145540">
                <a:lnSpc>
                  <a:spcPct val="120000"/>
                </a:lnSpc>
                <a:defRPr/>
              </a:pPr>
              <a:endParaRPr lang="zh-CN" altLang="en-US" sz="995">
                <a:latin typeface="Source Han Sans K Normal" panose="020B0400000000000000" pitchFamily="34" charset="-128"/>
                <a:ea typeface="Source Han Sans K Bold" panose="020B0800000000000000" pitchFamily="34" charset="-128"/>
                <a:sym typeface="Source Han Sans K Normal" panose="020B0400000000000000" pitchFamily="34" charset="-128"/>
              </a:endParaRPr>
            </a:p>
          </p:txBody>
        </p:sp>
        <p:sp>
          <p:nvSpPr>
            <p:cNvPr id="4" name="Rectangle 6"/>
            <p:cNvSpPr>
              <a:spLocks noChangeArrowheads="1"/>
            </p:cNvSpPr>
            <p:nvPr/>
          </p:nvSpPr>
          <p:spPr bwMode="auto">
            <a:xfrm rot="18900000">
              <a:off x="1723577" y="1817977"/>
              <a:ext cx="1104193" cy="1104192"/>
            </a:xfrm>
            <a:prstGeom prst="rect">
              <a:avLst/>
            </a:prstGeom>
            <a:solidFill>
              <a:schemeClr val="accent1"/>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145540">
                <a:lnSpc>
                  <a:spcPct val="120000"/>
                </a:lnSpc>
                <a:defRPr/>
              </a:pPr>
              <a:endParaRPr lang="zh-CN" altLang="en-US" sz="995">
                <a:latin typeface="Source Han Sans K Normal" panose="020B0400000000000000" pitchFamily="34" charset="-128"/>
                <a:ea typeface="Source Han Sans K Bold" panose="020B0800000000000000" pitchFamily="34" charset="-128"/>
                <a:sym typeface="Source Han Sans K Normal" panose="020B0400000000000000" pitchFamily="34" charset="-128"/>
              </a:endParaRPr>
            </a:p>
          </p:txBody>
        </p:sp>
        <p:sp>
          <p:nvSpPr>
            <p:cNvPr id="5" name="Rectangle 7"/>
            <p:cNvSpPr>
              <a:spLocks noChangeArrowheads="1"/>
            </p:cNvSpPr>
            <p:nvPr/>
          </p:nvSpPr>
          <p:spPr bwMode="auto">
            <a:xfrm rot="18900000">
              <a:off x="4055751" y="1817977"/>
              <a:ext cx="1104192" cy="1104192"/>
            </a:xfrm>
            <a:prstGeom prst="rect">
              <a:avLst/>
            </a:prstGeom>
            <a:solidFill>
              <a:schemeClr val="accent2"/>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145540">
                <a:lnSpc>
                  <a:spcPct val="120000"/>
                </a:lnSpc>
                <a:defRPr/>
              </a:pPr>
              <a:endParaRPr lang="zh-CN" altLang="en-US" sz="995">
                <a:latin typeface="Source Han Sans K Normal" panose="020B0400000000000000" pitchFamily="34" charset="-128"/>
                <a:ea typeface="Source Han Sans K Bold" panose="020B0800000000000000" pitchFamily="34" charset="-128"/>
                <a:sym typeface="Source Han Sans K Normal" panose="020B0400000000000000" pitchFamily="34" charset="-128"/>
              </a:endParaRPr>
            </a:p>
          </p:txBody>
        </p:sp>
        <p:sp>
          <p:nvSpPr>
            <p:cNvPr id="10" name="Rectangle 8"/>
            <p:cNvSpPr>
              <a:spLocks noChangeArrowheads="1"/>
            </p:cNvSpPr>
            <p:nvPr/>
          </p:nvSpPr>
          <p:spPr bwMode="auto">
            <a:xfrm rot="18900000">
              <a:off x="6366467" y="1817977"/>
              <a:ext cx="1104192" cy="1104192"/>
            </a:xfrm>
            <a:prstGeom prst="rect">
              <a:avLst/>
            </a:prstGeom>
            <a:solidFill>
              <a:schemeClr val="accent4"/>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145540">
                <a:lnSpc>
                  <a:spcPct val="120000"/>
                </a:lnSpc>
                <a:defRPr/>
              </a:pPr>
              <a:endParaRPr lang="zh-CN" altLang="en-US" sz="995">
                <a:latin typeface="Source Han Sans K Normal" panose="020B0400000000000000" pitchFamily="34" charset="-128"/>
                <a:ea typeface="Source Han Sans K Bold" panose="020B0800000000000000" pitchFamily="34" charset="-128"/>
                <a:sym typeface="Source Han Sans K Normal" panose="020B0400000000000000" pitchFamily="34" charset="-128"/>
              </a:endParaRPr>
            </a:p>
          </p:txBody>
        </p:sp>
        <p:sp>
          <p:nvSpPr>
            <p:cNvPr id="11" name="Rectangle 9"/>
            <p:cNvSpPr>
              <a:spLocks noChangeArrowheads="1"/>
            </p:cNvSpPr>
            <p:nvPr/>
          </p:nvSpPr>
          <p:spPr bwMode="auto">
            <a:xfrm rot="18900000">
              <a:off x="2167565" y="1756908"/>
              <a:ext cx="207964" cy="207964"/>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145540">
                <a:lnSpc>
                  <a:spcPct val="120000"/>
                </a:lnSpc>
                <a:defRPr/>
              </a:pPr>
              <a:endParaRPr lang="zh-CN" altLang="en-US" sz="995">
                <a:latin typeface="Source Han Sans K Normal" panose="020B0400000000000000" pitchFamily="34" charset="-128"/>
                <a:ea typeface="Source Han Sans K Bold" panose="020B0800000000000000" pitchFamily="34" charset="-128"/>
                <a:sym typeface="Source Han Sans K Normal" panose="020B0400000000000000" pitchFamily="34" charset="-128"/>
              </a:endParaRPr>
            </a:p>
          </p:txBody>
        </p:sp>
        <p:sp>
          <p:nvSpPr>
            <p:cNvPr id="12" name="Rectangle 10"/>
            <p:cNvSpPr>
              <a:spLocks noChangeArrowheads="1"/>
            </p:cNvSpPr>
            <p:nvPr/>
          </p:nvSpPr>
          <p:spPr bwMode="auto">
            <a:xfrm rot="18900000">
              <a:off x="4499738" y="1756908"/>
              <a:ext cx="207964" cy="207964"/>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145540">
                <a:lnSpc>
                  <a:spcPct val="120000"/>
                </a:lnSpc>
                <a:defRPr/>
              </a:pPr>
              <a:endParaRPr lang="zh-CN" altLang="en-US" sz="995">
                <a:latin typeface="Source Han Sans K Normal" panose="020B0400000000000000" pitchFamily="34" charset="-128"/>
                <a:ea typeface="Source Han Sans K Bold" panose="020B0800000000000000" pitchFamily="34" charset="-128"/>
                <a:sym typeface="Source Han Sans K Normal" panose="020B0400000000000000" pitchFamily="34" charset="-128"/>
              </a:endParaRPr>
            </a:p>
          </p:txBody>
        </p:sp>
        <p:sp>
          <p:nvSpPr>
            <p:cNvPr id="13" name="Rectangle 11"/>
            <p:cNvSpPr>
              <a:spLocks noChangeArrowheads="1"/>
            </p:cNvSpPr>
            <p:nvPr/>
          </p:nvSpPr>
          <p:spPr bwMode="auto">
            <a:xfrm rot="18900000">
              <a:off x="6810454" y="1756908"/>
              <a:ext cx="207964" cy="207964"/>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145540">
                <a:lnSpc>
                  <a:spcPct val="120000"/>
                </a:lnSpc>
                <a:defRPr/>
              </a:pPr>
              <a:endParaRPr lang="zh-CN" altLang="en-US" sz="995">
                <a:latin typeface="Source Han Sans K Normal" panose="020B0400000000000000" pitchFamily="34" charset="-128"/>
                <a:ea typeface="Source Han Sans K Bold" panose="020B0800000000000000" pitchFamily="34" charset="-128"/>
                <a:sym typeface="Source Han Sans K Normal" panose="020B0400000000000000" pitchFamily="34" charset="-128"/>
              </a:endParaRPr>
            </a:p>
          </p:txBody>
        </p:sp>
        <p:sp>
          <p:nvSpPr>
            <p:cNvPr id="14" name="Text Box 15"/>
            <p:cNvSpPr txBox="1">
              <a:spLocks noChangeArrowheads="1"/>
            </p:cNvSpPr>
            <p:nvPr/>
          </p:nvSpPr>
          <p:spPr bwMode="auto">
            <a:xfrm>
              <a:off x="2218775" y="1779156"/>
              <a:ext cx="79137" cy="168420"/>
            </a:xfrm>
            <a:prstGeom prst="rect">
              <a:avLst/>
            </a:prstGeom>
            <a:noFill/>
            <a:ln w="6350">
              <a:noFill/>
              <a:miter lim="800000"/>
            </a:ln>
            <a:effectLst/>
          </p:spPr>
          <p:txBody>
            <a:bodyPr wrap="none" lIns="0" tIns="0" rIns="0" bIns="0" anchor="ctr">
              <a:spAutoFit/>
            </a:bodyP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145540">
                <a:lnSpc>
                  <a:spcPct val="120000"/>
                </a:lnSpc>
                <a:defRPr/>
              </a:pPr>
              <a:r>
                <a:rPr lang="zh-CN" altLang="en-US" sz="995" dirty="0">
                  <a:solidFill>
                    <a:schemeClr val="bg1">
                      <a:lumMod val="65000"/>
                    </a:schemeClr>
                  </a:solidFill>
                  <a:latin typeface="Source Han Sans K Normal" panose="020B0400000000000000" pitchFamily="34" charset="-128"/>
                  <a:ea typeface="Source Han Sans K Bold" panose="020B0800000000000000" pitchFamily="34" charset="-128"/>
                  <a:sym typeface="Source Han Sans K Normal" panose="020B0400000000000000" pitchFamily="34" charset="-128"/>
                </a:rPr>
                <a:t>1</a:t>
              </a:r>
              <a:endParaRPr lang="zh-CN" altLang="en-US" sz="995" dirty="0">
                <a:solidFill>
                  <a:schemeClr val="bg1">
                    <a:lumMod val="65000"/>
                  </a:schemeClr>
                </a:solidFill>
                <a:latin typeface="Source Han Sans K Normal" panose="020B0400000000000000" pitchFamily="34" charset="-128"/>
                <a:ea typeface="Source Han Sans K Bold" panose="020B0800000000000000" pitchFamily="34" charset="-128"/>
                <a:sym typeface="Source Han Sans K Normal" panose="020B0400000000000000" pitchFamily="34" charset="-128"/>
              </a:endParaRPr>
            </a:p>
          </p:txBody>
        </p:sp>
        <p:sp>
          <p:nvSpPr>
            <p:cNvPr id="15" name="Text Box 16"/>
            <p:cNvSpPr txBox="1">
              <a:spLocks noChangeArrowheads="1"/>
            </p:cNvSpPr>
            <p:nvPr/>
          </p:nvSpPr>
          <p:spPr bwMode="auto">
            <a:xfrm>
              <a:off x="4552597" y="1786760"/>
              <a:ext cx="79137" cy="168420"/>
            </a:xfrm>
            <a:prstGeom prst="rect">
              <a:avLst/>
            </a:prstGeom>
            <a:noFill/>
            <a:ln w="6350">
              <a:noFill/>
              <a:miter lim="800000"/>
            </a:ln>
            <a:effectLst/>
          </p:spPr>
          <p:txBody>
            <a:bodyPr wrap="none" lIns="0" tIns="0" rIns="0" bIns="0" anchor="t" anchorCtr="0">
              <a:spAutoFit/>
            </a:bodyPr>
            <a:lstStyle>
              <a:defPPr>
                <a:defRPr lang="zh-CN"/>
              </a:defPPr>
              <a:lvl1pPr marR="0" lvl="0" indent="0" algn="ctr" eaLnBrk="0" fontAlgn="base" hangingPunct="0">
                <a:lnSpc>
                  <a:spcPct val="100000"/>
                </a:lnSpc>
                <a:spcBef>
                  <a:spcPct val="0"/>
                </a:spcBef>
                <a:spcAft>
                  <a:spcPct val="0"/>
                </a:spcAft>
                <a:buClrTx/>
                <a:buSzTx/>
                <a:buFontTx/>
                <a:buNone/>
                <a:defRPr kumimoji="0" sz="1300" b="1" i="0" u="none" strike="noStrike" cap="none" spc="0" normalizeH="0" baseline="0">
                  <a:ln>
                    <a:noFill/>
                  </a:ln>
                  <a:solidFill>
                    <a:srgbClr val="000000"/>
                  </a:solidFill>
                  <a:effectLst/>
                  <a:uLnTx/>
                  <a:uFillTx/>
                  <a:latin typeface="Arial Black" panose="020B0A04020102020204" pitchFamily="34" charset="0"/>
                  <a:ea typeface="微软雅黑" panose="020B0503020204020204" charset="-122"/>
                </a:defRPr>
              </a:lvl1pPr>
              <a:lvl2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2pPr>
              <a:lvl3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3pPr>
              <a:lvl4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4pPr>
              <a:lvl5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5pPr>
              <a:lvl6pPr>
                <a:defRPr sz="1300" b="1">
                  <a:solidFill>
                    <a:srgbClr val="000000"/>
                  </a:solidFill>
                  <a:latin typeface="Arial" panose="020B0604020202020204" pitchFamily="34" charset="0"/>
                  <a:ea typeface="宋体" panose="02010600030101010101" pitchFamily="2" charset="-122"/>
                </a:defRPr>
              </a:lvl6pPr>
              <a:lvl7pPr>
                <a:defRPr sz="1300" b="1">
                  <a:solidFill>
                    <a:srgbClr val="000000"/>
                  </a:solidFill>
                  <a:latin typeface="Arial" panose="020B0604020202020204" pitchFamily="34" charset="0"/>
                  <a:ea typeface="宋体" panose="02010600030101010101" pitchFamily="2" charset="-122"/>
                </a:defRPr>
              </a:lvl7pPr>
              <a:lvl8pPr>
                <a:defRPr sz="1300" b="1">
                  <a:solidFill>
                    <a:srgbClr val="000000"/>
                  </a:solidFill>
                  <a:latin typeface="Arial" panose="020B0604020202020204" pitchFamily="34" charset="0"/>
                  <a:ea typeface="宋体" panose="02010600030101010101" pitchFamily="2" charset="-122"/>
                </a:defRPr>
              </a:lvl8pPr>
              <a:lvl9pPr>
                <a:defRPr sz="1300" b="1">
                  <a:solidFill>
                    <a:srgbClr val="000000"/>
                  </a:solidFill>
                  <a:latin typeface="Arial" panose="020B0604020202020204" pitchFamily="34" charset="0"/>
                  <a:ea typeface="宋体" panose="02010600030101010101" pitchFamily="2" charset="-122"/>
                </a:defRPr>
              </a:lvl9pPr>
            </a:lstStyle>
            <a:p>
              <a:pPr>
                <a:lnSpc>
                  <a:spcPct val="120000"/>
                </a:lnSpc>
              </a:pPr>
              <a:r>
                <a:rPr lang="zh-CN" altLang="en-US" sz="995" dirty="0">
                  <a:solidFill>
                    <a:schemeClr val="bg1">
                      <a:lumMod val="65000"/>
                    </a:schemeClr>
                  </a:solidFill>
                  <a:latin typeface="Source Han Sans K Normal" panose="020B0400000000000000" pitchFamily="34" charset="-128"/>
                  <a:ea typeface="Source Han Sans K Bold" panose="020B0800000000000000" pitchFamily="34" charset="-128"/>
                  <a:sym typeface="Source Han Sans K Normal" panose="020B0400000000000000" pitchFamily="34" charset="-128"/>
                </a:rPr>
                <a:t>2</a:t>
              </a:r>
              <a:endParaRPr lang="zh-CN" altLang="en-US" sz="995" dirty="0">
                <a:solidFill>
                  <a:schemeClr val="bg1">
                    <a:lumMod val="65000"/>
                  </a:schemeClr>
                </a:solidFill>
                <a:latin typeface="Source Han Sans K Normal" panose="020B0400000000000000" pitchFamily="34" charset="-128"/>
                <a:ea typeface="Source Han Sans K Bold" panose="020B0800000000000000" pitchFamily="34" charset="-128"/>
                <a:sym typeface="Source Han Sans K Normal" panose="020B0400000000000000" pitchFamily="34" charset="-128"/>
              </a:endParaRPr>
            </a:p>
          </p:txBody>
        </p:sp>
        <p:sp>
          <p:nvSpPr>
            <p:cNvPr id="16" name="Text Box 17"/>
            <p:cNvSpPr txBox="1">
              <a:spLocks noChangeArrowheads="1"/>
            </p:cNvSpPr>
            <p:nvPr/>
          </p:nvSpPr>
          <p:spPr bwMode="auto">
            <a:xfrm>
              <a:off x="6869916" y="1779156"/>
              <a:ext cx="79137" cy="168420"/>
            </a:xfrm>
            <a:prstGeom prst="rect">
              <a:avLst/>
            </a:prstGeom>
            <a:noFill/>
            <a:ln w="6350">
              <a:noFill/>
              <a:miter lim="800000"/>
            </a:ln>
            <a:effectLst/>
          </p:spPr>
          <p:txBody>
            <a:bodyPr wrap="none" lIns="0" tIns="0" rIns="0" bIns="0" anchor="ctr">
              <a:spAutoFit/>
            </a:bodyPr>
            <a:lstStyle>
              <a:defPPr>
                <a:defRPr lang="zh-CN"/>
              </a:defPPr>
              <a:lvl1pPr marR="0" lvl="0" indent="0" algn="ctr" eaLnBrk="0" fontAlgn="base" hangingPunct="0">
                <a:lnSpc>
                  <a:spcPct val="100000"/>
                </a:lnSpc>
                <a:spcBef>
                  <a:spcPct val="0"/>
                </a:spcBef>
                <a:spcAft>
                  <a:spcPct val="0"/>
                </a:spcAft>
                <a:buClrTx/>
                <a:buSzTx/>
                <a:buFontTx/>
                <a:buNone/>
                <a:defRPr kumimoji="0" sz="1300" b="1" i="0" u="none" strike="noStrike" cap="none" spc="0" normalizeH="0" baseline="0">
                  <a:ln>
                    <a:noFill/>
                  </a:ln>
                  <a:solidFill>
                    <a:srgbClr val="000000"/>
                  </a:solidFill>
                  <a:effectLst/>
                  <a:uLnTx/>
                  <a:uFillTx/>
                  <a:latin typeface="Arial Black" panose="020B0A04020102020204" pitchFamily="34" charset="0"/>
                  <a:ea typeface="微软雅黑" panose="020B0503020204020204" charset="-122"/>
                </a:defRPr>
              </a:lvl1pPr>
              <a:lvl2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2pPr>
              <a:lvl3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3pPr>
              <a:lvl4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4pPr>
              <a:lvl5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5pPr>
              <a:lvl6pPr>
                <a:defRPr sz="1300" b="1">
                  <a:solidFill>
                    <a:srgbClr val="000000"/>
                  </a:solidFill>
                  <a:latin typeface="Arial" panose="020B0604020202020204" pitchFamily="34" charset="0"/>
                  <a:ea typeface="宋体" panose="02010600030101010101" pitchFamily="2" charset="-122"/>
                </a:defRPr>
              </a:lvl6pPr>
              <a:lvl7pPr>
                <a:defRPr sz="1300" b="1">
                  <a:solidFill>
                    <a:srgbClr val="000000"/>
                  </a:solidFill>
                  <a:latin typeface="Arial" panose="020B0604020202020204" pitchFamily="34" charset="0"/>
                  <a:ea typeface="宋体" panose="02010600030101010101" pitchFamily="2" charset="-122"/>
                </a:defRPr>
              </a:lvl7pPr>
              <a:lvl8pPr>
                <a:defRPr sz="1300" b="1">
                  <a:solidFill>
                    <a:srgbClr val="000000"/>
                  </a:solidFill>
                  <a:latin typeface="Arial" panose="020B0604020202020204" pitchFamily="34" charset="0"/>
                  <a:ea typeface="宋体" panose="02010600030101010101" pitchFamily="2" charset="-122"/>
                </a:defRPr>
              </a:lvl8pPr>
              <a:lvl9pPr>
                <a:defRPr sz="1300" b="1">
                  <a:solidFill>
                    <a:srgbClr val="000000"/>
                  </a:solidFill>
                  <a:latin typeface="Arial" panose="020B0604020202020204" pitchFamily="34" charset="0"/>
                  <a:ea typeface="宋体" panose="02010600030101010101" pitchFamily="2" charset="-122"/>
                </a:defRPr>
              </a:lvl9pPr>
            </a:lstStyle>
            <a:p>
              <a:pPr>
                <a:lnSpc>
                  <a:spcPct val="120000"/>
                </a:lnSpc>
              </a:pPr>
              <a:r>
                <a:rPr lang="zh-CN" altLang="en-US" sz="995" dirty="0">
                  <a:solidFill>
                    <a:schemeClr val="bg1">
                      <a:lumMod val="65000"/>
                    </a:schemeClr>
                  </a:solidFill>
                  <a:latin typeface="Source Han Sans K Normal" panose="020B0400000000000000" pitchFamily="34" charset="-128"/>
                  <a:ea typeface="Source Han Sans K Bold" panose="020B0800000000000000" pitchFamily="34" charset="-128"/>
                  <a:sym typeface="Source Han Sans K Normal" panose="020B0400000000000000" pitchFamily="34" charset="-128"/>
                </a:rPr>
                <a:t>3</a:t>
              </a:r>
              <a:endParaRPr lang="zh-CN" altLang="en-US" sz="995" dirty="0">
                <a:solidFill>
                  <a:schemeClr val="bg1">
                    <a:lumMod val="65000"/>
                  </a:schemeClr>
                </a:solidFill>
                <a:latin typeface="Source Han Sans K Normal" panose="020B0400000000000000" pitchFamily="34" charset="-128"/>
                <a:ea typeface="Source Han Sans K Bold" panose="020B0800000000000000" pitchFamily="34" charset="-128"/>
                <a:sym typeface="Source Han Sans K Normal" panose="020B0400000000000000" pitchFamily="34" charset="-128"/>
              </a:endParaRPr>
            </a:p>
          </p:txBody>
        </p:sp>
        <p:sp>
          <p:nvSpPr>
            <p:cNvPr id="20" name="TextBox 11"/>
            <p:cNvSpPr txBox="1">
              <a:spLocks noChangeArrowheads="1"/>
            </p:cNvSpPr>
            <p:nvPr/>
          </p:nvSpPr>
          <p:spPr bwMode="auto">
            <a:xfrm flipH="1">
              <a:off x="1897609" y="2271669"/>
              <a:ext cx="713402" cy="429141"/>
            </a:xfrm>
            <a:prstGeom prst="rect">
              <a:avLst/>
            </a:prstGeom>
            <a:noFill/>
            <a:ln>
              <a:noFill/>
            </a:ln>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140" dirty="0">
                  <a:solidFill>
                    <a:schemeClr val="bg1"/>
                  </a:solidFill>
                  <a:latin typeface="Source Han Sans K Normal" panose="020B0400000000000000" pitchFamily="34" charset="-128"/>
                  <a:ea typeface="Source Han Sans K Bold" panose="020B0800000000000000" pitchFamily="34" charset="-128"/>
                  <a:sym typeface="Source Han Sans K Normal" panose="020B0400000000000000" pitchFamily="34" charset="-128"/>
                </a:rPr>
                <a:t>请替换文字内容</a:t>
              </a:r>
              <a:endParaRPr lang="zh-CN" altLang="en-US" sz="1140" dirty="0">
                <a:solidFill>
                  <a:schemeClr val="bg1"/>
                </a:solidFill>
                <a:latin typeface="Source Han Sans K Normal" panose="020B0400000000000000" pitchFamily="34" charset="-128"/>
                <a:ea typeface="Source Han Sans K Bold" panose="020B0800000000000000" pitchFamily="34" charset="-128"/>
                <a:sym typeface="Source Han Sans K Normal" panose="020B0400000000000000" pitchFamily="34" charset="-128"/>
              </a:endParaRPr>
            </a:p>
          </p:txBody>
        </p:sp>
        <p:sp>
          <p:nvSpPr>
            <p:cNvPr id="21" name="TextBox 11"/>
            <p:cNvSpPr txBox="1">
              <a:spLocks noChangeArrowheads="1"/>
            </p:cNvSpPr>
            <p:nvPr/>
          </p:nvSpPr>
          <p:spPr bwMode="auto">
            <a:xfrm flipH="1">
              <a:off x="4245583" y="2241697"/>
              <a:ext cx="724521" cy="429141"/>
            </a:xfrm>
            <a:prstGeom prst="rect">
              <a:avLst/>
            </a:prstGeom>
            <a:noFill/>
            <a:ln>
              <a:noFill/>
            </a:ln>
            <a:effectLst/>
          </p:spPr>
          <p:txBody>
            <a:bodyPr wrap="square" lIns="0" tIns="0" rIns="0" bIns="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140" dirty="0">
                  <a:solidFill>
                    <a:schemeClr val="bg1"/>
                  </a:solidFill>
                  <a:latin typeface="Source Han Sans K Normal" panose="020B0400000000000000" pitchFamily="34" charset="-128"/>
                  <a:ea typeface="Source Han Sans K Bold" panose="020B0800000000000000" pitchFamily="34" charset="-128"/>
                  <a:sym typeface="Source Han Sans K Normal" panose="020B0400000000000000" pitchFamily="34" charset="-128"/>
                </a:rPr>
                <a:t>请替换文字内容</a:t>
              </a:r>
              <a:endParaRPr lang="zh-CN" altLang="en-US" sz="1140" dirty="0">
                <a:solidFill>
                  <a:schemeClr val="bg1"/>
                </a:solidFill>
                <a:latin typeface="Source Han Sans K Normal" panose="020B0400000000000000" pitchFamily="34" charset="-128"/>
                <a:ea typeface="Source Han Sans K Bold" panose="020B0800000000000000" pitchFamily="34" charset="-128"/>
                <a:sym typeface="Source Han Sans K Normal" panose="020B0400000000000000" pitchFamily="34" charset="-128"/>
              </a:endParaRPr>
            </a:p>
          </p:txBody>
        </p:sp>
        <p:sp>
          <p:nvSpPr>
            <p:cNvPr id="22" name="TextBox 11"/>
            <p:cNvSpPr txBox="1">
              <a:spLocks noChangeArrowheads="1"/>
            </p:cNvSpPr>
            <p:nvPr/>
          </p:nvSpPr>
          <p:spPr bwMode="auto">
            <a:xfrm flipH="1">
              <a:off x="6564081" y="2221374"/>
              <a:ext cx="725693" cy="429141"/>
            </a:xfrm>
            <a:prstGeom prst="rect">
              <a:avLst/>
            </a:prstGeom>
            <a:noFill/>
            <a:ln>
              <a:noFill/>
            </a:ln>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140" dirty="0">
                  <a:solidFill>
                    <a:schemeClr val="bg1"/>
                  </a:solidFill>
                  <a:latin typeface="Source Han Sans K Normal" panose="020B0400000000000000" pitchFamily="34" charset="-128"/>
                  <a:ea typeface="Source Han Sans K Bold" panose="020B0800000000000000" pitchFamily="34" charset="-128"/>
                  <a:sym typeface="Source Han Sans K Normal" panose="020B0400000000000000" pitchFamily="34" charset="-128"/>
                </a:rPr>
                <a:t>请替换文字内容</a:t>
              </a:r>
              <a:endParaRPr lang="zh-CN" altLang="en-US" sz="1140" dirty="0">
                <a:solidFill>
                  <a:schemeClr val="bg1"/>
                </a:solidFill>
                <a:latin typeface="Source Han Sans K Normal" panose="020B0400000000000000" pitchFamily="34" charset="-128"/>
                <a:ea typeface="Source Han Sans K Bold" panose="020B0800000000000000" pitchFamily="34" charset="-128"/>
                <a:sym typeface="Source Han Sans K Normal" panose="020B04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p14:dur="9" advTm="1544">
        <p:comb dir="vert"/>
      </p:transition>
    </mc:Choice>
    <mc:Fallback>
      <p:transition advTm="1544">
        <p:comb dir="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56210" y="176530"/>
            <a:ext cx="8816340" cy="4818380"/>
            <a:chOff x="246" y="278"/>
            <a:chExt cx="13884" cy="7588"/>
          </a:xfrm>
        </p:grpSpPr>
        <p:sp>
          <p:nvSpPr>
            <p:cNvPr id="9" name="矩形 8"/>
            <p:cNvSpPr/>
            <p:nvPr/>
          </p:nvSpPr>
          <p:spPr>
            <a:xfrm>
              <a:off x="246" y="278"/>
              <a:ext cx="13885" cy="7589"/>
            </a:xfrm>
            <a:prstGeom prst="rect">
              <a:avLst/>
            </a:prstGeom>
            <a:solidFill>
              <a:srgbClr val="FEF9D9"/>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TextBox 8"/>
            <p:cNvSpPr txBox="1"/>
            <p:nvPr/>
          </p:nvSpPr>
          <p:spPr>
            <a:xfrm>
              <a:off x="436" y="531"/>
              <a:ext cx="3144" cy="436"/>
            </a:xfrm>
            <a:prstGeom prst="rect">
              <a:avLst/>
            </a:prstGeom>
            <a:noFill/>
          </p:spPr>
          <p:txBody>
            <a:bodyPr wrap="square" lIns="0" tIns="0" rIns="0" bIns="0" rtlCol="0" anchor="ctr">
              <a:spAutoFit/>
            </a:bodyPr>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输入标题内容</a:t>
              </a:r>
              <a:endParaRPr lang="en-US" altLang="zh-CN"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sp>
          <p:nvSpPr>
            <p:cNvPr id="33" name="TextBox 8"/>
            <p:cNvSpPr txBox="1"/>
            <p:nvPr/>
          </p:nvSpPr>
          <p:spPr>
            <a:xfrm>
              <a:off x="436" y="1069"/>
              <a:ext cx="3144" cy="193"/>
            </a:xfrm>
            <a:prstGeom prst="rect">
              <a:avLst/>
            </a:prstGeom>
            <a:noFill/>
          </p:spPr>
          <p:txBody>
            <a:bodyPr wrap="square" lIns="0" tIns="0" rIns="0" bIns="0" rtlCol="0" anchor="ctr">
              <a:spAutoFit/>
            </a:bodyPr>
            <a:p>
              <a:r>
                <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CLICK TO ADD CAPTION TEXT</a:t>
              </a:r>
              <a:endPar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grpSp>
      <p:sp>
        <p:nvSpPr>
          <p:cNvPr id="5" name="Round Same Side Corner Rectangle 4"/>
          <p:cNvSpPr/>
          <p:nvPr/>
        </p:nvSpPr>
        <p:spPr>
          <a:xfrm>
            <a:off x="3846128" y="1256137"/>
            <a:ext cx="348138" cy="3887532"/>
          </a:xfrm>
          <a:prstGeom prst="round2SameRect">
            <a:avLst>
              <a:gd name="adj1" fmla="val 50000"/>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grpSp>
        <p:nvGrpSpPr>
          <p:cNvPr id="34" name="Group 33"/>
          <p:cNvGrpSpPr/>
          <p:nvPr/>
        </p:nvGrpSpPr>
        <p:grpSpPr>
          <a:xfrm>
            <a:off x="3846129" y="1692685"/>
            <a:ext cx="2454542" cy="386324"/>
            <a:chOff x="5128064" y="2256183"/>
            <a:chExt cx="3273083" cy="515155"/>
          </a:xfrm>
        </p:grpSpPr>
        <p:sp>
          <p:nvSpPr>
            <p:cNvPr id="4" name="Pentagon 3"/>
            <p:cNvSpPr/>
            <p:nvPr/>
          </p:nvSpPr>
          <p:spPr>
            <a:xfrm>
              <a:off x="5128064" y="2256184"/>
              <a:ext cx="3273083" cy="515154"/>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995">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rPr>
                <a:t>请替换文字内容</a:t>
              </a:r>
              <a:endParaRPr lang="zh-CN" altLang="en-US" sz="995" dirty="0">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2" name="Rectangle 8"/>
            <p:cNvSpPr/>
            <p:nvPr/>
          </p:nvSpPr>
          <p:spPr>
            <a:xfrm>
              <a:off x="5128064" y="2256183"/>
              <a:ext cx="464234" cy="51515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5" dirty="0">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grpSp>
      <p:grpSp>
        <p:nvGrpSpPr>
          <p:cNvPr id="35" name="Group 34"/>
          <p:cNvGrpSpPr/>
          <p:nvPr/>
        </p:nvGrpSpPr>
        <p:grpSpPr>
          <a:xfrm>
            <a:off x="3846129" y="2321818"/>
            <a:ext cx="2454542" cy="386324"/>
            <a:chOff x="5128064" y="3095119"/>
            <a:chExt cx="3273083" cy="515155"/>
          </a:xfrm>
        </p:grpSpPr>
        <p:sp>
          <p:nvSpPr>
            <p:cNvPr id="6" name="Pentagon 5"/>
            <p:cNvSpPr/>
            <p:nvPr/>
          </p:nvSpPr>
          <p:spPr>
            <a:xfrm>
              <a:off x="5128064" y="3095119"/>
              <a:ext cx="3273083" cy="51515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995">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rPr>
                <a:t>请替换文字内容</a:t>
              </a:r>
              <a:endParaRPr lang="zh-CN" altLang="en-US" sz="995" dirty="0">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10" name="Rectangle 9"/>
            <p:cNvSpPr/>
            <p:nvPr/>
          </p:nvSpPr>
          <p:spPr>
            <a:xfrm>
              <a:off x="5128064" y="3095119"/>
              <a:ext cx="464234" cy="51515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5" dirty="0">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grpSp>
      <p:grpSp>
        <p:nvGrpSpPr>
          <p:cNvPr id="36" name="Group 35"/>
          <p:cNvGrpSpPr/>
          <p:nvPr/>
        </p:nvGrpSpPr>
        <p:grpSpPr>
          <a:xfrm>
            <a:off x="3846129" y="2950949"/>
            <a:ext cx="2454542" cy="386324"/>
            <a:chOff x="5128064" y="3934054"/>
            <a:chExt cx="3273083" cy="515155"/>
          </a:xfrm>
        </p:grpSpPr>
        <p:sp>
          <p:nvSpPr>
            <p:cNvPr id="7" name="Pentagon 6"/>
            <p:cNvSpPr/>
            <p:nvPr/>
          </p:nvSpPr>
          <p:spPr>
            <a:xfrm>
              <a:off x="5128064" y="3934054"/>
              <a:ext cx="3273083" cy="51515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995">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rPr>
                <a:t>请替换文字内容</a:t>
              </a:r>
              <a:endParaRPr lang="zh-CN" altLang="en-US" sz="995" dirty="0">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11" name="Rectangle 10"/>
            <p:cNvSpPr/>
            <p:nvPr/>
          </p:nvSpPr>
          <p:spPr>
            <a:xfrm>
              <a:off x="5128064" y="3934054"/>
              <a:ext cx="464234" cy="51515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5" dirty="0">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grpSp>
      <p:grpSp>
        <p:nvGrpSpPr>
          <p:cNvPr id="37" name="Group 36"/>
          <p:cNvGrpSpPr/>
          <p:nvPr/>
        </p:nvGrpSpPr>
        <p:grpSpPr>
          <a:xfrm>
            <a:off x="3846128" y="3580081"/>
            <a:ext cx="2454543" cy="386325"/>
            <a:chOff x="5128064" y="4772988"/>
            <a:chExt cx="3273084" cy="515156"/>
          </a:xfrm>
        </p:grpSpPr>
        <p:sp>
          <p:nvSpPr>
            <p:cNvPr id="12" name="Pentagon 7"/>
            <p:cNvSpPr/>
            <p:nvPr/>
          </p:nvSpPr>
          <p:spPr>
            <a:xfrm>
              <a:off x="5128065" y="4772990"/>
              <a:ext cx="3273083" cy="515154"/>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995">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rPr>
                <a:t>请替换文字内容</a:t>
              </a:r>
              <a:endParaRPr lang="zh-CN" altLang="en-US" sz="995" dirty="0">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13" name="Rectangle 11"/>
            <p:cNvSpPr/>
            <p:nvPr/>
          </p:nvSpPr>
          <p:spPr>
            <a:xfrm>
              <a:off x="5128064" y="4772988"/>
              <a:ext cx="464234" cy="51515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5" dirty="0">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grpSp>
      <p:grpSp>
        <p:nvGrpSpPr>
          <p:cNvPr id="15" name="Group 14"/>
          <p:cNvGrpSpPr/>
          <p:nvPr/>
        </p:nvGrpSpPr>
        <p:grpSpPr>
          <a:xfrm>
            <a:off x="6475966" y="1004043"/>
            <a:ext cx="1806956" cy="854163"/>
            <a:chOff x="8451509" y="2034687"/>
            <a:chExt cx="3254568" cy="1139004"/>
          </a:xfrm>
        </p:grpSpPr>
        <p:sp>
          <p:nvSpPr>
            <p:cNvPr id="14" name="TextBox 12"/>
            <p:cNvSpPr txBox="1"/>
            <p:nvPr/>
          </p:nvSpPr>
          <p:spPr>
            <a:xfrm>
              <a:off x="8451509" y="2034687"/>
              <a:ext cx="2250840" cy="416604"/>
            </a:xfrm>
            <a:prstGeom prst="rect">
              <a:avLst/>
            </a:prstGeom>
            <a:noFill/>
          </p:spPr>
          <p:txBody>
            <a:bodyPr wrap="none" rtlCol="0">
              <a:spAutoFit/>
            </a:bodyPr>
            <a:lstStyle/>
            <a:p>
              <a:pPr>
                <a:lnSpc>
                  <a:spcPct val="120000"/>
                </a:lnSpc>
              </a:pPr>
              <a:r>
                <a:rPr lang="zh-CN" altLang="en-US" sz="120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请替换文字内容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6" name="Rectangle 13"/>
            <p:cNvSpPr/>
            <p:nvPr/>
          </p:nvSpPr>
          <p:spPr>
            <a:xfrm>
              <a:off x="8508021" y="2365039"/>
              <a:ext cx="3198056" cy="808652"/>
            </a:xfrm>
            <a:prstGeom prst="rect">
              <a:avLst/>
            </a:prstGeom>
          </p:spPr>
          <p:txBody>
            <a:bodyPr wrap="square">
              <a:spAutoFit/>
            </a:bodyPr>
            <a:lstStyle/>
            <a:p>
              <a:pPr>
                <a:lnSpc>
                  <a:spcPct val="120000"/>
                </a:lnSpc>
              </a:pPr>
              <a:r>
                <a:rPr lang="en-US" altLang="zh-CN" sz="70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70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17" name="Group 15"/>
          <p:cNvGrpSpPr/>
          <p:nvPr/>
        </p:nvGrpSpPr>
        <p:grpSpPr>
          <a:xfrm>
            <a:off x="6491654" y="1848681"/>
            <a:ext cx="1775579" cy="854075"/>
            <a:chOff x="8508022" y="2034687"/>
            <a:chExt cx="3198055" cy="1139004"/>
          </a:xfrm>
        </p:grpSpPr>
        <p:sp>
          <p:nvSpPr>
            <p:cNvPr id="18" name="TextBox 16"/>
            <p:cNvSpPr txBox="1"/>
            <p:nvPr/>
          </p:nvSpPr>
          <p:spPr>
            <a:xfrm>
              <a:off x="8514715" y="2034687"/>
              <a:ext cx="2250841" cy="416604"/>
            </a:xfrm>
            <a:prstGeom prst="rect">
              <a:avLst/>
            </a:prstGeom>
            <a:noFill/>
          </p:spPr>
          <p:txBody>
            <a:bodyPr wrap="none" rtlCol="0">
              <a:spAutoFit/>
            </a:bodyPr>
            <a:lstStyle/>
            <a:p>
              <a:pPr>
                <a:lnSpc>
                  <a:spcPct val="120000"/>
                </a:lnSpc>
              </a:pPr>
              <a:r>
                <a:rPr lang="zh-CN" altLang="en-US" sz="120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请替换文字内容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9" name="Rectangle 17"/>
            <p:cNvSpPr/>
            <p:nvPr/>
          </p:nvSpPr>
          <p:spPr>
            <a:xfrm>
              <a:off x="8508022" y="2365039"/>
              <a:ext cx="3198055" cy="808652"/>
            </a:xfrm>
            <a:prstGeom prst="rect">
              <a:avLst/>
            </a:prstGeom>
          </p:spPr>
          <p:txBody>
            <a:bodyPr wrap="square">
              <a:spAutoFit/>
            </a:bodyPr>
            <a:lstStyle/>
            <a:p>
              <a:pPr>
                <a:lnSpc>
                  <a:spcPct val="120000"/>
                </a:lnSpc>
              </a:pPr>
              <a:r>
                <a:rPr lang="en-US" altLang="zh-CN" sz="70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70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20" name="Group 18"/>
          <p:cNvGrpSpPr/>
          <p:nvPr/>
        </p:nvGrpSpPr>
        <p:grpSpPr>
          <a:xfrm>
            <a:off x="6491654" y="3537781"/>
            <a:ext cx="1775580" cy="854075"/>
            <a:chOff x="8508022" y="2034687"/>
            <a:chExt cx="3198055" cy="1139006"/>
          </a:xfrm>
        </p:grpSpPr>
        <p:sp>
          <p:nvSpPr>
            <p:cNvPr id="21" name="TextBox 19"/>
            <p:cNvSpPr txBox="1"/>
            <p:nvPr/>
          </p:nvSpPr>
          <p:spPr>
            <a:xfrm>
              <a:off x="8514342" y="2034687"/>
              <a:ext cx="2250839" cy="416605"/>
            </a:xfrm>
            <a:prstGeom prst="rect">
              <a:avLst/>
            </a:prstGeom>
            <a:noFill/>
          </p:spPr>
          <p:txBody>
            <a:bodyPr wrap="none" rtlCol="0">
              <a:spAutoFit/>
            </a:bodyPr>
            <a:lstStyle/>
            <a:p>
              <a:pPr>
                <a:lnSpc>
                  <a:spcPct val="120000"/>
                </a:lnSpc>
              </a:pPr>
              <a:r>
                <a:rPr lang="zh-CN" altLang="en-US" sz="120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请替换文字内容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22" name="Rectangle 20"/>
            <p:cNvSpPr/>
            <p:nvPr/>
          </p:nvSpPr>
          <p:spPr>
            <a:xfrm>
              <a:off x="8508022" y="2365039"/>
              <a:ext cx="3198055" cy="808654"/>
            </a:xfrm>
            <a:prstGeom prst="rect">
              <a:avLst/>
            </a:prstGeom>
          </p:spPr>
          <p:txBody>
            <a:bodyPr wrap="square">
              <a:spAutoFit/>
            </a:bodyPr>
            <a:lstStyle/>
            <a:p>
              <a:pPr>
                <a:lnSpc>
                  <a:spcPct val="120000"/>
                </a:lnSpc>
              </a:pPr>
              <a:r>
                <a:rPr lang="en-US" altLang="zh-CN" sz="70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70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23" name="Group 21"/>
          <p:cNvGrpSpPr/>
          <p:nvPr/>
        </p:nvGrpSpPr>
        <p:grpSpPr>
          <a:xfrm>
            <a:off x="6482672" y="2693231"/>
            <a:ext cx="1793544" cy="854075"/>
            <a:chOff x="8475665" y="2034687"/>
            <a:chExt cx="3230412" cy="1139004"/>
          </a:xfrm>
        </p:grpSpPr>
        <p:sp>
          <p:nvSpPr>
            <p:cNvPr id="24" name="TextBox 22"/>
            <p:cNvSpPr txBox="1"/>
            <p:nvPr/>
          </p:nvSpPr>
          <p:spPr>
            <a:xfrm>
              <a:off x="8475665" y="2034687"/>
              <a:ext cx="2250840" cy="416604"/>
            </a:xfrm>
            <a:prstGeom prst="rect">
              <a:avLst/>
            </a:prstGeom>
            <a:noFill/>
          </p:spPr>
          <p:txBody>
            <a:bodyPr wrap="none" rtlCol="0">
              <a:spAutoFit/>
            </a:bodyPr>
            <a:lstStyle/>
            <a:p>
              <a:pPr>
                <a:lnSpc>
                  <a:spcPct val="120000"/>
                </a:lnSpc>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请替换文字内容 </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endParaRPr>
            </a:p>
          </p:txBody>
        </p:sp>
        <p:sp>
          <p:nvSpPr>
            <p:cNvPr id="25" name="Rectangle 23"/>
            <p:cNvSpPr/>
            <p:nvPr/>
          </p:nvSpPr>
          <p:spPr>
            <a:xfrm>
              <a:off x="8508022" y="2365039"/>
              <a:ext cx="3198055" cy="808652"/>
            </a:xfrm>
            <a:prstGeom prst="rect">
              <a:avLst/>
            </a:prstGeom>
          </p:spPr>
          <p:txBody>
            <a:bodyPr wrap="square">
              <a:spAutoFit/>
            </a:bodyPr>
            <a:lstStyle/>
            <a:p>
              <a:pPr>
                <a:lnSpc>
                  <a:spcPct val="120000"/>
                </a:lnSpc>
              </a:pPr>
              <a:r>
                <a:rPr lang="en-US" altLang="zh-CN" sz="70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70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38" name="Group 37"/>
          <p:cNvGrpSpPr/>
          <p:nvPr/>
        </p:nvGrpSpPr>
        <p:grpSpPr>
          <a:xfrm>
            <a:off x="953882" y="1692683"/>
            <a:ext cx="2890594" cy="2273721"/>
            <a:chOff x="689317" y="2256183"/>
            <a:chExt cx="3854548" cy="3031960"/>
          </a:xfrm>
          <a:solidFill>
            <a:srgbClr val="D90820"/>
          </a:solidFill>
        </p:grpSpPr>
        <p:sp>
          <p:nvSpPr>
            <p:cNvPr id="28" name="Rectangle 27"/>
            <p:cNvSpPr/>
            <p:nvPr/>
          </p:nvSpPr>
          <p:spPr>
            <a:xfrm>
              <a:off x="689317" y="2256183"/>
              <a:ext cx="3854548" cy="30319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80">
                <a:solidFill>
                  <a:schemeClr val="bg1"/>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29" name="TextBox 28"/>
            <p:cNvSpPr txBox="1"/>
            <p:nvPr/>
          </p:nvSpPr>
          <p:spPr>
            <a:xfrm>
              <a:off x="1129632" y="2476340"/>
              <a:ext cx="2025449" cy="465718"/>
            </a:xfrm>
            <a:prstGeom prst="rect">
              <a:avLst/>
            </a:prstGeom>
            <a:grpFill/>
          </p:spPr>
          <p:txBody>
            <a:bodyPr wrap="square" rtlCol="0">
              <a:spAutoFit/>
            </a:bodyPr>
            <a:lstStyle/>
            <a:p>
              <a:pPr>
                <a:lnSpc>
                  <a:spcPct val="120000"/>
                </a:lnSpc>
              </a:pPr>
              <a:r>
                <a:rPr lang="zh-CN" altLang="en-US" sz="1400">
                  <a:solidFill>
                    <a:schemeClr val="bg1"/>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请替换文字内容 </a:t>
              </a:r>
              <a:endPar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endParaRPr>
            </a:p>
          </p:txBody>
        </p:sp>
        <p:sp>
          <p:nvSpPr>
            <p:cNvPr id="26" name="Rectangle 29"/>
            <p:cNvSpPr/>
            <p:nvPr/>
          </p:nvSpPr>
          <p:spPr>
            <a:xfrm>
              <a:off x="1129140" y="3077845"/>
              <a:ext cx="3004396" cy="688415"/>
            </a:xfrm>
            <a:prstGeom prst="rect">
              <a:avLst/>
            </a:prstGeom>
            <a:grpFill/>
          </p:spPr>
          <p:txBody>
            <a:bodyPr wrap="square">
              <a:spAutoFit/>
            </a:bodyPr>
            <a:lstStyle/>
            <a:p>
              <a:pPr algn="just">
                <a:lnSpc>
                  <a:spcPct val="120000"/>
                </a:lnSpc>
              </a:pPr>
              <a:r>
                <a:rPr lang="en-US" altLang="zh-CN" sz="770" dirty="0">
                  <a:solidFill>
                    <a:schemeClr val="bg1"/>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Please replace text, click add relevant headline, modify the text content, also can copy your content to this directly.</a:t>
              </a:r>
              <a:r>
                <a:rPr lang="zh-CN" altLang="en-US" sz="770" dirty="0">
                  <a:solidFill>
                    <a:schemeClr val="bg1"/>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a:t>
              </a:r>
              <a:endParaRPr lang="zh-CN" altLang="en-US" sz="770" dirty="0">
                <a:solidFill>
                  <a:schemeClr val="bg1"/>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endParaRPr>
            </a:p>
          </p:txBody>
        </p:sp>
        <p:sp>
          <p:nvSpPr>
            <p:cNvPr id="27" name="Rectangle 30"/>
            <p:cNvSpPr/>
            <p:nvPr/>
          </p:nvSpPr>
          <p:spPr>
            <a:xfrm>
              <a:off x="1129140" y="4123237"/>
              <a:ext cx="3004396" cy="688415"/>
            </a:xfrm>
            <a:prstGeom prst="rect">
              <a:avLst/>
            </a:prstGeom>
            <a:grpFill/>
          </p:spPr>
          <p:txBody>
            <a:bodyPr wrap="square">
              <a:spAutoFit/>
            </a:bodyPr>
            <a:lstStyle/>
            <a:p>
              <a:pPr>
                <a:lnSpc>
                  <a:spcPct val="120000"/>
                </a:lnSpc>
              </a:pPr>
              <a:r>
                <a:rPr lang="en-US" altLang="zh-CN" sz="770" dirty="0">
                  <a:solidFill>
                    <a:schemeClr val="bg1"/>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Please replace text, click add relevant headline, modify the text content, also can copy your content to this directly.</a:t>
              </a:r>
              <a:r>
                <a:rPr lang="zh-CN" altLang="en-US" sz="770" dirty="0">
                  <a:solidFill>
                    <a:schemeClr val="bg1"/>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a:t>
              </a:r>
              <a:endParaRPr lang="zh-CN" altLang="en-US" sz="770" dirty="0">
                <a:solidFill>
                  <a:schemeClr val="bg1"/>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p14:dur="9" advTm="1263">
        <p:comb dir="vert"/>
      </p:transition>
    </mc:Choice>
    <mc:Fallback>
      <p:transition advTm="1263">
        <p:comb dir="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高考喜报"/>
          <p:cNvPicPr>
            <a:picLocks noChangeAspect="1"/>
          </p:cNvPicPr>
          <p:nvPr/>
        </p:nvPicPr>
        <p:blipFill>
          <a:blip r:embed="rId1"/>
          <a:srcRect b="57844"/>
          <a:stretch>
            <a:fillRect/>
          </a:stretch>
        </p:blipFill>
        <p:spPr>
          <a:xfrm>
            <a:off x="0" y="0"/>
            <a:ext cx="9144000" cy="5139690"/>
          </a:xfrm>
          <a:prstGeom prst="rect">
            <a:avLst/>
          </a:prstGeom>
        </p:spPr>
      </p:pic>
      <p:sp>
        <p:nvSpPr>
          <p:cNvPr id="2050" name="文本框 2"/>
          <p:cNvSpPr txBox="1">
            <a:spLocks noChangeArrowheads="1"/>
          </p:cNvSpPr>
          <p:nvPr>
            <p:custDataLst>
              <p:tags r:id="rId2"/>
            </p:custDataLst>
          </p:nvPr>
        </p:nvSpPr>
        <p:spPr bwMode="auto">
          <a:xfrm>
            <a:off x="2879173" y="1288809"/>
            <a:ext cx="3153793" cy="2297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14925" b="1"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sym typeface="Source Han Sans K Normal" panose="020B0400000000000000" pitchFamily="34" charset="-128"/>
              </a:rPr>
              <a:t>03</a:t>
            </a:r>
            <a:endParaRPr lang="en-US" altLang="zh-CN" sz="14925" b="1"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sym typeface="Source Han Sans K Normal" panose="020B0400000000000000" pitchFamily="34" charset="-128"/>
            </a:endParaRPr>
          </a:p>
        </p:txBody>
      </p:sp>
      <p:cxnSp>
        <p:nvCxnSpPr>
          <p:cNvPr id="4" name="直接连接符 3"/>
          <p:cNvCxnSpPr/>
          <p:nvPr>
            <p:custDataLst>
              <p:tags r:id="rId3"/>
            </p:custDataLst>
          </p:nvPr>
        </p:nvCxnSpPr>
        <p:spPr>
          <a:xfrm>
            <a:off x="2929933" y="3851090"/>
            <a:ext cx="2946611" cy="0"/>
          </a:xfrm>
          <a:prstGeom prst="line">
            <a:avLst/>
          </a:prstGeom>
          <a:ln w="12700">
            <a:solidFill>
              <a:srgbClr val="FFE18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 name="文本框 11"/>
          <p:cNvSpPr txBox="1">
            <a:spLocks noChangeArrowheads="1"/>
          </p:cNvSpPr>
          <p:nvPr>
            <p:custDataLst>
              <p:tags r:id="rId4"/>
            </p:custDataLst>
          </p:nvPr>
        </p:nvSpPr>
        <p:spPr bwMode="auto">
          <a:xfrm>
            <a:off x="3153895" y="2271730"/>
            <a:ext cx="2465355" cy="415290"/>
          </a:xfrm>
          <a:prstGeom prst="rect">
            <a:avLst/>
          </a:prstGeom>
          <a:solidFill>
            <a:srgbClr val="D9082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2700" b="1" dirty="0">
                <a:gradFill>
                  <a:gsLst>
                    <a:gs pos="0">
                      <a:srgbClr val="FFEFA9">
                        <a:lumMod val="96000"/>
                        <a:lumOff val="4000"/>
                      </a:srgbClr>
                    </a:gs>
                    <a:gs pos="100000">
                      <a:srgbClr val="775539">
                        <a:lumMod val="98000"/>
                      </a:srgbClr>
                    </a:gs>
                    <a:gs pos="83000">
                      <a:srgbClr val="FFCB4B"/>
                    </a:gs>
                  </a:gsLst>
                  <a:lin ang="5400000" scaled="0"/>
                </a:gra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章节 </a:t>
            </a:r>
            <a:r>
              <a:rPr lang="en-US" altLang="zh-CN" sz="2700" b="1" dirty="0">
                <a:gradFill>
                  <a:gsLst>
                    <a:gs pos="0">
                      <a:srgbClr val="FFEFA9">
                        <a:lumMod val="96000"/>
                        <a:lumOff val="4000"/>
                      </a:srgbClr>
                    </a:gs>
                    <a:gs pos="100000">
                      <a:srgbClr val="775539">
                        <a:lumMod val="98000"/>
                      </a:srgbClr>
                    </a:gs>
                    <a:gs pos="83000">
                      <a:srgbClr val="FFCB4B"/>
                    </a:gs>
                  </a:gsLst>
                  <a:lin ang="5400000" scaled="0"/>
                </a:gra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PART</a:t>
            </a:r>
            <a:endParaRPr lang="en-US" altLang="zh-CN" sz="2700" b="1" dirty="0">
              <a:gradFill>
                <a:gsLst>
                  <a:gs pos="0">
                    <a:srgbClr val="FFEFA9">
                      <a:lumMod val="96000"/>
                      <a:lumOff val="4000"/>
                    </a:srgbClr>
                  </a:gs>
                  <a:gs pos="100000">
                    <a:srgbClr val="775539">
                      <a:lumMod val="98000"/>
                    </a:srgbClr>
                  </a:gs>
                  <a:gs pos="83000">
                    <a:srgbClr val="FFCB4B"/>
                  </a:gs>
                </a:gsLst>
                <a:lin ang="5400000" scaled="0"/>
              </a:gra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endParaRPr>
          </a:p>
        </p:txBody>
      </p:sp>
      <p:sp>
        <p:nvSpPr>
          <p:cNvPr id="6" name="矩形 5"/>
          <p:cNvSpPr/>
          <p:nvPr/>
        </p:nvSpPr>
        <p:spPr>
          <a:xfrm>
            <a:off x="3068998" y="3260636"/>
            <a:ext cx="3177862" cy="590550"/>
          </a:xfrm>
          <a:prstGeom prst="rect">
            <a:avLst/>
          </a:prstGeom>
        </p:spPr>
        <p:txBody>
          <a:bodyPr wrap="square" lIns="0" tIns="0" rIns="0" bIns="0">
            <a:spAutoFit/>
          </a:bodyPr>
          <a:lstStyle/>
          <a:p>
            <a:r>
              <a:rPr lang="zh-CN" altLang="en-US" sz="38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输入标题内容</a:t>
            </a:r>
            <a:endParaRPr lang="zh-CN" altLang="en-US" sz="38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9" name="TextBox 11"/>
          <p:cNvSpPr txBox="1"/>
          <p:nvPr/>
        </p:nvSpPr>
        <p:spPr>
          <a:xfrm>
            <a:off x="2929933" y="3898326"/>
            <a:ext cx="1512570" cy="266065"/>
          </a:xfrm>
          <a:prstGeom prst="rect">
            <a:avLst/>
          </a:prstGeom>
          <a:noFill/>
        </p:spPr>
        <p:txBody>
          <a:bodyPr wrap="none" rtlCol="0">
            <a:spAutoFit/>
          </a:bodyPr>
          <a:lstStyle/>
          <a:p>
            <a:pPr marL="171450" lvl="1" indent="-171450">
              <a:buFont typeface="Arial" panose="020B0604020202020204" pitchFamily="34" charset="0"/>
              <a:buChar char="•"/>
            </a:pPr>
            <a:r>
              <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添加相关标题文字</a:t>
            </a:r>
            <a:endPar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5" name="TextBox 11"/>
          <p:cNvSpPr txBox="1"/>
          <p:nvPr/>
        </p:nvSpPr>
        <p:spPr>
          <a:xfrm>
            <a:off x="4454844" y="3898326"/>
            <a:ext cx="1512570" cy="266065"/>
          </a:xfrm>
          <a:prstGeom prst="rect">
            <a:avLst/>
          </a:prstGeom>
          <a:noFill/>
        </p:spPr>
        <p:txBody>
          <a:bodyPr wrap="none" rtlCol="0">
            <a:spAutoFit/>
          </a:bodyPr>
          <a:lstStyle/>
          <a:p>
            <a:pPr marL="171450" lvl="1" indent="-171450">
              <a:buFont typeface="Arial" panose="020B0604020202020204" pitchFamily="34" charset="0"/>
              <a:buChar char="•"/>
            </a:pPr>
            <a:r>
              <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添加相关标题文字</a:t>
            </a:r>
            <a:endPar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6" name="TextBox 11"/>
          <p:cNvSpPr txBox="1"/>
          <p:nvPr/>
        </p:nvSpPr>
        <p:spPr>
          <a:xfrm>
            <a:off x="2929933" y="4164589"/>
            <a:ext cx="1512570" cy="266065"/>
          </a:xfrm>
          <a:prstGeom prst="rect">
            <a:avLst/>
          </a:prstGeom>
          <a:noFill/>
        </p:spPr>
        <p:txBody>
          <a:bodyPr wrap="none" rtlCol="0">
            <a:spAutoFit/>
          </a:bodyPr>
          <a:lstStyle/>
          <a:p>
            <a:pPr marL="171450" lvl="1" indent="-171450">
              <a:buFont typeface="Arial" panose="020B0604020202020204" pitchFamily="34" charset="0"/>
              <a:buChar char="•"/>
            </a:pPr>
            <a:r>
              <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添加相关标题文字</a:t>
            </a:r>
            <a:endPar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7" name="TextBox 11"/>
          <p:cNvSpPr txBox="1"/>
          <p:nvPr/>
        </p:nvSpPr>
        <p:spPr>
          <a:xfrm>
            <a:off x="4454844" y="4164589"/>
            <a:ext cx="1512570" cy="266065"/>
          </a:xfrm>
          <a:prstGeom prst="rect">
            <a:avLst/>
          </a:prstGeom>
          <a:noFill/>
        </p:spPr>
        <p:txBody>
          <a:bodyPr wrap="none" rtlCol="0">
            <a:spAutoFit/>
          </a:bodyPr>
          <a:lstStyle/>
          <a:p>
            <a:pPr marL="171450" lvl="1" indent="-171450">
              <a:buFont typeface="Arial" panose="020B0604020202020204" pitchFamily="34" charset="0"/>
              <a:buChar char="•"/>
            </a:pPr>
            <a:r>
              <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添加相关标题文字</a:t>
            </a:r>
            <a:endPar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Tree>
  </p:cSld>
  <p:clrMapOvr>
    <a:masterClrMapping/>
  </p:clrMapOvr>
  <mc:AlternateContent xmlns:mc="http://schemas.openxmlformats.org/markup-compatibility/2006">
    <mc:Choice xmlns:p14="http://schemas.microsoft.com/office/powerpoint/2010/main" Requires="p14">
      <p:transition p14:dur="9" advTm="1170">
        <p:comb dir="vert"/>
      </p:transition>
    </mc:Choice>
    <mc:Fallback>
      <p:transition advTm="1170">
        <p:comb dir="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8" name="组合 7"/>
          <p:cNvGrpSpPr/>
          <p:nvPr/>
        </p:nvGrpSpPr>
        <p:grpSpPr>
          <a:xfrm>
            <a:off x="156210" y="176530"/>
            <a:ext cx="8816340" cy="4818380"/>
            <a:chOff x="246" y="278"/>
            <a:chExt cx="13884" cy="7588"/>
          </a:xfrm>
        </p:grpSpPr>
        <p:sp>
          <p:nvSpPr>
            <p:cNvPr id="9" name="矩形 8"/>
            <p:cNvSpPr/>
            <p:nvPr/>
          </p:nvSpPr>
          <p:spPr>
            <a:xfrm>
              <a:off x="246" y="278"/>
              <a:ext cx="13885" cy="7589"/>
            </a:xfrm>
            <a:prstGeom prst="rect">
              <a:avLst/>
            </a:prstGeom>
            <a:solidFill>
              <a:srgbClr val="FEF9D9"/>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7" name="TextBox 8"/>
            <p:cNvSpPr txBox="1"/>
            <p:nvPr/>
          </p:nvSpPr>
          <p:spPr>
            <a:xfrm>
              <a:off x="436" y="531"/>
              <a:ext cx="3144" cy="436"/>
            </a:xfrm>
            <a:prstGeom prst="rect">
              <a:avLst/>
            </a:prstGeom>
            <a:noFill/>
          </p:spPr>
          <p:txBody>
            <a:bodyPr wrap="square" lIns="0" tIns="0" rIns="0" bIns="0" rtlCol="0" anchor="ctr">
              <a:spAutoFit/>
            </a:bodyPr>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输入标题内容</a:t>
              </a:r>
              <a:endParaRPr lang="en-US" altLang="zh-CN"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sp>
          <p:nvSpPr>
            <p:cNvPr id="58" name="TextBox 8"/>
            <p:cNvSpPr txBox="1"/>
            <p:nvPr/>
          </p:nvSpPr>
          <p:spPr>
            <a:xfrm>
              <a:off x="436" y="1069"/>
              <a:ext cx="3144" cy="193"/>
            </a:xfrm>
            <a:prstGeom prst="rect">
              <a:avLst/>
            </a:prstGeom>
            <a:noFill/>
          </p:spPr>
          <p:txBody>
            <a:bodyPr wrap="square" lIns="0" tIns="0" rIns="0" bIns="0" rtlCol="0" anchor="ctr">
              <a:spAutoFit/>
            </a:bodyPr>
            <a:p>
              <a:r>
                <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CLICK TO ADD CAPTION TEXT</a:t>
              </a:r>
              <a:endPar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grpSp>
      <p:grpSp>
        <p:nvGrpSpPr>
          <p:cNvPr id="68" name="Group 67"/>
          <p:cNvGrpSpPr/>
          <p:nvPr/>
        </p:nvGrpSpPr>
        <p:grpSpPr>
          <a:xfrm>
            <a:off x="793357" y="1224761"/>
            <a:ext cx="2931863" cy="3105366"/>
            <a:chOff x="950284" y="2059774"/>
            <a:chExt cx="3788406" cy="4012600"/>
          </a:xfrm>
        </p:grpSpPr>
        <p:sp>
          <p:nvSpPr>
            <p:cNvPr id="6" name="Freeform 5"/>
            <p:cNvSpPr/>
            <p:nvPr/>
          </p:nvSpPr>
          <p:spPr bwMode="auto">
            <a:xfrm>
              <a:off x="1863217" y="5309576"/>
              <a:ext cx="843589" cy="762798"/>
            </a:xfrm>
            <a:custGeom>
              <a:avLst/>
              <a:gdLst>
                <a:gd name="T0" fmla="*/ 1253 w 1253"/>
                <a:gd name="T1" fmla="*/ 1133 h 1133"/>
                <a:gd name="T2" fmla="*/ 0 w 1253"/>
                <a:gd name="T3" fmla="*/ 1133 h 1133"/>
                <a:gd name="T4" fmla="*/ 151 w 1253"/>
                <a:gd name="T5" fmla="*/ 0 h 1133"/>
                <a:gd name="T6" fmla="*/ 1102 w 1253"/>
                <a:gd name="T7" fmla="*/ 0 h 1133"/>
                <a:gd name="T8" fmla="*/ 1253 w 1253"/>
                <a:gd name="T9" fmla="*/ 1133 h 1133"/>
              </a:gdLst>
              <a:ahLst/>
              <a:cxnLst>
                <a:cxn ang="0">
                  <a:pos x="T0" y="T1"/>
                </a:cxn>
                <a:cxn ang="0">
                  <a:pos x="T2" y="T3"/>
                </a:cxn>
                <a:cxn ang="0">
                  <a:pos x="T4" y="T5"/>
                </a:cxn>
                <a:cxn ang="0">
                  <a:pos x="T6" y="T7"/>
                </a:cxn>
                <a:cxn ang="0">
                  <a:pos x="T8" y="T9"/>
                </a:cxn>
              </a:cxnLst>
              <a:rect l="0" t="0" r="r" b="b"/>
              <a:pathLst>
                <a:path w="1253" h="1133">
                  <a:moveTo>
                    <a:pt x="1253" y="1133"/>
                  </a:moveTo>
                  <a:lnTo>
                    <a:pt x="0" y="1133"/>
                  </a:lnTo>
                  <a:lnTo>
                    <a:pt x="151" y="0"/>
                  </a:lnTo>
                  <a:lnTo>
                    <a:pt x="1102" y="0"/>
                  </a:lnTo>
                  <a:lnTo>
                    <a:pt x="1253" y="1133"/>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7" name="Freeform 6"/>
            <p:cNvSpPr/>
            <p:nvPr/>
          </p:nvSpPr>
          <p:spPr bwMode="auto">
            <a:xfrm>
              <a:off x="1894860" y="5309576"/>
              <a:ext cx="778283" cy="517733"/>
            </a:xfrm>
            <a:custGeom>
              <a:avLst/>
              <a:gdLst>
                <a:gd name="T0" fmla="*/ 1156 w 1156"/>
                <a:gd name="T1" fmla="*/ 769 h 769"/>
                <a:gd name="T2" fmla="*/ 1055 w 1156"/>
                <a:gd name="T3" fmla="*/ 0 h 769"/>
                <a:gd name="T4" fmla="*/ 104 w 1156"/>
                <a:gd name="T5" fmla="*/ 0 h 769"/>
                <a:gd name="T6" fmla="*/ 0 w 1156"/>
                <a:gd name="T7" fmla="*/ 769 h 769"/>
                <a:gd name="T8" fmla="*/ 1156 w 1156"/>
                <a:gd name="T9" fmla="*/ 769 h 769"/>
              </a:gdLst>
              <a:ahLst/>
              <a:cxnLst>
                <a:cxn ang="0">
                  <a:pos x="T0" y="T1"/>
                </a:cxn>
                <a:cxn ang="0">
                  <a:pos x="T2" y="T3"/>
                </a:cxn>
                <a:cxn ang="0">
                  <a:pos x="T4" y="T5"/>
                </a:cxn>
                <a:cxn ang="0">
                  <a:pos x="T6" y="T7"/>
                </a:cxn>
                <a:cxn ang="0">
                  <a:pos x="T8" y="T9"/>
                </a:cxn>
              </a:cxnLst>
              <a:rect l="0" t="0" r="r" b="b"/>
              <a:pathLst>
                <a:path w="1156" h="769">
                  <a:moveTo>
                    <a:pt x="1156" y="769"/>
                  </a:moveTo>
                  <a:lnTo>
                    <a:pt x="1055" y="0"/>
                  </a:lnTo>
                  <a:lnTo>
                    <a:pt x="104" y="0"/>
                  </a:lnTo>
                  <a:lnTo>
                    <a:pt x="0" y="769"/>
                  </a:lnTo>
                  <a:lnTo>
                    <a:pt x="1156" y="769"/>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2" name="Freeform 7"/>
            <p:cNvSpPr/>
            <p:nvPr/>
          </p:nvSpPr>
          <p:spPr bwMode="auto">
            <a:xfrm>
              <a:off x="950284" y="3625092"/>
              <a:ext cx="2668783" cy="1956479"/>
            </a:xfrm>
            <a:custGeom>
              <a:avLst/>
              <a:gdLst>
                <a:gd name="T0" fmla="*/ 1676 w 1676"/>
                <a:gd name="T1" fmla="*/ 1196 h 1229"/>
                <a:gd name="T2" fmla="*/ 1643 w 1676"/>
                <a:gd name="T3" fmla="*/ 1229 h 1229"/>
                <a:gd name="T4" fmla="*/ 33 w 1676"/>
                <a:gd name="T5" fmla="*/ 1229 h 1229"/>
                <a:gd name="T6" fmla="*/ 0 w 1676"/>
                <a:gd name="T7" fmla="*/ 1196 h 1229"/>
                <a:gd name="T8" fmla="*/ 0 w 1676"/>
                <a:gd name="T9" fmla="*/ 32 h 1229"/>
                <a:gd name="T10" fmla="*/ 33 w 1676"/>
                <a:gd name="T11" fmla="*/ 0 h 1229"/>
                <a:gd name="T12" fmla="*/ 1643 w 1676"/>
                <a:gd name="T13" fmla="*/ 0 h 1229"/>
                <a:gd name="T14" fmla="*/ 1676 w 1676"/>
                <a:gd name="T15" fmla="*/ 32 h 1229"/>
                <a:gd name="T16" fmla="*/ 1676 w 1676"/>
                <a:gd name="T17" fmla="*/ 1196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6" h="1229">
                  <a:moveTo>
                    <a:pt x="1676" y="1196"/>
                  </a:moveTo>
                  <a:cubicBezTo>
                    <a:pt x="1676" y="1214"/>
                    <a:pt x="1661" y="1229"/>
                    <a:pt x="1643" y="1229"/>
                  </a:cubicBezTo>
                  <a:cubicBezTo>
                    <a:pt x="33" y="1229"/>
                    <a:pt x="33" y="1229"/>
                    <a:pt x="33" y="1229"/>
                  </a:cubicBezTo>
                  <a:cubicBezTo>
                    <a:pt x="15" y="1229"/>
                    <a:pt x="0" y="1214"/>
                    <a:pt x="0" y="1196"/>
                  </a:cubicBezTo>
                  <a:cubicBezTo>
                    <a:pt x="0" y="32"/>
                    <a:pt x="0" y="32"/>
                    <a:pt x="0" y="32"/>
                  </a:cubicBezTo>
                  <a:cubicBezTo>
                    <a:pt x="0" y="15"/>
                    <a:pt x="15" y="0"/>
                    <a:pt x="33" y="0"/>
                  </a:cubicBezTo>
                  <a:cubicBezTo>
                    <a:pt x="1643" y="0"/>
                    <a:pt x="1643" y="0"/>
                    <a:pt x="1643" y="0"/>
                  </a:cubicBezTo>
                  <a:cubicBezTo>
                    <a:pt x="1661" y="0"/>
                    <a:pt x="1676" y="15"/>
                    <a:pt x="1676" y="32"/>
                  </a:cubicBezTo>
                  <a:lnTo>
                    <a:pt x="1676" y="1196"/>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4" name="Freeform 8"/>
            <p:cNvSpPr/>
            <p:nvPr/>
          </p:nvSpPr>
          <p:spPr bwMode="auto">
            <a:xfrm>
              <a:off x="950284" y="5232825"/>
              <a:ext cx="2668783" cy="348746"/>
            </a:xfrm>
            <a:custGeom>
              <a:avLst/>
              <a:gdLst>
                <a:gd name="T0" fmla="*/ 0 w 1676"/>
                <a:gd name="T1" fmla="*/ 0 h 219"/>
                <a:gd name="T2" fmla="*/ 0 w 1676"/>
                <a:gd name="T3" fmla="*/ 186 h 219"/>
                <a:gd name="T4" fmla="*/ 33 w 1676"/>
                <a:gd name="T5" fmla="*/ 219 h 219"/>
                <a:gd name="T6" fmla="*/ 1643 w 1676"/>
                <a:gd name="T7" fmla="*/ 219 h 219"/>
                <a:gd name="T8" fmla="*/ 1676 w 1676"/>
                <a:gd name="T9" fmla="*/ 186 h 219"/>
                <a:gd name="T10" fmla="*/ 1676 w 1676"/>
                <a:gd name="T11" fmla="*/ 0 h 219"/>
                <a:gd name="T12" fmla="*/ 0 w 1676"/>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1676" h="219">
                  <a:moveTo>
                    <a:pt x="0" y="0"/>
                  </a:moveTo>
                  <a:cubicBezTo>
                    <a:pt x="0" y="186"/>
                    <a:pt x="0" y="186"/>
                    <a:pt x="0" y="186"/>
                  </a:cubicBezTo>
                  <a:cubicBezTo>
                    <a:pt x="0" y="204"/>
                    <a:pt x="15" y="219"/>
                    <a:pt x="33" y="219"/>
                  </a:cubicBezTo>
                  <a:cubicBezTo>
                    <a:pt x="1643" y="219"/>
                    <a:pt x="1643" y="219"/>
                    <a:pt x="1643" y="219"/>
                  </a:cubicBezTo>
                  <a:cubicBezTo>
                    <a:pt x="1661" y="219"/>
                    <a:pt x="1676" y="204"/>
                    <a:pt x="1676" y="186"/>
                  </a:cubicBezTo>
                  <a:cubicBezTo>
                    <a:pt x="1676" y="0"/>
                    <a:pt x="1676" y="0"/>
                    <a:pt x="1676" y="0"/>
                  </a:cubicBezTo>
                  <a:lnTo>
                    <a:pt x="0"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10" name="Rectangle 9"/>
            <p:cNvSpPr>
              <a:spLocks noChangeArrowheads="1"/>
            </p:cNvSpPr>
            <p:nvPr/>
          </p:nvSpPr>
          <p:spPr bwMode="auto">
            <a:xfrm>
              <a:off x="1074836" y="3722041"/>
              <a:ext cx="2420352" cy="1510784"/>
            </a:xfrm>
            <a:prstGeom prst="rect">
              <a:avLst/>
            </a:prstGeom>
            <a:solidFill>
              <a:schemeClr val="accent3"/>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11" name="Freeform 10"/>
            <p:cNvSpPr/>
            <p:nvPr/>
          </p:nvSpPr>
          <p:spPr bwMode="auto">
            <a:xfrm>
              <a:off x="1709715" y="6025919"/>
              <a:ext cx="1149920" cy="46455"/>
            </a:xfrm>
            <a:custGeom>
              <a:avLst/>
              <a:gdLst>
                <a:gd name="T0" fmla="*/ 693 w 722"/>
                <a:gd name="T1" fmla="*/ 0 h 29"/>
                <a:gd name="T2" fmla="*/ 29 w 722"/>
                <a:gd name="T3" fmla="*/ 0 h 29"/>
                <a:gd name="T4" fmla="*/ 0 w 722"/>
                <a:gd name="T5" fmla="*/ 29 h 29"/>
                <a:gd name="T6" fmla="*/ 722 w 722"/>
                <a:gd name="T7" fmla="*/ 29 h 29"/>
                <a:gd name="T8" fmla="*/ 693 w 722"/>
                <a:gd name="T9" fmla="*/ 0 h 29"/>
              </a:gdLst>
              <a:ahLst/>
              <a:cxnLst>
                <a:cxn ang="0">
                  <a:pos x="T0" y="T1"/>
                </a:cxn>
                <a:cxn ang="0">
                  <a:pos x="T2" y="T3"/>
                </a:cxn>
                <a:cxn ang="0">
                  <a:pos x="T4" y="T5"/>
                </a:cxn>
                <a:cxn ang="0">
                  <a:pos x="T6" y="T7"/>
                </a:cxn>
                <a:cxn ang="0">
                  <a:pos x="T8" y="T9"/>
                </a:cxn>
              </a:cxnLst>
              <a:rect l="0" t="0" r="r" b="b"/>
              <a:pathLst>
                <a:path w="722" h="29">
                  <a:moveTo>
                    <a:pt x="693" y="0"/>
                  </a:moveTo>
                  <a:cubicBezTo>
                    <a:pt x="29" y="0"/>
                    <a:pt x="29" y="0"/>
                    <a:pt x="29" y="0"/>
                  </a:cubicBezTo>
                  <a:cubicBezTo>
                    <a:pt x="13" y="0"/>
                    <a:pt x="0" y="13"/>
                    <a:pt x="0" y="29"/>
                  </a:cubicBezTo>
                  <a:cubicBezTo>
                    <a:pt x="722" y="29"/>
                    <a:pt x="722" y="29"/>
                    <a:pt x="722" y="29"/>
                  </a:cubicBezTo>
                  <a:cubicBezTo>
                    <a:pt x="722" y="13"/>
                    <a:pt x="709" y="0"/>
                    <a:pt x="693" y="0"/>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12" name="Freeform 11"/>
            <p:cNvSpPr>
              <a:spLocks noEditPoints="1"/>
            </p:cNvSpPr>
            <p:nvPr/>
          </p:nvSpPr>
          <p:spPr bwMode="auto">
            <a:xfrm>
              <a:off x="1017920" y="4095878"/>
              <a:ext cx="2542885" cy="1136454"/>
            </a:xfrm>
            <a:custGeom>
              <a:avLst/>
              <a:gdLst>
                <a:gd name="T0" fmla="*/ 1533 w 1597"/>
                <a:gd name="T1" fmla="*/ 472 h 714"/>
                <a:gd name="T2" fmla="*/ 1534 w 1597"/>
                <a:gd name="T3" fmla="*/ 459 h 714"/>
                <a:gd name="T4" fmla="*/ 1396 w 1597"/>
                <a:gd name="T5" fmla="*/ 328 h 714"/>
                <a:gd name="T6" fmla="*/ 1285 w 1597"/>
                <a:gd name="T7" fmla="*/ 381 h 714"/>
                <a:gd name="T8" fmla="*/ 1266 w 1597"/>
                <a:gd name="T9" fmla="*/ 376 h 714"/>
                <a:gd name="T10" fmla="*/ 1107 w 1597"/>
                <a:gd name="T11" fmla="*/ 238 h 714"/>
                <a:gd name="T12" fmla="*/ 1008 w 1597"/>
                <a:gd name="T13" fmla="*/ 271 h 714"/>
                <a:gd name="T14" fmla="*/ 896 w 1597"/>
                <a:gd name="T15" fmla="*/ 208 h 714"/>
                <a:gd name="T16" fmla="*/ 846 w 1597"/>
                <a:gd name="T17" fmla="*/ 218 h 714"/>
                <a:gd name="T18" fmla="*/ 707 w 1597"/>
                <a:gd name="T19" fmla="*/ 107 h 714"/>
                <a:gd name="T20" fmla="*/ 690 w 1597"/>
                <a:gd name="T21" fmla="*/ 108 h 714"/>
                <a:gd name="T22" fmla="*/ 575 w 1597"/>
                <a:gd name="T23" fmla="*/ 0 h 714"/>
                <a:gd name="T24" fmla="*/ 472 w 1597"/>
                <a:gd name="T25" fmla="*/ 61 h 714"/>
                <a:gd name="T26" fmla="*/ 460 w 1597"/>
                <a:gd name="T27" fmla="*/ 59 h 714"/>
                <a:gd name="T28" fmla="*/ 400 w 1597"/>
                <a:gd name="T29" fmla="*/ 116 h 714"/>
                <a:gd name="T30" fmla="*/ 402 w 1597"/>
                <a:gd name="T31" fmla="*/ 133 h 714"/>
                <a:gd name="T32" fmla="*/ 333 w 1597"/>
                <a:gd name="T33" fmla="*/ 210 h 714"/>
                <a:gd name="T34" fmla="*/ 311 w 1597"/>
                <a:gd name="T35" fmla="*/ 208 h 714"/>
                <a:gd name="T36" fmla="*/ 213 w 1597"/>
                <a:gd name="T37" fmla="*/ 286 h 714"/>
                <a:gd name="T38" fmla="*/ 109 w 1597"/>
                <a:gd name="T39" fmla="*/ 437 h 714"/>
                <a:gd name="T40" fmla="*/ 109 w 1597"/>
                <a:gd name="T41" fmla="*/ 451 h 714"/>
                <a:gd name="T42" fmla="*/ 0 w 1597"/>
                <a:gd name="T43" fmla="*/ 633 h 714"/>
                <a:gd name="T44" fmla="*/ 17 w 1597"/>
                <a:gd name="T45" fmla="*/ 714 h 714"/>
                <a:gd name="T46" fmla="*/ 1546 w 1597"/>
                <a:gd name="T47" fmla="*/ 714 h 714"/>
                <a:gd name="T48" fmla="*/ 1597 w 1597"/>
                <a:gd name="T49" fmla="*/ 598 h 714"/>
                <a:gd name="T50" fmla="*/ 1533 w 1597"/>
                <a:gd name="T51" fmla="*/ 472 h 714"/>
                <a:gd name="T52" fmla="*/ 581 w 1597"/>
                <a:gd name="T53" fmla="*/ 390 h 714"/>
                <a:gd name="T54" fmla="*/ 564 w 1597"/>
                <a:gd name="T55" fmla="*/ 356 h 714"/>
                <a:gd name="T56" fmla="*/ 595 w 1597"/>
                <a:gd name="T57" fmla="*/ 319 h 714"/>
                <a:gd name="T58" fmla="*/ 615 w 1597"/>
                <a:gd name="T59" fmla="*/ 340 h 714"/>
                <a:gd name="T60" fmla="*/ 609 w 1597"/>
                <a:gd name="T61" fmla="*/ 376 h 714"/>
                <a:gd name="T62" fmla="*/ 610 w 1597"/>
                <a:gd name="T63" fmla="*/ 382 h 714"/>
                <a:gd name="T64" fmla="*/ 581 w 1597"/>
                <a:gd name="T65" fmla="*/ 39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7" h="714">
                  <a:moveTo>
                    <a:pt x="1533" y="472"/>
                  </a:moveTo>
                  <a:cubicBezTo>
                    <a:pt x="1534" y="468"/>
                    <a:pt x="1534" y="463"/>
                    <a:pt x="1534" y="459"/>
                  </a:cubicBezTo>
                  <a:cubicBezTo>
                    <a:pt x="1534" y="386"/>
                    <a:pt x="1472" y="328"/>
                    <a:pt x="1396" y="328"/>
                  </a:cubicBezTo>
                  <a:cubicBezTo>
                    <a:pt x="1350" y="328"/>
                    <a:pt x="1310" y="349"/>
                    <a:pt x="1285" y="381"/>
                  </a:cubicBezTo>
                  <a:cubicBezTo>
                    <a:pt x="1279" y="379"/>
                    <a:pt x="1273" y="377"/>
                    <a:pt x="1266" y="376"/>
                  </a:cubicBezTo>
                  <a:cubicBezTo>
                    <a:pt x="1259" y="299"/>
                    <a:pt x="1190" y="238"/>
                    <a:pt x="1107" y="238"/>
                  </a:cubicBezTo>
                  <a:cubicBezTo>
                    <a:pt x="1069" y="238"/>
                    <a:pt x="1035" y="251"/>
                    <a:pt x="1008" y="271"/>
                  </a:cubicBezTo>
                  <a:cubicBezTo>
                    <a:pt x="986" y="233"/>
                    <a:pt x="945" y="208"/>
                    <a:pt x="896" y="208"/>
                  </a:cubicBezTo>
                  <a:cubicBezTo>
                    <a:pt x="878" y="208"/>
                    <a:pt x="861" y="211"/>
                    <a:pt x="846" y="218"/>
                  </a:cubicBezTo>
                  <a:cubicBezTo>
                    <a:pt x="835" y="155"/>
                    <a:pt x="777" y="107"/>
                    <a:pt x="707" y="107"/>
                  </a:cubicBezTo>
                  <a:cubicBezTo>
                    <a:pt x="702" y="107"/>
                    <a:pt x="696" y="107"/>
                    <a:pt x="690" y="108"/>
                  </a:cubicBezTo>
                  <a:cubicBezTo>
                    <a:pt x="690" y="48"/>
                    <a:pt x="638" y="0"/>
                    <a:pt x="575" y="0"/>
                  </a:cubicBezTo>
                  <a:cubicBezTo>
                    <a:pt x="530" y="0"/>
                    <a:pt x="491" y="25"/>
                    <a:pt x="472" y="61"/>
                  </a:cubicBezTo>
                  <a:cubicBezTo>
                    <a:pt x="468" y="60"/>
                    <a:pt x="464" y="59"/>
                    <a:pt x="460" y="59"/>
                  </a:cubicBezTo>
                  <a:cubicBezTo>
                    <a:pt x="427" y="59"/>
                    <a:pt x="400" y="85"/>
                    <a:pt x="400" y="116"/>
                  </a:cubicBezTo>
                  <a:cubicBezTo>
                    <a:pt x="400" y="122"/>
                    <a:pt x="401" y="127"/>
                    <a:pt x="402" y="133"/>
                  </a:cubicBezTo>
                  <a:cubicBezTo>
                    <a:pt x="370" y="149"/>
                    <a:pt x="345" y="177"/>
                    <a:pt x="333" y="210"/>
                  </a:cubicBezTo>
                  <a:cubicBezTo>
                    <a:pt x="326" y="209"/>
                    <a:pt x="319" y="208"/>
                    <a:pt x="311" y="208"/>
                  </a:cubicBezTo>
                  <a:cubicBezTo>
                    <a:pt x="262" y="208"/>
                    <a:pt x="221" y="242"/>
                    <a:pt x="213" y="286"/>
                  </a:cubicBezTo>
                  <a:cubicBezTo>
                    <a:pt x="151" y="312"/>
                    <a:pt x="109" y="370"/>
                    <a:pt x="109" y="437"/>
                  </a:cubicBezTo>
                  <a:cubicBezTo>
                    <a:pt x="109" y="442"/>
                    <a:pt x="109" y="446"/>
                    <a:pt x="109" y="451"/>
                  </a:cubicBezTo>
                  <a:cubicBezTo>
                    <a:pt x="44" y="488"/>
                    <a:pt x="0" y="555"/>
                    <a:pt x="0" y="633"/>
                  </a:cubicBezTo>
                  <a:cubicBezTo>
                    <a:pt x="0" y="661"/>
                    <a:pt x="6" y="689"/>
                    <a:pt x="17" y="714"/>
                  </a:cubicBezTo>
                  <a:cubicBezTo>
                    <a:pt x="1546" y="714"/>
                    <a:pt x="1546" y="714"/>
                    <a:pt x="1546" y="714"/>
                  </a:cubicBezTo>
                  <a:cubicBezTo>
                    <a:pt x="1578" y="684"/>
                    <a:pt x="1597" y="644"/>
                    <a:pt x="1597" y="598"/>
                  </a:cubicBezTo>
                  <a:cubicBezTo>
                    <a:pt x="1597" y="547"/>
                    <a:pt x="1572" y="502"/>
                    <a:pt x="1533" y="472"/>
                  </a:cubicBezTo>
                  <a:close/>
                  <a:moveTo>
                    <a:pt x="581" y="390"/>
                  </a:moveTo>
                  <a:cubicBezTo>
                    <a:pt x="578" y="377"/>
                    <a:pt x="572" y="365"/>
                    <a:pt x="564" y="356"/>
                  </a:cubicBezTo>
                  <a:cubicBezTo>
                    <a:pt x="576" y="345"/>
                    <a:pt x="587" y="333"/>
                    <a:pt x="595" y="319"/>
                  </a:cubicBezTo>
                  <a:cubicBezTo>
                    <a:pt x="601" y="327"/>
                    <a:pt x="608" y="334"/>
                    <a:pt x="615" y="340"/>
                  </a:cubicBezTo>
                  <a:cubicBezTo>
                    <a:pt x="611" y="351"/>
                    <a:pt x="609" y="363"/>
                    <a:pt x="609" y="376"/>
                  </a:cubicBezTo>
                  <a:cubicBezTo>
                    <a:pt x="609" y="378"/>
                    <a:pt x="610" y="380"/>
                    <a:pt x="610" y="382"/>
                  </a:cubicBezTo>
                  <a:cubicBezTo>
                    <a:pt x="600" y="384"/>
                    <a:pt x="590" y="386"/>
                    <a:pt x="581" y="390"/>
                  </a:cubicBez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13" name="Freeform 12"/>
            <p:cNvSpPr/>
            <p:nvPr/>
          </p:nvSpPr>
          <p:spPr bwMode="auto">
            <a:xfrm>
              <a:off x="1810030" y="3099280"/>
              <a:ext cx="1890500" cy="1993508"/>
            </a:xfrm>
            <a:custGeom>
              <a:avLst/>
              <a:gdLst>
                <a:gd name="T0" fmla="*/ 1060 w 1187"/>
                <a:gd name="T1" fmla="*/ 0 h 1252"/>
                <a:gd name="T2" fmla="*/ 832 w 1187"/>
                <a:gd name="T3" fmla="*/ 228 h 1252"/>
                <a:gd name="T4" fmla="*/ 729 w 1187"/>
                <a:gd name="T5" fmla="*/ 312 h 1252"/>
                <a:gd name="T6" fmla="*/ 512 w 1187"/>
                <a:gd name="T7" fmla="*/ 432 h 1252"/>
                <a:gd name="T8" fmla="*/ 342 w 1187"/>
                <a:gd name="T9" fmla="*/ 509 h 1252"/>
                <a:gd name="T10" fmla="*/ 222 w 1187"/>
                <a:gd name="T11" fmla="*/ 568 h 1252"/>
                <a:gd name="T12" fmla="*/ 141 w 1187"/>
                <a:gd name="T13" fmla="*/ 619 h 1252"/>
                <a:gd name="T14" fmla="*/ 88 w 1187"/>
                <a:gd name="T15" fmla="*/ 664 h 1252"/>
                <a:gd name="T16" fmla="*/ 53 w 1187"/>
                <a:gd name="T17" fmla="*/ 704 h 1252"/>
                <a:gd name="T18" fmla="*/ 14 w 1187"/>
                <a:gd name="T19" fmla="*/ 777 h 1252"/>
                <a:gd name="T20" fmla="*/ 0 w 1187"/>
                <a:gd name="T21" fmla="*/ 862 h 1252"/>
                <a:gd name="T22" fmla="*/ 15 w 1187"/>
                <a:gd name="T23" fmla="*/ 954 h 1252"/>
                <a:gd name="T24" fmla="*/ 84 w 1187"/>
                <a:gd name="T25" fmla="*/ 1095 h 1252"/>
                <a:gd name="T26" fmla="*/ 210 w 1187"/>
                <a:gd name="T27" fmla="*/ 1252 h 1252"/>
                <a:gd name="T28" fmla="*/ 342 w 1187"/>
                <a:gd name="T29" fmla="*/ 1129 h 1252"/>
                <a:gd name="T30" fmla="*/ 263 w 1187"/>
                <a:gd name="T31" fmla="*/ 1036 h 1252"/>
                <a:gd name="T32" fmla="*/ 197 w 1187"/>
                <a:gd name="T33" fmla="*/ 929 h 1252"/>
                <a:gd name="T34" fmla="*/ 184 w 1187"/>
                <a:gd name="T35" fmla="*/ 890 h 1252"/>
                <a:gd name="T36" fmla="*/ 180 w 1187"/>
                <a:gd name="T37" fmla="*/ 862 h 1252"/>
                <a:gd name="T38" fmla="*/ 183 w 1187"/>
                <a:gd name="T39" fmla="*/ 841 h 1252"/>
                <a:gd name="T40" fmla="*/ 191 w 1187"/>
                <a:gd name="T41" fmla="*/ 822 h 1252"/>
                <a:gd name="T42" fmla="*/ 204 w 1187"/>
                <a:gd name="T43" fmla="*/ 803 h 1252"/>
                <a:gd name="T44" fmla="*/ 249 w 1187"/>
                <a:gd name="T45" fmla="*/ 763 h 1252"/>
                <a:gd name="T46" fmla="*/ 309 w 1187"/>
                <a:gd name="T47" fmla="*/ 726 h 1252"/>
                <a:gd name="T48" fmla="*/ 451 w 1187"/>
                <a:gd name="T49" fmla="*/ 657 h 1252"/>
                <a:gd name="T50" fmla="*/ 707 w 1187"/>
                <a:gd name="T51" fmla="*/ 535 h 1252"/>
                <a:gd name="T52" fmla="*/ 838 w 1187"/>
                <a:gd name="T53" fmla="*/ 456 h 1252"/>
                <a:gd name="T54" fmla="*/ 959 w 1187"/>
                <a:gd name="T55" fmla="*/ 355 h 1252"/>
                <a:gd name="T56" fmla="*/ 1152 w 1187"/>
                <a:gd name="T57" fmla="*/ 162 h 1252"/>
                <a:gd name="T58" fmla="*/ 1181 w 1187"/>
                <a:gd name="T59" fmla="*/ 133 h 1252"/>
                <a:gd name="T60" fmla="*/ 1187 w 1187"/>
                <a:gd name="T61" fmla="*/ 127 h 1252"/>
                <a:gd name="T62" fmla="*/ 1060 w 1187"/>
                <a:gd name="T63"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87" h="1252">
                  <a:moveTo>
                    <a:pt x="1060" y="0"/>
                  </a:moveTo>
                  <a:cubicBezTo>
                    <a:pt x="1060" y="0"/>
                    <a:pt x="1043" y="16"/>
                    <a:pt x="832" y="228"/>
                  </a:cubicBezTo>
                  <a:cubicBezTo>
                    <a:pt x="801" y="258"/>
                    <a:pt x="766" y="286"/>
                    <a:pt x="729" y="312"/>
                  </a:cubicBezTo>
                  <a:cubicBezTo>
                    <a:pt x="663" y="358"/>
                    <a:pt x="588" y="396"/>
                    <a:pt x="512" y="432"/>
                  </a:cubicBezTo>
                  <a:cubicBezTo>
                    <a:pt x="455" y="459"/>
                    <a:pt x="397" y="484"/>
                    <a:pt x="342" y="509"/>
                  </a:cubicBezTo>
                  <a:cubicBezTo>
                    <a:pt x="300" y="528"/>
                    <a:pt x="260" y="547"/>
                    <a:pt x="222" y="568"/>
                  </a:cubicBezTo>
                  <a:cubicBezTo>
                    <a:pt x="194" y="584"/>
                    <a:pt x="167" y="600"/>
                    <a:pt x="141" y="619"/>
                  </a:cubicBezTo>
                  <a:cubicBezTo>
                    <a:pt x="122" y="633"/>
                    <a:pt x="104" y="648"/>
                    <a:pt x="88" y="664"/>
                  </a:cubicBezTo>
                  <a:cubicBezTo>
                    <a:pt x="75" y="677"/>
                    <a:pt x="63" y="690"/>
                    <a:pt x="53" y="704"/>
                  </a:cubicBezTo>
                  <a:cubicBezTo>
                    <a:pt x="37" y="726"/>
                    <a:pt x="24" y="751"/>
                    <a:pt x="14" y="777"/>
                  </a:cubicBezTo>
                  <a:cubicBezTo>
                    <a:pt x="5" y="804"/>
                    <a:pt x="0" y="833"/>
                    <a:pt x="0" y="862"/>
                  </a:cubicBezTo>
                  <a:cubicBezTo>
                    <a:pt x="0" y="893"/>
                    <a:pt x="5" y="923"/>
                    <a:pt x="15" y="954"/>
                  </a:cubicBezTo>
                  <a:cubicBezTo>
                    <a:pt x="29" y="1000"/>
                    <a:pt x="52" y="1046"/>
                    <a:pt x="84" y="1095"/>
                  </a:cubicBezTo>
                  <a:cubicBezTo>
                    <a:pt x="116" y="1144"/>
                    <a:pt x="158" y="1196"/>
                    <a:pt x="210" y="1252"/>
                  </a:cubicBezTo>
                  <a:cubicBezTo>
                    <a:pt x="342" y="1129"/>
                    <a:pt x="342" y="1129"/>
                    <a:pt x="342" y="1129"/>
                  </a:cubicBezTo>
                  <a:cubicBezTo>
                    <a:pt x="310" y="1096"/>
                    <a:pt x="284" y="1065"/>
                    <a:pt x="263" y="1036"/>
                  </a:cubicBezTo>
                  <a:cubicBezTo>
                    <a:pt x="231" y="994"/>
                    <a:pt x="209" y="958"/>
                    <a:pt x="197" y="929"/>
                  </a:cubicBezTo>
                  <a:cubicBezTo>
                    <a:pt x="191" y="914"/>
                    <a:pt x="186" y="901"/>
                    <a:pt x="184" y="890"/>
                  </a:cubicBezTo>
                  <a:cubicBezTo>
                    <a:pt x="181" y="879"/>
                    <a:pt x="180" y="870"/>
                    <a:pt x="180" y="862"/>
                  </a:cubicBezTo>
                  <a:cubicBezTo>
                    <a:pt x="180" y="854"/>
                    <a:pt x="181" y="847"/>
                    <a:pt x="183" y="841"/>
                  </a:cubicBezTo>
                  <a:cubicBezTo>
                    <a:pt x="185" y="834"/>
                    <a:pt x="187" y="829"/>
                    <a:pt x="191" y="822"/>
                  </a:cubicBezTo>
                  <a:cubicBezTo>
                    <a:pt x="194" y="816"/>
                    <a:pt x="198" y="810"/>
                    <a:pt x="204" y="803"/>
                  </a:cubicBezTo>
                  <a:cubicBezTo>
                    <a:pt x="214" y="791"/>
                    <a:pt x="229" y="777"/>
                    <a:pt x="249" y="763"/>
                  </a:cubicBezTo>
                  <a:cubicBezTo>
                    <a:pt x="266" y="751"/>
                    <a:pt x="286" y="738"/>
                    <a:pt x="309" y="726"/>
                  </a:cubicBezTo>
                  <a:cubicBezTo>
                    <a:pt x="349" y="703"/>
                    <a:pt x="398" y="681"/>
                    <a:pt x="451" y="657"/>
                  </a:cubicBezTo>
                  <a:cubicBezTo>
                    <a:pt x="530" y="621"/>
                    <a:pt x="619" y="583"/>
                    <a:pt x="707" y="535"/>
                  </a:cubicBezTo>
                  <a:cubicBezTo>
                    <a:pt x="752" y="512"/>
                    <a:pt x="796" y="485"/>
                    <a:pt x="838" y="456"/>
                  </a:cubicBezTo>
                  <a:cubicBezTo>
                    <a:pt x="880" y="426"/>
                    <a:pt x="921" y="393"/>
                    <a:pt x="959" y="355"/>
                  </a:cubicBezTo>
                  <a:cubicBezTo>
                    <a:pt x="1065" y="249"/>
                    <a:pt x="1122" y="192"/>
                    <a:pt x="1152" y="162"/>
                  </a:cubicBezTo>
                  <a:cubicBezTo>
                    <a:pt x="1168" y="146"/>
                    <a:pt x="1176" y="138"/>
                    <a:pt x="1181" y="133"/>
                  </a:cubicBezTo>
                  <a:cubicBezTo>
                    <a:pt x="1186" y="128"/>
                    <a:pt x="1187" y="127"/>
                    <a:pt x="1187" y="127"/>
                  </a:cubicBezTo>
                  <a:lnTo>
                    <a:pt x="1060" y="0"/>
                  </a:ln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14" name="Freeform 13"/>
            <p:cNvSpPr/>
            <p:nvPr/>
          </p:nvSpPr>
          <p:spPr bwMode="auto">
            <a:xfrm>
              <a:off x="1194002" y="4629588"/>
              <a:ext cx="1920124" cy="603237"/>
            </a:xfrm>
            <a:custGeom>
              <a:avLst/>
              <a:gdLst>
                <a:gd name="T0" fmla="*/ 38 w 1206"/>
                <a:gd name="T1" fmla="*/ 379 h 379"/>
                <a:gd name="T2" fmla="*/ 0 w 1206"/>
                <a:gd name="T3" fmla="*/ 287 h 379"/>
                <a:gd name="T4" fmla="*/ 48 w 1206"/>
                <a:gd name="T5" fmla="*/ 186 h 379"/>
                <a:gd name="T6" fmla="*/ 48 w 1206"/>
                <a:gd name="T7" fmla="*/ 176 h 379"/>
                <a:gd name="T8" fmla="*/ 152 w 1206"/>
                <a:gd name="T9" fmla="*/ 71 h 379"/>
                <a:gd name="T10" fmla="*/ 236 w 1206"/>
                <a:gd name="T11" fmla="*/ 114 h 379"/>
                <a:gd name="T12" fmla="*/ 250 w 1206"/>
                <a:gd name="T13" fmla="*/ 110 h 379"/>
                <a:gd name="T14" fmla="*/ 370 w 1206"/>
                <a:gd name="T15" fmla="*/ 0 h 379"/>
                <a:gd name="T16" fmla="*/ 487 w 1206"/>
                <a:gd name="T17" fmla="*/ 91 h 379"/>
                <a:gd name="T18" fmla="*/ 501 w 1206"/>
                <a:gd name="T19" fmla="*/ 89 h 379"/>
                <a:gd name="T20" fmla="*/ 552 w 1206"/>
                <a:gd name="T21" fmla="*/ 110 h 379"/>
                <a:gd name="T22" fmla="*/ 552 w 1206"/>
                <a:gd name="T23" fmla="*/ 110 h 379"/>
                <a:gd name="T24" fmla="*/ 649 w 1206"/>
                <a:gd name="T25" fmla="*/ 13 h 379"/>
                <a:gd name="T26" fmla="*/ 746 w 1206"/>
                <a:gd name="T27" fmla="*/ 110 h 379"/>
                <a:gd name="T28" fmla="*/ 746 w 1206"/>
                <a:gd name="T29" fmla="*/ 115 h 379"/>
                <a:gd name="T30" fmla="*/ 767 w 1206"/>
                <a:gd name="T31" fmla="*/ 121 h 379"/>
                <a:gd name="T32" fmla="*/ 827 w 1206"/>
                <a:gd name="T33" fmla="*/ 71 h 379"/>
                <a:gd name="T34" fmla="*/ 877 w 1206"/>
                <a:gd name="T35" fmla="*/ 98 h 379"/>
                <a:gd name="T36" fmla="*/ 993 w 1206"/>
                <a:gd name="T37" fmla="*/ 27 h 379"/>
                <a:gd name="T38" fmla="*/ 1124 w 1206"/>
                <a:gd name="T39" fmla="*/ 158 h 379"/>
                <a:gd name="T40" fmla="*/ 1123 w 1206"/>
                <a:gd name="T41" fmla="*/ 170 h 379"/>
                <a:gd name="T42" fmla="*/ 1206 w 1206"/>
                <a:gd name="T43" fmla="*/ 314 h 379"/>
                <a:gd name="T44" fmla="*/ 1193 w 1206"/>
                <a:gd name="T45" fmla="*/ 379 h 379"/>
                <a:gd name="T46" fmla="*/ 38 w 1206"/>
                <a:gd name="T47" fmla="*/ 379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6" h="379">
                  <a:moveTo>
                    <a:pt x="38" y="379"/>
                  </a:moveTo>
                  <a:cubicBezTo>
                    <a:pt x="15" y="355"/>
                    <a:pt x="0" y="323"/>
                    <a:pt x="0" y="287"/>
                  </a:cubicBezTo>
                  <a:cubicBezTo>
                    <a:pt x="0" y="246"/>
                    <a:pt x="19" y="210"/>
                    <a:pt x="48" y="186"/>
                  </a:cubicBezTo>
                  <a:cubicBezTo>
                    <a:pt x="48" y="183"/>
                    <a:pt x="48" y="179"/>
                    <a:pt x="48" y="176"/>
                  </a:cubicBezTo>
                  <a:cubicBezTo>
                    <a:pt x="48" y="118"/>
                    <a:pt x="94" y="71"/>
                    <a:pt x="152" y="71"/>
                  </a:cubicBezTo>
                  <a:cubicBezTo>
                    <a:pt x="186" y="71"/>
                    <a:pt x="217" y="88"/>
                    <a:pt x="236" y="114"/>
                  </a:cubicBezTo>
                  <a:cubicBezTo>
                    <a:pt x="240" y="112"/>
                    <a:pt x="245" y="111"/>
                    <a:pt x="250" y="110"/>
                  </a:cubicBezTo>
                  <a:cubicBezTo>
                    <a:pt x="256" y="49"/>
                    <a:pt x="307" y="0"/>
                    <a:pt x="370" y="0"/>
                  </a:cubicBezTo>
                  <a:cubicBezTo>
                    <a:pt x="427" y="0"/>
                    <a:pt x="474" y="39"/>
                    <a:pt x="487" y="91"/>
                  </a:cubicBezTo>
                  <a:cubicBezTo>
                    <a:pt x="492" y="90"/>
                    <a:pt x="496" y="89"/>
                    <a:pt x="501" y="89"/>
                  </a:cubicBezTo>
                  <a:cubicBezTo>
                    <a:pt x="521" y="89"/>
                    <a:pt x="539" y="97"/>
                    <a:pt x="552" y="110"/>
                  </a:cubicBezTo>
                  <a:cubicBezTo>
                    <a:pt x="552" y="110"/>
                    <a:pt x="552" y="110"/>
                    <a:pt x="552" y="110"/>
                  </a:cubicBezTo>
                  <a:cubicBezTo>
                    <a:pt x="552" y="56"/>
                    <a:pt x="596" y="13"/>
                    <a:pt x="649" y="13"/>
                  </a:cubicBezTo>
                  <a:cubicBezTo>
                    <a:pt x="703" y="13"/>
                    <a:pt x="746" y="56"/>
                    <a:pt x="746" y="110"/>
                  </a:cubicBezTo>
                  <a:cubicBezTo>
                    <a:pt x="746" y="111"/>
                    <a:pt x="746" y="113"/>
                    <a:pt x="746" y="115"/>
                  </a:cubicBezTo>
                  <a:cubicBezTo>
                    <a:pt x="753" y="116"/>
                    <a:pt x="760" y="118"/>
                    <a:pt x="767" y="121"/>
                  </a:cubicBezTo>
                  <a:cubicBezTo>
                    <a:pt x="773" y="93"/>
                    <a:pt x="797" y="71"/>
                    <a:pt x="827" y="71"/>
                  </a:cubicBezTo>
                  <a:cubicBezTo>
                    <a:pt x="848" y="71"/>
                    <a:pt x="866" y="82"/>
                    <a:pt x="877" y="98"/>
                  </a:cubicBezTo>
                  <a:cubicBezTo>
                    <a:pt x="899" y="56"/>
                    <a:pt x="943" y="27"/>
                    <a:pt x="993" y="27"/>
                  </a:cubicBezTo>
                  <a:cubicBezTo>
                    <a:pt x="1065" y="27"/>
                    <a:pt x="1124" y="86"/>
                    <a:pt x="1124" y="158"/>
                  </a:cubicBezTo>
                  <a:cubicBezTo>
                    <a:pt x="1124" y="162"/>
                    <a:pt x="1124" y="166"/>
                    <a:pt x="1123" y="170"/>
                  </a:cubicBezTo>
                  <a:cubicBezTo>
                    <a:pt x="1173" y="199"/>
                    <a:pt x="1206" y="253"/>
                    <a:pt x="1206" y="314"/>
                  </a:cubicBezTo>
                  <a:cubicBezTo>
                    <a:pt x="1206" y="337"/>
                    <a:pt x="1201" y="359"/>
                    <a:pt x="1193" y="379"/>
                  </a:cubicBezTo>
                  <a:lnTo>
                    <a:pt x="38" y="379"/>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15" name="Freeform 14"/>
            <p:cNvSpPr/>
            <p:nvPr/>
          </p:nvSpPr>
          <p:spPr bwMode="auto">
            <a:xfrm>
              <a:off x="1845713" y="3123517"/>
              <a:ext cx="1829234" cy="1945707"/>
            </a:xfrm>
            <a:custGeom>
              <a:avLst/>
              <a:gdLst>
                <a:gd name="T0" fmla="*/ 1053 w 1149"/>
                <a:gd name="T1" fmla="*/ 0 h 1222"/>
                <a:gd name="T2" fmla="*/ 825 w 1149"/>
                <a:gd name="T3" fmla="*/ 228 h 1222"/>
                <a:gd name="T4" fmla="*/ 597 w 1149"/>
                <a:gd name="T5" fmla="*/ 389 h 1222"/>
                <a:gd name="T6" fmla="*/ 401 w 1149"/>
                <a:gd name="T7" fmla="*/ 481 h 1222"/>
                <a:gd name="T8" fmla="*/ 260 w 1149"/>
                <a:gd name="T9" fmla="*/ 547 h 1222"/>
                <a:gd name="T10" fmla="*/ 165 w 1149"/>
                <a:gd name="T11" fmla="*/ 600 h 1222"/>
                <a:gd name="T12" fmla="*/ 102 w 1149"/>
                <a:gd name="T13" fmla="*/ 645 h 1222"/>
                <a:gd name="T14" fmla="*/ 62 w 1149"/>
                <a:gd name="T15" fmla="*/ 686 h 1222"/>
                <a:gd name="T16" fmla="*/ 17 w 1149"/>
                <a:gd name="T17" fmla="*/ 759 h 1222"/>
                <a:gd name="T18" fmla="*/ 0 w 1149"/>
                <a:gd name="T19" fmla="*/ 847 h 1222"/>
                <a:gd name="T20" fmla="*/ 14 w 1149"/>
                <a:gd name="T21" fmla="*/ 933 h 1222"/>
                <a:gd name="T22" fmla="*/ 80 w 1149"/>
                <a:gd name="T23" fmla="*/ 1068 h 1222"/>
                <a:gd name="T24" fmla="*/ 204 w 1149"/>
                <a:gd name="T25" fmla="*/ 1222 h 1222"/>
                <a:gd name="T26" fmla="*/ 304 w 1149"/>
                <a:gd name="T27" fmla="*/ 1129 h 1222"/>
                <a:gd name="T28" fmla="*/ 223 w 1149"/>
                <a:gd name="T29" fmla="*/ 1035 h 1222"/>
                <a:gd name="T30" fmla="*/ 155 w 1149"/>
                <a:gd name="T31" fmla="*/ 922 h 1222"/>
                <a:gd name="T32" fmla="*/ 140 w 1149"/>
                <a:gd name="T33" fmla="*/ 880 h 1222"/>
                <a:gd name="T34" fmla="*/ 136 w 1149"/>
                <a:gd name="T35" fmla="*/ 847 h 1222"/>
                <a:gd name="T36" fmla="*/ 140 w 1149"/>
                <a:gd name="T37" fmla="*/ 820 h 1222"/>
                <a:gd name="T38" fmla="*/ 150 w 1149"/>
                <a:gd name="T39" fmla="*/ 797 h 1222"/>
                <a:gd name="T40" fmla="*/ 165 w 1149"/>
                <a:gd name="T41" fmla="*/ 774 h 1222"/>
                <a:gd name="T42" fmla="*/ 214 w 1149"/>
                <a:gd name="T43" fmla="*/ 731 h 1222"/>
                <a:gd name="T44" fmla="*/ 276 w 1149"/>
                <a:gd name="T45" fmla="*/ 691 h 1222"/>
                <a:gd name="T46" fmla="*/ 420 w 1149"/>
                <a:gd name="T47" fmla="*/ 622 h 1222"/>
                <a:gd name="T48" fmla="*/ 675 w 1149"/>
                <a:gd name="T49" fmla="*/ 501 h 1222"/>
                <a:gd name="T50" fmla="*/ 922 w 1149"/>
                <a:gd name="T51" fmla="*/ 324 h 1222"/>
                <a:gd name="T52" fmla="*/ 1115 w 1149"/>
                <a:gd name="T53" fmla="*/ 131 h 1222"/>
                <a:gd name="T54" fmla="*/ 1144 w 1149"/>
                <a:gd name="T55" fmla="*/ 102 h 1222"/>
                <a:gd name="T56" fmla="*/ 1149 w 1149"/>
                <a:gd name="T57" fmla="*/ 96 h 1222"/>
                <a:gd name="T58" fmla="*/ 1053 w 1149"/>
                <a:gd name="T59" fmla="*/ 0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49" h="1222">
                  <a:moveTo>
                    <a:pt x="1053" y="0"/>
                  </a:moveTo>
                  <a:cubicBezTo>
                    <a:pt x="1053" y="0"/>
                    <a:pt x="1037" y="17"/>
                    <a:pt x="825" y="228"/>
                  </a:cubicBezTo>
                  <a:cubicBezTo>
                    <a:pt x="762" y="292"/>
                    <a:pt x="682" y="344"/>
                    <a:pt x="597" y="389"/>
                  </a:cubicBezTo>
                  <a:cubicBezTo>
                    <a:pt x="533" y="423"/>
                    <a:pt x="466" y="453"/>
                    <a:pt x="401" y="481"/>
                  </a:cubicBezTo>
                  <a:cubicBezTo>
                    <a:pt x="352" y="503"/>
                    <a:pt x="305" y="524"/>
                    <a:pt x="260" y="547"/>
                  </a:cubicBezTo>
                  <a:cubicBezTo>
                    <a:pt x="226" y="563"/>
                    <a:pt x="194" y="581"/>
                    <a:pt x="165" y="600"/>
                  </a:cubicBezTo>
                  <a:cubicBezTo>
                    <a:pt x="142" y="614"/>
                    <a:pt x="121" y="629"/>
                    <a:pt x="102" y="645"/>
                  </a:cubicBezTo>
                  <a:cubicBezTo>
                    <a:pt x="88" y="658"/>
                    <a:pt x="74" y="671"/>
                    <a:pt x="62" y="686"/>
                  </a:cubicBezTo>
                  <a:cubicBezTo>
                    <a:pt x="44" y="707"/>
                    <a:pt x="28" y="732"/>
                    <a:pt x="17" y="759"/>
                  </a:cubicBezTo>
                  <a:cubicBezTo>
                    <a:pt x="6" y="786"/>
                    <a:pt x="0" y="816"/>
                    <a:pt x="0" y="847"/>
                  </a:cubicBezTo>
                  <a:cubicBezTo>
                    <a:pt x="0" y="875"/>
                    <a:pt x="5" y="904"/>
                    <a:pt x="14" y="933"/>
                  </a:cubicBezTo>
                  <a:cubicBezTo>
                    <a:pt x="27" y="976"/>
                    <a:pt x="49" y="1021"/>
                    <a:pt x="80" y="1068"/>
                  </a:cubicBezTo>
                  <a:cubicBezTo>
                    <a:pt x="112" y="1116"/>
                    <a:pt x="153" y="1166"/>
                    <a:pt x="204" y="1222"/>
                  </a:cubicBezTo>
                  <a:cubicBezTo>
                    <a:pt x="304" y="1129"/>
                    <a:pt x="304" y="1129"/>
                    <a:pt x="304" y="1129"/>
                  </a:cubicBezTo>
                  <a:cubicBezTo>
                    <a:pt x="272" y="1095"/>
                    <a:pt x="245" y="1064"/>
                    <a:pt x="223" y="1035"/>
                  </a:cubicBezTo>
                  <a:cubicBezTo>
                    <a:pt x="190" y="991"/>
                    <a:pt x="168" y="954"/>
                    <a:pt x="155" y="922"/>
                  </a:cubicBezTo>
                  <a:cubicBezTo>
                    <a:pt x="148" y="907"/>
                    <a:pt x="143" y="893"/>
                    <a:pt x="140" y="880"/>
                  </a:cubicBezTo>
                  <a:cubicBezTo>
                    <a:pt x="138" y="868"/>
                    <a:pt x="136" y="857"/>
                    <a:pt x="136" y="847"/>
                  </a:cubicBezTo>
                  <a:cubicBezTo>
                    <a:pt x="136" y="837"/>
                    <a:pt x="138" y="828"/>
                    <a:pt x="140" y="820"/>
                  </a:cubicBezTo>
                  <a:cubicBezTo>
                    <a:pt x="142" y="812"/>
                    <a:pt x="145" y="804"/>
                    <a:pt x="150" y="797"/>
                  </a:cubicBezTo>
                  <a:cubicBezTo>
                    <a:pt x="154" y="789"/>
                    <a:pt x="159" y="782"/>
                    <a:pt x="165" y="774"/>
                  </a:cubicBezTo>
                  <a:cubicBezTo>
                    <a:pt x="177" y="760"/>
                    <a:pt x="193" y="745"/>
                    <a:pt x="214" y="731"/>
                  </a:cubicBezTo>
                  <a:cubicBezTo>
                    <a:pt x="232" y="717"/>
                    <a:pt x="253" y="704"/>
                    <a:pt x="276" y="691"/>
                  </a:cubicBezTo>
                  <a:cubicBezTo>
                    <a:pt x="318" y="669"/>
                    <a:pt x="367" y="646"/>
                    <a:pt x="420" y="622"/>
                  </a:cubicBezTo>
                  <a:cubicBezTo>
                    <a:pt x="499" y="586"/>
                    <a:pt x="588" y="548"/>
                    <a:pt x="675" y="501"/>
                  </a:cubicBezTo>
                  <a:cubicBezTo>
                    <a:pt x="762" y="454"/>
                    <a:pt x="848" y="398"/>
                    <a:pt x="922" y="324"/>
                  </a:cubicBezTo>
                  <a:cubicBezTo>
                    <a:pt x="1027" y="219"/>
                    <a:pt x="1084" y="162"/>
                    <a:pt x="1115" y="131"/>
                  </a:cubicBezTo>
                  <a:cubicBezTo>
                    <a:pt x="1130" y="116"/>
                    <a:pt x="1139" y="107"/>
                    <a:pt x="1144" y="102"/>
                  </a:cubicBezTo>
                  <a:cubicBezTo>
                    <a:pt x="1148" y="97"/>
                    <a:pt x="1149" y="96"/>
                    <a:pt x="1149" y="96"/>
                  </a:cubicBezTo>
                  <a:lnTo>
                    <a:pt x="1053" y="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16" name="Freeform 15"/>
            <p:cNvSpPr/>
            <p:nvPr/>
          </p:nvSpPr>
          <p:spPr bwMode="auto">
            <a:xfrm>
              <a:off x="1892841" y="3156506"/>
              <a:ext cx="1748444" cy="1879055"/>
            </a:xfrm>
            <a:custGeom>
              <a:avLst/>
              <a:gdLst>
                <a:gd name="T0" fmla="*/ 1045 w 1098"/>
                <a:gd name="T1" fmla="*/ 0 h 1180"/>
                <a:gd name="T2" fmla="*/ 817 w 1098"/>
                <a:gd name="T3" fmla="*/ 228 h 1180"/>
                <a:gd name="T4" fmla="*/ 581 w 1098"/>
                <a:gd name="T5" fmla="*/ 394 h 1180"/>
                <a:gd name="T6" fmla="*/ 383 w 1098"/>
                <a:gd name="T7" fmla="*/ 488 h 1180"/>
                <a:gd name="T8" fmla="*/ 243 w 1098"/>
                <a:gd name="T9" fmla="*/ 553 h 1180"/>
                <a:gd name="T10" fmla="*/ 151 w 1098"/>
                <a:gd name="T11" fmla="*/ 604 h 1180"/>
                <a:gd name="T12" fmla="*/ 44 w 1098"/>
                <a:gd name="T13" fmla="*/ 697 h 1180"/>
                <a:gd name="T14" fmla="*/ 12 w 1098"/>
                <a:gd name="T15" fmla="*/ 757 h 1180"/>
                <a:gd name="T16" fmla="*/ 0 w 1098"/>
                <a:gd name="T17" fmla="*/ 826 h 1180"/>
                <a:gd name="T18" fmla="*/ 12 w 1098"/>
                <a:gd name="T19" fmla="*/ 903 h 1180"/>
                <a:gd name="T20" fmla="*/ 75 w 1098"/>
                <a:gd name="T21" fmla="*/ 1031 h 1180"/>
                <a:gd name="T22" fmla="*/ 196 w 1098"/>
                <a:gd name="T23" fmla="*/ 1180 h 1180"/>
                <a:gd name="T24" fmla="*/ 252 w 1098"/>
                <a:gd name="T25" fmla="*/ 1129 h 1180"/>
                <a:gd name="T26" fmla="*/ 115 w 1098"/>
                <a:gd name="T27" fmla="*/ 949 h 1180"/>
                <a:gd name="T28" fmla="*/ 85 w 1098"/>
                <a:gd name="T29" fmla="*/ 881 h 1180"/>
                <a:gd name="T30" fmla="*/ 76 w 1098"/>
                <a:gd name="T31" fmla="*/ 826 h 1180"/>
                <a:gd name="T32" fmla="*/ 81 w 1098"/>
                <a:gd name="T33" fmla="*/ 791 h 1180"/>
                <a:gd name="T34" fmla="*/ 113 w 1098"/>
                <a:gd name="T35" fmla="*/ 732 h 1180"/>
                <a:gd name="T36" fmla="*/ 168 w 1098"/>
                <a:gd name="T37" fmla="*/ 684 h 1180"/>
                <a:gd name="T38" fmla="*/ 314 w 1098"/>
                <a:gd name="T39" fmla="*/ 603 h 1180"/>
                <a:gd name="T40" fmla="*/ 595 w 1098"/>
                <a:gd name="T41" fmla="*/ 472 h 1180"/>
                <a:gd name="T42" fmla="*/ 870 w 1098"/>
                <a:gd name="T43" fmla="*/ 282 h 1180"/>
                <a:gd name="T44" fmla="*/ 1098 w 1098"/>
                <a:gd name="T45" fmla="*/ 54 h 1180"/>
                <a:gd name="T46" fmla="*/ 1045 w 1098"/>
                <a:gd name="T4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98" h="1180">
                  <a:moveTo>
                    <a:pt x="1045" y="0"/>
                  </a:moveTo>
                  <a:cubicBezTo>
                    <a:pt x="1045" y="0"/>
                    <a:pt x="1028" y="17"/>
                    <a:pt x="817" y="228"/>
                  </a:cubicBezTo>
                  <a:cubicBezTo>
                    <a:pt x="750" y="295"/>
                    <a:pt x="667" y="348"/>
                    <a:pt x="581" y="394"/>
                  </a:cubicBezTo>
                  <a:cubicBezTo>
                    <a:pt x="516" y="429"/>
                    <a:pt x="448" y="459"/>
                    <a:pt x="383" y="488"/>
                  </a:cubicBezTo>
                  <a:cubicBezTo>
                    <a:pt x="334" y="510"/>
                    <a:pt x="287" y="531"/>
                    <a:pt x="243" y="553"/>
                  </a:cubicBezTo>
                  <a:cubicBezTo>
                    <a:pt x="210" y="569"/>
                    <a:pt x="179" y="586"/>
                    <a:pt x="151" y="604"/>
                  </a:cubicBezTo>
                  <a:cubicBezTo>
                    <a:pt x="108" y="631"/>
                    <a:pt x="71" y="661"/>
                    <a:pt x="44" y="697"/>
                  </a:cubicBezTo>
                  <a:cubicBezTo>
                    <a:pt x="31" y="716"/>
                    <a:pt x="20" y="736"/>
                    <a:pt x="12" y="757"/>
                  </a:cubicBezTo>
                  <a:cubicBezTo>
                    <a:pt x="4" y="779"/>
                    <a:pt x="0" y="802"/>
                    <a:pt x="0" y="826"/>
                  </a:cubicBezTo>
                  <a:cubicBezTo>
                    <a:pt x="0" y="851"/>
                    <a:pt x="4" y="876"/>
                    <a:pt x="12" y="903"/>
                  </a:cubicBezTo>
                  <a:cubicBezTo>
                    <a:pt x="24" y="943"/>
                    <a:pt x="45" y="985"/>
                    <a:pt x="75" y="1031"/>
                  </a:cubicBezTo>
                  <a:cubicBezTo>
                    <a:pt x="106" y="1076"/>
                    <a:pt x="145" y="1126"/>
                    <a:pt x="196" y="1180"/>
                  </a:cubicBezTo>
                  <a:cubicBezTo>
                    <a:pt x="252" y="1129"/>
                    <a:pt x="252" y="1129"/>
                    <a:pt x="252" y="1129"/>
                  </a:cubicBezTo>
                  <a:cubicBezTo>
                    <a:pt x="187" y="1059"/>
                    <a:pt x="143" y="999"/>
                    <a:pt x="115" y="949"/>
                  </a:cubicBezTo>
                  <a:cubicBezTo>
                    <a:pt x="101" y="924"/>
                    <a:pt x="91" y="901"/>
                    <a:pt x="85" y="881"/>
                  </a:cubicBezTo>
                  <a:cubicBezTo>
                    <a:pt x="79" y="861"/>
                    <a:pt x="76" y="843"/>
                    <a:pt x="76" y="826"/>
                  </a:cubicBezTo>
                  <a:cubicBezTo>
                    <a:pt x="76" y="814"/>
                    <a:pt x="78" y="802"/>
                    <a:pt x="81" y="791"/>
                  </a:cubicBezTo>
                  <a:cubicBezTo>
                    <a:pt x="87" y="770"/>
                    <a:pt x="97" y="751"/>
                    <a:pt x="113" y="732"/>
                  </a:cubicBezTo>
                  <a:cubicBezTo>
                    <a:pt x="128" y="716"/>
                    <a:pt x="146" y="700"/>
                    <a:pt x="168" y="684"/>
                  </a:cubicBezTo>
                  <a:cubicBezTo>
                    <a:pt x="207" y="656"/>
                    <a:pt x="257" y="630"/>
                    <a:pt x="314" y="603"/>
                  </a:cubicBezTo>
                  <a:cubicBezTo>
                    <a:pt x="398" y="563"/>
                    <a:pt x="497" y="522"/>
                    <a:pt x="595" y="472"/>
                  </a:cubicBezTo>
                  <a:cubicBezTo>
                    <a:pt x="693" y="422"/>
                    <a:pt x="790" y="362"/>
                    <a:pt x="870" y="282"/>
                  </a:cubicBezTo>
                  <a:cubicBezTo>
                    <a:pt x="1082" y="71"/>
                    <a:pt x="1098" y="54"/>
                    <a:pt x="1098" y="54"/>
                  </a:cubicBezTo>
                  <a:lnTo>
                    <a:pt x="1045" y="0"/>
                  </a:ln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17" name="Freeform 16"/>
            <p:cNvSpPr/>
            <p:nvPr/>
          </p:nvSpPr>
          <p:spPr bwMode="auto">
            <a:xfrm>
              <a:off x="3235311" y="3198248"/>
              <a:ext cx="366251" cy="364231"/>
            </a:xfrm>
            <a:custGeom>
              <a:avLst/>
              <a:gdLst>
                <a:gd name="T0" fmla="*/ 230 w 230"/>
                <a:gd name="T1" fmla="*/ 126 h 229"/>
                <a:gd name="T2" fmla="*/ 177 w 230"/>
                <a:gd name="T3" fmla="*/ 53 h 229"/>
                <a:gd name="T4" fmla="*/ 104 w 230"/>
                <a:gd name="T5" fmla="*/ 0 h 229"/>
                <a:gd name="T6" fmla="*/ 0 w 230"/>
                <a:gd name="T7" fmla="*/ 229 h 229"/>
                <a:gd name="T8" fmla="*/ 230 w 230"/>
                <a:gd name="T9" fmla="*/ 126 h 229"/>
              </a:gdLst>
              <a:ahLst/>
              <a:cxnLst>
                <a:cxn ang="0">
                  <a:pos x="T0" y="T1"/>
                </a:cxn>
                <a:cxn ang="0">
                  <a:pos x="T2" y="T3"/>
                </a:cxn>
                <a:cxn ang="0">
                  <a:pos x="T4" y="T5"/>
                </a:cxn>
                <a:cxn ang="0">
                  <a:pos x="T6" y="T7"/>
                </a:cxn>
                <a:cxn ang="0">
                  <a:pos x="T8" y="T9"/>
                </a:cxn>
              </a:cxnLst>
              <a:rect l="0" t="0" r="r" b="b"/>
              <a:pathLst>
                <a:path w="230" h="229">
                  <a:moveTo>
                    <a:pt x="230" y="126"/>
                  </a:moveTo>
                  <a:cubicBezTo>
                    <a:pt x="177" y="53"/>
                    <a:pt x="177" y="53"/>
                    <a:pt x="177" y="53"/>
                  </a:cubicBezTo>
                  <a:cubicBezTo>
                    <a:pt x="104" y="0"/>
                    <a:pt x="104" y="0"/>
                    <a:pt x="104" y="0"/>
                  </a:cubicBezTo>
                  <a:cubicBezTo>
                    <a:pt x="104" y="0"/>
                    <a:pt x="0" y="96"/>
                    <a:pt x="0" y="229"/>
                  </a:cubicBezTo>
                  <a:cubicBezTo>
                    <a:pt x="134" y="229"/>
                    <a:pt x="230" y="126"/>
                    <a:pt x="230" y="126"/>
                  </a:cubicBezTo>
                  <a:close/>
                </a:path>
              </a:pathLst>
            </a:custGeom>
            <a:solidFill>
              <a:srgbClr val="F6921E"/>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18" name="Freeform 17"/>
            <p:cNvSpPr/>
            <p:nvPr/>
          </p:nvSpPr>
          <p:spPr bwMode="auto">
            <a:xfrm>
              <a:off x="3314755" y="3221812"/>
              <a:ext cx="263243" cy="261223"/>
            </a:xfrm>
            <a:custGeom>
              <a:avLst/>
              <a:gdLst>
                <a:gd name="T0" fmla="*/ 165 w 165"/>
                <a:gd name="T1" fmla="*/ 90 h 164"/>
                <a:gd name="T2" fmla="*/ 127 w 165"/>
                <a:gd name="T3" fmla="*/ 38 h 164"/>
                <a:gd name="T4" fmla="*/ 75 w 165"/>
                <a:gd name="T5" fmla="*/ 0 h 164"/>
                <a:gd name="T6" fmla="*/ 0 w 165"/>
                <a:gd name="T7" fmla="*/ 164 h 164"/>
                <a:gd name="T8" fmla="*/ 165 w 165"/>
                <a:gd name="T9" fmla="*/ 90 h 164"/>
              </a:gdLst>
              <a:ahLst/>
              <a:cxnLst>
                <a:cxn ang="0">
                  <a:pos x="T0" y="T1"/>
                </a:cxn>
                <a:cxn ang="0">
                  <a:pos x="T2" y="T3"/>
                </a:cxn>
                <a:cxn ang="0">
                  <a:pos x="T4" y="T5"/>
                </a:cxn>
                <a:cxn ang="0">
                  <a:pos x="T6" y="T7"/>
                </a:cxn>
                <a:cxn ang="0">
                  <a:pos x="T8" y="T9"/>
                </a:cxn>
              </a:cxnLst>
              <a:rect l="0" t="0" r="r" b="b"/>
              <a:pathLst>
                <a:path w="165" h="164">
                  <a:moveTo>
                    <a:pt x="165" y="90"/>
                  </a:moveTo>
                  <a:cubicBezTo>
                    <a:pt x="127" y="38"/>
                    <a:pt x="127" y="38"/>
                    <a:pt x="127" y="38"/>
                  </a:cubicBezTo>
                  <a:cubicBezTo>
                    <a:pt x="75" y="0"/>
                    <a:pt x="75" y="0"/>
                    <a:pt x="75" y="0"/>
                  </a:cubicBezTo>
                  <a:cubicBezTo>
                    <a:pt x="75" y="0"/>
                    <a:pt x="0" y="69"/>
                    <a:pt x="0" y="164"/>
                  </a:cubicBezTo>
                  <a:cubicBezTo>
                    <a:pt x="96" y="164"/>
                    <a:pt x="165" y="90"/>
                    <a:pt x="165" y="90"/>
                  </a:cubicBezTo>
                  <a:close/>
                </a:path>
              </a:pathLst>
            </a:custGeom>
            <a:solidFill>
              <a:schemeClr val="accent3"/>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19" name="Freeform 18"/>
            <p:cNvSpPr/>
            <p:nvPr/>
          </p:nvSpPr>
          <p:spPr bwMode="auto">
            <a:xfrm>
              <a:off x="3380061" y="3241337"/>
              <a:ext cx="178413" cy="178413"/>
            </a:xfrm>
            <a:custGeom>
              <a:avLst/>
              <a:gdLst>
                <a:gd name="T0" fmla="*/ 112 w 112"/>
                <a:gd name="T1" fmla="*/ 61 h 112"/>
                <a:gd name="T2" fmla="*/ 86 w 112"/>
                <a:gd name="T3" fmla="*/ 26 h 112"/>
                <a:gd name="T4" fmla="*/ 50 w 112"/>
                <a:gd name="T5" fmla="*/ 0 h 112"/>
                <a:gd name="T6" fmla="*/ 0 w 112"/>
                <a:gd name="T7" fmla="*/ 112 h 112"/>
                <a:gd name="T8" fmla="*/ 112 w 112"/>
                <a:gd name="T9" fmla="*/ 61 h 112"/>
              </a:gdLst>
              <a:ahLst/>
              <a:cxnLst>
                <a:cxn ang="0">
                  <a:pos x="T0" y="T1"/>
                </a:cxn>
                <a:cxn ang="0">
                  <a:pos x="T2" y="T3"/>
                </a:cxn>
                <a:cxn ang="0">
                  <a:pos x="T4" y="T5"/>
                </a:cxn>
                <a:cxn ang="0">
                  <a:pos x="T6" y="T7"/>
                </a:cxn>
                <a:cxn ang="0">
                  <a:pos x="T8" y="T9"/>
                </a:cxn>
              </a:cxnLst>
              <a:rect l="0" t="0" r="r" b="b"/>
              <a:pathLst>
                <a:path w="112" h="112">
                  <a:moveTo>
                    <a:pt x="112" y="61"/>
                  </a:moveTo>
                  <a:cubicBezTo>
                    <a:pt x="86" y="26"/>
                    <a:pt x="86" y="26"/>
                    <a:pt x="86" y="26"/>
                  </a:cubicBezTo>
                  <a:cubicBezTo>
                    <a:pt x="50" y="0"/>
                    <a:pt x="50" y="0"/>
                    <a:pt x="50" y="0"/>
                  </a:cubicBezTo>
                  <a:cubicBezTo>
                    <a:pt x="50" y="0"/>
                    <a:pt x="0" y="47"/>
                    <a:pt x="0" y="112"/>
                  </a:cubicBezTo>
                  <a:cubicBezTo>
                    <a:pt x="65" y="112"/>
                    <a:pt x="112" y="61"/>
                    <a:pt x="112" y="61"/>
                  </a:cubicBezTo>
                  <a:close/>
                </a:path>
              </a:pathLst>
            </a:custGeom>
            <a:solidFill>
              <a:srgbClr val="FBED21"/>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20" name="Freeform 19"/>
            <p:cNvSpPr/>
            <p:nvPr/>
          </p:nvSpPr>
          <p:spPr bwMode="auto">
            <a:xfrm>
              <a:off x="3170006" y="2741108"/>
              <a:ext cx="509654" cy="514367"/>
            </a:xfrm>
            <a:custGeom>
              <a:avLst/>
              <a:gdLst>
                <a:gd name="T0" fmla="*/ 320 w 320"/>
                <a:gd name="T1" fmla="*/ 24 h 323"/>
                <a:gd name="T2" fmla="*/ 201 w 320"/>
                <a:gd name="T3" fmla="*/ 67 h 323"/>
                <a:gd name="T4" fmla="*/ 0 w 320"/>
                <a:gd name="T5" fmla="*/ 268 h 323"/>
                <a:gd name="T6" fmla="*/ 180 w 320"/>
                <a:gd name="T7" fmla="*/ 255 h 323"/>
                <a:gd name="T8" fmla="*/ 320 w 320"/>
                <a:gd name="T9" fmla="*/ 24 h 323"/>
              </a:gdLst>
              <a:ahLst/>
              <a:cxnLst>
                <a:cxn ang="0">
                  <a:pos x="T0" y="T1"/>
                </a:cxn>
                <a:cxn ang="0">
                  <a:pos x="T2" y="T3"/>
                </a:cxn>
                <a:cxn ang="0">
                  <a:pos x="T4" y="T5"/>
                </a:cxn>
                <a:cxn ang="0">
                  <a:pos x="T6" y="T7"/>
                </a:cxn>
                <a:cxn ang="0">
                  <a:pos x="T8" y="T9"/>
                </a:cxn>
              </a:cxnLst>
              <a:rect l="0" t="0" r="r" b="b"/>
              <a:pathLst>
                <a:path w="320" h="323">
                  <a:moveTo>
                    <a:pt x="320" y="24"/>
                  </a:moveTo>
                  <a:cubicBezTo>
                    <a:pt x="320" y="24"/>
                    <a:pt x="269" y="0"/>
                    <a:pt x="201" y="67"/>
                  </a:cubicBezTo>
                  <a:cubicBezTo>
                    <a:pt x="134" y="134"/>
                    <a:pt x="0" y="268"/>
                    <a:pt x="0" y="268"/>
                  </a:cubicBezTo>
                  <a:cubicBezTo>
                    <a:pt x="0" y="268"/>
                    <a:pt x="112" y="187"/>
                    <a:pt x="180" y="255"/>
                  </a:cubicBezTo>
                  <a:cubicBezTo>
                    <a:pt x="248" y="323"/>
                    <a:pt x="320" y="24"/>
                    <a:pt x="320" y="24"/>
                  </a:cubicBezTo>
                  <a:close/>
                </a:path>
              </a:pathLst>
            </a:custGeom>
            <a:solidFill>
              <a:schemeClr val="accent1">
                <a:lumMod val="75000"/>
              </a:schemeClr>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21" name="Freeform 20"/>
            <p:cNvSpPr/>
            <p:nvPr/>
          </p:nvSpPr>
          <p:spPr bwMode="auto">
            <a:xfrm>
              <a:off x="3544335" y="3118804"/>
              <a:ext cx="514367" cy="508981"/>
            </a:xfrm>
            <a:custGeom>
              <a:avLst/>
              <a:gdLst>
                <a:gd name="T0" fmla="*/ 298 w 323"/>
                <a:gd name="T1" fmla="*/ 0 h 320"/>
                <a:gd name="T2" fmla="*/ 256 w 323"/>
                <a:gd name="T3" fmla="*/ 119 h 320"/>
                <a:gd name="T4" fmla="*/ 55 w 323"/>
                <a:gd name="T5" fmla="*/ 320 h 320"/>
                <a:gd name="T6" fmla="*/ 68 w 323"/>
                <a:gd name="T7" fmla="*/ 141 h 320"/>
                <a:gd name="T8" fmla="*/ 298 w 323"/>
                <a:gd name="T9" fmla="*/ 0 h 320"/>
              </a:gdLst>
              <a:ahLst/>
              <a:cxnLst>
                <a:cxn ang="0">
                  <a:pos x="T0" y="T1"/>
                </a:cxn>
                <a:cxn ang="0">
                  <a:pos x="T2" y="T3"/>
                </a:cxn>
                <a:cxn ang="0">
                  <a:pos x="T4" y="T5"/>
                </a:cxn>
                <a:cxn ang="0">
                  <a:pos x="T6" y="T7"/>
                </a:cxn>
                <a:cxn ang="0">
                  <a:pos x="T8" y="T9"/>
                </a:cxn>
              </a:cxnLst>
              <a:rect l="0" t="0" r="r" b="b"/>
              <a:pathLst>
                <a:path w="323" h="320">
                  <a:moveTo>
                    <a:pt x="298" y="0"/>
                  </a:moveTo>
                  <a:cubicBezTo>
                    <a:pt x="298" y="0"/>
                    <a:pt x="323" y="52"/>
                    <a:pt x="256" y="119"/>
                  </a:cubicBezTo>
                  <a:cubicBezTo>
                    <a:pt x="189" y="186"/>
                    <a:pt x="55" y="320"/>
                    <a:pt x="55" y="320"/>
                  </a:cubicBezTo>
                  <a:cubicBezTo>
                    <a:pt x="55" y="320"/>
                    <a:pt x="136" y="209"/>
                    <a:pt x="68" y="141"/>
                  </a:cubicBezTo>
                  <a:cubicBezTo>
                    <a:pt x="0" y="73"/>
                    <a:pt x="298" y="0"/>
                    <a:pt x="298" y="0"/>
                  </a:cubicBezTo>
                  <a:close/>
                </a:path>
              </a:pathLst>
            </a:custGeom>
            <a:solidFill>
              <a:schemeClr val="accent1">
                <a:lumMod val="75000"/>
              </a:schemeClr>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22" name="Freeform 21"/>
            <p:cNvSpPr/>
            <p:nvPr/>
          </p:nvSpPr>
          <p:spPr bwMode="auto">
            <a:xfrm>
              <a:off x="3400932" y="3091201"/>
              <a:ext cx="305658" cy="307678"/>
            </a:xfrm>
            <a:custGeom>
              <a:avLst/>
              <a:gdLst>
                <a:gd name="T0" fmla="*/ 298 w 454"/>
                <a:gd name="T1" fmla="*/ 457 h 457"/>
                <a:gd name="T2" fmla="*/ 0 w 454"/>
                <a:gd name="T3" fmla="*/ 159 h 457"/>
                <a:gd name="T4" fmla="*/ 156 w 454"/>
                <a:gd name="T5" fmla="*/ 0 h 457"/>
                <a:gd name="T6" fmla="*/ 454 w 454"/>
                <a:gd name="T7" fmla="*/ 298 h 457"/>
                <a:gd name="T8" fmla="*/ 298 w 454"/>
                <a:gd name="T9" fmla="*/ 457 h 457"/>
              </a:gdLst>
              <a:ahLst/>
              <a:cxnLst>
                <a:cxn ang="0">
                  <a:pos x="T0" y="T1"/>
                </a:cxn>
                <a:cxn ang="0">
                  <a:pos x="T2" y="T3"/>
                </a:cxn>
                <a:cxn ang="0">
                  <a:pos x="T4" y="T5"/>
                </a:cxn>
                <a:cxn ang="0">
                  <a:pos x="T6" y="T7"/>
                </a:cxn>
                <a:cxn ang="0">
                  <a:pos x="T8" y="T9"/>
                </a:cxn>
              </a:cxnLst>
              <a:rect l="0" t="0" r="r" b="b"/>
              <a:pathLst>
                <a:path w="454" h="457">
                  <a:moveTo>
                    <a:pt x="298" y="457"/>
                  </a:moveTo>
                  <a:lnTo>
                    <a:pt x="0" y="159"/>
                  </a:lnTo>
                  <a:lnTo>
                    <a:pt x="156" y="0"/>
                  </a:lnTo>
                  <a:lnTo>
                    <a:pt x="454" y="298"/>
                  </a:lnTo>
                  <a:lnTo>
                    <a:pt x="298" y="457"/>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23" name="Freeform 22"/>
            <p:cNvSpPr/>
            <p:nvPr/>
          </p:nvSpPr>
          <p:spPr bwMode="auto">
            <a:xfrm>
              <a:off x="3400932" y="3091201"/>
              <a:ext cx="111760" cy="111760"/>
            </a:xfrm>
            <a:custGeom>
              <a:avLst/>
              <a:gdLst>
                <a:gd name="T0" fmla="*/ 10 w 166"/>
                <a:gd name="T1" fmla="*/ 166 h 166"/>
                <a:gd name="T2" fmla="*/ 0 w 166"/>
                <a:gd name="T3" fmla="*/ 159 h 166"/>
                <a:gd name="T4" fmla="*/ 156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6" y="0"/>
                  </a:lnTo>
                  <a:lnTo>
                    <a:pt x="166" y="10"/>
                  </a:lnTo>
                  <a:lnTo>
                    <a:pt x="10"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24" name="Freeform 23"/>
            <p:cNvSpPr/>
            <p:nvPr/>
          </p:nvSpPr>
          <p:spPr bwMode="auto">
            <a:xfrm>
              <a:off x="3417090" y="3107359"/>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25" name="Freeform 24"/>
            <p:cNvSpPr/>
            <p:nvPr/>
          </p:nvSpPr>
          <p:spPr bwMode="auto">
            <a:xfrm>
              <a:off x="3431229" y="3121497"/>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26" name="Freeform 25"/>
            <p:cNvSpPr/>
            <p:nvPr/>
          </p:nvSpPr>
          <p:spPr bwMode="auto">
            <a:xfrm>
              <a:off x="3445367" y="3137655"/>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27" name="Freeform 26"/>
            <p:cNvSpPr/>
            <p:nvPr/>
          </p:nvSpPr>
          <p:spPr bwMode="auto">
            <a:xfrm>
              <a:off x="3461525" y="3151794"/>
              <a:ext cx="111760" cy="111760"/>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28" name="Freeform 27"/>
            <p:cNvSpPr/>
            <p:nvPr/>
          </p:nvSpPr>
          <p:spPr bwMode="auto">
            <a:xfrm>
              <a:off x="3475663" y="3165932"/>
              <a:ext cx="111760" cy="111760"/>
            </a:xfrm>
            <a:custGeom>
              <a:avLst/>
              <a:gdLst>
                <a:gd name="T0" fmla="*/ 10 w 166"/>
                <a:gd name="T1" fmla="*/ 166 h 166"/>
                <a:gd name="T2" fmla="*/ 0 w 166"/>
                <a:gd name="T3" fmla="*/ 159 h 166"/>
                <a:gd name="T4" fmla="*/ 159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9" y="0"/>
                  </a:lnTo>
                  <a:lnTo>
                    <a:pt x="166" y="10"/>
                  </a:lnTo>
                  <a:lnTo>
                    <a:pt x="10"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29" name="Freeform 28"/>
            <p:cNvSpPr/>
            <p:nvPr/>
          </p:nvSpPr>
          <p:spPr bwMode="auto">
            <a:xfrm>
              <a:off x="3491822" y="3182090"/>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5" name="Freeform 29"/>
            <p:cNvSpPr/>
            <p:nvPr/>
          </p:nvSpPr>
          <p:spPr bwMode="auto">
            <a:xfrm>
              <a:off x="3505960" y="3196228"/>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32" name="Freeform 30"/>
            <p:cNvSpPr/>
            <p:nvPr/>
          </p:nvSpPr>
          <p:spPr bwMode="auto">
            <a:xfrm>
              <a:off x="3520098" y="3212387"/>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33" name="Freeform 31"/>
            <p:cNvSpPr/>
            <p:nvPr/>
          </p:nvSpPr>
          <p:spPr bwMode="auto">
            <a:xfrm>
              <a:off x="3536256" y="3226525"/>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34" name="Freeform 32"/>
            <p:cNvSpPr/>
            <p:nvPr/>
          </p:nvSpPr>
          <p:spPr bwMode="auto">
            <a:xfrm>
              <a:off x="3550395" y="3242683"/>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35" name="Freeform 33"/>
            <p:cNvSpPr/>
            <p:nvPr/>
          </p:nvSpPr>
          <p:spPr bwMode="auto">
            <a:xfrm>
              <a:off x="3566553" y="3256821"/>
              <a:ext cx="111760" cy="111760"/>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36" name="Freeform 34"/>
            <p:cNvSpPr/>
            <p:nvPr/>
          </p:nvSpPr>
          <p:spPr bwMode="auto">
            <a:xfrm>
              <a:off x="3580691" y="3271633"/>
              <a:ext cx="111760" cy="111087"/>
            </a:xfrm>
            <a:custGeom>
              <a:avLst/>
              <a:gdLst>
                <a:gd name="T0" fmla="*/ 10 w 166"/>
                <a:gd name="T1" fmla="*/ 165 h 165"/>
                <a:gd name="T2" fmla="*/ 0 w 166"/>
                <a:gd name="T3" fmla="*/ 158 h 165"/>
                <a:gd name="T4" fmla="*/ 159 w 166"/>
                <a:gd name="T5" fmla="*/ 0 h 165"/>
                <a:gd name="T6" fmla="*/ 166 w 166"/>
                <a:gd name="T7" fmla="*/ 9 h 165"/>
                <a:gd name="T8" fmla="*/ 10 w 166"/>
                <a:gd name="T9" fmla="*/ 165 h 165"/>
              </a:gdLst>
              <a:ahLst/>
              <a:cxnLst>
                <a:cxn ang="0">
                  <a:pos x="T0" y="T1"/>
                </a:cxn>
                <a:cxn ang="0">
                  <a:pos x="T2" y="T3"/>
                </a:cxn>
                <a:cxn ang="0">
                  <a:pos x="T4" y="T5"/>
                </a:cxn>
                <a:cxn ang="0">
                  <a:pos x="T6" y="T7"/>
                </a:cxn>
                <a:cxn ang="0">
                  <a:pos x="T8" y="T9"/>
                </a:cxn>
              </a:cxnLst>
              <a:rect l="0" t="0" r="r" b="b"/>
              <a:pathLst>
                <a:path w="166" h="165">
                  <a:moveTo>
                    <a:pt x="10" y="165"/>
                  </a:moveTo>
                  <a:lnTo>
                    <a:pt x="0" y="158"/>
                  </a:lnTo>
                  <a:lnTo>
                    <a:pt x="159" y="0"/>
                  </a:lnTo>
                  <a:lnTo>
                    <a:pt x="166" y="9"/>
                  </a:lnTo>
                  <a:lnTo>
                    <a:pt x="10" y="165"/>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37" name="Freeform 35"/>
            <p:cNvSpPr/>
            <p:nvPr/>
          </p:nvSpPr>
          <p:spPr bwMode="auto">
            <a:xfrm>
              <a:off x="3596849" y="3287118"/>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38" name="Freeform 36"/>
            <p:cNvSpPr/>
            <p:nvPr/>
          </p:nvSpPr>
          <p:spPr bwMode="auto">
            <a:xfrm>
              <a:off x="3426516" y="2059774"/>
              <a:ext cx="1312174" cy="1313521"/>
            </a:xfrm>
            <a:custGeom>
              <a:avLst/>
              <a:gdLst>
                <a:gd name="T0" fmla="*/ 141 w 824"/>
                <a:gd name="T1" fmla="*/ 825 h 825"/>
                <a:gd name="T2" fmla="*/ 482 w 824"/>
                <a:gd name="T3" fmla="*/ 564 h 825"/>
                <a:gd name="T4" fmla="*/ 763 w 824"/>
                <a:gd name="T5" fmla="*/ 61 h 825"/>
                <a:gd name="T6" fmla="*/ 261 w 824"/>
                <a:gd name="T7" fmla="*/ 343 h 825"/>
                <a:gd name="T8" fmla="*/ 0 w 824"/>
                <a:gd name="T9" fmla="*/ 683 h 825"/>
                <a:gd name="T10" fmla="*/ 141 w 824"/>
                <a:gd name="T11" fmla="*/ 825 h 825"/>
              </a:gdLst>
              <a:ahLst/>
              <a:cxnLst>
                <a:cxn ang="0">
                  <a:pos x="T0" y="T1"/>
                </a:cxn>
                <a:cxn ang="0">
                  <a:pos x="T2" y="T3"/>
                </a:cxn>
                <a:cxn ang="0">
                  <a:pos x="T4" y="T5"/>
                </a:cxn>
                <a:cxn ang="0">
                  <a:pos x="T6" y="T7"/>
                </a:cxn>
                <a:cxn ang="0">
                  <a:pos x="T8" y="T9"/>
                </a:cxn>
                <a:cxn ang="0">
                  <a:pos x="T10" y="T11"/>
                </a:cxn>
              </a:cxnLst>
              <a:rect l="0" t="0" r="r" b="b"/>
              <a:pathLst>
                <a:path w="824" h="825">
                  <a:moveTo>
                    <a:pt x="141" y="825"/>
                  </a:moveTo>
                  <a:cubicBezTo>
                    <a:pt x="237" y="778"/>
                    <a:pt x="361" y="685"/>
                    <a:pt x="482" y="564"/>
                  </a:cubicBezTo>
                  <a:cubicBezTo>
                    <a:pt x="698" y="348"/>
                    <a:pt x="824" y="123"/>
                    <a:pt x="763" y="61"/>
                  </a:cubicBezTo>
                  <a:cubicBezTo>
                    <a:pt x="702" y="0"/>
                    <a:pt x="477" y="126"/>
                    <a:pt x="261" y="343"/>
                  </a:cubicBezTo>
                  <a:cubicBezTo>
                    <a:pt x="140" y="464"/>
                    <a:pt x="47" y="587"/>
                    <a:pt x="0" y="683"/>
                  </a:cubicBezTo>
                  <a:cubicBezTo>
                    <a:pt x="141" y="825"/>
                    <a:pt x="141" y="825"/>
                    <a:pt x="141" y="825"/>
                  </a:cubicBezTo>
                </a:path>
              </a:pathLst>
            </a:custGeom>
            <a:solidFill>
              <a:schemeClr val="tx2">
                <a:lumMod val="20000"/>
                <a:lumOff val="80000"/>
              </a:schemeClr>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39" name="Freeform 37"/>
            <p:cNvSpPr/>
            <p:nvPr/>
          </p:nvSpPr>
          <p:spPr bwMode="auto">
            <a:xfrm>
              <a:off x="3549048" y="2779484"/>
              <a:ext cx="469932" cy="471279"/>
            </a:xfrm>
            <a:custGeom>
              <a:avLst/>
              <a:gdLst>
                <a:gd name="T0" fmla="*/ 205 w 295"/>
                <a:gd name="T1" fmla="*/ 285 h 296"/>
                <a:gd name="T2" fmla="*/ 295 w 295"/>
                <a:gd name="T3" fmla="*/ 213 h 296"/>
                <a:gd name="T4" fmla="*/ 176 w 295"/>
                <a:gd name="T5" fmla="*/ 120 h 296"/>
                <a:gd name="T6" fmla="*/ 82 w 295"/>
                <a:gd name="T7" fmla="*/ 0 h 296"/>
                <a:gd name="T8" fmla="*/ 11 w 295"/>
                <a:gd name="T9" fmla="*/ 90 h 296"/>
                <a:gd name="T10" fmla="*/ 95 w 295"/>
                <a:gd name="T11" fmla="*/ 201 h 296"/>
                <a:gd name="T12" fmla="*/ 205 w 295"/>
                <a:gd name="T13" fmla="*/ 285 h 296"/>
              </a:gdLst>
              <a:ahLst/>
              <a:cxnLst>
                <a:cxn ang="0">
                  <a:pos x="T0" y="T1"/>
                </a:cxn>
                <a:cxn ang="0">
                  <a:pos x="T2" y="T3"/>
                </a:cxn>
                <a:cxn ang="0">
                  <a:pos x="T4" y="T5"/>
                </a:cxn>
                <a:cxn ang="0">
                  <a:pos x="T6" y="T7"/>
                </a:cxn>
                <a:cxn ang="0">
                  <a:pos x="T8" y="T9"/>
                </a:cxn>
                <a:cxn ang="0">
                  <a:pos x="T10" y="T11"/>
                </a:cxn>
                <a:cxn ang="0">
                  <a:pos x="T12" y="T13"/>
                </a:cxn>
              </a:cxnLst>
              <a:rect l="0" t="0" r="r" b="b"/>
              <a:pathLst>
                <a:path w="295" h="296">
                  <a:moveTo>
                    <a:pt x="205" y="285"/>
                  </a:moveTo>
                  <a:cubicBezTo>
                    <a:pt x="235" y="263"/>
                    <a:pt x="265" y="240"/>
                    <a:pt x="295" y="213"/>
                  </a:cubicBezTo>
                  <a:cubicBezTo>
                    <a:pt x="295" y="213"/>
                    <a:pt x="281" y="225"/>
                    <a:pt x="176" y="120"/>
                  </a:cubicBezTo>
                  <a:cubicBezTo>
                    <a:pt x="71" y="15"/>
                    <a:pt x="82" y="0"/>
                    <a:pt x="82" y="0"/>
                  </a:cubicBezTo>
                  <a:cubicBezTo>
                    <a:pt x="56" y="31"/>
                    <a:pt x="32" y="61"/>
                    <a:pt x="11" y="90"/>
                  </a:cubicBezTo>
                  <a:cubicBezTo>
                    <a:pt x="11" y="90"/>
                    <a:pt x="0" y="105"/>
                    <a:pt x="95" y="201"/>
                  </a:cubicBezTo>
                  <a:cubicBezTo>
                    <a:pt x="190" y="296"/>
                    <a:pt x="205" y="285"/>
                    <a:pt x="205" y="285"/>
                  </a:cubicBezTo>
                  <a:close/>
                </a:path>
              </a:pathLst>
            </a:custGeom>
            <a:solidFill>
              <a:schemeClr val="accent2"/>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40" name="Freeform 38"/>
            <p:cNvSpPr/>
            <p:nvPr/>
          </p:nvSpPr>
          <p:spPr bwMode="auto">
            <a:xfrm>
              <a:off x="4179888" y="2092763"/>
              <a:ext cx="526485" cy="527159"/>
            </a:xfrm>
            <a:custGeom>
              <a:avLst/>
              <a:gdLst>
                <a:gd name="T0" fmla="*/ 191 w 331"/>
                <a:gd name="T1" fmla="*/ 331 h 331"/>
                <a:gd name="T2" fmla="*/ 290 w 331"/>
                <a:gd name="T3" fmla="*/ 40 h 331"/>
                <a:gd name="T4" fmla="*/ 0 w 331"/>
                <a:gd name="T5" fmla="*/ 140 h 331"/>
                <a:gd name="T6" fmla="*/ 75 w 331"/>
                <a:gd name="T7" fmla="*/ 256 h 331"/>
                <a:gd name="T8" fmla="*/ 191 w 331"/>
                <a:gd name="T9" fmla="*/ 331 h 331"/>
              </a:gdLst>
              <a:ahLst/>
              <a:cxnLst>
                <a:cxn ang="0">
                  <a:pos x="T0" y="T1"/>
                </a:cxn>
                <a:cxn ang="0">
                  <a:pos x="T2" y="T3"/>
                </a:cxn>
                <a:cxn ang="0">
                  <a:pos x="T4" y="T5"/>
                </a:cxn>
                <a:cxn ang="0">
                  <a:pos x="T6" y="T7"/>
                </a:cxn>
                <a:cxn ang="0">
                  <a:pos x="T8" y="T9"/>
                </a:cxn>
              </a:cxnLst>
              <a:rect l="0" t="0" r="r" b="b"/>
              <a:pathLst>
                <a:path w="331" h="331">
                  <a:moveTo>
                    <a:pt x="191" y="331"/>
                  </a:moveTo>
                  <a:cubicBezTo>
                    <a:pt x="288" y="195"/>
                    <a:pt x="331" y="81"/>
                    <a:pt x="290" y="40"/>
                  </a:cubicBezTo>
                  <a:cubicBezTo>
                    <a:pt x="249" y="0"/>
                    <a:pt x="135" y="42"/>
                    <a:pt x="0" y="140"/>
                  </a:cubicBezTo>
                  <a:cubicBezTo>
                    <a:pt x="0" y="140"/>
                    <a:pt x="20" y="202"/>
                    <a:pt x="75" y="256"/>
                  </a:cubicBezTo>
                  <a:cubicBezTo>
                    <a:pt x="129" y="310"/>
                    <a:pt x="191" y="331"/>
                    <a:pt x="191" y="331"/>
                  </a:cubicBezTo>
                  <a:close/>
                </a:path>
              </a:pathLst>
            </a:custGeom>
            <a:solidFill>
              <a:schemeClr val="accent4"/>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41" name="Freeform 39"/>
            <p:cNvSpPr/>
            <p:nvPr/>
          </p:nvSpPr>
          <p:spPr bwMode="auto">
            <a:xfrm>
              <a:off x="4009555" y="2486618"/>
              <a:ext cx="302292" cy="303638"/>
            </a:xfrm>
            <a:custGeom>
              <a:avLst/>
              <a:gdLst>
                <a:gd name="T0" fmla="*/ 156 w 190"/>
                <a:gd name="T1" fmla="*/ 157 h 191"/>
                <a:gd name="T2" fmla="*/ 34 w 190"/>
                <a:gd name="T3" fmla="*/ 157 h 191"/>
                <a:gd name="T4" fmla="*/ 34 w 190"/>
                <a:gd name="T5" fmla="*/ 34 h 191"/>
                <a:gd name="T6" fmla="*/ 156 w 190"/>
                <a:gd name="T7" fmla="*/ 34 h 191"/>
                <a:gd name="T8" fmla="*/ 156 w 190"/>
                <a:gd name="T9" fmla="*/ 157 h 191"/>
              </a:gdLst>
              <a:ahLst/>
              <a:cxnLst>
                <a:cxn ang="0">
                  <a:pos x="T0" y="T1"/>
                </a:cxn>
                <a:cxn ang="0">
                  <a:pos x="T2" y="T3"/>
                </a:cxn>
                <a:cxn ang="0">
                  <a:pos x="T4" y="T5"/>
                </a:cxn>
                <a:cxn ang="0">
                  <a:pos x="T6" y="T7"/>
                </a:cxn>
                <a:cxn ang="0">
                  <a:pos x="T8" y="T9"/>
                </a:cxn>
              </a:cxnLst>
              <a:rect l="0" t="0" r="r" b="b"/>
              <a:pathLst>
                <a:path w="190" h="191">
                  <a:moveTo>
                    <a:pt x="156" y="157"/>
                  </a:moveTo>
                  <a:cubicBezTo>
                    <a:pt x="122" y="191"/>
                    <a:pt x="68" y="191"/>
                    <a:pt x="34" y="157"/>
                  </a:cubicBezTo>
                  <a:cubicBezTo>
                    <a:pt x="0" y="123"/>
                    <a:pt x="0" y="68"/>
                    <a:pt x="34" y="34"/>
                  </a:cubicBezTo>
                  <a:cubicBezTo>
                    <a:pt x="68" y="0"/>
                    <a:pt x="122" y="0"/>
                    <a:pt x="156" y="34"/>
                  </a:cubicBezTo>
                  <a:cubicBezTo>
                    <a:pt x="190" y="68"/>
                    <a:pt x="190" y="123"/>
                    <a:pt x="156" y="157"/>
                  </a:cubicBezTo>
                </a:path>
              </a:pathLst>
            </a:custGeom>
            <a:solidFill>
              <a:schemeClr val="accent1"/>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42" name="Freeform 40"/>
            <p:cNvSpPr/>
            <p:nvPr/>
          </p:nvSpPr>
          <p:spPr bwMode="auto">
            <a:xfrm>
              <a:off x="4036485" y="2513548"/>
              <a:ext cx="248431" cy="249778"/>
            </a:xfrm>
            <a:custGeom>
              <a:avLst/>
              <a:gdLst>
                <a:gd name="T0" fmla="*/ 107 w 156"/>
                <a:gd name="T1" fmla="*/ 141 h 157"/>
                <a:gd name="T2" fmla="*/ 16 w 156"/>
                <a:gd name="T3" fmla="*/ 108 h 157"/>
                <a:gd name="T4" fmla="*/ 49 w 156"/>
                <a:gd name="T5" fmla="*/ 17 h 157"/>
                <a:gd name="T6" fmla="*/ 140 w 156"/>
                <a:gd name="T7" fmla="*/ 50 h 157"/>
                <a:gd name="T8" fmla="*/ 107 w 156"/>
                <a:gd name="T9" fmla="*/ 141 h 157"/>
              </a:gdLst>
              <a:ahLst/>
              <a:cxnLst>
                <a:cxn ang="0">
                  <a:pos x="T0" y="T1"/>
                </a:cxn>
                <a:cxn ang="0">
                  <a:pos x="T2" y="T3"/>
                </a:cxn>
                <a:cxn ang="0">
                  <a:pos x="T4" y="T5"/>
                </a:cxn>
                <a:cxn ang="0">
                  <a:pos x="T6" y="T7"/>
                </a:cxn>
                <a:cxn ang="0">
                  <a:pos x="T8" y="T9"/>
                </a:cxn>
              </a:cxnLst>
              <a:rect l="0" t="0" r="r" b="b"/>
              <a:pathLst>
                <a:path w="156" h="157">
                  <a:moveTo>
                    <a:pt x="107" y="141"/>
                  </a:moveTo>
                  <a:cubicBezTo>
                    <a:pt x="73" y="157"/>
                    <a:pt x="32" y="142"/>
                    <a:pt x="16" y="108"/>
                  </a:cubicBezTo>
                  <a:cubicBezTo>
                    <a:pt x="0" y="73"/>
                    <a:pt x="15" y="33"/>
                    <a:pt x="49" y="17"/>
                  </a:cubicBezTo>
                  <a:cubicBezTo>
                    <a:pt x="83" y="0"/>
                    <a:pt x="124" y="15"/>
                    <a:pt x="140" y="50"/>
                  </a:cubicBezTo>
                  <a:cubicBezTo>
                    <a:pt x="156" y="84"/>
                    <a:pt x="141" y="125"/>
                    <a:pt x="107" y="141"/>
                  </a:cubicBezTo>
                </a:path>
              </a:pathLst>
            </a:custGeom>
            <a:solidFill>
              <a:schemeClr val="bg2"/>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43" name="Freeform 44"/>
            <p:cNvSpPr/>
            <p:nvPr/>
          </p:nvSpPr>
          <p:spPr bwMode="auto">
            <a:xfrm>
              <a:off x="4238461" y="2540478"/>
              <a:ext cx="18851" cy="18851"/>
            </a:xfrm>
            <a:custGeom>
              <a:avLst/>
              <a:gdLst>
                <a:gd name="T0" fmla="*/ 10 w 12"/>
                <a:gd name="T1" fmla="*/ 10 h 12"/>
                <a:gd name="T2" fmla="*/ 2 w 12"/>
                <a:gd name="T3" fmla="*/ 10 h 12"/>
                <a:gd name="T4" fmla="*/ 2 w 12"/>
                <a:gd name="T5" fmla="*/ 3 h 12"/>
                <a:gd name="T6" fmla="*/ 10 w 12"/>
                <a:gd name="T7" fmla="*/ 3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8" y="12"/>
                    <a:pt x="4" y="12"/>
                    <a:pt x="2" y="10"/>
                  </a:cubicBezTo>
                  <a:cubicBezTo>
                    <a:pt x="0" y="8"/>
                    <a:pt x="0" y="5"/>
                    <a:pt x="2" y="3"/>
                  </a:cubicBezTo>
                  <a:cubicBezTo>
                    <a:pt x="4" y="0"/>
                    <a:pt x="8" y="0"/>
                    <a:pt x="10" y="3"/>
                  </a:cubicBezTo>
                  <a:cubicBezTo>
                    <a:pt x="12" y="5"/>
                    <a:pt x="12" y="8"/>
                    <a:pt x="10" y="10"/>
                  </a:cubicBezTo>
                  <a:close/>
                </a:path>
              </a:pathLst>
            </a:custGeom>
            <a:solidFill>
              <a:schemeClr val="accent1"/>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44" name="Freeform 45"/>
            <p:cNvSpPr/>
            <p:nvPr/>
          </p:nvSpPr>
          <p:spPr bwMode="auto">
            <a:xfrm>
              <a:off x="4182581" y="2508835"/>
              <a:ext cx="19524" cy="18851"/>
            </a:xfrm>
            <a:custGeom>
              <a:avLst/>
              <a:gdLst>
                <a:gd name="T0" fmla="*/ 12 w 12"/>
                <a:gd name="T1" fmla="*/ 8 h 12"/>
                <a:gd name="T2" fmla="*/ 5 w 12"/>
                <a:gd name="T3" fmla="*/ 12 h 12"/>
                <a:gd name="T4" fmla="*/ 1 w 12"/>
                <a:gd name="T5" fmla="*/ 5 h 12"/>
                <a:gd name="T6" fmla="*/ 8 w 12"/>
                <a:gd name="T7" fmla="*/ 1 h 12"/>
                <a:gd name="T8" fmla="*/ 12 w 12"/>
                <a:gd name="T9" fmla="*/ 8 h 12"/>
              </a:gdLst>
              <a:ahLst/>
              <a:cxnLst>
                <a:cxn ang="0">
                  <a:pos x="T0" y="T1"/>
                </a:cxn>
                <a:cxn ang="0">
                  <a:pos x="T2" y="T3"/>
                </a:cxn>
                <a:cxn ang="0">
                  <a:pos x="T4" y="T5"/>
                </a:cxn>
                <a:cxn ang="0">
                  <a:pos x="T6" y="T7"/>
                </a:cxn>
                <a:cxn ang="0">
                  <a:pos x="T8" y="T9"/>
                </a:cxn>
              </a:cxnLst>
              <a:rect l="0" t="0" r="r" b="b"/>
              <a:pathLst>
                <a:path w="12" h="12">
                  <a:moveTo>
                    <a:pt x="12" y="8"/>
                  </a:moveTo>
                  <a:cubicBezTo>
                    <a:pt x="11" y="11"/>
                    <a:pt x="8" y="12"/>
                    <a:pt x="5" y="12"/>
                  </a:cubicBezTo>
                  <a:cubicBezTo>
                    <a:pt x="2" y="11"/>
                    <a:pt x="0" y="8"/>
                    <a:pt x="1" y="5"/>
                  </a:cubicBezTo>
                  <a:cubicBezTo>
                    <a:pt x="2" y="2"/>
                    <a:pt x="5" y="0"/>
                    <a:pt x="8" y="1"/>
                  </a:cubicBezTo>
                  <a:cubicBezTo>
                    <a:pt x="11" y="2"/>
                    <a:pt x="12" y="5"/>
                    <a:pt x="12" y="8"/>
                  </a:cubicBezTo>
                  <a:close/>
                </a:path>
              </a:pathLst>
            </a:custGeom>
            <a:solidFill>
              <a:schemeClr val="accent1"/>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45" name="Freeform 46"/>
            <p:cNvSpPr/>
            <p:nvPr/>
          </p:nvSpPr>
          <p:spPr bwMode="auto">
            <a:xfrm>
              <a:off x="4119295" y="2508835"/>
              <a:ext cx="18851" cy="18851"/>
            </a:xfrm>
            <a:custGeom>
              <a:avLst/>
              <a:gdLst>
                <a:gd name="T0" fmla="*/ 11 w 12"/>
                <a:gd name="T1" fmla="*/ 5 h 12"/>
                <a:gd name="T2" fmla="*/ 7 w 12"/>
                <a:gd name="T3" fmla="*/ 12 h 12"/>
                <a:gd name="T4" fmla="*/ 0 w 12"/>
                <a:gd name="T5" fmla="*/ 8 h 12"/>
                <a:gd name="T6" fmla="*/ 4 w 12"/>
                <a:gd name="T7" fmla="*/ 1 h 12"/>
                <a:gd name="T8" fmla="*/ 11 w 12"/>
                <a:gd name="T9" fmla="*/ 5 h 12"/>
              </a:gdLst>
              <a:ahLst/>
              <a:cxnLst>
                <a:cxn ang="0">
                  <a:pos x="T0" y="T1"/>
                </a:cxn>
                <a:cxn ang="0">
                  <a:pos x="T2" y="T3"/>
                </a:cxn>
                <a:cxn ang="0">
                  <a:pos x="T4" y="T5"/>
                </a:cxn>
                <a:cxn ang="0">
                  <a:pos x="T6" y="T7"/>
                </a:cxn>
                <a:cxn ang="0">
                  <a:pos x="T8" y="T9"/>
                </a:cxn>
              </a:cxnLst>
              <a:rect l="0" t="0" r="r" b="b"/>
              <a:pathLst>
                <a:path w="12" h="12">
                  <a:moveTo>
                    <a:pt x="11" y="5"/>
                  </a:moveTo>
                  <a:cubicBezTo>
                    <a:pt x="12" y="8"/>
                    <a:pt x="10" y="11"/>
                    <a:pt x="7" y="12"/>
                  </a:cubicBezTo>
                  <a:cubicBezTo>
                    <a:pt x="4" y="12"/>
                    <a:pt x="1" y="11"/>
                    <a:pt x="0" y="8"/>
                  </a:cubicBezTo>
                  <a:cubicBezTo>
                    <a:pt x="0" y="5"/>
                    <a:pt x="1" y="2"/>
                    <a:pt x="4" y="1"/>
                  </a:cubicBezTo>
                  <a:cubicBezTo>
                    <a:pt x="7" y="0"/>
                    <a:pt x="10" y="2"/>
                    <a:pt x="11" y="5"/>
                  </a:cubicBezTo>
                  <a:close/>
                </a:path>
              </a:pathLst>
            </a:custGeom>
            <a:solidFill>
              <a:schemeClr val="accent1"/>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46" name="Freeform 47"/>
            <p:cNvSpPr/>
            <p:nvPr/>
          </p:nvSpPr>
          <p:spPr bwMode="auto">
            <a:xfrm>
              <a:off x="4063415" y="2540478"/>
              <a:ext cx="18851" cy="18851"/>
            </a:xfrm>
            <a:custGeom>
              <a:avLst/>
              <a:gdLst>
                <a:gd name="T0" fmla="*/ 10 w 12"/>
                <a:gd name="T1" fmla="*/ 3 h 12"/>
                <a:gd name="T2" fmla="*/ 10 w 12"/>
                <a:gd name="T3" fmla="*/ 10 h 12"/>
                <a:gd name="T4" fmla="*/ 2 w 12"/>
                <a:gd name="T5" fmla="*/ 10 h 12"/>
                <a:gd name="T6" fmla="*/ 2 w 12"/>
                <a:gd name="T7" fmla="*/ 3 h 12"/>
                <a:gd name="T8" fmla="*/ 10 w 12"/>
                <a:gd name="T9" fmla="*/ 3 h 12"/>
              </a:gdLst>
              <a:ahLst/>
              <a:cxnLst>
                <a:cxn ang="0">
                  <a:pos x="T0" y="T1"/>
                </a:cxn>
                <a:cxn ang="0">
                  <a:pos x="T2" y="T3"/>
                </a:cxn>
                <a:cxn ang="0">
                  <a:pos x="T4" y="T5"/>
                </a:cxn>
                <a:cxn ang="0">
                  <a:pos x="T6" y="T7"/>
                </a:cxn>
                <a:cxn ang="0">
                  <a:pos x="T8" y="T9"/>
                </a:cxn>
              </a:cxnLst>
              <a:rect l="0" t="0" r="r" b="b"/>
              <a:pathLst>
                <a:path w="12" h="12">
                  <a:moveTo>
                    <a:pt x="10" y="3"/>
                  </a:moveTo>
                  <a:cubicBezTo>
                    <a:pt x="12" y="5"/>
                    <a:pt x="12" y="8"/>
                    <a:pt x="10" y="10"/>
                  </a:cubicBezTo>
                  <a:cubicBezTo>
                    <a:pt x="8" y="12"/>
                    <a:pt x="4" y="12"/>
                    <a:pt x="2" y="10"/>
                  </a:cubicBezTo>
                  <a:cubicBezTo>
                    <a:pt x="0" y="8"/>
                    <a:pt x="0" y="5"/>
                    <a:pt x="2" y="3"/>
                  </a:cubicBezTo>
                  <a:cubicBezTo>
                    <a:pt x="4" y="0"/>
                    <a:pt x="8" y="0"/>
                    <a:pt x="10" y="3"/>
                  </a:cubicBezTo>
                  <a:close/>
                </a:path>
              </a:pathLst>
            </a:custGeom>
            <a:solidFill>
              <a:schemeClr val="accent1"/>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47" name="Freeform 48"/>
            <p:cNvSpPr/>
            <p:nvPr/>
          </p:nvSpPr>
          <p:spPr bwMode="auto">
            <a:xfrm>
              <a:off x="4029752" y="2596358"/>
              <a:ext cx="20871" cy="20198"/>
            </a:xfrm>
            <a:custGeom>
              <a:avLst/>
              <a:gdLst>
                <a:gd name="T0" fmla="*/ 8 w 13"/>
                <a:gd name="T1" fmla="*/ 1 h 13"/>
                <a:gd name="T2" fmla="*/ 12 w 13"/>
                <a:gd name="T3" fmla="*/ 8 h 13"/>
                <a:gd name="T4" fmla="*/ 5 w 13"/>
                <a:gd name="T5" fmla="*/ 12 h 13"/>
                <a:gd name="T6" fmla="*/ 1 w 13"/>
                <a:gd name="T7" fmla="*/ 5 h 13"/>
                <a:gd name="T8" fmla="*/ 8 w 13"/>
                <a:gd name="T9" fmla="*/ 1 h 13"/>
              </a:gdLst>
              <a:ahLst/>
              <a:cxnLst>
                <a:cxn ang="0">
                  <a:pos x="T0" y="T1"/>
                </a:cxn>
                <a:cxn ang="0">
                  <a:pos x="T2" y="T3"/>
                </a:cxn>
                <a:cxn ang="0">
                  <a:pos x="T4" y="T5"/>
                </a:cxn>
                <a:cxn ang="0">
                  <a:pos x="T6" y="T7"/>
                </a:cxn>
                <a:cxn ang="0">
                  <a:pos x="T8" y="T9"/>
                </a:cxn>
              </a:cxnLst>
              <a:rect l="0" t="0" r="r" b="b"/>
              <a:pathLst>
                <a:path w="13" h="13">
                  <a:moveTo>
                    <a:pt x="8" y="1"/>
                  </a:moveTo>
                  <a:cubicBezTo>
                    <a:pt x="11" y="2"/>
                    <a:pt x="13" y="5"/>
                    <a:pt x="12" y="8"/>
                  </a:cubicBezTo>
                  <a:cubicBezTo>
                    <a:pt x="11" y="11"/>
                    <a:pt x="8" y="13"/>
                    <a:pt x="5" y="12"/>
                  </a:cubicBezTo>
                  <a:cubicBezTo>
                    <a:pt x="2" y="11"/>
                    <a:pt x="0" y="8"/>
                    <a:pt x="1" y="5"/>
                  </a:cubicBezTo>
                  <a:cubicBezTo>
                    <a:pt x="2" y="2"/>
                    <a:pt x="5" y="0"/>
                    <a:pt x="8" y="1"/>
                  </a:cubicBezTo>
                  <a:close/>
                </a:path>
              </a:pathLst>
            </a:custGeom>
            <a:solidFill>
              <a:schemeClr val="accent1"/>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48" name="Freeform 49"/>
            <p:cNvSpPr/>
            <p:nvPr/>
          </p:nvSpPr>
          <p:spPr bwMode="auto">
            <a:xfrm>
              <a:off x="4029752" y="2661664"/>
              <a:ext cx="20871" cy="18851"/>
            </a:xfrm>
            <a:custGeom>
              <a:avLst/>
              <a:gdLst>
                <a:gd name="T0" fmla="*/ 5 w 13"/>
                <a:gd name="T1" fmla="*/ 1 h 12"/>
                <a:gd name="T2" fmla="*/ 12 w 13"/>
                <a:gd name="T3" fmla="*/ 4 h 12"/>
                <a:gd name="T4" fmla="*/ 8 w 13"/>
                <a:gd name="T5" fmla="*/ 11 h 12"/>
                <a:gd name="T6" fmla="*/ 1 w 13"/>
                <a:gd name="T7" fmla="*/ 7 h 12"/>
                <a:gd name="T8" fmla="*/ 5 w 13"/>
                <a:gd name="T9" fmla="*/ 1 h 12"/>
              </a:gdLst>
              <a:ahLst/>
              <a:cxnLst>
                <a:cxn ang="0">
                  <a:pos x="T0" y="T1"/>
                </a:cxn>
                <a:cxn ang="0">
                  <a:pos x="T2" y="T3"/>
                </a:cxn>
                <a:cxn ang="0">
                  <a:pos x="T4" y="T5"/>
                </a:cxn>
                <a:cxn ang="0">
                  <a:pos x="T6" y="T7"/>
                </a:cxn>
                <a:cxn ang="0">
                  <a:pos x="T8" y="T9"/>
                </a:cxn>
              </a:cxnLst>
              <a:rect l="0" t="0" r="r" b="b"/>
              <a:pathLst>
                <a:path w="13" h="12">
                  <a:moveTo>
                    <a:pt x="5" y="1"/>
                  </a:moveTo>
                  <a:cubicBezTo>
                    <a:pt x="8" y="0"/>
                    <a:pt x="11" y="2"/>
                    <a:pt x="12" y="4"/>
                  </a:cubicBezTo>
                  <a:cubicBezTo>
                    <a:pt x="13" y="7"/>
                    <a:pt x="11" y="10"/>
                    <a:pt x="8" y="11"/>
                  </a:cubicBezTo>
                  <a:cubicBezTo>
                    <a:pt x="5" y="12"/>
                    <a:pt x="2" y="10"/>
                    <a:pt x="1" y="7"/>
                  </a:cubicBezTo>
                  <a:cubicBezTo>
                    <a:pt x="0" y="4"/>
                    <a:pt x="2" y="1"/>
                    <a:pt x="5" y="1"/>
                  </a:cubicBezTo>
                  <a:close/>
                </a:path>
              </a:pathLst>
            </a:custGeom>
            <a:solidFill>
              <a:schemeClr val="accent1"/>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49" name="Freeform 50"/>
            <p:cNvSpPr/>
            <p:nvPr/>
          </p:nvSpPr>
          <p:spPr bwMode="auto">
            <a:xfrm>
              <a:off x="4063415" y="2716871"/>
              <a:ext cx="18851" cy="19524"/>
            </a:xfrm>
            <a:custGeom>
              <a:avLst/>
              <a:gdLst>
                <a:gd name="T0" fmla="*/ 2 w 12"/>
                <a:gd name="T1" fmla="*/ 2 h 12"/>
                <a:gd name="T2" fmla="*/ 10 w 12"/>
                <a:gd name="T3" fmla="*/ 2 h 12"/>
                <a:gd name="T4" fmla="*/ 10 w 12"/>
                <a:gd name="T5" fmla="*/ 10 h 12"/>
                <a:gd name="T6" fmla="*/ 2 w 12"/>
                <a:gd name="T7" fmla="*/ 10 h 12"/>
                <a:gd name="T8" fmla="*/ 2 w 12"/>
                <a:gd name="T9" fmla="*/ 2 h 12"/>
              </a:gdLst>
              <a:ahLst/>
              <a:cxnLst>
                <a:cxn ang="0">
                  <a:pos x="T0" y="T1"/>
                </a:cxn>
                <a:cxn ang="0">
                  <a:pos x="T2" y="T3"/>
                </a:cxn>
                <a:cxn ang="0">
                  <a:pos x="T4" y="T5"/>
                </a:cxn>
                <a:cxn ang="0">
                  <a:pos x="T6" y="T7"/>
                </a:cxn>
                <a:cxn ang="0">
                  <a:pos x="T8" y="T9"/>
                </a:cxn>
              </a:cxnLst>
              <a:rect l="0" t="0" r="r" b="b"/>
              <a:pathLst>
                <a:path w="12" h="12">
                  <a:moveTo>
                    <a:pt x="2" y="2"/>
                  </a:moveTo>
                  <a:cubicBezTo>
                    <a:pt x="4" y="0"/>
                    <a:pt x="8" y="0"/>
                    <a:pt x="10" y="2"/>
                  </a:cubicBezTo>
                  <a:cubicBezTo>
                    <a:pt x="12" y="4"/>
                    <a:pt x="12" y="8"/>
                    <a:pt x="10" y="10"/>
                  </a:cubicBezTo>
                  <a:cubicBezTo>
                    <a:pt x="8" y="12"/>
                    <a:pt x="4" y="12"/>
                    <a:pt x="2" y="10"/>
                  </a:cubicBezTo>
                  <a:cubicBezTo>
                    <a:pt x="0" y="8"/>
                    <a:pt x="0" y="4"/>
                    <a:pt x="2" y="2"/>
                  </a:cubicBezTo>
                  <a:close/>
                </a:path>
              </a:pathLst>
            </a:custGeom>
            <a:solidFill>
              <a:schemeClr val="accent1"/>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50" name="Freeform 51"/>
            <p:cNvSpPr/>
            <p:nvPr/>
          </p:nvSpPr>
          <p:spPr bwMode="auto">
            <a:xfrm>
              <a:off x="4119295" y="2749187"/>
              <a:ext cx="18851" cy="18851"/>
            </a:xfrm>
            <a:custGeom>
              <a:avLst/>
              <a:gdLst>
                <a:gd name="T0" fmla="*/ 0 w 12"/>
                <a:gd name="T1" fmla="*/ 5 h 12"/>
                <a:gd name="T2" fmla="*/ 7 w 12"/>
                <a:gd name="T3" fmla="*/ 1 h 12"/>
                <a:gd name="T4" fmla="*/ 11 w 12"/>
                <a:gd name="T5" fmla="*/ 8 h 12"/>
                <a:gd name="T6" fmla="*/ 4 w 12"/>
                <a:gd name="T7" fmla="*/ 11 h 12"/>
                <a:gd name="T8" fmla="*/ 0 w 12"/>
                <a:gd name="T9" fmla="*/ 5 h 12"/>
              </a:gdLst>
              <a:ahLst/>
              <a:cxnLst>
                <a:cxn ang="0">
                  <a:pos x="T0" y="T1"/>
                </a:cxn>
                <a:cxn ang="0">
                  <a:pos x="T2" y="T3"/>
                </a:cxn>
                <a:cxn ang="0">
                  <a:pos x="T4" y="T5"/>
                </a:cxn>
                <a:cxn ang="0">
                  <a:pos x="T6" y="T7"/>
                </a:cxn>
                <a:cxn ang="0">
                  <a:pos x="T8" y="T9"/>
                </a:cxn>
              </a:cxnLst>
              <a:rect l="0" t="0" r="r" b="b"/>
              <a:pathLst>
                <a:path w="12" h="12">
                  <a:moveTo>
                    <a:pt x="0" y="5"/>
                  </a:moveTo>
                  <a:cubicBezTo>
                    <a:pt x="1" y="2"/>
                    <a:pt x="4" y="0"/>
                    <a:pt x="7" y="1"/>
                  </a:cubicBezTo>
                  <a:cubicBezTo>
                    <a:pt x="10" y="2"/>
                    <a:pt x="12" y="5"/>
                    <a:pt x="11" y="8"/>
                  </a:cubicBezTo>
                  <a:cubicBezTo>
                    <a:pt x="10" y="10"/>
                    <a:pt x="7" y="12"/>
                    <a:pt x="4" y="11"/>
                  </a:cubicBezTo>
                  <a:cubicBezTo>
                    <a:pt x="1" y="11"/>
                    <a:pt x="0" y="8"/>
                    <a:pt x="0" y="5"/>
                  </a:cubicBezTo>
                  <a:close/>
                </a:path>
              </a:pathLst>
            </a:custGeom>
            <a:solidFill>
              <a:schemeClr val="accent1"/>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51" name="Freeform 52"/>
            <p:cNvSpPr/>
            <p:nvPr/>
          </p:nvSpPr>
          <p:spPr bwMode="auto">
            <a:xfrm>
              <a:off x="4182581" y="2749187"/>
              <a:ext cx="19524" cy="18851"/>
            </a:xfrm>
            <a:custGeom>
              <a:avLst/>
              <a:gdLst>
                <a:gd name="T0" fmla="*/ 1 w 12"/>
                <a:gd name="T1" fmla="*/ 8 h 12"/>
                <a:gd name="T2" fmla="*/ 5 w 12"/>
                <a:gd name="T3" fmla="*/ 1 h 12"/>
                <a:gd name="T4" fmla="*/ 12 w 12"/>
                <a:gd name="T5" fmla="*/ 5 h 12"/>
                <a:gd name="T6" fmla="*/ 8 w 12"/>
                <a:gd name="T7" fmla="*/ 11 h 12"/>
                <a:gd name="T8" fmla="*/ 1 w 12"/>
                <a:gd name="T9" fmla="*/ 8 h 12"/>
              </a:gdLst>
              <a:ahLst/>
              <a:cxnLst>
                <a:cxn ang="0">
                  <a:pos x="T0" y="T1"/>
                </a:cxn>
                <a:cxn ang="0">
                  <a:pos x="T2" y="T3"/>
                </a:cxn>
                <a:cxn ang="0">
                  <a:pos x="T4" y="T5"/>
                </a:cxn>
                <a:cxn ang="0">
                  <a:pos x="T6" y="T7"/>
                </a:cxn>
                <a:cxn ang="0">
                  <a:pos x="T8" y="T9"/>
                </a:cxn>
              </a:cxnLst>
              <a:rect l="0" t="0" r="r" b="b"/>
              <a:pathLst>
                <a:path w="12" h="12">
                  <a:moveTo>
                    <a:pt x="1" y="8"/>
                  </a:moveTo>
                  <a:cubicBezTo>
                    <a:pt x="0" y="5"/>
                    <a:pt x="2" y="2"/>
                    <a:pt x="5" y="1"/>
                  </a:cubicBezTo>
                  <a:cubicBezTo>
                    <a:pt x="8" y="0"/>
                    <a:pt x="11" y="2"/>
                    <a:pt x="12" y="5"/>
                  </a:cubicBezTo>
                  <a:cubicBezTo>
                    <a:pt x="12" y="8"/>
                    <a:pt x="11" y="11"/>
                    <a:pt x="8" y="11"/>
                  </a:cubicBezTo>
                  <a:cubicBezTo>
                    <a:pt x="5" y="12"/>
                    <a:pt x="2" y="10"/>
                    <a:pt x="1" y="8"/>
                  </a:cubicBezTo>
                  <a:close/>
                </a:path>
              </a:pathLst>
            </a:custGeom>
            <a:solidFill>
              <a:schemeClr val="accent1"/>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52" name="Freeform 53"/>
            <p:cNvSpPr/>
            <p:nvPr/>
          </p:nvSpPr>
          <p:spPr bwMode="auto">
            <a:xfrm>
              <a:off x="4238461" y="2716871"/>
              <a:ext cx="18851" cy="19524"/>
            </a:xfrm>
            <a:custGeom>
              <a:avLst/>
              <a:gdLst>
                <a:gd name="T0" fmla="*/ 2 w 12"/>
                <a:gd name="T1" fmla="*/ 10 h 12"/>
                <a:gd name="T2" fmla="*/ 2 w 12"/>
                <a:gd name="T3" fmla="*/ 2 h 12"/>
                <a:gd name="T4" fmla="*/ 10 w 12"/>
                <a:gd name="T5" fmla="*/ 2 h 12"/>
                <a:gd name="T6" fmla="*/ 10 w 12"/>
                <a:gd name="T7" fmla="*/ 10 h 12"/>
                <a:gd name="T8" fmla="*/ 2 w 12"/>
                <a:gd name="T9" fmla="*/ 10 h 12"/>
              </a:gdLst>
              <a:ahLst/>
              <a:cxnLst>
                <a:cxn ang="0">
                  <a:pos x="T0" y="T1"/>
                </a:cxn>
                <a:cxn ang="0">
                  <a:pos x="T2" y="T3"/>
                </a:cxn>
                <a:cxn ang="0">
                  <a:pos x="T4" y="T5"/>
                </a:cxn>
                <a:cxn ang="0">
                  <a:pos x="T6" y="T7"/>
                </a:cxn>
                <a:cxn ang="0">
                  <a:pos x="T8" y="T9"/>
                </a:cxn>
              </a:cxnLst>
              <a:rect l="0" t="0" r="r" b="b"/>
              <a:pathLst>
                <a:path w="12" h="12">
                  <a:moveTo>
                    <a:pt x="2" y="10"/>
                  </a:moveTo>
                  <a:cubicBezTo>
                    <a:pt x="0" y="8"/>
                    <a:pt x="0" y="4"/>
                    <a:pt x="2" y="2"/>
                  </a:cubicBezTo>
                  <a:cubicBezTo>
                    <a:pt x="4" y="0"/>
                    <a:pt x="8" y="0"/>
                    <a:pt x="10" y="2"/>
                  </a:cubicBezTo>
                  <a:cubicBezTo>
                    <a:pt x="12" y="4"/>
                    <a:pt x="12" y="8"/>
                    <a:pt x="10" y="10"/>
                  </a:cubicBezTo>
                  <a:cubicBezTo>
                    <a:pt x="8" y="12"/>
                    <a:pt x="4" y="12"/>
                    <a:pt x="2" y="10"/>
                  </a:cubicBezTo>
                  <a:close/>
                </a:path>
              </a:pathLst>
            </a:custGeom>
            <a:solidFill>
              <a:schemeClr val="accent1"/>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53" name="Freeform 54"/>
            <p:cNvSpPr/>
            <p:nvPr/>
          </p:nvSpPr>
          <p:spPr bwMode="auto">
            <a:xfrm>
              <a:off x="4270104" y="2661664"/>
              <a:ext cx="20871" cy="18851"/>
            </a:xfrm>
            <a:custGeom>
              <a:avLst/>
              <a:gdLst>
                <a:gd name="T0" fmla="*/ 5 w 13"/>
                <a:gd name="T1" fmla="*/ 11 h 12"/>
                <a:gd name="T2" fmla="*/ 1 w 13"/>
                <a:gd name="T3" fmla="*/ 4 h 12"/>
                <a:gd name="T4" fmla="*/ 8 w 13"/>
                <a:gd name="T5" fmla="*/ 1 h 12"/>
                <a:gd name="T6" fmla="*/ 12 w 13"/>
                <a:gd name="T7" fmla="*/ 7 h 12"/>
                <a:gd name="T8" fmla="*/ 5 w 13"/>
                <a:gd name="T9" fmla="*/ 11 h 12"/>
              </a:gdLst>
              <a:ahLst/>
              <a:cxnLst>
                <a:cxn ang="0">
                  <a:pos x="T0" y="T1"/>
                </a:cxn>
                <a:cxn ang="0">
                  <a:pos x="T2" y="T3"/>
                </a:cxn>
                <a:cxn ang="0">
                  <a:pos x="T4" y="T5"/>
                </a:cxn>
                <a:cxn ang="0">
                  <a:pos x="T6" y="T7"/>
                </a:cxn>
                <a:cxn ang="0">
                  <a:pos x="T8" y="T9"/>
                </a:cxn>
              </a:cxnLst>
              <a:rect l="0" t="0" r="r" b="b"/>
              <a:pathLst>
                <a:path w="13" h="12">
                  <a:moveTo>
                    <a:pt x="5" y="11"/>
                  </a:moveTo>
                  <a:cubicBezTo>
                    <a:pt x="2" y="10"/>
                    <a:pt x="0" y="7"/>
                    <a:pt x="1" y="4"/>
                  </a:cubicBezTo>
                  <a:cubicBezTo>
                    <a:pt x="2" y="2"/>
                    <a:pt x="5" y="0"/>
                    <a:pt x="8" y="1"/>
                  </a:cubicBezTo>
                  <a:cubicBezTo>
                    <a:pt x="11" y="1"/>
                    <a:pt x="13" y="4"/>
                    <a:pt x="12" y="7"/>
                  </a:cubicBezTo>
                  <a:cubicBezTo>
                    <a:pt x="11" y="10"/>
                    <a:pt x="8" y="12"/>
                    <a:pt x="5" y="11"/>
                  </a:cubicBezTo>
                  <a:close/>
                </a:path>
              </a:pathLst>
            </a:custGeom>
            <a:solidFill>
              <a:schemeClr val="accent1"/>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54" name="Freeform 55"/>
            <p:cNvSpPr/>
            <p:nvPr/>
          </p:nvSpPr>
          <p:spPr bwMode="auto">
            <a:xfrm>
              <a:off x="4270104" y="2596358"/>
              <a:ext cx="20871" cy="20198"/>
            </a:xfrm>
            <a:custGeom>
              <a:avLst/>
              <a:gdLst>
                <a:gd name="T0" fmla="*/ 8 w 13"/>
                <a:gd name="T1" fmla="*/ 12 h 13"/>
                <a:gd name="T2" fmla="*/ 1 w 13"/>
                <a:gd name="T3" fmla="*/ 8 h 13"/>
                <a:gd name="T4" fmla="*/ 5 w 13"/>
                <a:gd name="T5" fmla="*/ 1 h 13"/>
                <a:gd name="T6" fmla="*/ 12 w 13"/>
                <a:gd name="T7" fmla="*/ 5 h 13"/>
                <a:gd name="T8" fmla="*/ 8 w 13"/>
                <a:gd name="T9" fmla="*/ 12 h 13"/>
              </a:gdLst>
              <a:ahLst/>
              <a:cxnLst>
                <a:cxn ang="0">
                  <a:pos x="T0" y="T1"/>
                </a:cxn>
                <a:cxn ang="0">
                  <a:pos x="T2" y="T3"/>
                </a:cxn>
                <a:cxn ang="0">
                  <a:pos x="T4" y="T5"/>
                </a:cxn>
                <a:cxn ang="0">
                  <a:pos x="T6" y="T7"/>
                </a:cxn>
                <a:cxn ang="0">
                  <a:pos x="T8" y="T9"/>
                </a:cxn>
              </a:cxnLst>
              <a:rect l="0" t="0" r="r" b="b"/>
              <a:pathLst>
                <a:path w="13" h="13">
                  <a:moveTo>
                    <a:pt x="8" y="12"/>
                  </a:moveTo>
                  <a:cubicBezTo>
                    <a:pt x="5" y="13"/>
                    <a:pt x="2" y="11"/>
                    <a:pt x="1" y="8"/>
                  </a:cubicBezTo>
                  <a:cubicBezTo>
                    <a:pt x="0" y="5"/>
                    <a:pt x="2" y="2"/>
                    <a:pt x="5" y="1"/>
                  </a:cubicBezTo>
                  <a:cubicBezTo>
                    <a:pt x="8" y="0"/>
                    <a:pt x="11" y="2"/>
                    <a:pt x="12" y="5"/>
                  </a:cubicBezTo>
                  <a:cubicBezTo>
                    <a:pt x="13" y="8"/>
                    <a:pt x="11" y="11"/>
                    <a:pt x="8" y="12"/>
                  </a:cubicBezTo>
                  <a:close/>
                </a:path>
              </a:pathLst>
            </a:custGeom>
            <a:solidFill>
              <a:schemeClr val="accent1"/>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55" name="Freeform 56"/>
            <p:cNvSpPr/>
            <p:nvPr/>
          </p:nvSpPr>
          <p:spPr bwMode="auto">
            <a:xfrm>
              <a:off x="3390160" y="2990886"/>
              <a:ext cx="418765" cy="418765"/>
            </a:xfrm>
            <a:custGeom>
              <a:avLst/>
              <a:gdLst>
                <a:gd name="T0" fmla="*/ 144 w 263"/>
                <a:gd name="T1" fmla="*/ 144 h 263"/>
                <a:gd name="T2" fmla="*/ 7 w 263"/>
                <a:gd name="T3" fmla="*/ 256 h 263"/>
                <a:gd name="T4" fmla="*/ 118 w 263"/>
                <a:gd name="T5" fmla="*/ 118 h 263"/>
                <a:gd name="T6" fmla="*/ 256 w 263"/>
                <a:gd name="T7" fmla="*/ 7 h 263"/>
                <a:gd name="T8" fmla="*/ 144 w 263"/>
                <a:gd name="T9" fmla="*/ 144 h 263"/>
              </a:gdLst>
              <a:ahLst/>
              <a:cxnLst>
                <a:cxn ang="0">
                  <a:pos x="T0" y="T1"/>
                </a:cxn>
                <a:cxn ang="0">
                  <a:pos x="T2" y="T3"/>
                </a:cxn>
                <a:cxn ang="0">
                  <a:pos x="T4" y="T5"/>
                </a:cxn>
                <a:cxn ang="0">
                  <a:pos x="T6" y="T7"/>
                </a:cxn>
                <a:cxn ang="0">
                  <a:pos x="T8" y="T9"/>
                </a:cxn>
              </a:cxnLst>
              <a:rect l="0" t="0" r="r" b="b"/>
              <a:pathLst>
                <a:path w="263" h="263">
                  <a:moveTo>
                    <a:pt x="144" y="144"/>
                  </a:moveTo>
                  <a:cubicBezTo>
                    <a:pt x="76" y="213"/>
                    <a:pt x="14" y="263"/>
                    <a:pt x="7" y="256"/>
                  </a:cubicBezTo>
                  <a:cubicBezTo>
                    <a:pt x="0" y="249"/>
                    <a:pt x="50" y="187"/>
                    <a:pt x="118" y="118"/>
                  </a:cubicBezTo>
                  <a:cubicBezTo>
                    <a:pt x="187" y="49"/>
                    <a:pt x="249" y="0"/>
                    <a:pt x="256" y="7"/>
                  </a:cubicBezTo>
                  <a:cubicBezTo>
                    <a:pt x="263" y="14"/>
                    <a:pt x="213" y="76"/>
                    <a:pt x="144" y="144"/>
                  </a:cubicBezTo>
                  <a:close/>
                </a:path>
              </a:pathLst>
            </a:custGeom>
            <a:solidFill>
              <a:schemeClr val="accent1">
                <a:lumMod val="75000"/>
              </a:schemeClr>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56" name="Freeform 57"/>
            <p:cNvSpPr/>
            <p:nvPr/>
          </p:nvSpPr>
          <p:spPr bwMode="auto">
            <a:xfrm>
              <a:off x="1429641" y="4756834"/>
              <a:ext cx="1514151" cy="475991"/>
            </a:xfrm>
            <a:custGeom>
              <a:avLst/>
              <a:gdLst>
                <a:gd name="T0" fmla="*/ 921 w 951"/>
                <a:gd name="T1" fmla="*/ 299 h 299"/>
                <a:gd name="T2" fmla="*/ 951 w 951"/>
                <a:gd name="T3" fmla="*/ 226 h 299"/>
                <a:gd name="T4" fmla="*/ 913 w 951"/>
                <a:gd name="T5" fmla="*/ 147 h 299"/>
                <a:gd name="T6" fmla="*/ 913 w 951"/>
                <a:gd name="T7" fmla="*/ 139 h 299"/>
                <a:gd name="T8" fmla="*/ 831 w 951"/>
                <a:gd name="T9" fmla="*/ 56 h 299"/>
                <a:gd name="T10" fmla="*/ 765 w 951"/>
                <a:gd name="T11" fmla="*/ 90 h 299"/>
                <a:gd name="T12" fmla="*/ 754 w 951"/>
                <a:gd name="T13" fmla="*/ 87 h 299"/>
                <a:gd name="T14" fmla="*/ 659 w 951"/>
                <a:gd name="T15" fmla="*/ 0 h 299"/>
                <a:gd name="T16" fmla="*/ 566 w 951"/>
                <a:gd name="T17" fmla="*/ 71 h 299"/>
                <a:gd name="T18" fmla="*/ 556 w 951"/>
                <a:gd name="T19" fmla="*/ 71 h 299"/>
                <a:gd name="T20" fmla="*/ 515 w 951"/>
                <a:gd name="T21" fmla="*/ 87 h 299"/>
                <a:gd name="T22" fmla="*/ 515 w 951"/>
                <a:gd name="T23" fmla="*/ 86 h 299"/>
                <a:gd name="T24" fmla="*/ 439 w 951"/>
                <a:gd name="T25" fmla="*/ 10 h 299"/>
                <a:gd name="T26" fmla="*/ 363 w 951"/>
                <a:gd name="T27" fmla="*/ 86 h 299"/>
                <a:gd name="T28" fmla="*/ 363 w 951"/>
                <a:gd name="T29" fmla="*/ 90 h 299"/>
                <a:gd name="T30" fmla="*/ 346 w 951"/>
                <a:gd name="T31" fmla="*/ 95 h 299"/>
                <a:gd name="T32" fmla="*/ 299 w 951"/>
                <a:gd name="T33" fmla="*/ 56 h 299"/>
                <a:gd name="T34" fmla="*/ 259 w 951"/>
                <a:gd name="T35" fmla="*/ 77 h 299"/>
                <a:gd name="T36" fmla="*/ 167 w 951"/>
                <a:gd name="T37" fmla="*/ 22 h 299"/>
                <a:gd name="T38" fmla="*/ 64 w 951"/>
                <a:gd name="T39" fmla="*/ 125 h 299"/>
                <a:gd name="T40" fmla="*/ 65 w 951"/>
                <a:gd name="T41" fmla="*/ 134 h 299"/>
                <a:gd name="T42" fmla="*/ 0 w 951"/>
                <a:gd name="T43" fmla="*/ 248 h 299"/>
                <a:gd name="T44" fmla="*/ 10 w 951"/>
                <a:gd name="T45" fmla="*/ 299 h 299"/>
                <a:gd name="T46" fmla="*/ 921 w 951"/>
                <a:gd name="T47"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1" h="299">
                  <a:moveTo>
                    <a:pt x="921" y="299"/>
                  </a:moveTo>
                  <a:cubicBezTo>
                    <a:pt x="939" y="280"/>
                    <a:pt x="951" y="255"/>
                    <a:pt x="951" y="226"/>
                  </a:cubicBezTo>
                  <a:cubicBezTo>
                    <a:pt x="951" y="194"/>
                    <a:pt x="936" y="166"/>
                    <a:pt x="913" y="147"/>
                  </a:cubicBezTo>
                  <a:cubicBezTo>
                    <a:pt x="913" y="144"/>
                    <a:pt x="913" y="141"/>
                    <a:pt x="913" y="139"/>
                  </a:cubicBezTo>
                  <a:cubicBezTo>
                    <a:pt x="913" y="93"/>
                    <a:pt x="876" y="56"/>
                    <a:pt x="831" y="56"/>
                  </a:cubicBezTo>
                  <a:cubicBezTo>
                    <a:pt x="804" y="56"/>
                    <a:pt x="780" y="69"/>
                    <a:pt x="765" y="90"/>
                  </a:cubicBezTo>
                  <a:cubicBezTo>
                    <a:pt x="761" y="88"/>
                    <a:pt x="758" y="87"/>
                    <a:pt x="754" y="87"/>
                  </a:cubicBezTo>
                  <a:cubicBezTo>
                    <a:pt x="749" y="38"/>
                    <a:pt x="708" y="0"/>
                    <a:pt x="659" y="0"/>
                  </a:cubicBezTo>
                  <a:cubicBezTo>
                    <a:pt x="614" y="0"/>
                    <a:pt x="577" y="31"/>
                    <a:pt x="566" y="71"/>
                  </a:cubicBezTo>
                  <a:cubicBezTo>
                    <a:pt x="563" y="71"/>
                    <a:pt x="559" y="71"/>
                    <a:pt x="556" y="71"/>
                  </a:cubicBezTo>
                  <a:cubicBezTo>
                    <a:pt x="540" y="71"/>
                    <a:pt x="526" y="77"/>
                    <a:pt x="515" y="87"/>
                  </a:cubicBezTo>
                  <a:cubicBezTo>
                    <a:pt x="515" y="86"/>
                    <a:pt x="515" y="86"/>
                    <a:pt x="515" y="86"/>
                  </a:cubicBezTo>
                  <a:cubicBezTo>
                    <a:pt x="515" y="44"/>
                    <a:pt x="481" y="10"/>
                    <a:pt x="439" y="10"/>
                  </a:cubicBezTo>
                  <a:cubicBezTo>
                    <a:pt x="397" y="10"/>
                    <a:pt x="363" y="44"/>
                    <a:pt x="363" y="86"/>
                  </a:cubicBezTo>
                  <a:cubicBezTo>
                    <a:pt x="363" y="88"/>
                    <a:pt x="363" y="89"/>
                    <a:pt x="363" y="90"/>
                  </a:cubicBezTo>
                  <a:cubicBezTo>
                    <a:pt x="357" y="91"/>
                    <a:pt x="351" y="93"/>
                    <a:pt x="346" y="95"/>
                  </a:cubicBezTo>
                  <a:cubicBezTo>
                    <a:pt x="341" y="73"/>
                    <a:pt x="322" y="56"/>
                    <a:pt x="299" y="56"/>
                  </a:cubicBezTo>
                  <a:cubicBezTo>
                    <a:pt x="282" y="56"/>
                    <a:pt x="268" y="65"/>
                    <a:pt x="259" y="77"/>
                  </a:cubicBezTo>
                  <a:cubicBezTo>
                    <a:pt x="242" y="44"/>
                    <a:pt x="207" y="22"/>
                    <a:pt x="167" y="22"/>
                  </a:cubicBezTo>
                  <a:cubicBezTo>
                    <a:pt x="110" y="22"/>
                    <a:pt x="64" y="68"/>
                    <a:pt x="64" y="125"/>
                  </a:cubicBezTo>
                  <a:cubicBezTo>
                    <a:pt x="64" y="128"/>
                    <a:pt x="64" y="131"/>
                    <a:pt x="65" y="134"/>
                  </a:cubicBezTo>
                  <a:cubicBezTo>
                    <a:pt x="26" y="157"/>
                    <a:pt x="0" y="199"/>
                    <a:pt x="0" y="248"/>
                  </a:cubicBezTo>
                  <a:cubicBezTo>
                    <a:pt x="0" y="266"/>
                    <a:pt x="3" y="283"/>
                    <a:pt x="10" y="299"/>
                  </a:cubicBezTo>
                  <a:lnTo>
                    <a:pt x="921" y="299"/>
                  </a:ln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grpSp>
      <p:sp>
        <p:nvSpPr>
          <p:cNvPr id="72" name="TextBox 62"/>
          <p:cNvSpPr txBox="1"/>
          <p:nvPr/>
        </p:nvSpPr>
        <p:spPr>
          <a:xfrm>
            <a:off x="4252233" y="1183316"/>
            <a:ext cx="1605280" cy="386080"/>
          </a:xfrm>
          <a:prstGeom prst="rect">
            <a:avLst/>
          </a:prstGeom>
          <a:noFill/>
        </p:spPr>
        <p:txBody>
          <a:bodyPr wrap="none" rtlCol="0">
            <a:spAutoFit/>
          </a:bodyPr>
          <a:lstStyle/>
          <a:p>
            <a:pPr>
              <a:lnSpc>
                <a:spcPct val="120000"/>
              </a:lnSpc>
            </a:pPr>
            <a:r>
              <a:rPr lang="zh-CN" altLang="en-US" sz="160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请替换文字内容</a:t>
            </a:r>
            <a:endParaRPr lang="zh-CN" altLang="en-US" sz="160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73" name="Rectangle 64"/>
          <p:cNvSpPr/>
          <p:nvPr/>
        </p:nvSpPr>
        <p:spPr>
          <a:xfrm>
            <a:off x="4251906" y="1525111"/>
            <a:ext cx="3504314" cy="411480"/>
          </a:xfrm>
          <a:prstGeom prst="rect">
            <a:avLst/>
          </a:prstGeom>
        </p:spPr>
        <p:txBody>
          <a:bodyPr wrap="square">
            <a:spAutoFit/>
          </a:bodyPr>
          <a:lstStyle/>
          <a:p>
            <a:pPr>
              <a:lnSpc>
                <a:spcPct val="120000"/>
              </a:lnSpc>
            </a:pPr>
            <a:r>
              <a:rPr lang="en-US" altLang="zh-CN" sz="870" dirty="0">
                <a:solidFill>
                  <a:srgbClr val="313C42"/>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Please replace text, click add relevant headline, modify the text content, also can copy your content to this directly.</a:t>
            </a:r>
            <a:r>
              <a:rPr lang="zh-CN" altLang="en-US" sz="870" dirty="0">
                <a:solidFill>
                  <a:srgbClr val="313C42"/>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a:t>
            </a:r>
            <a:endParaRPr lang="zh-CN" altLang="en-US" sz="870" dirty="0">
              <a:solidFill>
                <a:srgbClr val="313C42"/>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endParaRPr>
          </a:p>
        </p:txBody>
      </p:sp>
      <p:sp>
        <p:nvSpPr>
          <p:cNvPr id="74" name="Donut 65"/>
          <p:cNvSpPr/>
          <p:nvPr/>
        </p:nvSpPr>
        <p:spPr>
          <a:xfrm>
            <a:off x="4340553" y="2336841"/>
            <a:ext cx="515196" cy="515196"/>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75" name="Freeform 66"/>
          <p:cNvSpPr>
            <a:spLocks noEditPoints="1"/>
          </p:cNvSpPr>
          <p:nvPr/>
        </p:nvSpPr>
        <p:spPr bwMode="auto">
          <a:xfrm>
            <a:off x="4486869" y="2477243"/>
            <a:ext cx="222562" cy="234390"/>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75">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76" name="Freeform 67"/>
          <p:cNvSpPr>
            <a:spLocks noEditPoints="1"/>
          </p:cNvSpPr>
          <p:nvPr/>
        </p:nvSpPr>
        <p:spPr bwMode="auto">
          <a:xfrm>
            <a:off x="4466708" y="3561789"/>
            <a:ext cx="252666" cy="204284"/>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75">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77" name="Freeform 68"/>
          <p:cNvSpPr>
            <a:spLocks noEditPoints="1"/>
          </p:cNvSpPr>
          <p:nvPr/>
        </p:nvSpPr>
        <p:spPr bwMode="auto">
          <a:xfrm>
            <a:off x="6414835" y="3559997"/>
            <a:ext cx="168804" cy="247292"/>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75">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78" name="Freeform 69"/>
          <p:cNvSpPr>
            <a:spLocks noEditPoints="1"/>
          </p:cNvSpPr>
          <p:nvPr/>
        </p:nvSpPr>
        <p:spPr bwMode="auto">
          <a:xfrm>
            <a:off x="6407630" y="2486383"/>
            <a:ext cx="178480" cy="216111"/>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75">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79" name="Donut 70"/>
          <p:cNvSpPr/>
          <p:nvPr/>
        </p:nvSpPr>
        <p:spPr>
          <a:xfrm>
            <a:off x="6241641" y="3415624"/>
            <a:ext cx="515196" cy="515196"/>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80" name="Donut 71"/>
          <p:cNvSpPr/>
          <p:nvPr/>
        </p:nvSpPr>
        <p:spPr>
          <a:xfrm>
            <a:off x="4336699" y="3415732"/>
            <a:ext cx="515196" cy="515196"/>
          </a:xfrm>
          <a:prstGeom prst="donut">
            <a:avLst>
              <a:gd name="adj" fmla="val 68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81" name="Donut 72"/>
          <p:cNvSpPr/>
          <p:nvPr/>
        </p:nvSpPr>
        <p:spPr>
          <a:xfrm>
            <a:off x="6237583" y="2336841"/>
            <a:ext cx="515196" cy="515196"/>
          </a:xfrm>
          <a:prstGeom prst="donut">
            <a:avLst>
              <a:gd name="adj"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82" name="TextBox 73"/>
          <p:cNvSpPr txBox="1"/>
          <p:nvPr/>
        </p:nvSpPr>
        <p:spPr>
          <a:xfrm>
            <a:off x="4868662" y="2555865"/>
            <a:ext cx="697627" cy="242439"/>
          </a:xfrm>
          <a:prstGeom prst="rect">
            <a:avLst/>
          </a:prstGeom>
          <a:noFill/>
        </p:spPr>
        <p:txBody>
          <a:bodyPr wrap="none" rtlCol="0">
            <a:spAutoFit/>
          </a:bodyPr>
          <a:lstStyle/>
          <a:p>
            <a:pPr>
              <a:lnSpc>
                <a:spcPct val="120000"/>
              </a:lnSpc>
            </a:pPr>
            <a:r>
              <a:rPr lang="zh-CN" altLang="en-US" sz="995"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文字内容</a:t>
            </a:r>
            <a:endParaRPr lang="zh-CN" altLang="en-US" sz="995"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83" name="TextBox 74"/>
          <p:cNvSpPr txBox="1"/>
          <p:nvPr/>
        </p:nvSpPr>
        <p:spPr>
          <a:xfrm>
            <a:off x="4868662" y="2364418"/>
            <a:ext cx="458780" cy="242439"/>
          </a:xfrm>
          <a:prstGeom prst="rect">
            <a:avLst/>
          </a:prstGeom>
          <a:noFill/>
        </p:spPr>
        <p:txBody>
          <a:bodyPr wrap="none" rtlCol="0">
            <a:spAutoFit/>
          </a:bodyPr>
          <a:lstStyle/>
          <a:p>
            <a:pPr>
              <a:lnSpc>
                <a:spcPct val="120000"/>
              </a:lnSpc>
            </a:pPr>
            <a:r>
              <a:rPr lang="en-US" sz="995" b="1">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80%</a:t>
            </a:r>
            <a:endParaRPr lang="en-US" sz="995" b="1">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84" name="TextBox 75"/>
          <p:cNvSpPr txBox="1"/>
          <p:nvPr/>
        </p:nvSpPr>
        <p:spPr>
          <a:xfrm>
            <a:off x="6787243" y="2555866"/>
            <a:ext cx="697627" cy="242439"/>
          </a:xfrm>
          <a:prstGeom prst="rect">
            <a:avLst/>
          </a:prstGeom>
          <a:noFill/>
        </p:spPr>
        <p:txBody>
          <a:bodyPr wrap="none" rtlCol="0">
            <a:spAutoFit/>
          </a:bodyPr>
          <a:lstStyle/>
          <a:p>
            <a:pPr>
              <a:lnSpc>
                <a:spcPct val="120000"/>
              </a:lnSpc>
            </a:pPr>
            <a:r>
              <a:rPr lang="zh-CN" altLang="en-US" sz="995"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文字内容</a:t>
            </a:r>
            <a:endParaRPr lang="zh-CN" altLang="en-US" sz="995"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85" name="TextBox 76"/>
          <p:cNvSpPr txBox="1"/>
          <p:nvPr/>
        </p:nvSpPr>
        <p:spPr>
          <a:xfrm>
            <a:off x="6787243" y="2364418"/>
            <a:ext cx="458780" cy="242439"/>
          </a:xfrm>
          <a:prstGeom prst="rect">
            <a:avLst/>
          </a:prstGeom>
          <a:noFill/>
        </p:spPr>
        <p:txBody>
          <a:bodyPr wrap="none" rtlCol="0">
            <a:spAutoFit/>
          </a:bodyPr>
          <a:lstStyle/>
          <a:p>
            <a:pPr>
              <a:lnSpc>
                <a:spcPct val="120000"/>
              </a:lnSpc>
            </a:pPr>
            <a:r>
              <a:rPr lang="en-US" sz="995" b="1">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60%</a:t>
            </a:r>
            <a:endParaRPr lang="en-US" sz="995" b="1">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86" name="TextBox 77"/>
          <p:cNvSpPr txBox="1"/>
          <p:nvPr/>
        </p:nvSpPr>
        <p:spPr>
          <a:xfrm>
            <a:off x="4868662" y="3640983"/>
            <a:ext cx="697627" cy="242439"/>
          </a:xfrm>
          <a:prstGeom prst="rect">
            <a:avLst/>
          </a:prstGeom>
          <a:noFill/>
        </p:spPr>
        <p:txBody>
          <a:bodyPr wrap="none" rtlCol="0">
            <a:spAutoFit/>
          </a:bodyPr>
          <a:lstStyle/>
          <a:p>
            <a:pPr>
              <a:lnSpc>
                <a:spcPct val="120000"/>
              </a:lnSpc>
            </a:pPr>
            <a:r>
              <a:rPr lang="zh-CN" altLang="en-US" sz="995"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文字内容</a:t>
            </a:r>
            <a:endParaRPr lang="zh-CN" altLang="en-US" sz="995"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87" name="TextBox 78"/>
          <p:cNvSpPr txBox="1"/>
          <p:nvPr/>
        </p:nvSpPr>
        <p:spPr>
          <a:xfrm>
            <a:off x="4868662" y="3437748"/>
            <a:ext cx="458780" cy="242439"/>
          </a:xfrm>
          <a:prstGeom prst="rect">
            <a:avLst/>
          </a:prstGeom>
          <a:noFill/>
        </p:spPr>
        <p:txBody>
          <a:bodyPr wrap="none" rtlCol="0">
            <a:spAutoFit/>
          </a:bodyPr>
          <a:lstStyle/>
          <a:p>
            <a:pPr>
              <a:lnSpc>
                <a:spcPct val="120000"/>
              </a:lnSpc>
            </a:pPr>
            <a:r>
              <a:rPr lang="en-US" sz="995" b="1">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93%</a:t>
            </a:r>
            <a:endParaRPr lang="en-US" sz="995" b="1">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88" name="TextBox 79"/>
          <p:cNvSpPr txBox="1"/>
          <p:nvPr/>
        </p:nvSpPr>
        <p:spPr>
          <a:xfrm>
            <a:off x="6787243" y="3640983"/>
            <a:ext cx="697627" cy="242439"/>
          </a:xfrm>
          <a:prstGeom prst="rect">
            <a:avLst/>
          </a:prstGeom>
          <a:noFill/>
        </p:spPr>
        <p:txBody>
          <a:bodyPr wrap="none" rtlCol="0">
            <a:spAutoFit/>
          </a:bodyPr>
          <a:lstStyle/>
          <a:p>
            <a:pPr>
              <a:lnSpc>
                <a:spcPct val="120000"/>
              </a:lnSpc>
            </a:pPr>
            <a:r>
              <a:rPr lang="zh-CN" altLang="en-US" sz="995"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文字内容</a:t>
            </a:r>
            <a:endParaRPr lang="zh-CN" altLang="en-US" sz="995"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89" name="TextBox 80"/>
          <p:cNvSpPr txBox="1"/>
          <p:nvPr/>
        </p:nvSpPr>
        <p:spPr>
          <a:xfrm>
            <a:off x="6787243" y="3437748"/>
            <a:ext cx="458780" cy="242439"/>
          </a:xfrm>
          <a:prstGeom prst="rect">
            <a:avLst/>
          </a:prstGeom>
          <a:noFill/>
        </p:spPr>
        <p:txBody>
          <a:bodyPr wrap="none" rtlCol="0">
            <a:spAutoFit/>
          </a:bodyPr>
          <a:lstStyle/>
          <a:p>
            <a:pPr>
              <a:lnSpc>
                <a:spcPct val="120000"/>
              </a:lnSpc>
            </a:pPr>
            <a:r>
              <a:rPr lang="en-US" sz="995" b="1">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55%</a:t>
            </a:r>
            <a:endParaRPr lang="en-US" sz="995" b="1">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90" name="Rectangle 81"/>
          <p:cNvSpPr/>
          <p:nvPr/>
        </p:nvSpPr>
        <p:spPr>
          <a:xfrm>
            <a:off x="4302780" y="2859367"/>
            <a:ext cx="1706862" cy="388953"/>
          </a:xfrm>
          <a:prstGeom prst="rect">
            <a:avLst/>
          </a:prstGeom>
        </p:spPr>
        <p:txBody>
          <a:bodyPr wrap="square">
            <a:spAutoFit/>
          </a:bodyPr>
          <a:lstStyle/>
          <a:p>
            <a:pPr>
              <a:lnSpc>
                <a:spcPct val="120000"/>
              </a:lnSpc>
            </a:pPr>
            <a:r>
              <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91" name="Rectangle 82"/>
          <p:cNvSpPr/>
          <p:nvPr/>
        </p:nvSpPr>
        <p:spPr>
          <a:xfrm>
            <a:off x="4302780" y="3942777"/>
            <a:ext cx="1706862" cy="388953"/>
          </a:xfrm>
          <a:prstGeom prst="rect">
            <a:avLst/>
          </a:prstGeom>
        </p:spPr>
        <p:txBody>
          <a:bodyPr wrap="square">
            <a:spAutoFit/>
          </a:bodyPr>
          <a:lstStyle/>
          <a:p>
            <a:pPr>
              <a:lnSpc>
                <a:spcPct val="120000"/>
              </a:lnSpc>
            </a:pPr>
            <a:r>
              <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92" name="Rectangle 83"/>
          <p:cNvSpPr/>
          <p:nvPr/>
        </p:nvSpPr>
        <p:spPr>
          <a:xfrm>
            <a:off x="6197402" y="2859367"/>
            <a:ext cx="1706862" cy="388953"/>
          </a:xfrm>
          <a:prstGeom prst="rect">
            <a:avLst/>
          </a:prstGeom>
        </p:spPr>
        <p:txBody>
          <a:bodyPr wrap="square">
            <a:spAutoFit/>
          </a:bodyPr>
          <a:lstStyle/>
          <a:p>
            <a:pPr>
              <a:lnSpc>
                <a:spcPct val="120000"/>
              </a:lnSpc>
            </a:pPr>
            <a:r>
              <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93" name="Rectangle 84"/>
          <p:cNvSpPr/>
          <p:nvPr/>
        </p:nvSpPr>
        <p:spPr>
          <a:xfrm>
            <a:off x="6193043" y="3942777"/>
            <a:ext cx="1706862" cy="388953"/>
          </a:xfrm>
          <a:prstGeom prst="rect">
            <a:avLst/>
          </a:prstGeom>
        </p:spPr>
        <p:txBody>
          <a:bodyPr wrap="square">
            <a:spAutoFit/>
          </a:bodyPr>
          <a:lstStyle/>
          <a:p>
            <a:pPr>
              <a:lnSpc>
                <a:spcPct val="120000"/>
              </a:lnSpc>
            </a:pPr>
            <a:r>
              <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Tree>
  </p:cSld>
  <p:clrMapOvr>
    <a:masterClrMapping/>
  </p:clrMapOvr>
  <mc:AlternateContent xmlns:mc="http://schemas.openxmlformats.org/markup-compatibility/2006">
    <mc:Choice xmlns:p14="http://schemas.microsoft.com/office/powerpoint/2010/main" Requires="p14">
      <p:transition p14:dur="9" advTm="1451">
        <p:comb dir="vert"/>
      </p:transition>
    </mc:Choice>
    <mc:Fallback>
      <p:transition advTm="1451">
        <p:comb dir="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8" name="组合 7"/>
          <p:cNvGrpSpPr/>
          <p:nvPr/>
        </p:nvGrpSpPr>
        <p:grpSpPr>
          <a:xfrm>
            <a:off x="156210" y="176530"/>
            <a:ext cx="8816340" cy="4818380"/>
            <a:chOff x="246" y="278"/>
            <a:chExt cx="13884" cy="7588"/>
          </a:xfrm>
        </p:grpSpPr>
        <p:sp>
          <p:nvSpPr>
            <p:cNvPr id="9" name="矩形 8"/>
            <p:cNvSpPr/>
            <p:nvPr/>
          </p:nvSpPr>
          <p:spPr>
            <a:xfrm>
              <a:off x="246" y="278"/>
              <a:ext cx="13885" cy="7589"/>
            </a:xfrm>
            <a:prstGeom prst="rect">
              <a:avLst/>
            </a:prstGeom>
            <a:solidFill>
              <a:srgbClr val="FEF9D9"/>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TextBox 8"/>
            <p:cNvSpPr txBox="1"/>
            <p:nvPr/>
          </p:nvSpPr>
          <p:spPr>
            <a:xfrm>
              <a:off x="436" y="531"/>
              <a:ext cx="3144" cy="436"/>
            </a:xfrm>
            <a:prstGeom prst="rect">
              <a:avLst/>
            </a:prstGeom>
            <a:noFill/>
          </p:spPr>
          <p:txBody>
            <a:bodyPr wrap="square" lIns="0" tIns="0" rIns="0" bIns="0" rtlCol="0" anchor="ctr">
              <a:spAutoFit/>
            </a:bodyPr>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输入标题内容</a:t>
              </a:r>
              <a:endParaRPr lang="en-US" altLang="zh-CN"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1" name="TextBox 8"/>
            <p:cNvSpPr txBox="1"/>
            <p:nvPr/>
          </p:nvSpPr>
          <p:spPr>
            <a:xfrm>
              <a:off x="436" y="1069"/>
              <a:ext cx="3144" cy="193"/>
            </a:xfrm>
            <a:prstGeom prst="rect">
              <a:avLst/>
            </a:prstGeom>
            <a:noFill/>
          </p:spPr>
          <p:txBody>
            <a:bodyPr wrap="square" lIns="0" tIns="0" rIns="0" bIns="0" rtlCol="0" anchor="ctr">
              <a:spAutoFit/>
            </a:bodyPr>
            <a:p>
              <a:r>
                <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CLICK TO ADD CAPTION TEXT</a:t>
              </a:r>
              <a:endPar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grpSp>
      <p:cxnSp>
        <p:nvCxnSpPr>
          <p:cNvPr id="4" name="Straight Connector 3"/>
          <p:cNvCxnSpPr/>
          <p:nvPr/>
        </p:nvCxnSpPr>
        <p:spPr>
          <a:xfrm>
            <a:off x="1057378" y="4108371"/>
            <a:ext cx="707452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316990" y="4257993"/>
            <a:ext cx="6755130" cy="553720"/>
          </a:xfrm>
          <a:prstGeom prst="rect">
            <a:avLst/>
          </a:prstGeom>
        </p:spPr>
        <p:txBody>
          <a:bodyPr vert="horz" wrap="square" lIns="0" tIns="0" rIns="0" bIns="0" anchor="ctr" anchorCtr="0">
            <a:spAutoFit/>
          </a:bodyPr>
          <a:lstStyle/>
          <a:p>
            <a:pPr algn="just">
              <a:lnSpc>
                <a:spcPct val="120000"/>
              </a:lnSpc>
            </a:pPr>
            <a:r>
              <a:rPr lang="en-US" altLang="zh-CN" sz="100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a:t>
            </a:r>
            <a:r>
              <a:rPr lang="en-US" altLang="zh-CN" sz="1000" dirty="0" err="1">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directly.Please</a:t>
            </a:r>
            <a:r>
              <a:rPr lang="en-US" altLang="zh-CN" sz="100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 replace text, click add relevant headline, modify the text content, also can copy your content to this </a:t>
            </a:r>
            <a:r>
              <a:rPr lang="en-US" altLang="zh-CN" sz="1000" dirty="0" err="1">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directly.</a:t>
            </a:r>
            <a:endParaRPr lang="en-US" altLang="zh-CN" sz="100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nvGrpSpPr>
          <p:cNvPr id="6" name="Group 5"/>
          <p:cNvGrpSpPr/>
          <p:nvPr/>
        </p:nvGrpSpPr>
        <p:grpSpPr>
          <a:xfrm>
            <a:off x="1863273" y="1513308"/>
            <a:ext cx="993647" cy="683959"/>
            <a:chOff x="1189440" y="1593319"/>
            <a:chExt cx="2508689" cy="1023210"/>
          </a:xfrm>
        </p:grpSpPr>
        <p:sp>
          <p:nvSpPr>
            <p:cNvPr id="7" name="TextBox 6"/>
            <p:cNvSpPr txBox="1"/>
            <p:nvPr/>
          </p:nvSpPr>
          <p:spPr>
            <a:xfrm>
              <a:off x="1453041" y="1593319"/>
              <a:ext cx="2244484" cy="275490"/>
            </a:xfrm>
            <a:prstGeom prst="rect">
              <a:avLst/>
            </a:prstGeom>
            <a:noFill/>
          </p:spPr>
          <p:txBody>
            <a:bodyPr vert="horz" wrap="none" lIns="0" tIns="0" rIns="0" bIns="0" rtlCol="0" anchor="ctr" anchorCtr="0">
              <a:spAutoFit/>
            </a:bodyPr>
            <a:lstStyle/>
            <a:p>
              <a:pPr algn="r">
                <a:lnSpc>
                  <a:spcPct val="120000"/>
                </a:lnSpc>
              </a:pPr>
              <a:r>
                <a:rPr lang="zh-CN" altLang="en-US" sz="1000" b="1">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请替换文字内容</a:t>
              </a:r>
              <a:endParaRPr lang="zh-CN" altLang="en-US" sz="1000" b="1"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2" name="Rectangle 7"/>
            <p:cNvSpPr/>
            <p:nvPr/>
          </p:nvSpPr>
          <p:spPr>
            <a:xfrm>
              <a:off x="1189440" y="1829956"/>
              <a:ext cx="2508689" cy="786573"/>
            </a:xfrm>
            <a:prstGeom prst="rect">
              <a:avLst/>
            </a:prstGeom>
          </p:spPr>
          <p:txBody>
            <a:bodyPr vert="horz" wrap="square" lIns="0" tIns="0" rIns="0" bIns="0" anchor="ctr" anchorCtr="0">
              <a:spAutoFit/>
            </a:bodyPr>
            <a:lstStyle/>
            <a:p>
              <a:pPr algn="r">
                <a:lnSpc>
                  <a:spcPct val="120000"/>
                </a:lnSpc>
              </a:pPr>
              <a:r>
                <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10" name="Group 8"/>
          <p:cNvGrpSpPr/>
          <p:nvPr/>
        </p:nvGrpSpPr>
        <p:grpSpPr>
          <a:xfrm>
            <a:off x="1863273" y="2539142"/>
            <a:ext cx="990948" cy="678832"/>
            <a:chOff x="1196252" y="1610882"/>
            <a:chExt cx="2501876" cy="1015537"/>
          </a:xfrm>
        </p:grpSpPr>
        <p:sp>
          <p:nvSpPr>
            <p:cNvPr id="11" name="TextBox 9"/>
            <p:cNvSpPr txBox="1"/>
            <p:nvPr/>
          </p:nvSpPr>
          <p:spPr>
            <a:xfrm>
              <a:off x="1450298" y="1610882"/>
              <a:ext cx="2244485" cy="275490"/>
            </a:xfrm>
            <a:prstGeom prst="rect">
              <a:avLst/>
            </a:prstGeom>
            <a:noFill/>
          </p:spPr>
          <p:txBody>
            <a:bodyPr vert="horz" wrap="none" lIns="0" tIns="0" rIns="0" bIns="0" rtlCol="0" anchor="ctr" anchorCtr="0">
              <a:spAutoFit/>
            </a:bodyPr>
            <a:lstStyle/>
            <a:p>
              <a:pPr algn="r">
                <a:lnSpc>
                  <a:spcPct val="120000"/>
                </a:lnSpc>
              </a:pPr>
              <a:r>
                <a:rPr lang="zh-CN" altLang="en-US" sz="1000" b="1">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请替换文字内容</a:t>
              </a:r>
              <a:endParaRPr lang="zh-CN" altLang="en-US" sz="1000" b="1"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2" name="Rectangle 10"/>
            <p:cNvSpPr/>
            <p:nvPr/>
          </p:nvSpPr>
          <p:spPr>
            <a:xfrm>
              <a:off x="1196252" y="1839849"/>
              <a:ext cx="2501876" cy="786570"/>
            </a:xfrm>
            <a:prstGeom prst="rect">
              <a:avLst/>
            </a:prstGeom>
          </p:spPr>
          <p:txBody>
            <a:bodyPr vert="horz" wrap="square" lIns="0" tIns="0" rIns="0" bIns="0" anchor="ctr" anchorCtr="0">
              <a:spAutoFit/>
            </a:bodyPr>
            <a:lstStyle/>
            <a:p>
              <a:pPr algn="r">
                <a:lnSpc>
                  <a:spcPct val="120000"/>
                </a:lnSpc>
              </a:pPr>
              <a:r>
                <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26" name="Group 25"/>
          <p:cNvGrpSpPr/>
          <p:nvPr/>
        </p:nvGrpSpPr>
        <p:grpSpPr>
          <a:xfrm>
            <a:off x="6817382" y="2090124"/>
            <a:ext cx="995070" cy="683478"/>
            <a:chOff x="189551" y="1654210"/>
            <a:chExt cx="1954057" cy="1022486"/>
          </a:xfrm>
        </p:grpSpPr>
        <p:sp>
          <p:nvSpPr>
            <p:cNvPr id="27" name="TextBox 26"/>
            <p:cNvSpPr txBox="1"/>
            <p:nvPr/>
          </p:nvSpPr>
          <p:spPr>
            <a:xfrm>
              <a:off x="189551" y="1654210"/>
              <a:ext cx="1745763" cy="275489"/>
            </a:xfrm>
            <a:prstGeom prst="rect">
              <a:avLst/>
            </a:prstGeom>
            <a:noFill/>
          </p:spPr>
          <p:txBody>
            <a:bodyPr vert="horz" wrap="none" lIns="0" tIns="0" rIns="0" bIns="0" rtlCol="0" anchor="ctr" anchorCtr="0">
              <a:spAutoFit/>
            </a:bodyPr>
            <a:lstStyle/>
            <a:p>
              <a:pPr>
                <a:lnSpc>
                  <a:spcPct val="120000"/>
                </a:lnSpc>
              </a:pPr>
              <a:r>
                <a:rPr lang="zh-CN" altLang="en-US" sz="1000" b="1">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请替换文字内容</a:t>
              </a:r>
              <a:endParaRPr lang="zh-CN" altLang="en-US" sz="1000" b="1"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28" name="Rectangle 27"/>
            <p:cNvSpPr/>
            <p:nvPr/>
          </p:nvSpPr>
          <p:spPr>
            <a:xfrm>
              <a:off x="314705" y="1890127"/>
              <a:ext cx="1828903" cy="786569"/>
            </a:xfrm>
            <a:prstGeom prst="rect">
              <a:avLst/>
            </a:prstGeom>
          </p:spPr>
          <p:txBody>
            <a:bodyPr vert="horz" wrap="square" lIns="0" tIns="0" rIns="0" bIns="0" anchor="ctr" anchorCtr="0">
              <a:spAutoFit/>
            </a:bodyPr>
            <a:lstStyle/>
            <a:p>
              <a:pPr algn="just">
                <a:lnSpc>
                  <a:spcPct val="120000"/>
                </a:lnSpc>
              </a:pPr>
              <a:r>
                <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29" name="Group 28"/>
          <p:cNvGrpSpPr/>
          <p:nvPr/>
        </p:nvGrpSpPr>
        <p:grpSpPr>
          <a:xfrm>
            <a:off x="6865528" y="3103484"/>
            <a:ext cx="946924" cy="670031"/>
            <a:chOff x="256449" y="1654211"/>
            <a:chExt cx="1859513" cy="1002368"/>
          </a:xfrm>
        </p:grpSpPr>
        <p:sp>
          <p:nvSpPr>
            <p:cNvPr id="13" name="TextBox 29"/>
            <p:cNvSpPr txBox="1"/>
            <p:nvPr/>
          </p:nvSpPr>
          <p:spPr>
            <a:xfrm>
              <a:off x="256449" y="1654211"/>
              <a:ext cx="1745765" cy="275489"/>
            </a:xfrm>
            <a:prstGeom prst="rect">
              <a:avLst/>
            </a:prstGeom>
            <a:noFill/>
          </p:spPr>
          <p:txBody>
            <a:bodyPr vert="horz" wrap="none" lIns="0" tIns="0" rIns="0" bIns="0" rtlCol="0" anchor="ctr" anchorCtr="0">
              <a:spAutoFit/>
            </a:bodyPr>
            <a:lstStyle/>
            <a:p>
              <a:pPr>
                <a:lnSpc>
                  <a:spcPct val="120000"/>
                </a:lnSpc>
              </a:pPr>
              <a:r>
                <a:rPr lang="zh-CN" altLang="en-US" sz="100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请替换文字内容</a:t>
              </a:r>
              <a:endParaRPr lang="zh-CN" altLang="en-US" sz="100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4" name="Rectangle 30"/>
            <p:cNvSpPr/>
            <p:nvPr/>
          </p:nvSpPr>
          <p:spPr>
            <a:xfrm>
              <a:off x="314707" y="1870010"/>
              <a:ext cx="1801255" cy="786569"/>
            </a:xfrm>
            <a:prstGeom prst="rect">
              <a:avLst/>
            </a:prstGeom>
          </p:spPr>
          <p:txBody>
            <a:bodyPr vert="horz" wrap="square" lIns="0" tIns="0" rIns="0" bIns="0" anchor="ctr" anchorCtr="0">
              <a:spAutoFit/>
            </a:bodyPr>
            <a:lstStyle/>
            <a:p>
              <a:pPr algn="just">
                <a:lnSpc>
                  <a:spcPct val="120000"/>
                </a:lnSpc>
              </a:pPr>
              <a:r>
                <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sp>
        <p:nvSpPr>
          <p:cNvPr id="64" name="Freeform 63"/>
          <p:cNvSpPr>
            <a:spLocks noEditPoints="1"/>
          </p:cNvSpPr>
          <p:nvPr/>
        </p:nvSpPr>
        <p:spPr bwMode="auto">
          <a:xfrm>
            <a:off x="7714003" y="1532088"/>
            <a:ext cx="357995" cy="365996"/>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6"/>
          </a:solidFill>
          <a:ln>
            <a:noFill/>
          </a:ln>
        </p:spPr>
        <p:txBody>
          <a:bodyPr vert="horz" wrap="square" lIns="0" tIns="0" rIns="0" bIns="0" numCol="1" anchor="ctr" anchorCtr="0" compatLnSpc="1"/>
          <a:lstStyle/>
          <a:p>
            <a:pPr algn="just">
              <a:lnSpc>
                <a:spcPct val="120000"/>
              </a:lnSpc>
            </a:pPr>
            <a:endParaRPr lang="en-US" sz="570" dirty="0">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grpSp>
        <p:nvGrpSpPr>
          <p:cNvPr id="18" name="Group 17"/>
          <p:cNvGrpSpPr/>
          <p:nvPr/>
        </p:nvGrpSpPr>
        <p:grpSpPr>
          <a:xfrm>
            <a:off x="0" y="1442633"/>
            <a:ext cx="7667966" cy="2516358"/>
            <a:chOff x="-743744" y="1412054"/>
            <a:chExt cx="11471330" cy="3764489"/>
          </a:xfrm>
        </p:grpSpPr>
        <p:sp>
          <p:nvSpPr>
            <p:cNvPr id="65" name="Right Triangle 64"/>
            <p:cNvSpPr/>
            <p:nvPr/>
          </p:nvSpPr>
          <p:spPr>
            <a:xfrm rot="8100000" flipH="1">
              <a:off x="3695072" y="2009242"/>
              <a:ext cx="320492" cy="320492"/>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66" name="Right Triangle 65"/>
            <p:cNvSpPr/>
            <p:nvPr/>
          </p:nvSpPr>
          <p:spPr>
            <a:xfrm rot="8100000" flipH="1">
              <a:off x="3695072" y="3501213"/>
              <a:ext cx="320492" cy="320492"/>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67" name="Right Triangle 66"/>
            <p:cNvSpPr/>
            <p:nvPr/>
          </p:nvSpPr>
          <p:spPr>
            <a:xfrm rot="13500000">
              <a:off x="9140265" y="2768401"/>
              <a:ext cx="320492" cy="320492"/>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68" name="Right Triangle 67"/>
            <p:cNvSpPr/>
            <p:nvPr/>
          </p:nvSpPr>
          <p:spPr>
            <a:xfrm rot="13500000">
              <a:off x="9146988" y="4287453"/>
              <a:ext cx="320492" cy="320492"/>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grpSp>
          <p:nvGrpSpPr>
            <p:cNvPr id="17" name="Group 16"/>
            <p:cNvGrpSpPr/>
            <p:nvPr/>
          </p:nvGrpSpPr>
          <p:grpSpPr>
            <a:xfrm>
              <a:off x="-743744" y="1412054"/>
              <a:ext cx="11471330" cy="3764489"/>
              <a:chOff x="-743744" y="1412054"/>
              <a:chExt cx="11471330" cy="3764489"/>
            </a:xfrm>
          </p:grpSpPr>
          <p:grpSp>
            <p:nvGrpSpPr>
              <p:cNvPr id="15" name="Group 11"/>
              <p:cNvGrpSpPr/>
              <p:nvPr/>
            </p:nvGrpSpPr>
            <p:grpSpPr>
              <a:xfrm>
                <a:off x="3996395" y="1453806"/>
                <a:ext cx="6731191" cy="1290795"/>
                <a:chOff x="3996395" y="1453806"/>
                <a:chExt cx="6731191" cy="1290795"/>
              </a:xfrm>
            </p:grpSpPr>
            <p:grpSp>
              <p:nvGrpSpPr>
                <p:cNvPr id="16" name="Group 12"/>
                <p:cNvGrpSpPr/>
                <p:nvPr/>
              </p:nvGrpSpPr>
              <p:grpSpPr>
                <a:xfrm flipH="1">
                  <a:off x="3996395" y="1453806"/>
                  <a:ext cx="6731191" cy="1290795"/>
                  <a:chOff x="2251867" y="3768352"/>
                  <a:chExt cx="8959212" cy="1718048"/>
                </a:xfrm>
                <a:solidFill>
                  <a:schemeClr val="accent5"/>
                </a:solidFill>
              </p:grpSpPr>
              <p:sp>
                <p:nvSpPr>
                  <p:cNvPr id="22" name="Rectangle 21"/>
                  <p:cNvSpPr/>
                  <p:nvPr/>
                </p:nvSpPr>
                <p:spPr>
                  <a:xfrm>
                    <a:off x="6850964" y="4965895"/>
                    <a:ext cx="3758423" cy="52050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23" name="Block Arc 22"/>
                  <p:cNvSpPr/>
                  <p:nvPr/>
                </p:nvSpPr>
                <p:spPr>
                  <a:xfrm rot="5400000">
                    <a:off x="9824283" y="4099604"/>
                    <a:ext cx="1530948" cy="1242644"/>
                  </a:xfrm>
                  <a:prstGeom prst="blockArc">
                    <a:avLst>
                      <a:gd name="adj1" fmla="val 10800000"/>
                      <a:gd name="adj2" fmla="val 56368"/>
                      <a:gd name="adj3" fmla="val 4188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24" name="Rectangle 23"/>
                  <p:cNvSpPr/>
                  <p:nvPr/>
                </p:nvSpPr>
                <p:spPr>
                  <a:xfrm>
                    <a:off x="2898984" y="3955451"/>
                    <a:ext cx="7710406" cy="52050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25" name="Isosceles Triangle 24"/>
                  <p:cNvSpPr/>
                  <p:nvPr/>
                </p:nvSpPr>
                <p:spPr>
                  <a:xfrm rot="16200000" flipH="1">
                    <a:off x="2128073" y="3892146"/>
                    <a:ext cx="894704" cy="64711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grpSp>
            <p:sp>
              <p:nvSpPr>
                <p:cNvPr id="19" name="TextBox 15"/>
                <p:cNvSpPr txBox="1"/>
                <p:nvPr/>
              </p:nvSpPr>
              <p:spPr>
                <a:xfrm>
                  <a:off x="8923313" y="1681215"/>
                  <a:ext cx="1342939" cy="224560"/>
                </a:xfrm>
                <a:prstGeom prst="rect">
                  <a:avLst/>
                </a:prstGeom>
                <a:noFill/>
              </p:spPr>
              <p:txBody>
                <a:bodyPr vert="horz" wrap="none" lIns="0" tIns="0" rIns="0" bIns="0" rtlCol="0" anchor="ctr" anchorCtr="0">
                  <a:spAutoFit/>
                </a:bodyPr>
                <a:lstStyle/>
                <a:p>
                  <a:pPr algn="ctr">
                    <a:lnSpc>
                      <a:spcPct val="120000"/>
                    </a:lnSpc>
                  </a:pPr>
                  <a:r>
                    <a:rPr lang="zh-CN" altLang="en-US" sz="995" b="1">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rPr>
                    <a:t>请替换文字内容</a:t>
                  </a:r>
                  <a:endParaRPr lang="zh-CN" altLang="en-US" sz="995" b="1" dirty="0">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grpSp>
          <p:grpSp>
            <p:nvGrpSpPr>
              <p:cNvPr id="35" name="Group 34"/>
              <p:cNvGrpSpPr/>
              <p:nvPr/>
            </p:nvGrpSpPr>
            <p:grpSpPr>
              <a:xfrm>
                <a:off x="5900354" y="2212965"/>
                <a:ext cx="3277689" cy="1290795"/>
                <a:chOff x="6868106" y="3768351"/>
                <a:chExt cx="4362603" cy="1718048"/>
              </a:xfrm>
              <a:solidFill>
                <a:schemeClr val="accent4"/>
              </a:solidFill>
            </p:grpSpPr>
            <p:sp>
              <p:nvSpPr>
                <p:cNvPr id="37" name="Rectangle 36"/>
                <p:cNvSpPr/>
                <p:nvPr/>
              </p:nvSpPr>
              <p:spPr>
                <a:xfrm>
                  <a:off x="6868106" y="4965896"/>
                  <a:ext cx="3758422" cy="5205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38" name="Block Arc 37"/>
                <p:cNvSpPr/>
                <p:nvPr/>
              </p:nvSpPr>
              <p:spPr>
                <a:xfrm rot="5400000">
                  <a:off x="9843913" y="4099603"/>
                  <a:ext cx="1530948" cy="1242644"/>
                </a:xfrm>
                <a:prstGeom prst="blockArc">
                  <a:avLst>
                    <a:gd name="adj1" fmla="val 10800000"/>
                    <a:gd name="adj2" fmla="val 56368"/>
                    <a:gd name="adj3" fmla="val 4188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39" name="Rectangle 38"/>
                <p:cNvSpPr/>
                <p:nvPr/>
              </p:nvSpPr>
              <p:spPr>
                <a:xfrm>
                  <a:off x="8711198" y="3955451"/>
                  <a:ext cx="1915330" cy="5205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40" name="Isosceles Triangle 39"/>
                <p:cNvSpPr/>
                <p:nvPr/>
              </p:nvSpPr>
              <p:spPr>
                <a:xfrm rot="16200000" flipH="1">
                  <a:off x="7940290" y="3892145"/>
                  <a:ext cx="894703" cy="647115"/>
                </a:xfrm>
                <a:prstGeom prst="triangle">
                  <a:avLst/>
                </a:prstGeom>
                <a:grp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grpSp>
          <p:grpSp>
            <p:nvGrpSpPr>
              <p:cNvPr id="44" name="Group 43"/>
              <p:cNvGrpSpPr/>
              <p:nvPr/>
            </p:nvGrpSpPr>
            <p:grpSpPr>
              <a:xfrm flipH="1">
                <a:off x="3996165" y="2972127"/>
                <a:ext cx="3276053" cy="1290795"/>
                <a:chOff x="6850964" y="3768351"/>
                <a:chExt cx="4360426" cy="1718048"/>
              </a:xfrm>
              <a:solidFill>
                <a:schemeClr val="accent3"/>
              </a:solidFill>
            </p:grpSpPr>
            <p:sp>
              <p:nvSpPr>
                <p:cNvPr id="46" name="Rectangle 45"/>
                <p:cNvSpPr/>
                <p:nvPr/>
              </p:nvSpPr>
              <p:spPr>
                <a:xfrm>
                  <a:off x="6850964" y="4965895"/>
                  <a:ext cx="3758423" cy="5205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47" name="Block Arc 46"/>
                <p:cNvSpPr/>
                <p:nvPr/>
              </p:nvSpPr>
              <p:spPr>
                <a:xfrm rot="5400000">
                  <a:off x="9824594" y="4099602"/>
                  <a:ext cx="1530948" cy="1242644"/>
                </a:xfrm>
                <a:prstGeom prst="blockArc">
                  <a:avLst>
                    <a:gd name="adj1" fmla="val 10800000"/>
                    <a:gd name="adj2" fmla="val 56368"/>
                    <a:gd name="adj3" fmla="val 4188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48" name="Rectangle 47"/>
                <p:cNvSpPr/>
                <p:nvPr/>
              </p:nvSpPr>
              <p:spPr>
                <a:xfrm>
                  <a:off x="8694057" y="3955451"/>
                  <a:ext cx="1915330" cy="5205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49" name="Isosceles Triangle 48"/>
                <p:cNvSpPr/>
                <p:nvPr/>
              </p:nvSpPr>
              <p:spPr>
                <a:xfrm rot="16200000" flipH="1">
                  <a:off x="7923148" y="3892145"/>
                  <a:ext cx="894704" cy="647115"/>
                </a:xfrm>
                <a:prstGeom prst="triangle">
                  <a:avLst/>
                </a:prstGeom>
                <a:gr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grpSp>
          <p:grpSp>
            <p:nvGrpSpPr>
              <p:cNvPr id="53" name="Group 52"/>
              <p:cNvGrpSpPr/>
              <p:nvPr/>
            </p:nvGrpSpPr>
            <p:grpSpPr>
              <a:xfrm>
                <a:off x="5900354" y="3731289"/>
                <a:ext cx="3277689" cy="1290796"/>
                <a:chOff x="6868106" y="3768350"/>
                <a:chExt cx="4362601" cy="1718050"/>
              </a:xfrm>
            </p:grpSpPr>
            <p:sp>
              <p:nvSpPr>
                <p:cNvPr id="55" name="Rectangle 54"/>
                <p:cNvSpPr/>
                <p:nvPr/>
              </p:nvSpPr>
              <p:spPr>
                <a:xfrm>
                  <a:off x="6868106" y="4965895"/>
                  <a:ext cx="3758423" cy="5205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56" name="Block Arc 55"/>
                <p:cNvSpPr/>
                <p:nvPr/>
              </p:nvSpPr>
              <p:spPr>
                <a:xfrm rot="5400000">
                  <a:off x="9843911" y="4099604"/>
                  <a:ext cx="1530948" cy="1242644"/>
                </a:xfrm>
                <a:prstGeom prst="blockArc">
                  <a:avLst>
                    <a:gd name="adj1" fmla="val 10800000"/>
                    <a:gd name="adj2" fmla="val 56368"/>
                    <a:gd name="adj3" fmla="val 4188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57" name="Rectangle 56"/>
                <p:cNvSpPr/>
                <p:nvPr/>
              </p:nvSpPr>
              <p:spPr>
                <a:xfrm>
                  <a:off x="8711199" y="3955451"/>
                  <a:ext cx="1915330" cy="5205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58" name="Isosceles Triangle 57"/>
                <p:cNvSpPr/>
                <p:nvPr/>
              </p:nvSpPr>
              <p:spPr>
                <a:xfrm rot="16200000" flipH="1">
                  <a:off x="7940290" y="3892145"/>
                  <a:ext cx="894704" cy="647114"/>
                </a:xfrm>
                <a:prstGeom prst="triangle">
                  <a:avLst/>
                </a:prstGeom>
                <a:solidFill>
                  <a:schemeClr val="accent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grpSp>
          <p:grpSp>
            <p:nvGrpSpPr>
              <p:cNvPr id="59" name="Group 58"/>
              <p:cNvGrpSpPr/>
              <p:nvPr/>
            </p:nvGrpSpPr>
            <p:grpSpPr>
              <a:xfrm>
                <a:off x="-743744" y="4504339"/>
                <a:ext cx="7082836" cy="672204"/>
                <a:chOff x="-743744" y="4504339"/>
                <a:chExt cx="7082836" cy="672204"/>
              </a:xfrm>
            </p:grpSpPr>
            <p:grpSp>
              <p:nvGrpSpPr>
                <p:cNvPr id="60" name="Group 59"/>
                <p:cNvGrpSpPr/>
                <p:nvPr/>
              </p:nvGrpSpPr>
              <p:grpSpPr>
                <a:xfrm>
                  <a:off x="-743744" y="4504339"/>
                  <a:ext cx="7082836" cy="672204"/>
                  <a:chOff x="-2527342" y="5137684"/>
                  <a:chExt cx="9427254" cy="894704"/>
                </a:xfrm>
              </p:grpSpPr>
              <p:sp>
                <p:nvSpPr>
                  <p:cNvPr id="62" name="Rectangle 61"/>
                  <p:cNvSpPr/>
                  <p:nvPr/>
                </p:nvSpPr>
                <p:spPr>
                  <a:xfrm>
                    <a:off x="-2527342" y="5306300"/>
                    <a:ext cx="8780139" cy="512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63" name="Isosceles Triangle 62"/>
                  <p:cNvSpPr/>
                  <p:nvPr/>
                </p:nvSpPr>
                <p:spPr>
                  <a:xfrm rot="5400000">
                    <a:off x="6129003" y="5261478"/>
                    <a:ext cx="894704" cy="647115"/>
                  </a:xfrm>
                  <a:prstGeom prst="triangle">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grpSp>
            <p:sp>
              <p:nvSpPr>
                <p:cNvPr id="61" name="TextBox 60"/>
                <p:cNvSpPr txBox="1"/>
                <p:nvPr/>
              </p:nvSpPr>
              <p:spPr>
                <a:xfrm>
                  <a:off x="776429" y="4693089"/>
                  <a:ext cx="1342939" cy="224560"/>
                </a:xfrm>
                <a:prstGeom prst="rect">
                  <a:avLst/>
                </a:prstGeom>
                <a:noFill/>
              </p:spPr>
              <p:txBody>
                <a:bodyPr vert="horz" wrap="none" lIns="0" tIns="0" rIns="0" bIns="0" rtlCol="0" anchor="ctr" anchorCtr="0">
                  <a:spAutoFit/>
                </a:bodyPr>
                <a:lstStyle/>
                <a:p>
                  <a:pPr algn="ctr">
                    <a:lnSpc>
                      <a:spcPct val="120000"/>
                    </a:lnSpc>
                  </a:pPr>
                  <a:r>
                    <a:rPr lang="zh-CN" altLang="en-US"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rPr>
                    <a:t>请替换文字内容</a:t>
                  </a:r>
                  <a:endParaRPr lang="zh-CN" altLang="en-US" sz="995" dirty="0">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grpSp>
          <p:sp>
            <p:nvSpPr>
              <p:cNvPr id="52" name="Oval 51"/>
              <p:cNvSpPr/>
              <p:nvPr/>
            </p:nvSpPr>
            <p:spPr>
              <a:xfrm>
                <a:off x="7840008" y="1412054"/>
                <a:ext cx="755703" cy="75570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54" name="Oval 53"/>
              <p:cNvSpPr/>
              <p:nvPr/>
            </p:nvSpPr>
            <p:spPr>
              <a:xfrm>
                <a:off x="7933973" y="1504109"/>
                <a:ext cx="567771" cy="567771"/>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lstStyle/>
              <a:p>
                <a:pPr algn="ctr">
                  <a:lnSpc>
                    <a:spcPct val="120000"/>
                  </a:lnSpc>
                </a:pPr>
                <a:endParaRPr lang="en-GB"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71" name="Freeform 70"/>
              <p:cNvSpPr/>
              <p:nvPr/>
            </p:nvSpPr>
            <p:spPr bwMode="auto">
              <a:xfrm>
                <a:off x="8087947" y="1642032"/>
                <a:ext cx="277795" cy="28810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0" tIns="0" rIns="0" bIns="0" numCol="1" anchor="ctr" anchorCtr="0" compatLnSpc="1"/>
              <a:lstStyle/>
              <a:p>
                <a:pPr algn="ctr">
                  <a:lnSpc>
                    <a:spcPct val="120000"/>
                  </a:lnSpc>
                </a:pPr>
                <a:endParaRPr lang="en-US" sz="995" dirty="0">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20" name="Rectangle 14"/>
              <p:cNvSpPr/>
              <p:nvPr/>
            </p:nvSpPr>
            <p:spPr>
              <a:xfrm>
                <a:off x="4672015" y="1658047"/>
                <a:ext cx="1342938" cy="224560"/>
              </a:xfrm>
              <a:prstGeom prst="rect">
                <a:avLst/>
              </a:prstGeom>
            </p:spPr>
            <p:txBody>
              <a:bodyPr vert="horz" wrap="none" lIns="0" tIns="0" rIns="0" bIns="0" anchor="ctr" anchorCtr="0">
                <a:spAutoFit/>
              </a:bodyPr>
              <a:lstStyle/>
              <a:p>
                <a:pPr algn="ctr">
                  <a:lnSpc>
                    <a:spcPct val="120000"/>
                  </a:lnSpc>
                </a:pPr>
                <a:r>
                  <a:rPr lang="zh-CN" altLang="en-US"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rPr>
                  <a:t>请替换文字内容</a:t>
                </a:r>
                <a:endParaRPr lang="zh-CN" altLang="en-US" sz="995" dirty="0">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72" name="Rectangle 71"/>
              <p:cNvSpPr/>
              <p:nvPr/>
            </p:nvSpPr>
            <p:spPr>
              <a:xfrm>
                <a:off x="6645989" y="4690547"/>
                <a:ext cx="1342938" cy="224560"/>
              </a:xfrm>
              <a:prstGeom prst="rect">
                <a:avLst/>
              </a:prstGeom>
            </p:spPr>
            <p:txBody>
              <a:bodyPr vert="horz" wrap="none" lIns="0" tIns="0" rIns="0" bIns="0" anchor="ctr" anchorCtr="0">
                <a:spAutoFit/>
              </a:bodyPr>
              <a:lstStyle/>
              <a:p>
                <a:pPr algn="ctr">
                  <a:lnSpc>
                    <a:spcPct val="120000"/>
                  </a:lnSpc>
                </a:pPr>
                <a:r>
                  <a:rPr lang="zh-CN" altLang="en-US"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rPr>
                  <a:t>请替换文字内容</a:t>
                </a:r>
                <a:endParaRPr lang="zh-CN" altLang="en-US" sz="995" dirty="0">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73" name="Rectangle 72"/>
              <p:cNvSpPr/>
              <p:nvPr/>
            </p:nvSpPr>
            <p:spPr>
              <a:xfrm>
                <a:off x="6780164" y="3175092"/>
                <a:ext cx="1342938" cy="224560"/>
              </a:xfrm>
              <a:prstGeom prst="rect">
                <a:avLst/>
              </a:prstGeom>
            </p:spPr>
            <p:txBody>
              <a:bodyPr vert="horz" wrap="none" lIns="0" tIns="0" rIns="0" bIns="0" anchor="ctr" anchorCtr="0">
                <a:spAutoFit/>
              </a:bodyPr>
              <a:lstStyle/>
              <a:p>
                <a:pPr algn="ctr">
                  <a:lnSpc>
                    <a:spcPct val="120000"/>
                  </a:lnSpc>
                </a:pPr>
                <a:r>
                  <a:rPr lang="zh-CN" altLang="en-US"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rPr>
                  <a:t>请替换文字内容</a:t>
                </a:r>
                <a:endParaRPr lang="zh-CN" altLang="en-US" sz="995" dirty="0">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74" name="Rectangle 73"/>
              <p:cNvSpPr/>
              <p:nvPr/>
            </p:nvSpPr>
            <p:spPr>
              <a:xfrm>
                <a:off x="4682514" y="3923063"/>
                <a:ext cx="1342938" cy="224560"/>
              </a:xfrm>
              <a:prstGeom prst="rect">
                <a:avLst/>
              </a:prstGeom>
            </p:spPr>
            <p:txBody>
              <a:bodyPr vert="horz" wrap="none" lIns="0" tIns="0" rIns="0" bIns="0" anchor="ctr" anchorCtr="0">
                <a:spAutoFit/>
              </a:bodyPr>
              <a:lstStyle/>
              <a:p>
                <a:pPr algn="ctr">
                  <a:lnSpc>
                    <a:spcPct val="120000"/>
                  </a:lnSpc>
                </a:pPr>
                <a:r>
                  <a:rPr lang="zh-CN" altLang="en-US" sz="995">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rPr>
                  <a:t>请替换文字内容</a:t>
                </a:r>
                <a:endParaRPr lang="zh-CN" altLang="en-US" sz="995" dirty="0">
                  <a:solidFill>
                    <a:schemeClr val="bg1"/>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grpSp>
      </p:grpSp>
    </p:spTree>
  </p:cSld>
  <p:clrMapOvr>
    <a:masterClrMapping/>
  </p:clrMapOvr>
  <mc:AlternateContent xmlns:mc="http://schemas.openxmlformats.org/markup-compatibility/2006">
    <mc:Choice xmlns:p14="http://schemas.microsoft.com/office/powerpoint/2010/main" Requires="p14">
      <p:transition p14:dur="9" advTm="1124">
        <p:comb dir="vert"/>
      </p:transition>
    </mc:Choice>
    <mc:Fallback>
      <p:transition advTm="1124">
        <p:comb dir="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8" name="组合 7"/>
          <p:cNvGrpSpPr/>
          <p:nvPr/>
        </p:nvGrpSpPr>
        <p:grpSpPr>
          <a:xfrm>
            <a:off x="156210" y="176530"/>
            <a:ext cx="8816340" cy="4818380"/>
            <a:chOff x="246" y="278"/>
            <a:chExt cx="13884" cy="7588"/>
          </a:xfrm>
        </p:grpSpPr>
        <p:sp>
          <p:nvSpPr>
            <p:cNvPr id="9" name="矩形 8"/>
            <p:cNvSpPr/>
            <p:nvPr/>
          </p:nvSpPr>
          <p:spPr>
            <a:xfrm>
              <a:off x="246" y="278"/>
              <a:ext cx="13885" cy="7589"/>
            </a:xfrm>
            <a:prstGeom prst="rect">
              <a:avLst/>
            </a:prstGeom>
            <a:solidFill>
              <a:srgbClr val="FEF9D9"/>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TextBox 8"/>
            <p:cNvSpPr txBox="1"/>
            <p:nvPr/>
          </p:nvSpPr>
          <p:spPr>
            <a:xfrm>
              <a:off x="436" y="531"/>
              <a:ext cx="3144" cy="436"/>
            </a:xfrm>
            <a:prstGeom prst="rect">
              <a:avLst/>
            </a:prstGeom>
            <a:noFill/>
          </p:spPr>
          <p:txBody>
            <a:bodyPr wrap="square" lIns="0" tIns="0" rIns="0" bIns="0" rtlCol="0" anchor="ctr">
              <a:spAutoFit/>
            </a:bodyPr>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输入标题内容</a:t>
              </a:r>
              <a:endParaRPr lang="en-US" altLang="zh-CN"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4" name="TextBox 8"/>
            <p:cNvSpPr txBox="1"/>
            <p:nvPr/>
          </p:nvSpPr>
          <p:spPr>
            <a:xfrm>
              <a:off x="436" y="1069"/>
              <a:ext cx="3144" cy="193"/>
            </a:xfrm>
            <a:prstGeom prst="rect">
              <a:avLst/>
            </a:prstGeom>
            <a:noFill/>
          </p:spPr>
          <p:txBody>
            <a:bodyPr wrap="square" lIns="0" tIns="0" rIns="0" bIns="0" rtlCol="0" anchor="ctr">
              <a:spAutoFit/>
            </a:bodyPr>
            <a:p>
              <a:r>
                <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CLICK TO ADD CAPTION TEXT</a:t>
              </a:r>
              <a:endPar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grpSp>
      <p:sp>
        <p:nvSpPr>
          <p:cNvPr id="90" name="Rectangle 89"/>
          <p:cNvSpPr/>
          <p:nvPr/>
        </p:nvSpPr>
        <p:spPr>
          <a:xfrm>
            <a:off x="828678" y="3315109"/>
            <a:ext cx="2666854" cy="7619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nvGrpSpPr>
          <p:cNvPr id="2" name="Group 137"/>
          <p:cNvGrpSpPr/>
          <p:nvPr/>
        </p:nvGrpSpPr>
        <p:grpSpPr>
          <a:xfrm>
            <a:off x="1068251" y="1638803"/>
            <a:ext cx="214299" cy="1647730"/>
            <a:chOff x="1074408" y="1485901"/>
            <a:chExt cx="214311" cy="1647821"/>
          </a:xfrm>
        </p:grpSpPr>
        <p:cxnSp>
          <p:nvCxnSpPr>
            <p:cNvPr id="91"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2190750"/>
              <a:ext cx="214311" cy="942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5" name="Group 138"/>
          <p:cNvGrpSpPr/>
          <p:nvPr/>
        </p:nvGrpSpPr>
        <p:grpSpPr>
          <a:xfrm>
            <a:off x="1447708" y="1638803"/>
            <a:ext cx="214299" cy="1647730"/>
            <a:chOff x="1447800" y="1485901"/>
            <a:chExt cx="214311" cy="1647821"/>
          </a:xfrm>
        </p:grpSpPr>
        <p:cxnSp>
          <p:nvCxnSpPr>
            <p:cNvPr id="98"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6" name="Group 139"/>
          <p:cNvGrpSpPr/>
          <p:nvPr/>
        </p:nvGrpSpPr>
        <p:grpSpPr>
          <a:xfrm>
            <a:off x="1827165" y="1638803"/>
            <a:ext cx="214299" cy="1647730"/>
            <a:chOff x="1828800" y="1485901"/>
            <a:chExt cx="214311" cy="1647821"/>
          </a:xfrm>
        </p:grpSpPr>
        <p:cxnSp>
          <p:nvCxnSpPr>
            <p:cNvPr id="104"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1828800" y="1809750"/>
              <a:ext cx="214311" cy="13239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7" name="Group 140"/>
          <p:cNvGrpSpPr/>
          <p:nvPr/>
        </p:nvGrpSpPr>
        <p:grpSpPr>
          <a:xfrm>
            <a:off x="2206623" y="1638803"/>
            <a:ext cx="214299" cy="1647730"/>
            <a:chOff x="2209800" y="1485901"/>
            <a:chExt cx="214311" cy="1647821"/>
          </a:xfrm>
        </p:grpSpPr>
        <p:cxnSp>
          <p:nvCxnSpPr>
            <p:cNvPr id="108"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4" name="Group 141"/>
          <p:cNvGrpSpPr/>
          <p:nvPr/>
        </p:nvGrpSpPr>
        <p:grpSpPr>
          <a:xfrm>
            <a:off x="2586079" y="1638803"/>
            <a:ext cx="214299" cy="1647730"/>
            <a:chOff x="2667000" y="1485901"/>
            <a:chExt cx="214311" cy="1647821"/>
          </a:xfrm>
        </p:grpSpPr>
        <p:cxnSp>
          <p:nvCxnSpPr>
            <p:cNvPr id="128"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9" name="Rounded Rectangle 128"/>
            <p:cNvSpPr/>
            <p:nvPr/>
          </p:nvSpPr>
          <p:spPr>
            <a:xfrm>
              <a:off x="2667000" y="1962150"/>
              <a:ext cx="214311" cy="11715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10" name="Group 142"/>
          <p:cNvGrpSpPr/>
          <p:nvPr/>
        </p:nvGrpSpPr>
        <p:grpSpPr>
          <a:xfrm>
            <a:off x="2965539" y="1638803"/>
            <a:ext cx="214299" cy="1647730"/>
            <a:chOff x="2971800" y="1485901"/>
            <a:chExt cx="214311" cy="1647821"/>
          </a:xfrm>
        </p:grpSpPr>
        <p:cxnSp>
          <p:nvCxnSpPr>
            <p:cNvPr id="136"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7" name="Rounded Rectangle 136"/>
            <p:cNvSpPr/>
            <p:nvPr/>
          </p:nvSpPr>
          <p:spPr>
            <a:xfrm>
              <a:off x="2971800" y="1809750"/>
              <a:ext cx="214311" cy="132397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sp>
        <p:nvSpPr>
          <p:cNvPr id="144" name="Rectangle 143"/>
          <p:cNvSpPr/>
          <p:nvPr/>
        </p:nvSpPr>
        <p:spPr>
          <a:xfrm>
            <a:off x="1090797" y="3421223"/>
            <a:ext cx="160300" cy="171970"/>
          </a:xfrm>
          <a:prstGeom prst="rect">
            <a:avLst/>
          </a:prstGeom>
        </p:spPr>
        <p:txBody>
          <a:bodyPr wrap="none" lIns="0" tIns="0" rIns="0" bIns="0">
            <a:spAutoFit/>
          </a:bodyPr>
          <a:lstStyle/>
          <a:p>
            <a:pPr algn="ctr">
              <a:lnSpc>
                <a:spcPct val="120000"/>
              </a:lnSpc>
            </a:pPr>
            <a:r>
              <a:rPr lang="en-US" sz="114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55</a:t>
            </a:r>
            <a:endParaRPr lang="en-US" sz="114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45" name="Rectangle 144"/>
          <p:cNvSpPr/>
          <p:nvPr/>
        </p:nvSpPr>
        <p:spPr>
          <a:xfrm>
            <a:off x="1473567" y="3421223"/>
            <a:ext cx="160300" cy="171970"/>
          </a:xfrm>
          <a:prstGeom prst="rect">
            <a:avLst/>
          </a:prstGeom>
        </p:spPr>
        <p:txBody>
          <a:bodyPr wrap="none" lIns="0" tIns="0" rIns="0" bIns="0">
            <a:spAutoFit/>
          </a:bodyPr>
          <a:lstStyle/>
          <a:p>
            <a:pPr algn="ctr">
              <a:lnSpc>
                <a:spcPct val="120000"/>
              </a:lnSpc>
            </a:pPr>
            <a:r>
              <a:rPr lang="en-US" sz="114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70</a:t>
            </a:r>
            <a:endParaRPr lang="en-US" sz="114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46" name="Rectangle 145"/>
          <p:cNvSpPr/>
          <p:nvPr/>
        </p:nvSpPr>
        <p:spPr>
          <a:xfrm>
            <a:off x="1856338" y="3421223"/>
            <a:ext cx="160300" cy="171970"/>
          </a:xfrm>
          <a:prstGeom prst="rect">
            <a:avLst/>
          </a:prstGeom>
        </p:spPr>
        <p:txBody>
          <a:bodyPr wrap="none" lIns="0" tIns="0" rIns="0" bIns="0">
            <a:spAutoFit/>
          </a:bodyPr>
          <a:lstStyle/>
          <a:p>
            <a:pPr algn="ctr">
              <a:lnSpc>
                <a:spcPct val="120000"/>
              </a:lnSpc>
            </a:pPr>
            <a:r>
              <a:rPr lang="en-US" sz="114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85</a:t>
            </a:r>
            <a:endParaRPr lang="en-US" sz="114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47" name="Rectangle 146"/>
          <p:cNvSpPr/>
          <p:nvPr/>
        </p:nvSpPr>
        <p:spPr>
          <a:xfrm>
            <a:off x="2239108" y="3421223"/>
            <a:ext cx="160300" cy="171970"/>
          </a:xfrm>
          <a:prstGeom prst="rect">
            <a:avLst/>
          </a:prstGeom>
        </p:spPr>
        <p:txBody>
          <a:bodyPr wrap="none" lIns="0" tIns="0" rIns="0" bIns="0">
            <a:spAutoFit/>
          </a:bodyPr>
          <a:lstStyle/>
          <a:p>
            <a:pPr algn="ctr">
              <a:lnSpc>
                <a:spcPct val="120000"/>
              </a:lnSpc>
            </a:pPr>
            <a:r>
              <a:rPr lang="en-US" sz="114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40</a:t>
            </a:r>
            <a:endParaRPr lang="en-US" sz="114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48" name="Rectangle 147"/>
          <p:cNvSpPr/>
          <p:nvPr/>
        </p:nvSpPr>
        <p:spPr>
          <a:xfrm>
            <a:off x="2621879" y="3421223"/>
            <a:ext cx="160300" cy="171970"/>
          </a:xfrm>
          <a:prstGeom prst="rect">
            <a:avLst/>
          </a:prstGeom>
        </p:spPr>
        <p:txBody>
          <a:bodyPr wrap="none" lIns="0" tIns="0" rIns="0" bIns="0">
            <a:spAutoFit/>
          </a:bodyPr>
          <a:lstStyle/>
          <a:p>
            <a:pPr algn="ctr">
              <a:lnSpc>
                <a:spcPct val="120000"/>
              </a:lnSpc>
            </a:pPr>
            <a:r>
              <a:rPr lang="en-US" sz="114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60</a:t>
            </a:r>
            <a:endParaRPr lang="en-US" sz="114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49" name="Rectangle 148"/>
          <p:cNvSpPr/>
          <p:nvPr/>
        </p:nvSpPr>
        <p:spPr>
          <a:xfrm>
            <a:off x="3004649" y="3421223"/>
            <a:ext cx="160300" cy="171970"/>
          </a:xfrm>
          <a:prstGeom prst="rect">
            <a:avLst/>
          </a:prstGeom>
        </p:spPr>
        <p:txBody>
          <a:bodyPr wrap="none" lIns="0" tIns="0" rIns="0" bIns="0">
            <a:spAutoFit/>
          </a:bodyPr>
          <a:lstStyle/>
          <a:p>
            <a:pPr algn="ctr">
              <a:lnSpc>
                <a:spcPct val="120000"/>
              </a:lnSpc>
            </a:pPr>
            <a:r>
              <a:rPr lang="en-US" sz="114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80</a:t>
            </a:r>
            <a:endParaRPr lang="en-US" sz="114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nvGrpSpPr>
          <p:cNvPr id="11" name="Group 149"/>
          <p:cNvGrpSpPr/>
          <p:nvPr/>
        </p:nvGrpSpPr>
        <p:grpSpPr>
          <a:xfrm>
            <a:off x="4543598" y="1639999"/>
            <a:ext cx="1486817" cy="489679"/>
            <a:chOff x="4597686" y="3155872"/>
            <a:chExt cx="1583966" cy="489706"/>
          </a:xfrm>
        </p:grpSpPr>
        <p:sp>
          <p:nvSpPr>
            <p:cNvPr id="151" name="TextBox 150"/>
            <p:cNvSpPr txBox="1"/>
            <p:nvPr/>
          </p:nvSpPr>
          <p:spPr>
            <a:xfrm>
              <a:off x="4597686" y="3155872"/>
              <a:ext cx="1542506" cy="150114"/>
            </a:xfrm>
            <a:prstGeom prst="rect">
              <a:avLst/>
            </a:prstGeom>
            <a:noFill/>
          </p:spPr>
          <p:txBody>
            <a:bodyPr wrap="square" lIns="0" tIns="0" rIns="0" bIns="0" rtlCol="0" anchor="t">
              <a:spAutoFit/>
            </a:bodyPr>
            <a:lstStyle/>
            <a:p>
              <a:pPr>
                <a:lnSpc>
                  <a:spcPct val="120000"/>
                </a:lnSpc>
              </a:pPr>
              <a:r>
                <a:rPr lang="zh-CN" altLang="en-US" sz="995">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请替换文字内容</a:t>
              </a:r>
              <a:endParaRPr lang="zh-CN" altLang="en-US" sz="995"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52" name="TextBox 151"/>
            <p:cNvSpPr txBox="1"/>
            <p:nvPr/>
          </p:nvSpPr>
          <p:spPr>
            <a:xfrm>
              <a:off x="4597686" y="3348942"/>
              <a:ext cx="1583966" cy="296636"/>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12" name="Group 152"/>
          <p:cNvGrpSpPr/>
          <p:nvPr/>
        </p:nvGrpSpPr>
        <p:grpSpPr>
          <a:xfrm>
            <a:off x="6674940" y="1639999"/>
            <a:ext cx="1447900" cy="489679"/>
            <a:chOff x="6978976" y="3155872"/>
            <a:chExt cx="1542507" cy="489706"/>
          </a:xfrm>
        </p:grpSpPr>
        <p:sp>
          <p:nvSpPr>
            <p:cNvPr id="154" name="TextBox 153"/>
            <p:cNvSpPr txBox="1"/>
            <p:nvPr/>
          </p:nvSpPr>
          <p:spPr>
            <a:xfrm>
              <a:off x="6978977" y="3155872"/>
              <a:ext cx="1542506" cy="150114"/>
            </a:xfrm>
            <a:prstGeom prst="rect">
              <a:avLst/>
            </a:prstGeom>
            <a:noFill/>
          </p:spPr>
          <p:txBody>
            <a:bodyPr wrap="square" lIns="0" tIns="0" rIns="0" bIns="0" rtlCol="0" anchor="t">
              <a:spAutoFit/>
            </a:bodyPr>
            <a:lstStyle/>
            <a:p>
              <a:pPr>
                <a:lnSpc>
                  <a:spcPct val="120000"/>
                </a:lnSpc>
              </a:pPr>
              <a:r>
                <a:rPr lang="zh-CN" altLang="en-US" sz="995">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请替换文字内容</a:t>
              </a:r>
              <a:endParaRPr lang="zh-CN" altLang="en-US" sz="995"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55" name="TextBox 154"/>
            <p:cNvSpPr txBox="1"/>
            <p:nvPr/>
          </p:nvSpPr>
          <p:spPr>
            <a:xfrm>
              <a:off x="6978976" y="3348942"/>
              <a:ext cx="1542507" cy="296636"/>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13" name="Group 155"/>
          <p:cNvGrpSpPr/>
          <p:nvPr/>
        </p:nvGrpSpPr>
        <p:grpSpPr>
          <a:xfrm>
            <a:off x="4543598" y="2285710"/>
            <a:ext cx="1447900" cy="489680"/>
            <a:chOff x="4597685" y="3914331"/>
            <a:chExt cx="1542507" cy="489706"/>
          </a:xfrm>
        </p:grpSpPr>
        <p:sp>
          <p:nvSpPr>
            <p:cNvPr id="157" name="TextBox 156"/>
            <p:cNvSpPr txBox="1"/>
            <p:nvPr/>
          </p:nvSpPr>
          <p:spPr>
            <a:xfrm>
              <a:off x="4597686" y="3914331"/>
              <a:ext cx="1542506" cy="150114"/>
            </a:xfrm>
            <a:prstGeom prst="rect">
              <a:avLst/>
            </a:prstGeom>
            <a:noFill/>
          </p:spPr>
          <p:txBody>
            <a:bodyPr wrap="square" lIns="0" tIns="0" rIns="0" bIns="0" rtlCol="0" anchor="t">
              <a:spAutoFit/>
            </a:bodyPr>
            <a:lstStyle/>
            <a:p>
              <a:pPr>
                <a:lnSpc>
                  <a:spcPct val="120000"/>
                </a:lnSpc>
              </a:pPr>
              <a:r>
                <a:rPr lang="zh-CN" altLang="en-US" sz="995">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请替换文字内容</a:t>
              </a:r>
              <a:endParaRPr lang="zh-CN" altLang="en-US" sz="995"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58" name="TextBox 157"/>
            <p:cNvSpPr txBox="1"/>
            <p:nvPr/>
          </p:nvSpPr>
          <p:spPr>
            <a:xfrm>
              <a:off x="4597685" y="4107401"/>
              <a:ext cx="1542507" cy="296636"/>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14" name="Group 158"/>
          <p:cNvGrpSpPr/>
          <p:nvPr/>
        </p:nvGrpSpPr>
        <p:grpSpPr>
          <a:xfrm>
            <a:off x="6674940" y="2285710"/>
            <a:ext cx="1447900" cy="489680"/>
            <a:chOff x="6978976" y="3914331"/>
            <a:chExt cx="1542507" cy="489706"/>
          </a:xfrm>
        </p:grpSpPr>
        <p:sp>
          <p:nvSpPr>
            <p:cNvPr id="160" name="TextBox 159"/>
            <p:cNvSpPr txBox="1"/>
            <p:nvPr/>
          </p:nvSpPr>
          <p:spPr>
            <a:xfrm>
              <a:off x="6978977" y="3914331"/>
              <a:ext cx="1542506" cy="150114"/>
            </a:xfrm>
            <a:prstGeom prst="rect">
              <a:avLst/>
            </a:prstGeom>
            <a:noFill/>
          </p:spPr>
          <p:txBody>
            <a:bodyPr wrap="square" lIns="0" tIns="0" rIns="0" bIns="0" rtlCol="0" anchor="t">
              <a:spAutoFit/>
            </a:bodyPr>
            <a:lstStyle/>
            <a:p>
              <a:pPr>
                <a:lnSpc>
                  <a:spcPct val="120000"/>
                </a:lnSpc>
              </a:pPr>
              <a:r>
                <a:rPr lang="zh-CN" altLang="en-US" sz="995">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请替换文字内容</a:t>
              </a:r>
              <a:endParaRPr lang="zh-CN" altLang="en-US" sz="995"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61" name="TextBox 160"/>
            <p:cNvSpPr txBox="1"/>
            <p:nvPr/>
          </p:nvSpPr>
          <p:spPr>
            <a:xfrm>
              <a:off x="6978976" y="4107401"/>
              <a:ext cx="1542507" cy="296636"/>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r>
                <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 </a:t>
              </a:r>
              <a:endPar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15" name="Group 161"/>
          <p:cNvGrpSpPr/>
          <p:nvPr/>
        </p:nvGrpSpPr>
        <p:grpSpPr>
          <a:xfrm>
            <a:off x="4543598" y="3015113"/>
            <a:ext cx="1447900" cy="489680"/>
            <a:chOff x="4597685" y="3914331"/>
            <a:chExt cx="1542507" cy="489706"/>
          </a:xfrm>
        </p:grpSpPr>
        <p:sp>
          <p:nvSpPr>
            <p:cNvPr id="163" name="TextBox 162"/>
            <p:cNvSpPr txBox="1"/>
            <p:nvPr/>
          </p:nvSpPr>
          <p:spPr>
            <a:xfrm>
              <a:off x="4597686" y="3914331"/>
              <a:ext cx="1542506" cy="150114"/>
            </a:xfrm>
            <a:prstGeom prst="rect">
              <a:avLst/>
            </a:prstGeom>
            <a:noFill/>
          </p:spPr>
          <p:txBody>
            <a:bodyPr wrap="square" lIns="0" tIns="0" rIns="0" bIns="0" rtlCol="0" anchor="t">
              <a:spAutoFit/>
            </a:bodyPr>
            <a:lstStyle/>
            <a:p>
              <a:pPr>
                <a:lnSpc>
                  <a:spcPct val="120000"/>
                </a:lnSpc>
              </a:pPr>
              <a:r>
                <a:rPr lang="zh-CN" altLang="en-US" sz="995">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请替换文字内容</a:t>
              </a:r>
              <a:endParaRPr lang="zh-CN" altLang="en-US" sz="995"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64" name="TextBox 163"/>
            <p:cNvSpPr txBox="1"/>
            <p:nvPr/>
          </p:nvSpPr>
          <p:spPr>
            <a:xfrm>
              <a:off x="4597685" y="4107401"/>
              <a:ext cx="1542507" cy="296636"/>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16" name="Group 164"/>
          <p:cNvGrpSpPr/>
          <p:nvPr/>
        </p:nvGrpSpPr>
        <p:grpSpPr>
          <a:xfrm>
            <a:off x="6674940" y="3015113"/>
            <a:ext cx="1447900" cy="489680"/>
            <a:chOff x="6978976" y="3914331"/>
            <a:chExt cx="1542507" cy="489706"/>
          </a:xfrm>
        </p:grpSpPr>
        <p:sp>
          <p:nvSpPr>
            <p:cNvPr id="166" name="TextBox 165"/>
            <p:cNvSpPr txBox="1"/>
            <p:nvPr/>
          </p:nvSpPr>
          <p:spPr>
            <a:xfrm>
              <a:off x="6978977" y="3914331"/>
              <a:ext cx="1542506" cy="150114"/>
            </a:xfrm>
            <a:prstGeom prst="rect">
              <a:avLst/>
            </a:prstGeom>
            <a:noFill/>
          </p:spPr>
          <p:txBody>
            <a:bodyPr wrap="square" lIns="0" tIns="0" rIns="0" bIns="0" rtlCol="0" anchor="t">
              <a:spAutoFit/>
            </a:bodyPr>
            <a:lstStyle/>
            <a:p>
              <a:pPr>
                <a:lnSpc>
                  <a:spcPct val="120000"/>
                </a:lnSpc>
              </a:pPr>
              <a:r>
                <a:rPr lang="zh-CN" altLang="en-US" sz="995">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请替换文字内容</a:t>
              </a:r>
              <a:endParaRPr lang="zh-CN" altLang="en-US" sz="995"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67" name="TextBox 166"/>
            <p:cNvSpPr txBox="1"/>
            <p:nvPr/>
          </p:nvSpPr>
          <p:spPr>
            <a:xfrm>
              <a:off x="6978976" y="4107401"/>
              <a:ext cx="1542507" cy="296636"/>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r>
                <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 </a:t>
              </a:r>
              <a:endPar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17" name="Group 167"/>
          <p:cNvGrpSpPr/>
          <p:nvPr/>
        </p:nvGrpSpPr>
        <p:grpSpPr>
          <a:xfrm>
            <a:off x="6168762" y="2998427"/>
            <a:ext cx="468996" cy="455568"/>
            <a:chOff x="6299532" y="4190009"/>
            <a:chExt cx="469021" cy="455593"/>
          </a:xfrm>
        </p:grpSpPr>
        <p:sp>
          <p:nvSpPr>
            <p:cNvPr id="169" name="Oval 168"/>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7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ln>
          </p:spPr>
          <p:txBody>
            <a:bodyPr vert="horz" wrap="square" lIns="91434" tIns="45717" rIns="91434" bIns="45717" numCol="1" anchor="t" anchorCtr="0" compatLnSpc="1"/>
            <a:lstStyle/>
            <a:p>
              <a:pPr>
                <a:lnSpc>
                  <a:spcPct val="120000"/>
                </a:lnSpc>
              </a:pPr>
              <a:endPar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18" name="Group 170"/>
          <p:cNvGrpSpPr/>
          <p:nvPr/>
        </p:nvGrpSpPr>
        <p:grpSpPr>
          <a:xfrm>
            <a:off x="4016690" y="1620007"/>
            <a:ext cx="468996" cy="455568"/>
            <a:chOff x="630683" y="3383511"/>
            <a:chExt cx="469021" cy="455593"/>
          </a:xfrm>
        </p:grpSpPr>
        <p:sp>
          <p:nvSpPr>
            <p:cNvPr id="172" name="Oval 17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73"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91434" tIns="45717" rIns="91434" bIns="45717" numCol="1" anchor="t" anchorCtr="0" compatLnSpc="1"/>
            <a:lstStyle/>
            <a:p>
              <a:pPr>
                <a:lnSpc>
                  <a:spcPct val="120000"/>
                </a:lnSpc>
              </a:pPr>
              <a:endPar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19" name="Group 173"/>
          <p:cNvGrpSpPr/>
          <p:nvPr/>
        </p:nvGrpSpPr>
        <p:grpSpPr>
          <a:xfrm>
            <a:off x="4016690" y="2998427"/>
            <a:ext cx="468996" cy="455568"/>
            <a:chOff x="3428938" y="4190009"/>
            <a:chExt cx="469021" cy="455593"/>
          </a:xfrm>
        </p:grpSpPr>
        <p:sp>
          <p:nvSpPr>
            <p:cNvPr id="175" name="Oval 174"/>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7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91434" tIns="45717" rIns="91434" bIns="45717" numCol="1" anchor="t" anchorCtr="0" compatLnSpc="1"/>
            <a:lstStyle/>
            <a:p>
              <a:pPr>
                <a:lnSpc>
                  <a:spcPct val="120000"/>
                </a:lnSpc>
              </a:pPr>
              <a:endPar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20" name="Group 176"/>
          <p:cNvGrpSpPr/>
          <p:nvPr/>
        </p:nvGrpSpPr>
        <p:grpSpPr>
          <a:xfrm>
            <a:off x="4016690" y="2297018"/>
            <a:ext cx="468996" cy="455568"/>
            <a:chOff x="6299532" y="3384456"/>
            <a:chExt cx="469021" cy="455593"/>
          </a:xfrm>
        </p:grpSpPr>
        <p:sp>
          <p:nvSpPr>
            <p:cNvPr id="178" name="Oval 177"/>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7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91434" tIns="45717" rIns="91434" bIns="45717" numCol="1" anchor="t" anchorCtr="0" compatLnSpc="1"/>
            <a:lstStyle/>
            <a:p>
              <a:pPr>
                <a:lnSpc>
                  <a:spcPct val="120000"/>
                </a:lnSpc>
              </a:pPr>
              <a:endPar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21" name="Group 179"/>
          <p:cNvGrpSpPr/>
          <p:nvPr/>
        </p:nvGrpSpPr>
        <p:grpSpPr>
          <a:xfrm>
            <a:off x="6168762" y="2297018"/>
            <a:ext cx="468996" cy="455568"/>
            <a:chOff x="630683" y="4190009"/>
            <a:chExt cx="469021" cy="455593"/>
          </a:xfrm>
        </p:grpSpPr>
        <p:sp>
          <p:nvSpPr>
            <p:cNvPr id="181"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8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91434" tIns="45717" rIns="91434" bIns="45717" numCol="1" anchor="t" anchorCtr="0" compatLnSpc="1"/>
            <a:lstStyle/>
            <a:p>
              <a:pPr>
                <a:lnSpc>
                  <a:spcPct val="120000"/>
                </a:lnSpc>
              </a:pPr>
              <a:endPar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22" name="Group 182"/>
          <p:cNvGrpSpPr/>
          <p:nvPr/>
        </p:nvGrpSpPr>
        <p:grpSpPr>
          <a:xfrm>
            <a:off x="6168762" y="1620007"/>
            <a:ext cx="468996" cy="455568"/>
            <a:chOff x="3425803" y="3384456"/>
            <a:chExt cx="469021" cy="455593"/>
          </a:xfrm>
        </p:grpSpPr>
        <p:sp>
          <p:nvSpPr>
            <p:cNvPr id="184"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8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91434" tIns="45717" rIns="91434" bIns="45717" numCol="1" anchor="t" anchorCtr="0" compatLnSpc="1"/>
            <a:lstStyle/>
            <a:p>
              <a:pPr>
                <a:lnSpc>
                  <a:spcPct val="120000"/>
                </a:lnSpc>
              </a:pPr>
              <a:endParaRPr lang="en-US" sz="57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sp>
        <p:nvSpPr>
          <p:cNvPr id="68" name="Footer Text"/>
          <p:cNvSpPr txBox="1"/>
          <p:nvPr/>
        </p:nvSpPr>
        <p:spPr>
          <a:xfrm>
            <a:off x="692270" y="4013968"/>
            <a:ext cx="7759463" cy="368935"/>
          </a:xfrm>
          <a:prstGeom prst="rect">
            <a:avLst/>
          </a:prstGeom>
          <a:noFill/>
        </p:spPr>
        <p:txBody>
          <a:bodyPr wrap="square" lIns="0" tIns="0" rIns="0" bIns="0" rtlCol="0">
            <a:spAutoFit/>
          </a:bodyPr>
          <a:lstStyle/>
          <a:p>
            <a:pPr>
              <a:lnSpc>
                <a:spcPct val="120000"/>
              </a:lnSpc>
            </a:pPr>
            <a:r>
              <a:rPr lang="en-US" altLang="zh-CN" sz="1000" dirty="0">
                <a:solidFill>
                  <a:srgbClr val="313C42"/>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Please replace text, click add relevant headline, modify the text content, also can copy your content to this </a:t>
            </a:r>
            <a:r>
              <a:rPr lang="en-US" altLang="zh-CN" sz="1000" dirty="0" err="1">
                <a:solidFill>
                  <a:srgbClr val="313C42"/>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directly.Please</a:t>
            </a:r>
            <a:r>
              <a:rPr lang="en-US" altLang="zh-CN" sz="1000" dirty="0">
                <a:solidFill>
                  <a:srgbClr val="313C42"/>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 replace text, click add relevant headline, modify the text content, also can copy your content to this directly.</a:t>
            </a:r>
            <a:r>
              <a:rPr lang="zh-CN" altLang="en-US" sz="1000" dirty="0">
                <a:solidFill>
                  <a:srgbClr val="313C42"/>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a:t>
            </a:r>
            <a:endParaRPr lang="zh-CN" altLang="en-US" sz="1000" dirty="0">
              <a:solidFill>
                <a:srgbClr val="313C42"/>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endParaRPr>
          </a:p>
        </p:txBody>
      </p:sp>
      <p:cxnSp>
        <p:nvCxnSpPr>
          <p:cNvPr id="69" name="Straight Line buttom"/>
          <p:cNvCxnSpPr/>
          <p:nvPr/>
        </p:nvCxnSpPr>
        <p:spPr>
          <a:xfrm>
            <a:off x="686013" y="3880524"/>
            <a:ext cx="7771974"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9" advTm="1638">
        <p:comb dir="vert"/>
      </p:transition>
    </mc:Choice>
    <mc:Fallback>
      <p:transition advTm="1638">
        <p:comb dir="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高考喜报"/>
          <p:cNvPicPr>
            <a:picLocks noChangeAspect="1"/>
          </p:cNvPicPr>
          <p:nvPr/>
        </p:nvPicPr>
        <p:blipFill>
          <a:blip r:embed="rId1"/>
          <a:srcRect b="57844"/>
          <a:stretch>
            <a:fillRect/>
          </a:stretch>
        </p:blipFill>
        <p:spPr>
          <a:xfrm>
            <a:off x="0" y="0"/>
            <a:ext cx="9144000" cy="5139690"/>
          </a:xfrm>
          <a:prstGeom prst="rect">
            <a:avLst/>
          </a:prstGeom>
        </p:spPr>
      </p:pic>
      <p:sp>
        <p:nvSpPr>
          <p:cNvPr id="2050" name="文本框 2"/>
          <p:cNvSpPr txBox="1">
            <a:spLocks noChangeArrowheads="1"/>
          </p:cNvSpPr>
          <p:nvPr>
            <p:custDataLst>
              <p:tags r:id="rId2"/>
            </p:custDataLst>
          </p:nvPr>
        </p:nvSpPr>
        <p:spPr bwMode="auto">
          <a:xfrm>
            <a:off x="2879173" y="1288809"/>
            <a:ext cx="3153793" cy="2297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14925" b="1"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sym typeface="Source Han Sans K Normal" panose="020B0400000000000000" pitchFamily="34" charset="-128"/>
              </a:rPr>
              <a:t>04</a:t>
            </a:r>
            <a:endParaRPr lang="en-US" altLang="zh-CN" sz="14925" b="1"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sym typeface="Source Han Sans K Normal" panose="020B0400000000000000" pitchFamily="34" charset="-128"/>
            </a:endParaRPr>
          </a:p>
        </p:txBody>
      </p:sp>
      <p:cxnSp>
        <p:nvCxnSpPr>
          <p:cNvPr id="4" name="直接连接符 3"/>
          <p:cNvCxnSpPr/>
          <p:nvPr>
            <p:custDataLst>
              <p:tags r:id="rId3"/>
            </p:custDataLst>
          </p:nvPr>
        </p:nvCxnSpPr>
        <p:spPr>
          <a:xfrm>
            <a:off x="2929933" y="3851090"/>
            <a:ext cx="2946611" cy="0"/>
          </a:xfrm>
          <a:prstGeom prst="line">
            <a:avLst/>
          </a:prstGeom>
          <a:ln w="12700">
            <a:solidFill>
              <a:srgbClr val="FFE18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 name="文本框 11"/>
          <p:cNvSpPr txBox="1">
            <a:spLocks noChangeArrowheads="1"/>
          </p:cNvSpPr>
          <p:nvPr>
            <p:custDataLst>
              <p:tags r:id="rId4"/>
            </p:custDataLst>
          </p:nvPr>
        </p:nvSpPr>
        <p:spPr bwMode="auto">
          <a:xfrm>
            <a:off x="3153895" y="2271730"/>
            <a:ext cx="2465355" cy="415290"/>
          </a:xfrm>
          <a:prstGeom prst="rect">
            <a:avLst/>
          </a:prstGeom>
          <a:solidFill>
            <a:srgbClr val="D9082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2700" b="1" dirty="0">
                <a:gradFill>
                  <a:gsLst>
                    <a:gs pos="0">
                      <a:srgbClr val="FFEFA9">
                        <a:lumMod val="96000"/>
                        <a:lumOff val="4000"/>
                      </a:srgbClr>
                    </a:gs>
                    <a:gs pos="100000">
                      <a:srgbClr val="775539">
                        <a:lumMod val="98000"/>
                      </a:srgbClr>
                    </a:gs>
                    <a:gs pos="83000">
                      <a:srgbClr val="FFCB4B"/>
                    </a:gs>
                  </a:gsLst>
                  <a:lin ang="5400000" scaled="0"/>
                </a:gra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章节 </a:t>
            </a:r>
            <a:r>
              <a:rPr lang="en-US" altLang="zh-CN" sz="2700" b="1" dirty="0">
                <a:gradFill>
                  <a:gsLst>
                    <a:gs pos="0">
                      <a:srgbClr val="FFEFA9">
                        <a:lumMod val="96000"/>
                        <a:lumOff val="4000"/>
                      </a:srgbClr>
                    </a:gs>
                    <a:gs pos="100000">
                      <a:srgbClr val="775539">
                        <a:lumMod val="98000"/>
                      </a:srgbClr>
                    </a:gs>
                    <a:gs pos="83000">
                      <a:srgbClr val="FFCB4B"/>
                    </a:gs>
                  </a:gsLst>
                  <a:lin ang="5400000" scaled="0"/>
                </a:gra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PART</a:t>
            </a:r>
            <a:endParaRPr lang="en-US" altLang="zh-CN" sz="2700" b="1" dirty="0">
              <a:gradFill>
                <a:gsLst>
                  <a:gs pos="0">
                    <a:srgbClr val="FFEFA9">
                      <a:lumMod val="96000"/>
                      <a:lumOff val="4000"/>
                    </a:srgbClr>
                  </a:gs>
                  <a:gs pos="100000">
                    <a:srgbClr val="775539">
                      <a:lumMod val="98000"/>
                    </a:srgbClr>
                  </a:gs>
                  <a:gs pos="83000">
                    <a:srgbClr val="FFCB4B"/>
                  </a:gs>
                </a:gsLst>
                <a:lin ang="5400000" scaled="0"/>
              </a:gra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endParaRPr>
          </a:p>
        </p:txBody>
      </p:sp>
      <p:sp>
        <p:nvSpPr>
          <p:cNvPr id="6" name="矩形 5"/>
          <p:cNvSpPr/>
          <p:nvPr/>
        </p:nvSpPr>
        <p:spPr>
          <a:xfrm>
            <a:off x="3068998" y="3260636"/>
            <a:ext cx="3177862" cy="590550"/>
          </a:xfrm>
          <a:prstGeom prst="rect">
            <a:avLst/>
          </a:prstGeom>
        </p:spPr>
        <p:txBody>
          <a:bodyPr wrap="square" lIns="0" tIns="0" rIns="0" bIns="0">
            <a:spAutoFit/>
          </a:bodyPr>
          <a:lstStyle/>
          <a:p>
            <a:r>
              <a:rPr lang="zh-CN" altLang="en-US" sz="38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输入标题内容</a:t>
            </a:r>
            <a:endParaRPr lang="zh-CN" altLang="en-US" sz="38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9" name="TextBox 11"/>
          <p:cNvSpPr txBox="1"/>
          <p:nvPr/>
        </p:nvSpPr>
        <p:spPr>
          <a:xfrm>
            <a:off x="2929933" y="3898326"/>
            <a:ext cx="1512570" cy="266065"/>
          </a:xfrm>
          <a:prstGeom prst="rect">
            <a:avLst/>
          </a:prstGeom>
          <a:noFill/>
        </p:spPr>
        <p:txBody>
          <a:bodyPr wrap="none" rtlCol="0">
            <a:spAutoFit/>
          </a:bodyPr>
          <a:lstStyle/>
          <a:p>
            <a:pPr marL="171450" lvl="1" indent="-171450">
              <a:buFont typeface="Arial" panose="020B0604020202020204" pitchFamily="34" charset="0"/>
              <a:buChar char="•"/>
            </a:pPr>
            <a:r>
              <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添加相关标题文字</a:t>
            </a:r>
            <a:endPar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5" name="TextBox 11"/>
          <p:cNvSpPr txBox="1"/>
          <p:nvPr/>
        </p:nvSpPr>
        <p:spPr>
          <a:xfrm>
            <a:off x="4454844" y="3898326"/>
            <a:ext cx="1512570" cy="266065"/>
          </a:xfrm>
          <a:prstGeom prst="rect">
            <a:avLst/>
          </a:prstGeom>
          <a:noFill/>
        </p:spPr>
        <p:txBody>
          <a:bodyPr wrap="none" rtlCol="0">
            <a:spAutoFit/>
          </a:bodyPr>
          <a:lstStyle/>
          <a:p>
            <a:pPr marL="171450" lvl="1" indent="-171450">
              <a:buFont typeface="Arial" panose="020B0604020202020204" pitchFamily="34" charset="0"/>
              <a:buChar char="•"/>
            </a:pPr>
            <a:r>
              <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添加相关标题文字</a:t>
            </a:r>
            <a:endPar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6" name="TextBox 11"/>
          <p:cNvSpPr txBox="1"/>
          <p:nvPr/>
        </p:nvSpPr>
        <p:spPr>
          <a:xfrm>
            <a:off x="2929933" y="4164589"/>
            <a:ext cx="1512570" cy="266065"/>
          </a:xfrm>
          <a:prstGeom prst="rect">
            <a:avLst/>
          </a:prstGeom>
          <a:noFill/>
        </p:spPr>
        <p:txBody>
          <a:bodyPr wrap="none" rtlCol="0">
            <a:spAutoFit/>
          </a:bodyPr>
          <a:lstStyle/>
          <a:p>
            <a:pPr marL="171450" lvl="1" indent="-171450">
              <a:buFont typeface="Arial" panose="020B0604020202020204" pitchFamily="34" charset="0"/>
              <a:buChar char="•"/>
            </a:pPr>
            <a:r>
              <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添加相关标题文字</a:t>
            </a:r>
            <a:endPar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7" name="TextBox 11"/>
          <p:cNvSpPr txBox="1"/>
          <p:nvPr/>
        </p:nvSpPr>
        <p:spPr>
          <a:xfrm>
            <a:off x="4454844" y="4164589"/>
            <a:ext cx="1512570" cy="266065"/>
          </a:xfrm>
          <a:prstGeom prst="rect">
            <a:avLst/>
          </a:prstGeom>
          <a:noFill/>
        </p:spPr>
        <p:txBody>
          <a:bodyPr wrap="none" rtlCol="0">
            <a:spAutoFit/>
          </a:bodyPr>
          <a:lstStyle/>
          <a:p>
            <a:pPr marL="171450" lvl="1" indent="-171450">
              <a:buFont typeface="Arial" panose="020B0604020202020204" pitchFamily="34" charset="0"/>
              <a:buChar char="•"/>
            </a:pPr>
            <a:r>
              <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添加相关标题文字</a:t>
            </a:r>
            <a:endParaRPr lang="zh-CN" altLang="en-US" sz="114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Tree>
  </p:cSld>
  <p:clrMapOvr>
    <a:masterClrMapping/>
  </p:clrMapOvr>
  <mc:AlternateContent xmlns:mc="http://schemas.openxmlformats.org/markup-compatibility/2006">
    <mc:Choice xmlns:p14="http://schemas.microsoft.com/office/powerpoint/2010/main" Requires="p14">
      <p:transition p14:dur="9" advTm="1170">
        <p:comb dir="vert"/>
      </p:transition>
    </mc:Choice>
    <mc:Fallback>
      <p:transition advTm="1170">
        <p:comb dir="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8" name="组合 7"/>
          <p:cNvGrpSpPr/>
          <p:nvPr/>
        </p:nvGrpSpPr>
        <p:grpSpPr>
          <a:xfrm>
            <a:off x="156210" y="176530"/>
            <a:ext cx="8816340" cy="4818380"/>
            <a:chOff x="246" y="278"/>
            <a:chExt cx="13884" cy="7588"/>
          </a:xfrm>
        </p:grpSpPr>
        <p:sp>
          <p:nvSpPr>
            <p:cNvPr id="9" name="矩形 8"/>
            <p:cNvSpPr/>
            <p:nvPr/>
          </p:nvSpPr>
          <p:spPr>
            <a:xfrm>
              <a:off x="246" y="278"/>
              <a:ext cx="13885" cy="7589"/>
            </a:xfrm>
            <a:prstGeom prst="rect">
              <a:avLst/>
            </a:prstGeom>
            <a:solidFill>
              <a:srgbClr val="FEF9D9"/>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TextBox 8"/>
            <p:cNvSpPr txBox="1"/>
            <p:nvPr/>
          </p:nvSpPr>
          <p:spPr>
            <a:xfrm>
              <a:off x="436" y="531"/>
              <a:ext cx="3144" cy="436"/>
            </a:xfrm>
            <a:prstGeom prst="rect">
              <a:avLst/>
            </a:prstGeom>
            <a:noFill/>
          </p:spPr>
          <p:txBody>
            <a:bodyPr wrap="square" lIns="0" tIns="0" rIns="0" bIns="0" rtlCol="0" anchor="ctr">
              <a:spAutoFit/>
            </a:bodyPr>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输入标题内容</a:t>
              </a:r>
              <a:endParaRPr lang="en-US" altLang="zh-CN"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sp>
          <p:nvSpPr>
            <p:cNvPr id="16" name="TextBox 8"/>
            <p:cNvSpPr txBox="1"/>
            <p:nvPr/>
          </p:nvSpPr>
          <p:spPr>
            <a:xfrm>
              <a:off x="436" y="1069"/>
              <a:ext cx="3144" cy="193"/>
            </a:xfrm>
            <a:prstGeom prst="rect">
              <a:avLst/>
            </a:prstGeom>
            <a:noFill/>
          </p:spPr>
          <p:txBody>
            <a:bodyPr wrap="square" lIns="0" tIns="0" rIns="0" bIns="0" rtlCol="0" anchor="ctr">
              <a:spAutoFit/>
            </a:bodyPr>
            <a:p>
              <a:r>
                <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CLICK TO ADD CAPTION TEXT</a:t>
              </a:r>
              <a:endPar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grpSp>
      <p:grpSp>
        <p:nvGrpSpPr>
          <p:cNvPr id="35" name="组合 34"/>
          <p:cNvGrpSpPr/>
          <p:nvPr/>
        </p:nvGrpSpPr>
        <p:grpSpPr>
          <a:xfrm>
            <a:off x="1306195" y="3143885"/>
            <a:ext cx="1797050" cy="729615"/>
            <a:chOff x="1347" y="2543"/>
            <a:chExt cx="2830" cy="1149"/>
          </a:xfrm>
        </p:grpSpPr>
        <p:sp>
          <p:nvSpPr>
            <p:cNvPr id="20" name="išľíďè"/>
            <p:cNvSpPr/>
            <p:nvPr/>
          </p:nvSpPr>
          <p:spPr bwMode="auto">
            <a:xfrm>
              <a:off x="1347" y="3070"/>
              <a:ext cx="2830" cy="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a:lnSpc>
                  <a:spcPct val="100000"/>
                </a:lnSpc>
              </a:pPr>
              <a:r>
                <a:rPr lang="en-US" altLang="zh-CN" sz="100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kumimoji="0" lang="en-US" altLang="zh-CN" sz="1000" b="0" i="0" u="none" strike="noStrike" kern="1200" cap="none" spc="0" normalizeH="0" baseline="0" noProof="0" dirty="0">
                <a:ln>
                  <a:noFill/>
                </a:ln>
                <a:solidFill>
                  <a:srgbClr val="313C42"/>
                </a:solidFill>
                <a:effectLst/>
                <a:uLnTx/>
                <a:uFillTx/>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21" name="iSlíďè"/>
            <p:cNvSpPr txBox="1"/>
            <p:nvPr/>
          </p:nvSpPr>
          <p:spPr bwMode="auto">
            <a:xfrm>
              <a:off x="1347" y="2543"/>
              <a:ext cx="245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p>
              <a:pPr marL="0" marR="0" lvl="0" indent="0" algn="l" defTabSz="913765" rtl="0" eaLnBrk="1" fontAlgn="auto" latinLnBrk="0" hangingPunct="1">
                <a:spcBef>
                  <a:spcPct val="0"/>
                </a:spcBef>
                <a:spcAft>
                  <a:spcPts val="0"/>
                </a:spcAft>
                <a:buClrTx/>
                <a:buSzTx/>
                <a:buFontTx/>
                <a:buNone/>
                <a:defRPr/>
              </a:pPr>
              <a:r>
                <a:rPr kumimoji="0" lang="zh-CN" altLang="en-US" sz="14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rPr>
                <a:t>标题文本预设</a:t>
              </a:r>
              <a:endParaRPr kumimoji="0" lang="zh-CN" altLang="en-US" sz="14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endParaRPr>
            </a:p>
          </p:txBody>
        </p:sp>
      </p:grpSp>
      <p:pic>
        <p:nvPicPr>
          <p:cNvPr id="23" name="图片 2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791835" y="1028700"/>
            <a:ext cx="3115310" cy="3115310"/>
          </a:xfrm>
          <a:prstGeom prst="rect">
            <a:avLst/>
          </a:prstGeom>
        </p:spPr>
      </p:pic>
      <p:grpSp>
        <p:nvGrpSpPr>
          <p:cNvPr id="45" name="组合 44"/>
          <p:cNvGrpSpPr/>
          <p:nvPr/>
        </p:nvGrpSpPr>
        <p:grpSpPr>
          <a:xfrm>
            <a:off x="3344545" y="1494155"/>
            <a:ext cx="1797050" cy="729615"/>
            <a:chOff x="1347" y="2543"/>
            <a:chExt cx="2830" cy="1149"/>
          </a:xfrm>
        </p:grpSpPr>
        <p:sp>
          <p:nvSpPr>
            <p:cNvPr id="46" name="išľíďè"/>
            <p:cNvSpPr/>
            <p:nvPr/>
          </p:nvSpPr>
          <p:spPr bwMode="auto">
            <a:xfrm>
              <a:off x="1347" y="3070"/>
              <a:ext cx="2830" cy="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a:lnSpc>
                  <a:spcPct val="100000"/>
                </a:lnSpc>
              </a:pPr>
              <a:r>
                <a:rPr lang="en-US" altLang="zh-CN" sz="100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kumimoji="0" lang="en-US" altLang="zh-CN" sz="1000" b="0" i="0" u="none" strike="noStrike" kern="1200" cap="none" spc="0" normalizeH="0" baseline="0" noProof="0" dirty="0">
                <a:ln>
                  <a:noFill/>
                </a:ln>
                <a:solidFill>
                  <a:srgbClr val="313C42"/>
                </a:solidFill>
                <a:effectLst/>
                <a:uLnTx/>
                <a:uFillTx/>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47" name="iSlíďè"/>
            <p:cNvSpPr txBox="1"/>
            <p:nvPr/>
          </p:nvSpPr>
          <p:spPr bwMode="auto">
            <a:xfrm>
              <a:off x="1347" y="2543"/>
              <a:ext cx="245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p>
              <a:pPr marL="0" marR="0" lvl="0" indent="0" algn="l" defTabSz="913765" rtl="0" eaLnBrk="1" fontAlgn="auto" latinLnBrk="0" hangingPunct="1">
                <a:spcBef>
                  <a:spcPct val="0"/>
                </a:spcBef>
                <a:spcAft>
                  <a:spcPts val="0"/>
                </a:spcAft>
                <a:buClrTx/>
                <a:buSzTx/>
                <a:buFontTx/>
                <a:buNone/>
                <a:defRPr/>
              </a:pPr>
              <a:r>
                <a:rPr kumimoji="0" lang="zh-CN" altLang="en-US" sz="14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rPr>
                <a:t>标题文本预设</a:t>
              </a:r>
              <a:endParaRPr kumimoji="0" lang="zh-CN" altLang="en-US" sz="14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endParaRPr>
            </a:p>
          </p:txBody>
        </p:sp>
      </p:grpSp>
      <p:grpSp>
        <p:nvGrpSpPr>
          <p:cNvPr id="53" name="组合 52"/>
          <p:cNvGrpSpPr/>
          <p:nvPr/>
        </p:nvGrpSpPr>
        <p:grpSpPr>
          <a:xfrm>
            <a:off x="1306195" y="1494155"/>
            <a:ext cx="1797050" cy="729615"/>
            <a:chOff x="1347" y="2543"/>
            <a:chExt cx="2830" cy="1149"/>
          </a:xfrm>
        </p:grpSpPr>
        <p:sp>
          <p:nvSpPr>
            <p:cNvPr id="55" name="išľíďè"/>
            <p:cNvSpPr/>
            <p:nvPr/>
          </p:nvSpPr>
          <p:spPr bwMode="auto">
            <a:xfrm>
              <a:off x="1347" y="3070"/>
              <a:ext cx="2830" cy="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a:lnSpc>
                  <a:spcPct val="100000"/>
                </a:lnSpc>
              </a:pPr>
              <a:r>
                <a:rPr lang="en-US" altLang="zh-CN" sz="100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kumimoji="0" lang="en-US" altLang="zh-CN" sz="1000" b="0" i="0" u="none" strike="noStrike" kern="1200" cap="none" spc="0" normalizeH="0" baseline="0" noProof="0" dirty="0">
                <a:ln>
                  <a:noFill/>
                </a:ln>
                <a:solidFill>
                  <a:srgbClr val="313C42"/>
                </a:solidFill>
                <a:effectLst/>
                <a:uLnTx/>
                <a:uFillTx/>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67" name="iSlíďè"/>
            <p:cNvSpPr txBox="1"/>
            <p:nvPr/>
          </p:nvSpPr>
          <p:spPr bwMode="auto">
            <a:xfrm>
              <a:off x="1347" y="2543"/>
              <a:ext cx="245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p>
              <a:pPr marL="0" marR="0" lvl="0" indent="0" algn="l" defTabSz="913765" rtl="0" eaLnBrk="1" fontAlgn="auto" latinLnBrk="0" hangingPunct="1">
                <a:spcBef>
                  <a:spcPct val="0"/>
                </a:spcBef>
                <a:spcAft>
                  <a:spcPts val="0"/>
                </a:spcAft>
                <a:buClrTx/>
                <a:buSzTx/>
                <a:buFontTx/>
                <a:buNone/>
                <a:defRPr/>
              </a:pPr>
              <a:r>
                <a:rPr kumimoji="0" lang="zh-CN" altLang="en-US" sz="14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rPr>
                <a:t>标题文本预设</a:t>
              </a:r>
              <a:endParaRPr kumimoji="0" lang="zh-CN" altLang="en-US" sz="14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endParaRPr>
            </a:p>
          </p:txBody>
        </p:sp>
      </p:grpSp>
      <p:grpSp>
        <p:nvGrpSpPr>
          <p:cNvPr id="77" name="组合 76"/>
          <p:cNvGrpSpPr/>
          <p:nvPr/>
        </p:nvGrpSpPr>
        <p:grpSpPr>
          <a:xfrm>
            <a:off x="3344545" y="3143885"/>
            <a:ext cx="1797050" cy="729615"/>
            <a:chOff x="1347" y="2543"/>
            <a:chExt cx="2830" cy="1149"/>
          </a:xfrm>
        </p:grpSpPr>
        <p:sp>
          <p:nvSpPr>
            <p:cNvPr id="78" name="išľíďè"/>
            <p:cNvSpPr/>
            <p:nvPr/>
          </p:nvSpPr>
          <p:spPr bwMode="auto">
            <a:xfrm>
              <a:off x="1347" y="3070"/>
              <a:ext cx="2830" cy="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a:lnSpc>
                  <a:spcPct val="100000"/>
                </a:lnSpc>
              </a:pPr>
              <a:r>
                <a:rPr lang="en-US" altLang="zh-CN" sz="1000" dirty="0">
                  <a:solidFill>
                    <a:srgbClr val="313C42"/>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kumimoji="0" lang="en-US" altLang="zh-CN" sz="1000" b="0" i="0" u="none" strike="noStrike" kern="1200" cap="none" spc="0" normalizeH="0" baseline="0" noProof="0" dirty="0">
                <a:ln>
                  <a:noFill/>
                </a:ln>
                <a:solidFill>
                  <a:srgbClr val="313C42"/>
                </a:solidFill>
                <a:effectLst/>
                <a:uLnTx/>
                <a:uFillTx/>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79" name="iSlíďè"/>
            <p:cNvSpPr txBox="1"/>
            <p:nvPr/>
          </p:nvSpPr>
          <p:spPr bwMode="auto">
            <a:xfrm>
              <a:off x="1347" y="2543"/>
              <a:ext cx="245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p>
              <a:pPr marL="0" marR="0" lvl="0" indent="0" algn="l" defTabSz="913765" rtl="0" eaLnBrk="1" fontAlgn="auto" latinLnBrk="0" hangingPunct="1">
                <a:spcBef>
                  <a:spcPct val="0"/>
                </a:spcBef>
                <a:spcAft>
                  <a:spcPts val="0"/>
                </a:spcAft>
                <a:buClrTx/>
                <a:buSzTx/>
                <a:buFontTx/>
                <a:buNone/>
                <a:defRPr/>
              </a:pPr>
              <a:r>
                <a:rPr kumimoji="0" lang="zh-CN" altLang="en-US" sz="14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rPr>
                <a:t>标题文本预设</a:t>
              </a:r>
              <a:endParaRPr kumimoji="0" lang="zh-CN" altLang="en-US" sz="14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p14:dur="9" advTm="1076">
        <p:comb dir="vert"/>
      </p:transition>
    </mc:Choice>
    <mc:Fallback>
      <p:transition advTm="1076">
        <p:comb dir="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 name="组合 19"/>
          <p:cNvGrpSpPr/>
          <p:nvPr/>
        </p:nvGrpSpPr>
        <p:grpSpPr>
          <a:xfrm>
            <a:off x="156210" y="176530"/>
            <a:ext cx="8816340" cy="4818380"/>
            <a:chOff x="246" y="278"/>
            <a:chExt cx="13884" cy="7588"/>
          </a:xfrm>
        </p:grpSpPr>
        <p:sp>
          <p:nvSpPr>
            <p:cNvPr id="24" name="矩形 23"/>
            <p:cNvSpPr/>
            <p:nvPr/>
          </p:nvSpPr>
          <p:spPr>
            <a:xfrm>
              <a:off x="246" y="278"/>
              <a:ext cx="13885" cy="7589"/>
            </a:xfrm>
            <a:prstGeom prst="rect">
              <a:avLst/>
            </a:prstGeom>
            <a:solidFill>
              <a:srgbClr val="FEF9D9"/>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TextBox 8"/>
            <p:cNvSpPr txBox="1"/>
            <p:nvPr/>
          </p:nvSpPr>
          <p:spPr>
            <a:xfrm>
              <a:off x="436" y="531"/>
              <a:ext cx="3144" cy="436"/>
            </a:xfrm>
            <a:prstGeom prst="rect">
              <a:avLst/>
            </a:prstGeom>
            <a:noFill/>
          </p:spPr>
          <p:txBody>
            <a:bodyPr wrap="square" lIns="0" tIns="0" rIns="0" bIns="0" rtlCol="0" anchor="ctr">
              <a:spAutoFit/>
            </a:bodyPr>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输入标题内容</a:t>
              </a:r>
              <a:endParaRPr lang="en-US" altLang="zh-CN"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sp>
          <p:nvSpPr>
            <p:cNvPr id="44" name="TextBox 8"/>
            <p:cNvSpPr txBox="1"/>
            <p:nvPr/>
          </p:nvSpPr>
          <p:spPr>
            <a:xfrm>
              <a:off x="436" y="1069"/>
              <a:ext cx="3144" cy="193"/>
            </a:xfrm>
            <a:prstGeom prst="rect">
              <a:avLst/>
            </a:prstGeom>
            <a:noFill/>
          </p:spPr>
          <p:txBody>
            <a:bodyPr wrap="square" lIns="0" tIns="0" rIns="0" bIns="0" rtlCol="0" anchor="ctr">
              <a:spAutoFit/>
            </a:bodyPr>
            <a:p>
              <a:r>
                <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CLICK TO ADD CAPTION TEXT</a:t>
              </a:r>
              <a:endPar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grpSp>
      <p:grpSp>
        <p:nvGrpSpPr>
          <p:cNvPr id="2" name="Group 337"/>
          <p:cNvGrpSpPr/>
          <p:nvPr/>
        </p:nvGrpSpPr>
        <p:grpSpPr>
          <a:xfrm>
            <a:off x="827996" y="1906526"/>
            <a:ext cx="1647142" cy="1076975"/>
            <a:chOff x="1" y="0"/>
            <a:chExt cx="4392858" cy="2872248"/>
          </a:xfrm>
        </p:grpSpPr>
        <p:sp>
          <p:nvSpPr>
            <p:cNvPr id="4" name="Shape 333"/>
            <p:cNvSpPr/>
            <p:nvPr/>
          </p:nvSpPr>
          <p:spPr>
            <a:xfrm>
              <a:off x="1" y="0"/>
              <a:ext cx="4392858"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lgn="ctr">
                <a:lnSpc>
                  <a:spcPct val="120000"/>
                </a:lnSpc>
                <a:defRPr sz="11200"/>
              </a:pPr>
              <a:endParaRPr sz="995" b="1">
                <a:solidFill>
                  <a:schemeClr val="bg1"/>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6" name="Shape 335"/>
            <p:cNvSpPr/>
            <p:nvPr/>
          </p:nvSpPr>
          <p:spPr>
            <a:xfrm>
              <a:off x="1493993" y="1253703"/>
              <a:ext cx="2052067" cy="400327"/>
            </a:xfrm>
            <a:prstGeom prst="rect">
              <a:avLst/>
            </a:prstGeom>
            <a:noFill/>
            <a:ln w="12700" cap="flat">
              <a:noFill/>
              <a:miter lim="400000"/>
            </a:ln>
            <a:effectLst/>
          </p:spPr>
          <p:txBody>
            <a:bodyPr wrap="none" lIns="0" tIns="0" rIns="0" bIns="0" numCol="1" anchor="ctr">
              <a:sp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995" b="1" dirty="0">
                  <a:solidFill>
                    <a:schemeClr val="bg1"/>
                  </a:solidFill>
                  <a:latin typeface="微软雅黑" panose="020B0503020204020204" charset="-122"/>
                  <a:ea typeface="微软雅黑" panose="020B0503020204020204" charset="-122"/>
                  <a:cs typeface="+mn-ea"/>
                  <a:sym typeface="Source Han Sans K Normal" panose="020B0400000000000000" pitchFamily="34" charset="-128"/>
                </a:rPr>
                <a:t>输入文本内容</a:t>
              </a:r>
              <a:endParaRPr lang="zh-CN" altLang="en-US" sz="995" b="1" dirty="0">
                <a:solidFill>
                  <a:schemeClr val="bg1"/>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7" name="Group 342"/>
          <p:cNvGrpSpPr/>
          <p:nvPr/>
        </p:nvGrpSpPr>
        <p:grpSpPr>
          <a:xfrm>
            <a:off x="2262573" y="1906526"/>
            <a:ext cx="1647142" cy="1076975"/>
            <a:chOff x="0" y="0"/>
            <a:chExt cx="4392859" cy="2872248"/>
          </a:xfrm>
          <a:solidFill>
            <a:srgbClr val="E60000"/>
          </a:solidFill>
        </p:grpSpPr>
        <p:sp>
          <p:nvSpPr>
            <p:cNvPr id="5" name="Shape 33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11200"/>
              </a:pPr>
              <a:endParaRPr sz="995" b="1">
                <a:solidFill>
                  <a:schemeClr val="bg1"/>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1" name="Shape 340"/>
            <p:cNvSpPr/>
            <p:nvPr/>
          </p:nvSpPr>
          <p:spPr>
            <a:xfrm>
              <a:off x="1194479" y="1289712"/>
              <a:ext cx="2852436" cy="431800"/>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995" b="1" dirty="0">
                  <a:solidFill>
                    <a:schemeClr val="bg1"/>
                  </a:solidFill>
                  <a:latin typeface="微软雅黑" panose="020B0503020204020204" charset="-122"/>
                  <a:ea typeface="微软雅黑" panose="020B0503020204020204" charset="-122"/>
                  <a:cs typeface="+mn-ea"/>
                  <a:sym typeface="Source Han Sans K Normal" panose="020B0400000000000000" pitchFamily="34" charset="-128"/>
                </a:rPr>
                <a:t>输入文本内容</a:t>
              </a:r>
              <a:endParaRPr lang="zh-CN" altLang="en-US" sz="995" b="1" dirty="0">
                <a:solidFill>
                  <a:schemeClr val="bg1"/>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12" name="Group 347"/>
          <p:cNvGrpSpPr/>
          <p:nvPr/>
        </p:nvGrpSpPr>
        <p:grpSpPr>
          <a:xfrm>
            <a:off x="3732592" y="1906526"/>
            <a:ext cx="1647142" cy="1076975"/>
            <a:chOff x="0" y="0"/>
            <a:chExt cx="4392859" cy="2872248"/>
          </a:xfrm>
        </p:grpSpPr>
        <p:sp>
          <p:nvSpPr>
            <p:cNvPr id="13" name="Shape 34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11200"/>
              </a:pPr>
              <a:endParaRPr sz="995" b="1">
                <a:solidFill>
                  <a:schemeClr val="bg1"/>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16" name="Shape 345"/>
            <p:cNvSpPr/>
            <p:nvPr/>
          </p:nvSpPr>
          <p:spPr>
            <a:xfrm>
              <a:off x="1086541" y="1289712"/>
              <a:ext cx="2972476" cy="431800"/>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995" b="1" dirty="0">
                  <a:solidFill>
                    <a:schemeClr val="bg1"/>
                  </a:solidFill>
                  <a:latin typeface="微软雅黑" panose="020B0503020204020204" charset="-122"/>
                  <a:ea typeface="微软雅黑" panose="020B0503020204020204" charset="-122"/>
                  <a:cs typeface="+mn-ea"/>
                  <a:sym typeface="Source Han Sans K Normal" panose="020B0400000000000000" pitchFamily="34" charset="-128"/>
                </a:rPr>
                <a:t>输入文本内容</a:t>
              </a:r>
              <a:endParaRPr lang="zh-CN" altLang="en-US" sz="995" b="1" dirty="0">
                <a:solidFill>
                  <a:schemeClr val="bg1"/>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17" name="Group 352"/>
          <p:cNvGrpSpPr/>
          <p:nvPr/>
        </p:nvGrpSpPr>
        <p:grpSpPr>
          <a:xfrm>
            <a:off x="5190502" y="1906526"/>
            <a:ext cx="1647140" cy="1076975"/>
            <a:chOff x="0" y="0"/>
            <a:chExt cx="4392859" cy="2872248"/>
          </a:xfrm>
          <a:solidFill>
            <a:srgbClr val="E60000"/>
          </a:solidFill>
        </p:grpSpPr>
        <p:sp>
          <p:nvSpPr>
            <p:cNvPr id="18" name="Shape 34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11200"/>
              </a:pPr>
              <a:endParaRPr sz="995" b="1">
                <a:solidFill>
                  <a:schemeClr val="bg1"/>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21" name="Shape 350"/>
            <p:cNvSpPr/>
            <p:nvPr/>
          </p:nvSpPr>
          <p:spPr>
            <a:xfrm>
              <a:off x="1186403" y="1289712"/>
              <a:ext cx="2924718" cy="431800"/>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995" b="1" dirty="0">
                  <a:solidFill>
                    <a:schemeClr val="bg1"/>
                  </a:solidFill>
                  <a:latin typeface="微软雅黑" panose="020B0503020204020204" charset="-122"/>
                  <a:ea typeface="微软雅黑" panose="020B0503020204020204" charset="-122"/>
                  <a:cs typeface="+mn-ea"/>
                  <a:sym typeface="Source Han Sans K Normal" panose="020B0400000000000000" pitchFamily="34" charset="-128"/>
                </a:rPr>
                <a:t>输入文本内容</a:t>
              </a:r>
              <a:endParaRPr lang="zh-CN" altLang="en-US" sz="995" b="1" dirty="0">
                <a:solidFill>
                  <a:schemeClr val="bg1"/>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22" name="Group 357"/>
          <p:cNvGrpSpPr/>
          <p:nvPr/>
        </p:nvGrpSpPr>
        <p:grpSpPr>
          <a:xfrm>
            <a:off x="6668865" y="1906526"/>
            <a:ext cx="1647140" cy="1076975"/>
            <a:chOff x="0" y="0"/>
            <a:chExt cx="4392859" cy="2872248"/>
          </a:xfrm>
        </p:grpSpPr>
        <p:sp>
          <p:nvSpPr>
            <p:cNvPr id="23" name="Shape 35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5"/>
            </a:solidFill>
            <a:ln w="12700" cap="flat">
              <a:noFill/>
              <a:miter lim="400000"/>
            </a:ln>
            <a:effectLst/>
          </p:spPr>
          <p:txBody>
            <a:bodyPr wrap="square" lIns="0" tIns="0" rIns="0" bIns="0" numCol="1" anchor="ctr">
              <a:noAutofit/>
            </a:bodyPr>
            <a:lstStyle/>
            <a:p>
              <a:pPr lvl="0" algn="ctr">
                <a:lnSpc>
                  <a:spcPct val="120000"/>
                </a:lnSpc>
                <a:defRPr sz="11200"/>
              </a:pPr>
              <a:endParaRPr sz="995" b="1">
                <a:solidFill>
                  <a:schemeClr val="bg1"/>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26" name="Shape 355"/>
            <p:cNvSpPr/>
            <p:nvPr/>
          </p:nvSpPr>
          <p:spPr>
            <a:xfrm>
              <a:off x="1186405" y="1289715"/>
              <a:ext cx="3014432" cy="369333"/>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995" b="1" dirty="0">
                  <a:solidFill>
                    <a:schemeClr val="bg1"/>
                  </a:solidFill>
                  <a:latin typeface="微软雅黑" panose="020B0503020204020204" charset="-122"/>
                  <a:ea typeface="微软雅黑" panose="020B0503020204020204" charset="-122"/>
                  <a:cs typeface="+mn-ea"/>
                  <a:sym typeface="Source Han Sans K Normal" panose="020B0400000000000000" pitchFamily="34" charset="-128"/>
                </a:rPr>
                <a:t>输入文本内容</a:t>
              </a:r>
              <a:endParaRPr lang="zh-CN" altLang="en-US" sz="995" b="1" dirty="0">
                <a:solidFill>
                  <a:schemeClr val="bg1"/>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27" name="Group 360"/>
          <p:cNvGrpSpPr/>
          <p:nvPr/>
        </p:nvGrpSpPr>
        <p:grpSpPr>
          <a:xfrm>
            <a:off x="1492098" y="2829580"/>
            <a:ext cx="318938" cy="318938"/>
            <a:chOff x="0" y="0"/>
            <a:chExt cx="850594" cy="850594"/>
          </a:xfrm>
        </p:grpSpPr>
        <p:sp>
          <p:nvSpPr>
            <p:cNvPr id="28" name="Shape 358"/>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7750" b="1">
                <a:solidFill>
                  <a:schemeClr val="bg1"/>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29" name="Shape 359"/>
            <p:cNvSpPr/>
            <p:nvPr/>
          </p:nvSpPr>
          <p:spPr>
            <a:xfrm>
              <a:off x="300082" y="114147"/>
              <a:ext cx="250430" cy="622301"/>
            </a:xfrm>
            <a:prstGeom prst="rect">
              <a:avLst/>
            </a:prstGeom>
            <a:noFill/>
            <a:ln w="12700" cap="flat">
              <a:noFill/>
              <a:miter lim="400000"/>
            </a:ln>
            <a:effec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995">
                  <a:solidFill>
                    <a:schemeClr val="bg1"/>
                  </a:solidFill>
                  <a:latin typeface="微软雅黑" panose="020B0503020204020204" charset="-122"/>
                  <a:ea typeface="微软雅黑" panose="020B0503020204020204" charset="-122"/>
                  <a:cs typeface="+mn-ea"/>
                  <a:sym typeface="Source Han Sans K Normal" panose="020B0400000000000000" pitchFamily="34" charset="-128"/>
                </a:rPr>
                <a:t>1</a:t>
              </a:r>
              <a:endParaRPr sz="995">
                <a:solidFill>
                  <a:schemeClr val="bg1"/>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10" name="Group 363"/>
          <p:cNvGrpSpPr/>
          <p:nvPr/>
        </p:nvGrpSpPr>
        <p:grpSpPr>
          <a:xfrm>
            <a:off x="2929702" y="2829580"/>
            <a:ext cx="318938" cy="318938"/>
            <a:chOff x="0" y="0"/>
            <a:chExt cx="850594" cy="850594"/>
          </a:xfrm>
          <a:solidFill>
            <a:srgbClr val="E60000"/>
          </a:solidFill>
        </p:grpSpPr>
        <p:sp>
          <p:nvSpPr>
            <p:cNvPr id="14" name="Shape 361"/>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7750" b="1">
                <a:solidFill>
                  <a:schemeClr val="bg1"/>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32" name="Shape 362"/>
            <p:cNvSpPr/>
            <p:nvPr/>
          </p:nvSpPr>
          <p:spPr>
            <a:xfrm>
              <a:off x="331433" y="225134"/>
              <a:ext cx="188106" cy="400326"/>
            </a:xfrm>
            <a:prstGeom prst="rect">
              <a:avLst/>
            </a:prstGeom>
            <a:noFill/>
            <a:ln w="12700" cap="flat">
              <a:noFill/>
              <a:miter lim="400000"/>
            </a:ln>
            <a:effec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995" dirty="0">
                  <a:solidFill>
                    <a:schemeClr val="bg1"/>
                  </a:solidFill>
                  <a:latin typeface="微软雅黑" panose="020B0503020204020204" charset="-122"/>
                  <a:ea typeface="微软雅黑" panose="020B0503020204020204" charset="-122"/>
                  <a:cs typeface="+mn-ea"/>
                  <a:sym typeface="Source Han Sans K Normal" panose="020B0400000000000000" pitchFamily="34" charset="-128"/>
                </a:rPr>
                <a:t>2</a:t>
              </a:r>
              <a:endParaRPr sz="995" dirty="0">
                <a:solidFill>
                  <a:schemeClr val="bg1"/>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33" name="Group 366"/>
          <p:cNvGrpSpPr/>
          <p:nvPr/>
        </p:nvGrpSpPr>
        <p:grpSpPr>
          <a:xfrm>
            <a:off x="4396694" y="2829580"/>
            <a:ext cx="318938" cy="318938"/>
            <a:chOff x="0" y="0"/>
            <a:chExt cx="850594" cy="850594"/>
          </a:xfrm>
        </p:grpSpPr>
        <p:sp>
          <p:nvSpPr>
            <p:cNvPr id="34" name="Shape 364"/>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7750" b="1">
                <a:solidFill>
                  <a:schemeClr val="bg1"/>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35" name="Shape 365"/>
            <p:cNvSpPr/>
            <p:nvPr/>
          </p:nvSpPr>
          <p:spPr>
            <a:xfrm>
              <a:off x="331433" y="225134"/>
              <a:ext cx="188106" cy="400326"/>
            </a:xfrm>
            <a:prstGeom prst="rect">
              <a:avLst/>
            </a:prstGeom>
            <a:noFill/>
            <a:ln w="12700" cap="flat">
              <a:noFill/>
              <a:miter lim="400000"/>
            </a:ln>
            <a:effec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995">
                  <a:solidFill>
                    <a:schemeClr val="bg1"/>
                  </a:solidFill>
                  <a:latin typeface="微软雅黑" panose="020B0503020204020204" charset="-122"/>
                  <a:ea typeface="微软雅黑" panose="020B0503020204020204" charset="-122"/>
                  <a:cs typeface="+mn-ea"/>
                  <a:sym typeface="Source Han Sans K Normal" panose="020B0400000000000000" pitchFamily="34" charset="-128"/>
                </a:rPr>
                <a:t>3</a:t>
              </a:r>
              <a:endParaRPr sz="995">
                <a:solidFill>
                  <a:schemeClr val="bg1"/>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36" name="Group 369"/>
          <p:cNvGrpSpPr/>
          <p:nvPr/>
        </p:nvGrpSpPr>
        <p:grpSpPr>
          <a:xfrm>
            <a:off x="5854603" y="2829580"/>
            <a:ext cx="318938" cy="318938"/>
            <a:chOff x="0" y="0"/>
            <a:chExt cx="850594" cy="850594"/>
          </a:xfrm>
          <a:solidFill>
            <a:srgbClr val="E60000"/>
          </a:solidFill>
        </p:grpSpPr>
        <p:sp>
          <p:nvSpPr>
            <p:cNvPr id="37" name="Shape 367"/>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7750" b="1">
                <a:solidFill>
                  <a:schemeClr val="bg1"/>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38" name="Shape 368"/>
            <p:cNvSpPr/>
            <p:nvPr/>
          </p:nvSpPr>
          <p:spPr>
            <a:xfrm>
              <a:off x="243825" y="114147"/>
              <a:ext cx="362944" cy="622301"/>
            </a:xfrm>
            <a:prstGeom prst="rect">
              <a:avLst/>
            </a:prstGeom>
            <a:noFill/>
            <a:ln w="12700" cap="flat">
              <a:noFill/>
              <a:miter lim="400000"/>
            </a:ln>
            <a:effec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995" dirty="0">
                  <a:solidFill>
                    <a:schemeClr val="bg1"/>
                  </a:solidFill>
                  <a:latin typeface="微软雅黑" panose="020B0503020204020204" charset="-122"/>
                  <a:ea typeface="微软雅黑" panose="020B0503020204020204" charset="-122"/>
                  <a:cs typeface="+mn-ea"/>
                  <a:sym typeface="Source Han Sans K Normal" panose="020B0400000000000000" pitchFamily="34" charset="-128"/>
                </a:rPr>
                <a:t>4</a:t>
              </a:r>
              <a:endParaRPr sz="995" dirty="0">
                <a:solidFill>
                  <a:schemeClr val="bg1"/>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39" name="Group 372"/>
          <p:cNvGrpSpPr/>
          <p:nvPr/>
        </p:nvGrpSpPr>
        <p:grpSpPr>
          <a:xfrm>
            <a:off x="7332966" y="2829580"/>
            <a:ext cx="318938" cy="318938"/>
            <a:chOff x="0" y="0"/>
            <a:chExt cx="850594" cy="850594"/>
          </a:xfrm>
        </p:grpSpPr>
        <p:sp>
          <p:nvSpPr>
            <p:cNvPr id="40" name="Shape 370"/>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7750" b="1">
                <a:solidFill>
                  <a:schemeClr val="bg1"/>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41" name="Shape 371"/>
            <p:cNvSpPr/>
            <p:nvPr/>
          </p:nvSpPr>
          <p:spPr>
            <a:xfrm>
              <a:off x="331433" y="225134"/>
              <a:ext cx="188106" cy="400326"/>
            </a:xfrm>
            <a:prstGeom prst="rect">
              <a:avLst/>
            </a:prstGeom>
            <a:noFill/>
            <a:ln w="12700" cap="flat">
              <a:noFill/>
              <a:miter lim="400000"/>
            </a:ln>
            <a:effec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995">
                  <a:solidFill>
                    <a:schemeClr val="bg1"/>
                  </a:solidFill>
                  <a:latin typeface="微软雅黑" panose="020B0503020204020204" charset="-122"/>
                  <a:ea typeface="微软雅黑" panose="020B0503020204020204" charset="-122"/>
                  <a:cs typeface="+mn-ea"/>
                  <a:sym typeface="Source Han Sans K Normal" panose="020B0400000000000000" pitchFamily="34" charset="-128"/>
                </a:rPr>
                <a:t>5</a:t>
              </a:r>
              <a:endParaRPr sz="995">
                <a:solidFill>
                  <a:schemeClr val="bg1"/>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sp>
        <p:nvSpPr>
          <p:cNvPr id="43" name="Shape 373"/>
          <p:cNvSpPr/>
          <p:nvPr/>
        </p:nvSpPr>
        <p:spPr>
          <a:xfrm>
            <a:off x="991039" y="3409659"/>
            <a:ext cx="1283497" cy="801370"/>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7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87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46" name="Shape 376"/>
          <p:cNvSpPr/>
          <p:nvPr/>
        </p:nvSpPr>
        <p:spPr>
          <a:xfrm>
            <a:off x="2456624" y="3409659"/>
            <a:ext cx="1283497" cy="801370"/>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7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87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49" name="Shape 379"/>
          <p:cNvSpPr/>
          <p:nvPr/>
        </p:nvSpPr>
        <p:spPr>
          <a:xfrm>
            <a:off x="3896626" y="3409659"/>
            <a:ext cx="1283497" cy="801370"/>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7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87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52" name="Shape 382"/>
          <p:cNvSpPr/>
          <p:nvPr/>
        </p:nvSpPr>
        <p:spPr>
          <a:xfrm>
            <a:off x="5383046" y="3409659"/>
            <a:ext cx="1283497" cy="801370"/>
          </a:xfrm>
          <a:prstGeom prst="rect">
            <a:avLst/>
          </a:prstGeom>
          <a:noFill/>
          <a:ln w="12700" cap="flat">
            <a:noFill/>
            <a:miter lim="400000"/>
          </a:ln>
          <a:effectLst/>
        </p:spPr>
        <p:txBody>
          <a:bodyPr wrap="square" lIns="0" tIns="0" rIns="0" bIns="0" numCol="1" anchor="t">
            <a:spAutoFit/>
          </a:bodyPr>
          <a:lstStyle>
            <a:lvl1pPr>
              <a:defRPr sz="2000">
                <a:solidFill>
                  <a:srgbClr val="606B83"/>
                </a:solidFill>
                <a:latin typeface="STIXGeneral-Bold"/>
                <a:ea typeface="STIXGeneral-Bold"/>
                <a:cs typeface="STIXGeneral-Bold"/>
                <a:sym typeface="STIXGeneral-Bold"/>
              </a:defRPr>
            </a:lvl1pPr>
          </a:lstStyle>
          <a:p>
            <a:pPr algn="just">
              <a:lnSpc>
                <a:spcPct val="120000"/>
              </a:lnSpc>
            </a:pPr>
            <a:r>
              <a:rPr lang="en-US" altLang="zh-CN" sz="87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87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55" name="Shape 385"/>
          <p:cNvSpPr/>
          <p:nvPr/>
        </p:nvSpPr>
        <p:spPr>
          <a:xfrm>
            <a:off x="6848630" y="3409659"/>
            <a:ext cx="1283497" cy="801370"/>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7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87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Tree>
  </p:cSld>
  <p:clrMapOvr>
    <a:masterClrMapping/>
  </p:clrMapOvr>
  <mc:AlternateContent xmlns:mc="http://schemas.openxmlformats.org/markup-compatibility/2006">
    <mc:Choice xmlns:p14="http://schemas.microsoft.com/office/powerpoint/2010/main" Requires="p14">
      <p:transition p14:dur="9" advTm="3182">
        <p:comb dir="vert"/>
      </p:transition>
    </mc:Choice>
    <mc:Fallback>
      <p:transition advTm="3182">
        <p:comb dir="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8" name="组合 7"/>
          <p:cNvGrpSpPr/>
          <p:nvPr/>
        </p:nvGrpSpPr>
        <p:grpSpPr>
          <a:xfrm>
            <a:off x="156210" y="176530"/>
            <a:ext cx="8816340" cy="4818380"/>
            <a:chOff x="246" y="278"/>
            <a:chExt cx="13884" cy="7588"/>
          </a:xfrm>
        </p:grpSpPr>
        <p:sp>
          <p:nvSpPr>
            <p:cNvPr id="9" name="矩形 8"/>
            <p:cNvSpPr/>
            <p:nvPr/>
          </p:nvSpPr>
          <p:spPr>
            <a:xfrm>
              <a:off x="246" y="278"/>
              <a:ext cx="13885" cy="7589"/>
            </a:xfrm>
            <a:prstGeom prst="rect">
              <a:avLst/>
            </a:prstGeom>
            <a:solidFill>
              <a:srgbClr val="FEF9D9"/>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TextBox 8"/>
            <p:cNvSpPr txBox="1"/>
            <p:nvPr/>
          </p:nvSpPr>
          <p:spPr>
            <a:xfrm>
              <a:off x="436" y="531"/>
              <a:ext cx="3144" cy="436"/>
            </a:xfrm>
            <a:prstGeom prst="rect">
              <a:avLst/>
            </a:prstGeom>
            <a:noFill/>
          </p:spPr>
          <p:txBody>
            <a:bodyPr wrap="square" lIns="0" tIns="0" rIns="0" bIns="0" rtlCol="0" anchor="ctr">
              <a:spAutoFit/>
            </a:bodyPr>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输入标题内容</a:t>
              </a:r>
              <a:endParaRPr lang="en-US" altLang="zh-CN"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sp>
          <p:nvSpPr>
            <p:cNvPr id="16" name="TextBox 8"/>
            <p:cNvSpPr txBox="1"/>
            <p:nvPr/>
          </p:nvSpPr>
          <p:spPr>
            <a:xfrm>
              <a:off x="436" y="1069"/>
              <a:ext cx="3144" cy="193"/>
            </a:xfrm>
            <a:prstGeom prst="rect">
              <a:avLst/>
            </a:prstGeom>
            <a:noFill/>
          </p:spPr>
          <p:txBody>
            <a:bodyPr wrap="square" lIns="0" tIns="0" rIns="0" bIns="0" rtlCol="0" anchor="ctr">
              <a:spAutoFit/>
            </a:bodyPr>
            <a:p>
              <a:r>
                <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rPr>
                <a:t>CLICK TO ADD CAPTION TEXT</a:t>
              </a:r>
              <a:endParaRPr lang="en-US" altLang="zh-CN" sz="800" b="1" dirty="0">
                <a:solidFill>
                  <a:schemeClr val="tx1">
                    <a:lumMod val="75000"/>
                    <a:lumOff val="25000"/>
                  </a:schemeClr>
                </a:solidFill>
                <a:latin typeface="微软雅黑" panose="020B0503020204020204" charset="-122"/>
                <a:ea typeface="微软雅黑" panose="020B0503020204020204" charset="-122"/>
                <a:sym typeface="Source Han Sans K Normal" panose="020B0400000000000000" pitchFamily="34" charset="-128"/>
              </a:endParaRPr>
            </a:p>
          </p:txBody>
        </p:sp>
      </p:grpSp>
      <p:sp>
        <p:nvSpPr>
          <p:cNvPr id="17" name="TextBox 16"/>
          <p:cNvSpPr txBox="1"/>
          <p:nvPr/>
        </p:nvSpPr>
        <p:spPr>
          <a:xfrm>
            <a:off x="1038240" y="1549378"/>
            <a:ext cx="421640" cy="386080"/>
          </a:xfrm>
          <a:prstGeom prst="rect">
            <a:avLst/>
          </a:prstGeom>
          <a:noFill/>
        </p:spPr>
        <p:txBody>
          <a:bodyPr wrap="none" rtlCol="0">
            <a:spAutoFit/>
          </a:bodyPr>
          <a:lstStyle/>
          <a:p>
            <a:pPr algn="just">
              <a:lnSpc>
                <a:spcPct val="120000"/>
              </a:lnSpc>
            </a:pPr>
            <a:r>
              <a:rPr lang="en-US" sz="160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01</a:t>
            </a:r>
            <a:endParaRPr lang="en-US" sz="160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nvGrpSpPr>
          <p:cNvPr id="18" name="Group 17"/>
          <p:cNvGrpSpPr/>
          <p:nvPr/>
        </p:nvGrpSpPr>
        <p:grpSpPr>
          <a:xfrm>
            <a:off x="1355943" y="1549375"/>
            <a:ext cx="1694022" cy="810038"/>
            <a:chOff x="509993" y="4146958"/>
            <a:chExt cx="2041329" cy="1080172"/>
          </a:xfrm>
        </p:grpSpPr>
        <p:sp>
          <p:nvSpPr>
            <p:cNvPr id="19" name="TextBox 18"/>
            <p:cNvSpPr txBox="1"/>
            <p:nvPr/>
          </p:nvSpPr>
          <p:spPr>
            <a:xfrm>
              <a:off x="515135" y="4146958"/>
              <a:ext cx="1505888" cy="416607"/>
            </a:xfrm>
            <a:prstGeom prst="rect">
              <a:avLst/>
            </a:prstGeom>
            <a:noFill/>
          </p:spPr>
          <p:txBody>
            <a:bodyPr wrap="none" rtlCol="0">
              <a:spAutoFit/>
            </a:bodyPr>
            <a:lstStyle/>
            <a:p>
              <a:pPr>
                <a:lnSpc>
                  <a:spcPct val="120000"/>
                </a:lnSpc>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请替换文字内容 </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endParaRPr>
            </a:p>
          </p:txBody>
        </p:sp>
        <p:sp>
          <p:nvSpPr>
            <p:cNvPr id="20" name="Rectangle 19"/>
            <p:cNvSpPr/>
            <p:nvPr/>
          </p:nvSpPr>
          <p:spPr>
            <a:xfrm>
              <a:off x="509993" y="4448956"/>
              <a:ext cx="2041329" cy="778174"/>
            </a:xfrm>
            <a:prstGeom prst="rect">
              <a:avLst/>
            </a:prstGeom>
          </p:spPr>
          <p:txBody>
            <a:bodyPr wrap="square">
              <a:spAutoFit/>
            </a:bodyPr>
            <a:lstStyle/>
            <a:p>
              <a:pPr algn="just">
                <a:lnSpc>
                  <a:spcPct val="120000"/>
                </a:lnSpc>
              </a:pPr>
              <a:r>
                <a:rPr lang="en-US" altLang="zh-CN" sz="67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67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sp>
        <p:nvSpPr>
          <p:cNvPr id="21" name="TextBox 20"/>
          <p:cNvSpPr txBox="1"/>
          <p:nvPr/>
        </p:nvSpPr>
        <p:spPr>
          <a:xfrm>
            <a:off x="1038240" y="2392158"/>
            <a:ext cx="421640" cy="386080"/>
          </a:xfrm>
          <a:prstGeom prst="rect">
            <a:avLst/>
          </a:prstGeom>
          <a:noFill/>
        </p:spPr>
        <p:txBody>
          <a:bodyPr wrap="none" rtlCol="0">
            <a:spAutoFit/>
          </a:bodyPr>
          <a:lstStyle/>
          <a:p>
            <a:pPr algn="just">
              <a:lnSpc>
                <a:spcPct val="120000"/>
              </a:lnSpc>
            </a:pPr>
            <a:r>
              <a:rPr lang="en-US" sz="160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02</a:t>
            </a:r>
            <a:endParaRPr lang="en-US" sz="160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25" name="TextBox 24"/>
          <p:cNvSpPr txBox="1"/>
          <p:nvPr/>
        </p:nvSpPr>
        <p:spPr>
          <a:xfrm>
            <a:off x="1038240" y="3234938"/>
            <a:ext cx="421640" cy="386080"/>
          </a:xfrm>
          <a:prstGeom prst="rect">
            <a:avLst/>
          </a:prstGeom>
          <a:noFill/>
        </p:spPr>
        <p:txBody>
          <a:bodyPr wrap="none" rtlCol="0">
            <a:spAutoFit/>
          </a:bodyPr>
          <a:lstStyle/>
          <a:p>
            <a:pPr algn="just">
              <a:lnSpc>
                <a:spcPct val="120000"/>
              </a:lnSpc>
            </a:pPr>
            <a:r>
              <a:rPr lang="en-US" sz="160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03</a:t>
            </a:r>
            <a:endParaRPr lang="en-US" sz="160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nvGrpSpPr>
          <p:cNvPr id="33" name="Group 32"/>
          <p:cNvGrpSpPr/>
          <p:nvPr/>
        </p:nvGrpSpPr>
        <p:grpSpPr>
          <a:xfrm>
            <a:off x="1355943" y="3234934"/>
            <a:ext cx="1694022" cy="810038"/>
            <a:chOff x="509993" y="4146958"/>
            <a:chExt cx="2041329" cy="1080172"/>
          </a:xfrm>
        </p:grpSpPr>
        <p:sp>
          <p:nvSpPr>
            <p:cNvPr id="34" name="TextBox 33"/>
            <p:cNvSpPr txBox="1"/>
            <p:nvPr/>
          </p:nvSpPr>
          <p:spPr>
            <a:xfrm>
              <a:off x="515135" y="4146958"/>
              <a:ext cx="1505888" cy="416607"/>
            </a:xfrm>
            <a:prstGeom prst="rect">
              <a:avLst/>
            </a:prstGeom>
            <a:noFill/>
          </p:spPr>
          <p:txBody>
            <a:bodyPr wrap="none" rtlCol="0">
              <a:spAutoFit/>
            </a:bodyPr>
            <a:lstStyle/>
            <a:p>
              <a:pPr>
                <a:lnSpc>
                  <a:spcPct val="120000"/>
                </a:lnSpc>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请替换文字内容 </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endParaRPr>
            </a:p>
          </p:txBody>
        </p:sp>
        <p:sp>
          <p:nvSpPr>
            <p:cNvPr id="35" name="Rectangle 34"/>
            <p:cNvSpPr/>
            <p:nvPr/>
          </p:nvSpPr>
          <p:spPr>
            <a:xfrm>
              <a:off x="509993" y="4448956"/>
              <a:ext cx="2041329" cy="778174"/>
            </a:xfrm>
            <a:prstGeom prst="rect">
              <a:avLst/>
            </a:prstGeom>
          </p:spPr>
          <p:txBody>
            <a:bodyPr wrap="square">
              <a:spAutoFit/>
            </a:bodyPr>
            <a:lstStyle/>
            <a:p>
              <a:pPr algn="just">
                <a:lnSpc>
                  <a:spcPct val="120000"/>
                </a:lnSpc>
              </a:pPr>
              <a:r>
                <a:rPr lang="en-US" altLang="zh-CN" sz="67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67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36" name="Group 35"/>
          <p:cNvGrpSpPr/>
          <p:nvPr/>
        </p:nvGrpSpPr>
        <p:grpSpPr>
          <a:xfrm>
            <a:off x="1355943" y="2392154"/>
            <a:ext cx="1694022" cy="810038"/>
            <a:chOff x="509993" y="4146958"/>
            <a:chExt cx="2041329" cy="1080172"/>
          </a:xfrm>
        </p:grpSpPr>
        <p:sp>
          <p:nvSpPr>
            <p:cNvPr id="37" name="TextBox 36"/>
            <p:cNvSpPr txBox="1"/>
            <p:nvPr/>
          </p:nvSpPr>
          <p:spPr>
            <a:xfrm>
              <a:off x="515135" y="4146958"/>
              <a:ext cx="1505888" cy="416607"/>
            </a:xfrm>
            <a:prstGeom prst="rect">
              <a:avLst/>
            </a:prstGeom>
            <a:noFill/>
          </p:spPr>
          <p:txBody>
            <a:bodyPr wrap="none" rtlCol="0">
              <a:spAutoFit/>
            </a:bodyPr>
            <a:lstStyle/>
            <a:p>
              <a:pPr>
                <a:lnSpc>
                  <a:spcPct val="120000"/>
                </a:lnSpc>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rPr>
                <a:t>请替换文字内容 </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ans K Normal" panose="020B0400000000000000" pitchFamily="34" charset="-128"/>
              </a:endParaRPr>
            </a:p>
          </p:txBody>
        </p:sp>
        <p:sp>
          <p:nvSpPr>
            <p:cNvPr id="38" name="Rectangle 37"/>
            <p:cNvSpPr/>
            <p:nvPr/>
          </p:nvSpPr>
          <p:spPr>
            <a:xfrm>
              <a:off x="509993" y="4448956"/>
              <a:ext cx="2041329" cy="778174"/>
            </a:xfrm>
            <a:prstGeom prst="rect">
              <a:avLst/>
            </a:prstGeom>
          </p:spPr>
          <p:txBody>
            <a:bodyPr wrap="square">
              <a:spAutoFit/>
            </a:bodyPr>
            <a:lstStyle/>
            <a:p>
              <a:pPr algn="just">
                <a:lnSpc>
                  <a:spcPct val="120000"/>
                </a:lnSpc>
              </a:pPr>
              <a:r>
                <a:rPr lang="en-US" altLang="zh-CN" sz="67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Please replace text, click add relevant headline, modify the text content, also can copy your content to this directly.</a:t>
              </a:r>
              <a:endParaRPr lang="en-US" altLang="zh-CN" sz="67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nvGrpSpPr>
          <p:cNvPr id="39" name="Group 38"/>
          <p:cNvGrpSpPr/>
          <p:nvPr/>
        </p:nvGrpSpPr>
        <p:grpSpPr>
          <a:xfrm>
            <a:off x="3184074" y="1457790"/>
            <a:ext cx="2670160" cy="2656118"/>
            <a:chOff x="3941832" y="1770540"/>
            <a:chExt cx="4308332" cy="4285673"/>
          </a:xfrm>
        </p:grpSpPr>
        <p:sp>
          <p:nvSpPr>
            <p:cNvPr id="40" name="Freeform 39"/>
            <p:cNvSpPr/>
            <p:nvPr/>
          </p:nvSpPr>
          <p:spPr>
            <a:xfrm>
              <a:off x="4112274" y="1770540"/>
              <a:ext cx="4137890" cy="4137892"/>
            </a:xfrm>
            <a:custGeom>
              <a:avLst/>
              <a:gdLst>
                <a:gd name="connsiteX0" fmla="*/ 2275840 w 4551680"/>
                <a:gd name="connsiteY0" fmla="*/ 0 h 4551680"/>
                <a:gd name="connsiteX1" fmla="*/ 4246775 w 4551680"/>
                <a:gd name="connsiteY1" fmla="*/ 1137920 h 4551680"/>
                <a:gd name="connsiteX2" fmla="*/ 4246775 w 4551680"/>
                <a:gd name="connsiteY2" fmla="*/ 3413760 h 4551680"/>
                <a:gd name="connsiteX3" fmla="*/ 2275840 w 4551680"/>
                <a:gd name="connsiteY3" fmla="*/ 2275840 h 4551680"/>
                <a:gd name="connsiteX4" fmla="*/ 2275840 w 4551680"/>
                <a:gd name="connsiteY4" fmla="*/ 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2275840" y="0"/>
                  </a:moveTo>
                  <a:cubicBezTo>
                    <a:pt x="3088919" y="0"/>
                    <a:pt x="3840236" y="433773"/>
                    <a:pt x="4246775" y="1137920"/>
                  </a:cubicBezTo>
                  <a:cubicBezTo>
                    <a:pt x="4653315" y="1842067"/>
                    <a:pt x="4653315" y="2709613"/>
                    <a:pt x="4246775" y="3413760"/>
                  </a:cubicBezTo>
                  <a:lnTo>
                    <a:pt x="2275840" y="2275840"/>
                  </a:lnTo>
                  <a:lnTo>
                    <a:pt x="2275840" y="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8460" tIns="772836" rIns="444908" bIns="1723709" numCol="1" spcCol="1270" anchor="ctr" anchorCtr="0">
              <a:noAutofit/>
            </a:bodyPr>
            <a:lstStyle/>
            <a:p>
              <a:pPr algn="just" defTabSz="2437130">
                <a:lnSpc>
                  <a:spcPct val="120000"/>
                </a:lnSpc>
                <a:spcAft>
                  <a:spcPct val="35000"/>
                </a:spcAft>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41" name="Freeform 40"/>
            <p:cNvSpPr/>
            <p:nvPr/>
          </p:nvSpPr>
          <p:spPr>
            <a:xfrm>
              <a:off x="4027053" y="1918321"/>
              <a:ext cx="4137890" cy="4137892"/>
            </a:xfrm>
            <a:custGeom>
              <a:avLst/>
              <a:gdLst>
                <a:gd name="connsiteX0" fmla="*/ 4246775 w 4551680"/>
                <a:gd name="connsiteY0" fmla="*/ 3413760 h 4551680"/>
                <a:gd name="connsiteX1" fmla="*/ 2275840 w 4551680"/>
                <a:gd name="connsiteY1" fmla="*/ 4551680 h 4551680"/>
                <a:gd name="connsiteX2" fmla="*/ 304905 w 4551680"/>
                <a:gd name="connsiteY2" fmla="*/ 3413760 h 4551680"/>
                <a:gd name="connsiteX3" fmla="*/ 2275840 w 4551680"/>
                <a:gd name="connsiteY3" fmla="*/ 2275840 h 4551680"/>
                <a:gd name="connsiteX4" fmla="*/ 424677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4246775" y="3413760"/>
                  </a:moveTo>
                  <a:cubicBezTo>
                    <a:pt x="3840235" y="4117907"/>
                    <a:pt x="3088919" y="4551680"/>
                    <a:pt x="2275840" y="4551680"/>
                  </a:cubicBezTo>
                  <a:cubicBezTo>
                    <a:pt x="1462761" y="4551680"/>
                    <a:pt x="711444" y="4117907"/>
                    <a:pt x="304905" y="3413760"/>
                  </a:cubicBezTo>
                  <a:lnTo>
                    <a:pt x="2275840" y="2275840"/>
                  </a:lnTo>
                  <a:lnTo>
                    <a:pt x="4246775" y="341376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74616" tIns="2276541" rIns="833980" bIns="366673" numCol="1" spcCol="1270" anchor="ctr" anchorCtr="0">
              <a:noAutofit/>
            </a:bodyPr>
            <a:lstStyle/>
            <a:p>
              <a:pPr algn="just" defTabSz="3046095">
                <a:lnSpc>
                  <a:spcPct val="120000"/>
                </a:lnSpc>
                <a:spcAft>
                  <a:spcPct val="35000"/>
                </a:spcAft>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42" name="Freeform 41"/>
            <p:cNvSpPr/>
            <p:nvPr/>
          </p:nvSpPr>
          <p:spPr>
            <a:xfrm>
              <a:off x="3941832" y="1770540"/>
              <a:ext cx="4137890" cy="4137892"/>
            </a:xfrm>
            <a:custGeom>
              <a:avLst/>
              <a:gdLst>
                <a:gd name="connsiteX0" fmla="*/ 304905 w 4551680"/>
                <a:gd name="connsiteY0" fmla="*/ 3413760 h 4551680"/>
                <a:gd name="connsiteX1" fmla="*/ 304905 w 4551680"/>
                <a:gd name="connsiteY1" fmla="*/ 1137920 h 4551680"/>
                <a:gd name="connsiteX2" fmla="*/ 2275840 w 4551680"/>
                <a:gd name="connsiteY2" fmla="*/ 0 h 4551680"/>
                <a:gd name="connsiteX3" fmla="*/ 2275840 w 4551680"/>
                <a:gd name="connsiteY3" fmla="*/ 2275840 h 4551680"/>
                <a:gd name="connsiteX4" fmla="*/ 30490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304905" y="3413760"/>
                  </a:moveTo>
                  <a:cubicBezTo>
                    <a:pt x="-101635" y="2709613"/>
                    <a:pt x="-101635" y="1842067"/>
                    <a:pt x="304905" y="1137920"/>
                  </a:cubicBezTo>
                  <a:cubicBezTo>
                    <a:pt x="711445" y="433773"/>
                    <a:pt x="1462761" y="0"/>
                    <a:pt x="2275840" y="0"/>
                  </a:cubicBezTo>
                  <a:lnTo>
                    <a:pt x="2275840" y="2275840"/>
                  </a:lnTo>
                  <a:lnTo>
                    <a:pt x="304905" y="341376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44909" tIns="772836" rIns="1848459" bIns="1723709" numCol="1" spcCol="1270" anchor="ctr" anchorCtr="0">
              <a:noAutofit/>
            </a:bodyPr>
            <a:lstStyle/>
            <a:p>
              <a:pPr algn="just" defTabSz="2437130">
                <a:lnSpc>
                  <a:spcPct val="120000"/>
                </a:lnSpc>
                <a:spcAft>
                  <a:spcPct val="35000"/>
                </a:spcAft>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grpSp>
      <p:sp>
        <p:nvSpPr>
          <p:cNvPr id="46" name="Freeform 45"/>
          <p:cNvSpPr>
            <a:spLocks noEditPoints="1"/>
          </p:cNvSpPr>
          <p:nvPr/>
        </p:nvSpPr>
        <p:spPr bwMode="auto">
          <a:xfrm>
            <a:off x="4238724" y="3383877"/>
            <a:ext cx="560859" cy="327851"/>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chemeClr val="bg1"/>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grpSp>
        <p:nvGrpSpPr>
          <p:cNvPr id="47" name="Group 46"/>
          <p:cNvGrpSpPr/>
          <p:nvPr/>
        </p:nvGrpSpPr>
        <p:grpSpPr>
          <a:xfrm>
            <a:off x="3615265" y="2228772"/>
            <a:ext cx="493286" cy="386654"/>
            <a:chOff x="7200839" y="1790292"/>
            <a:chExt cx="795921" cy="623870"/>
          </a:xfrm>
          <a:solidFill>
            <a:schemeClr val="bg1"/>
          </a:solidFill>
        </p:grpSpPr>
        <p:sp>
          <p:nvSpPr>
            <p:cNvPr id="48" name="Freeform 47"/>
            <p:cNvSpPr/>
            <p:nvPr/>
          </p:nvSpPr>
          <p:spPr bwMode="auto">
            <a:xfrm>
              <a:off x="7235971" y="1790292"/>
              <a:ext cx="760789" cy="434110"/>
            </a:xfrm>
            <a:custGeom>
              <a:avLst/>
              <a:gdLst>
                <a:gd name="T0" fmla="*/ 295 w 628"/>
                <a:gd name="T1" fmla="*/ 232 h 334"/>
                <a:gd name="T2" fmla="*/ 295 w 628"/>
                <a:gd name="T3" fmla="*/ 232 h 334"/>
                <a:gd name="T4" fmla="*/ 295 w 628"/>
                <a:gd name="T5" fmla="*/ 232 h 334"/>
                <a:gd name="T6" fmla="*/ 295 w 628"/>
                <a:gd name="T7" fmla="*/ 232 h 334"/>
                <a:gd name="T8" fmla="*/ 430 w 628"/>
                <a:gd name="T9" fmla="*/ 334 h 334"/>
                <a:gd name="T10" fmla="*/ 628 w 628"/>
                <a:gd name="T11" fmla="*/ 218 h 334"/>
                <a:gd name="T12" fmla="*/ 494 w 628"/>
                <a:gd name="T13" fmla="*/ 114 h 334"/>
                <a:gd name="T14" fmla="*/ 305 w 628"/>
                <a:gd name="T15" fmla="*/ 225 h 334"/>
                <a:gd name="T16" fmla="*/ 305 w 628"/>
                <a:gd name="T17" fmla="*/ 3 h 334"/>
                <a:gd name="T18" fmla="*/ 494 w 628"/>
                <a:gd name="T19" fmla="*/ 114 h 334"/>
                <a:gd name="T20" fmla="*/ 600 w 628"/>
                <a:gd name="T21" fmla="*/ 102 h 334"/>
                <a:gd name="T22" fmla="*/ 437 w 628"/>
                <a:gd name="T23" fmla="*/ 7 h 334"/>
                <a:gd name="T24" fmla="*/ 305 w 628"/>
                <a:gd name="T25" fmla="*/ 0 h 334"/>
                <a:gd name="T26" fmla="*/ 305 w 628"/>
                <a:gd name="T27" fmla="*/ 0 h 334"/>
                <a:gd name="T28" fmla="*/ 302 w 628"/>
                <a:gd name="T29" fmla="*/ 0 h 334"/>
                <a:gd name="T30" fmla="*/ 300 w 628"/>
                <a:gd name="T31" fmla="*/ 0 h 334"/>
                <a:gd name="T32" fmla="*/ 295 w 628"/>
                <a:gd name="T33" fmla="*/ 0 h 334"/>
                <a:gd name="T34" fmla="*/ 295 w 628"/>
                <a:gd name="T35" fmla="*/ 0 h 334"/>
                <a:gd name="T36" fmla="*/ 165 w 628"/>
                <a:gd name="T37" fmla="*/ 7 h 334"/>
                <a:gd name="T38" fmla="*/ 0 w 628"/>
                <a:gd name="T39" fmla="*/ 102 h 334"/>
                <a:gd name="T40" fmla="*/ 108 w 628"/>
                <a:gd name="T41" fmla="*/ 114 h 334"/>
                <a:gd name="T42" fmla="*/ 295 w 628"/>
                <a:gd name="T43" fmla="*/ 3 h 334"/>
                <a:gd name="T44" fmla="*/ 295 w 628"/>
                <a:gd name="T45" fmla="*/ 232 h 334"/>
                <a:gd name="T46" fmla="*/ 295 w 628"/>
                <a:gd name="T47" fmla="*/ 232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8" h="334">
                  <a:moveTo>
                    <a:pt x="295" y="232"/>
                  </a:moveTo>
                  <a:lnTo>
                    <a:pt x="295" y="232"/>
                  </a:lnTo>
                  <a:lnTo>
                    <a:pt x="295" y="232"/>
                  </a:lnTo>
                  <a:lnTo>
                    <a:pt x="295" y="232"/>
                  </a:lnTo>
                  <a:lnTo>
                    <a:pt x="430" y="334"/>
                  </a:lnTo>
                  <a:lnTo>
                    <a:pt x="628" y="218"/>
                  </a:lnTo>
                  <a:lnTo>
                    <a:pt x="494" y="114"/>
                  </a:lnTo>
                  <a:lnTo>
                    <a:pt x="305" y="225"/>
                  </a:lnTo>
                  <a:lnTo>
                    <a:pt x="305" y="3"/>
                  </a:lnTo>
                  <a:lnTo>
                    <a:pt x="494" y="114"/>
                  </a:lnTo>
                  <a:lnTo>
                    <a:pt x="600" y="102"/>
                  </a:lnTo>
                  <a:lnTo>
                    <a:pt x="437" y="7"/>
                  </a:lnTo>
                  <a:lnTo>
                    <a:pt x="305" y="0"/>
                  </a:lnTo>
                  <a:lnTo>
                    <a:pt x="305" y="0"/>
                  </a:lnTo>
                  <a:lnTo>
                    <a:pt x="302" y="0"/>
                  </a:lnTo>
                  <a:lnTo>
                    <a:pt x="300" y="0"/>
                  </a:lnTo>
                  <a:lnTo>
                    <a:pt x="295" y="0"/>
                  </a:lnTo>
                  <a:lnTo>
                    <a:pt x="295" y="0"/>
                  </a:lnTo>
                  <a:lnTo>
                    <a:pt x="165" y="7"/>
                  </a:lnTo>
                  <a:lnTo>
                    <a:pt x="0" y="102"/>
                  </a:lnTo>
                  <a:lnTo>
                    <a:pt x="108" y="114"/>
                  </a:lnTo>
                  <a:lnTo>
                    <a:pt x="295" y="3"/>
                  </a:lnTo>
                  <a:lnTo>
                    <a:pt x="295" y="232"/>
                  </a:lnTo>
                  <a:lnTo>
                    <a:pt x="295" y="2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49" name="Freeform 48"/>
            <p:cNvSpPr/>
            <p:nvPr/>
          </p:nvSpPr>
          <p:spPr bwMode="auto">
            <a:xfrm>
              <a:off x="7200839" y="1941061"/>
              <a:ext cx="392509" cy="289840"/>
            </a:xfrm>
            <a:custGeom>
              <a:avLst/>
              <a:gdLst>
                <a:gd name="T0" fmla="*/ 0 w 324"/>
                <a:gd name="T1" fmla="*/ 100 h 223"/>
                <a:gd name="T2" fmla="*/ 187 w 324"/>
                <a:gd name="T3" fmla="*/ 223 h 223"/>
                <a:gd name="T4" fmla="*/ 324 w 324"/>
                <a:gd name="T5" fmla="*/ 116 h 223"/>
                <a:gd name="T6" fmla="*/ 130 w 324"/>
                <a:gd name="T7" fmla="*/ 0 h 223"/>
                <a:gd name="T8" fmla="*/ 0 w 324"/>
                <a:gd name="T9" fmla="*/ 100 h 223"/>
              </a:gdLst>
              <a:ahLst/>
              <a:cxnLst>
                <a:cxn ang="0">
                  <a:pos x="T0" y="T1"/>
                </a:cxn>
                <a:cxn ang="0">
                  <a:pos x="T2" y="T3"/>
                </a:cxn>
                <a:cxn ang="0">
                  <a:pos x="T4" y="T5"/>
                </a:cxn>
                <a:cxn ang="0">
                  <a:pos x="T6" y="T7"/>
                </a:cxn>
                <a:cxn ang="0">
                  <a:pos x="T8" y="T9"/>
                </a:cxn>
              </a:cxnLst>
              <a:rect l="0" t="0" r="r" b="b"/>
              <a:pathLst>
                <a:path w="324" h="223">
                  <a:moveTo>
                    <a:pt x="0" y="100"/>
                  </a:moveTo>
                  <a:lnTo>
                    <a:pt x="187" y="223"/>
                  </a:lnTo>
                  <a:lnTo>
                    <a:pt x="324" y="116"/>
                  </a:lnTo>
                  <a:lnTo>
                    <a:pt x="130" y="0"/>
                  </a:lnTo>
                  <a:lnTo>
                    <a:pt x="0"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sp>
          <p:nvSpPr>
            <p:cNvPr id="50" name="Freeform 49"/>
            <p:cNvSpPr/>
            <p:nvPr/>
          </p:nvSpPr>
          <p:spPr bwMode="auto">
            <a:xfrm>
              <a:off x="7353482" y="2116524"/>
              <a:ext cx="477310" cy="297638"/>
            </a:xfrm>
            <a:custGeom>
              <a:avLst/>
              <a:gdLst>
                <a:gd name="T0" fmla="*/ 198 w 394"/>
                <a:gd name="T1" fmla="*/ 0 h 229"/>
                <a:gd name="T2" fmla="*/ 61 w 394"/>
                <a:gd name="T3" fmla="*/ 109 h 229"/>
                <a:gd name="T4" fmla="*/ 0 w 394"/>
                <a:gd name="T5" fmla="*/ 71 h 229"/>
                <a:gd name="T6" fmla="*/ 0 w 394"/>
                <a:gd name="T7" fmla="*/ 114 h 229"/>
                <a:gd name="T8" fmla="*/ 198 w 394"/>
                <a:gd name="T9" fmla="*/ 229 h 229"/>
                <a:gd name="T10" fmla="*/ 394 w 394"/>
                <a:gd name="T11" fmla="*/ 116 h 229"/>
                <a:gd name="T12" fmla="*/ 394 w 394"/>
                <a:gd name="T13" fmla="*/ 64 h 229"/>
                <a:gd name="T14" fmla="*/ 335 w 394"/>
                <a:gd name="T15" fmla="*/ 104 h 229"/>
                <a:gd name="T16" fmla="*/ 198 w 394"/>
                <a:gd name="T17"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229">
                  <a:moveTo>
                    <a:pt x="198" y="0"/>
                  </a:moveTo>
                  <a:lnTo>
                    <a:pt x="61" y="109"/>
                  </a:lnTo>
                  <a:lnTo>
                    <a:pt x="0" y="71"/>
                  </a:lnTo>
                  <a:lnTo>
                    <a:pt x="0" y="114"/>
                  </a:lnTo>
                  <a:lnTo>
                    <a:pt x="198" y="229"/>
                  </a:lnTo>
                  <a:lnTo>
                    <a:pt x="394" y="116"/>
                  </a:lnTo>
                  <a:lnTo>
                    <a:pt x="394" y="64"/>
                  </a:lnTo>
                  <a:lnTo>
                    <a:pt x="335" y="104"/>
                  </a:lnTo>
                  <a:lnTo>
                    <a:pt x="19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grpSp>
      <p:sp>
        <p:nvSpPr>
          <p:cNvPr id="51" name="Freeform 50"/>
          <p:cNvSpPr/>
          <p:nvPr/>
        </p:nvSpPr>
        <p:spPr bwMode="auto">
          <a:xfrm>
            <a:off x="4927394" y="2130156"/>
            <a:ext cx="365647" cy="541316"/>
          </a:xfrm>
          <a:custGeom>
            <a:avLst/>
            <a:gdLst>
              <a:gd name="T0" fmla="*/ 25 w 206"/>
              <a:gd name="T1" fmla="*/ 112 h 284"/>
              <a:gd name="T2" fmla="*/ 25 w 206"/>
              <a:gd name="T3" fmla="*/ 64 h 284"/>
              <a:gd name="T4" fmla="*/ 5 w 206"/>
              <a:gd name="T5" fmla="*/ 64 h 284"/>
              <a:gd name="T6" fmla="*/ 4 w 206"/>
              <a:gd name="T7" fmla="*/ 60 h 284"/>
              <a:gd name="T8" fmla="*/ 104 w 206"/>
              <a:gd name="T9" fmla="*/ 2 h 284"/>
              <a:gd name="T10" fmla="*/ 117 w 206"/>
              <a:gd name="T11" fmla="*/ 2 h 284"/>
              <a:gd name="T12" fmla="*/ 145 w 206"/>
              <a:gd name="T13" fmla="*/ 25 h 284"/>
              <a:gd name="T14" fmla="*/ 145 w 206"/>
              <a:gd name="T15" fmla="*/ 2 h 284"/>
              <a:gd name="T16" fmla="*/ 168 w 206"/>
              <a:gd name="T17" fmla="*/ 2 h 284"/>
              <a:gd name="T18" fmla="*/ 168 w 206"/>
              <a:gd name="T19" fmla="*/ 40 h 284"/>
              <a:gd name="T20" fmla="*/ 184 w 206"/>
              <a:gd name="T21" fmla="*/ 49 h 284"/>
              <a:gd name="T22" fmla="*/ 184 w 206"/>
              <a:gd name="T23" fmla="*/ 49 h 284"/>
              <a:gd name="T24" fmla="*/ 184 w 206"/>
              <a:gd name="T25" fmla="*/ 49 h 284"/>
              <a:gd name="T26" fmla="*/ 202 w 206"/>
              <a:gd name="T27" fmla="*/ 60 h 284"/>
              <a:gd name="T28" fmla="*/ 201 w 206"/>
              <a:gd name="T29" fmla="*/ 64 h 284"/>
              <a:gd name="T30" fmla="*/ 184 w 206"/>
              <a:gd name="T31" fmla="*/ 64 h 284"/>
              <a:gd name="T32" fmla="*/ 184 w 206"/>
              <a:gd name="T33" fmla="*/ 117 h 284"/>
              <a:gd name="T34" fmla="*/ 169 w 206"/>
              <a:gd name="T35" fmla="*/ 134 h 284"/>
              <a:gd name="T36" fmla="*/ 136 w 206"/>
              <a:gd name="T37" fmla="*/ 134 h 284"/>
              <a:gd name="T38" fmla="*/ 129 w 206"/>
              <a:gd name="T39" fmla="*/ 137 h 284"/>
              <a:gd name="T40" fmla="*/ 140 w 206"/>
              <a:gd name="T41" fmla="*/ 155 h 284"/>
              <a:gd name="T42" fmla="*/ 139 w 206"/>
              <a:gd name="T43" fmla="*/ 160 h 284"/>
              <a:gd name="T44" fmla="*/ 118 w 206"/>
              <a:gd name="T45" fmla="*/ 161 h 284"/>
              <a:gd name="T46" fmla="*/ 119 w 206"/>
              <a:gd name="T47" fmla="*/ 168 h 284"/>
              <a:gd name="T48" fmla="*/ 130 w 206"/>
              <a:gd name="T49" fmla="*/ 179 h 284"/>
              <a:gd name="T50" fmla="*/ 115 w 206"/>
              <a:gd name="T51" fmla="*/ 195 h 284"/>
              <a:gd name="T52" fmla="*/ 129 w 206"/>
              <a:gd name="T53" fmla="*/ 211 h 284"/>
              <a:gd name="T54" fmla="*/ 129 w 206"/>
              <a:gd name="T55" fmla="*/ 220 h 284"/>
              <a:gd name="T56" fmla="*/ 115 w 206"/>
              <a:gd name="T57" fmla="*/ 235 h 284"/>
              <a:gd name="T58" fmla="*/ 124 w 206"/>
              <a:gd name="T59" fmla="*/ 248 h 284"/>
              <a:gd name="T60" fmla="*/ 124 w 206"/>
              <a:gd name="T61" fmla="*/ 260 h 284"/>
              <a:gd name="T62" fmla="*/ 102 w 206"/>
              <a:gd name="T63" fmla="*/ 284 h 284"/>
              <a:gd name="T64" fmla="*/ 86 w 206"/>
              <a:gd name="T65" fmla="*/ 264 h 284"/>
              <a:gd name="T66" fmla="*/ 85 w 206"/>
              <a:gd name="T67" fmla="*/ 163 h 284"/>
              <a:gd name="T68" fmla="*/ 83 w 206"/>
              <a:gd name="T69" fmla="*/ 160 h 284"/>
              <a:gd name="T70" fmla="*/ 71 w 206"/>
              <a:gd name="T71" fmla="*/ 159 h 284"/>
              <a:gd name="T72" fmla="*/ 68 w 206"/>
              <a:gd name="T73" fmla="*/ 152 h 284"/>
              <a:gd name="T74" fmla="*/ 77 w 206"/>
              <a:gd name="T75" fmla="*/ 140 h 284"/>
              <a:gd name="T76" fmla="*/ 78 w 206"/>
              <a:gd name="T77" fmla="*/ 136 h 284"/>
              <a:gd name="T78" fmla="*/ 73 w 206"/>
              <a:gd name="T79" fmla="*/ 134 h 284"/>
              <a:gd name="T80" fmla="*/ 40 w 206"/>
              <a:gd name="T81" fmla="*/ 134 h 284"/>
              <a:gd name="T82" fmla="*/ 25 w 206"/>
              <a:gd name="T83" fmla="*/ 11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84">
                <a:moveTo>
                  <a:pt x="25" y="112"/>
                </a:moveTo>
                <a:cubicBezTo>
                  <a:pt x="25" y="64"/>
                  <a:pt x="25" y="64"/>
                  <a:pt x="25" y="64"/>
                </a:cubicBezTo>
                <a:cubicBezTo>
                  <a:pt x="5" y="64"/>
                  <a:pt x="5" y="64"/>
                  <a:pt x="5" y="64"/>
                </a:cubicBezTo>
                <a:cubicBezTo>
                  <a:pt x="1" y="64"/>
                  <a:pt x="0" y="62"/>
                  <a:pt x="4" y="60"/>
                </a:cubicBezTo>
                <a:cubicBezTo>
                  <a:pt x="104" y="2"/>
                  <a:pt x="104" y="2"/>
                  <a:pt x="104" y="2"/>
                </a:cubicBezTo>
                <a:cubicBezTo>
                  <a:pt x="107" y="0"/>
                  <a:pt x="113" y="0"/>
                  <a:pt x="117" y="2"/>
                </a:cubicBezTo>
                <a:cubicBezTo>
                  <a:pt x="145" y="25"/>
                  <a:pt x="145" y="25"/>
                  <a:pt x="145" y="25"/>
                </a:cubicBezTo>
                <a:cubicBezTo>
                  <a:pt x="145" y="2"/>
                  <a:pt x="145" y="2"/>
                  <a:pt x="145" y="2"/>
                </a:cubicBezTo>
                <a:cubicBezTo>
                  <a:pt x="168" y="2"/>
                  <a:pt x="168" y="2"/>
                  <a:pt x="168" y="2"/>
                </a:cubicBezTo>
                <a:cubicBezTo>
                  <a:pt x="168" y="40"/>
                  <a:pt x="168" y="40"/>
                  <a:pt x="168" y="40"/>
                </a:cubicBezTo>
                <a:cubicBezTo>
                  <a:pt x="184" y="49"/>
                  <a:pt x="184" y="49"/>
                  <a:pt x="184" y="49"/>
                </a:cubicBezTo>
                <a:cubicBezTo>
                  <a:pt x="184" y="49"/>
                  <a:pt x="184" y="49"/>
                  <a:pt x="184" y="49"/>
                </a:cubicBezTo>
                <a:cubicBezTo>
                  <a:pt x="184" y="49"/>
                  <a:pt x="184" y="49"/>
                  <a:pt x="184" y="49"/>
                </a:cubicBezTo>
                <a:cubicBezTo>
                  <a:pt x="202" y="60"/>
                  <a:pt x="202" y="60"/>
                  <a:pt x="202" y="60"/>
                </a:cubicBezTo>
                <a:cubicBezTo>
                  <a:pt x="206" y="62"/>
                  <a:pt x="205" y="64"/>
                  <a:pt x="201" y="64"/>
                </a:cubicBezTo>
                <a:cubicBezTo>
                  <a:pt x="184" y="64"/>
                  <a:pt x="184" y="64"/>
                  <a:pt x="184" y="64"/>
                </a:cubicBezTo>
                <a:cubicBezTo>
                  <a:pt x="184" y="117"/>
                  <a:pt x="184" y="117"/>
                  <a:pt x="184" y="117"/>
                </a:cubicBezTo>
                <a:cubicBezTo>
                  <a:pt x="184" y="117"/>
                  <a:pt x="185" y="134"/>
                  <a:pt x="169" y="134"/>
                </a:cubicBezTo>
                <a:cubicBezTo>
                  <a:pt x="136" y="134"/>
                  <a:pt x="136" y="134"/>
                  <a:pt x="136" y="134"/>
                </a:cubicBezTo>
                <a:cubicBezTo>
                  <a:pt x="134" y="135"/>
                  <a:pt x="131" y="136"/>
                  <a:pt x="129" y="137"/>
                </a:cubicBezTo>
                <a:cubicBezTo>
                  <a:pt x="140" y="155"/>
                  <a:pt x="140" y="155"/>
                  <a:pt x="140" y="155"/>
                </a:cubicBezTo>
                <a:cubicBezTo>
                  <a:pt x="142" y="159"/>
                  <a:pt x="139" y="160"/>
                  <a:pt x="139" y="160"/>
                </a:cubicBezTo>
                <a:cubicBezTo>
                  <a:pt x="118" y="161"/>
                  <a:pt x="118" y="161"/>
                  <a:pt x="118" y="161"/>
                </a:cubicBezTo>
                <a:cubicBezTo>
                  <a:pt x="119" y="168"/>
                  <a:pt x="119" y="168"/>
                  <a:pt x="119" y="168"/>
                </a:cubicBezTo>
                <a:cubicBezTo>
                  <a:pt x="130" y="179"/>
                  <a:pt x="130" y="179"/>
                  <a:pt x="130" y="179"/>
                </a:cubicBezTo>
                <a:cubicBezTo>
                  <a:pt x="115" y="195"/>
                  <a:pt x="115" y="195"/>
                  <a:pt x="115" y="195"/>
                </a:cubicBezTo>
                <a:cubicBezTo>
                  <a:pt x="129" y="211"/>
                  <a:pt x="129" y="211"/>
                  <a:pt x="129" y="211"/>
                </a:cubicBezTo>
                <a:cubicBezTo>
                  <a:pt x="129" y="220"/>
                  <a:pt x="129" y="220"/>
                  <a:pt x="129" y="220"/>
                </a:cubicBezTo>
                <a:cubicBezTo>
                  <a:pt x="115" y="235"/>
                  <a:pt x="115" y="235"/>
                  <a:pt x="115" y="235"/>
                </a:cubicBezTo>
                <a:cubicBezTo>
                  <a:pt x="124" y="248"/>
                  <a:pt x="124" y="248"/>
                  <a:pt x="124" y="248"/>
                </a:cubicBezTo>
                <a:cubicBezTo>
                  <a:pt x="124" y="260"/>
                  <a:pt x="124" y="260"/>
                  <a:pt x="124" y="260"/>
                </a:cubicBezTo>
                <a:cubicBezTo>
                  <a:pt x="102" y="284"/>
                  <a:pt x="102" y="284"/>
                  <a:pt x="102" y="284"/>
                </a:cubicBezTo>
                <a:cubicBezTo>
                  <a:pt x="94" y="283"/>
                  <a:pt x="86" y="264"/>
                  <a:pt x="86" y="264"/>
                </a:cubicBezTo>
                <a:cubicBezTo>
                  <a:pt x="85" y="163"/>
                  <a:pt x="85" y="163"/>
                  <a:pt x="85" y="163"/>
                </a:cubicBezTo>
                <a:cubicBezTo>
                  <a:pt x="85" y="160"/>
                  <a:pt x="83" y="160"/>
                  <a:pt x="83" y="160"/>
                </a:cubicBezTo>
                <a:cubicBezTo>
                  <a:pt x="71" y="159"/>
                  <a:pt x="71" y="159"/>
                  <a:pt x="71" y="159"/>
                </a:cubicBezTo>
                <a:cubicBezTo>
                  <a:pt x="64" y="159"/>
                  <a:pt x="68" y="152"/>
                  <a:pt x="68" y="152"/>
                </a:cubicBezTo>
                <a:cubicBezTo>
                  <a:pt x="77" y="140"/>
                  <a:pt x="77" y="140"/>
                  <a:pt x="77" y="140"/>
                </a:cubicBezTo>
                <a:cubicBezTo>
                  <a:pt x="78" y="139"/>
                  <a:pt x="78" y="137"/>
                  <a:pt x="78" y="136"/>
                </a:cubicBezTo>
                <a:cubicBezTo>
                  <a:pt x="76" y="136"/>
                  <a:pt x="74" y="135"/>
                  <a:pt x="73" y="134"/>
                </a:cubicBezTo>
                <a:cubicBezTo>
                  <a:pt x="40" y="134"/>
                  <a:pt x="40" y="134"/>
                  <a:pt x="40" y="134"/>
                </a:cubicBezTo>
                <a:cubicBezTo>
                  <a:pt x="40" y="134"/>
                  <a:pt x="25" y="133"/>
                  <a:pt x="25" y="112"/>
                </a:cubicBezTo>
                <a:close/>
              </a:path>
            </a:pathLst>
          </a:custGeom>
          <a:solidFill>
            <a:schemeClr val="bg1"/>
          </a:solidFill>
          <a:ln>
            <a:noFill/>
          </a:ln>
        </p:spPr>
        <p:txBody>
          <a:bodyPr vert="horz" wrap="square" lIns="68572" tIns="34286" rIns="68572" bIns="34286" numCol="1" anchor="t" anchorCtr="0" compatLnSpc="1"/>
          <a:lstStyle/>
          <a:p>
            <a:pPr algn="just">
              <a:lnSpc>
                <a:spcPct val="120000"/>
              </a:lnSpc>
            </a:pPr>
            <a:endParaRPr lang="en-GB" sz="675">
              <a:solidFill>
                <a:srgbClr val="313C42"/>
              </a:solidFill>
              <a:latin typeface="Source Han Sans K Normal" panose="020B0400000000000000" pitchFamily="34" charset="-128"/>
              <a:ea typeface="Source Han Sans K Bold" panose="020B0800000000000000" pitchFamily="34" charset="-128"/>
              <a:cs typeface="+mn-ea"/>
              <a:sym typeface="Source Han Sans K Normal" panose="020B0400000000000000" pitchFamily="34" charset="-128"/>
            </a:endParaRPr>
          </a:p>
        </p:txBody>
      </p:sp>
      <p:grpSp>
        <p:nvGrpSpPr>
          <p:cNvPr id="63" name="Group 62"/>
          <p:cNvGrpSpPr/>
          <p:nvPr/>
        </p:nvGrpSpPr>
        <p:grpSpPr>
          <a:xfrm>
            <a:off x="6368465" y="2899176"/>
            <a:ext cx="566716" cy="566716"/>
            <a:chOff x="6895745" y="6076124"/>
            <a:chExt cx="755703" cy="755703"/>
          </a:xfrm>
        </p:grpSpPr>
        <p:sp>
          <p:nvSpPr>
            <p:cNvPr id="64" name="Oval 63"/>
            <p:cNvSpPr/>
            <p:nvPr/>
          </p:nvSpPr>
          <p:spPr>
            <a:xfrm>
              <a:off x="6895745" y="607612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8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nvGrpSpPr>
            <p:cNvPr id="65" name="Group 64"/>
            <p:cNvGrpSpPr/>
            <p:nvPr/>
          </p:nvGrpSpPr>
          <p:grpSpPr>
            <a:xfrm>
              <a:off x="7162147" y="6226696"/>
              <a:ext cx="212181" cy="457727"/>
              <a:chOff x="4395788" y="2198688"/>
              <a:chExt cx="344488" cy="742951"/>
            </a:xfrm>
            <a:solidFill>
              <a:schemeClr val="bg2"/>
            </a:solidFill>
          </p:grpSpPr>
          <p:sp>
            <p:nvSpPr>
              <p:cNvPr id="66" name="Oval 65"/>
              <p:cNvSpPr>
                <a:spLocks noChangeArrowheads="1"/>
              </p:cNvSpPr>
              <p:nvPr/>
            </p:nvSpPr>
            <p:spPr bwMode="auto">
              <a:xfrm>
                <a:off x="4511675" y="2198688"/>
                <a:ext cx="109538" cy="11271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pPr algn="just">
                  <a:lnSpc>
                    <a:spcPct val="120000"/>
                  </a:lnSpc>
                </a:pPr>
                <a:endParaRPr lang="en-US" sz="88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67" name="Freeform 7"/>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pPr algn="just">
                  <a:lnSpc>
                    <a:spcPct val="120000"/>
                  </a:lnSpc>
                </a:pPr>
                <a:endParaRPr lang="en-US" sz="88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grpSp>
        <p:nvGrpSpPr>
          <p:cNvPr id="68" name="Group 67"/>
          <p:cNvGrpSpPr/>
          <p:nvPr/>
        </p:nvGrpSpPr>
        <p:grpSpPr>
          <a:xfrm>
            <a:off x="6361438" y="2229150"/>
            <a:ext cx="566716" cy="566716"/>
            <a:chOff x="1354194" y="5911456"/>
            <a:chExt cx="755703" cy="755703"/>
          </a:xfrm>
        </p:grpSpPr>
        <p:sp>
          <p:nvSpPr>
            <p:cNvPr id="69" name="Oval 68"/>
            <p:cNvSpPr/>
            <p:nvPr/>
          </p:nvSpPr>
          <p:spPr>
            <a:xfrm>
              <a:off x="1354194" y="5911456"/>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8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nvGrpSpPr>
            <p:cNvPr id="70" name="Group 69"/>
            <p:cNvGrpSpPr/>
            <p:nvPr/>
          </p:nvGrpSpPr>
          <p:grpSpPr>
            <a:xfrm>
              <a:off x="1639245" y="6058413"/>
              <a:ext cx="185600" cy="472193"/>
              <a:chOff x="4422775" y="2198688"/>
              <a:chExt cx="292100" cy="742950"/>
            </a:xfrm>
            <a:solidFill>
              <a:schemeClr val="bg2"/>
            </a:solidFill>
          </p:grpSpPr>
          <p:sp>
            <p:nvSpPr>
              <p:cNvPr id="71" name="Freeform 12"/>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pPr algn="just">
                  <a:lnSpc>
                    <a:spcPct val="120000"/>
                  </a:lnSpc>
                </a:pPr>
                <a:endParaRPr lang="en-US" sz="88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72" name="Oval 13"/>
              <p:cNvSpPr>
                <a:spLocks noChangeArrowheads="1"/>
              </p:cNvSpPr>
              <p:nvPr/>
            </p:nvSpPr>
            <p:spPr bwMode="auto">
              <a:xfrm>
                <a:off x="4511675" y="2198688"/>
                <a:ext cx="115888" cy="1158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pPr algn="just">
                  <a:lnSpc>
                    <a:spcPct val="120000"/>
                  </a:lnSpc>
                </a:pPr>
                <a:endParaRPr lang="en-US" sz="880"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grpSp>
      </p:grpSp>
      <p:sp>
        <p:nvSpPr>
          <p:cNvPr id="73" name="TextBox 72"/>
          <p:cNvSpPr txBox="1"/>
          <p:nvPr/>
        </p:nvSpPr>
        <p:spPr>
          <a:xfrm>
            <a:off x="6971505" y="2332449"/>
            <a:ext cx="647700" cy="286385"/>
          </a:xfrm>
          <a:prstGeom prst="rect">
            <a:avLst/>
          </a:prstGeom>
          <a:noFill/>
        </p:spPr>
        <p:txBody>
          <a:bodyPr wrap="none" rtlCol="0">
            <a:spAutoFit/>
          </a:bodyPr>
          <a:lstStyle/>
          <a:p>
            <a:pPr>
              <a:lnSpc>
                <a:spcPct val="120000"/>
              </a:lnSpc>
            </a:pPr>
            <a:r>
              <a:rPr lang="en-US" sz="1060" b="1"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1.234K</a:t>
            </a:r>
            <a:endParaRPr lang="en-US" sz="1060" b="1" dirty="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74" name="TextBox 73"/>
          <p:cNvSpPr txBox="1"/>
          <p:nvPr/>
        </p:nvSpPr>
        <p:spPr>
          <a:xfrm>
            <a:off x="6971786" y="2518897"/>
            <a:ext cx="892810" cy="286385"/>
          </a:xfrm>
          <a:prstGeom prst="rect">
            <a:avLst/>
          </a:prstGeom>
          <a:noFill/>
        </p:spPr>
        <p:txBody>
          <a:bodyPr wrap="none" rtlCol="0">
            <a:spAutoFit/>
          </a:bodyPr>
          <a:lstStyle/>
          <a:p>
            <a:pPr>
              <a:lnSpc>
                <a:spcPct val="120000"/>
              </a:lnSpc>
            </a:pPr>
            <a:r>
              <a:rPr lang="en-US" sz="106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Male Users</a:t>
            </a:r>
            <a:endParaRPr lang="en-US" sz="106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75" name="TextBox 74"/>
          <p:cNvSpPr txBox="1"/>
          <p:nvPr/>
        </p:nvSpPr>
        <p:spPr>
          <a:xfrm>
            <a:off x="6984481" y="3002475"/>
            <a:ext cx="647700" cy="286385"/>
          </a:xfrm>
          <a:prstGeom prst="rect">
            <a:avLst/>
          </a:prstGeom>
          <a:noFill/>
        </p:spPr>
        <p:txBody>
          <a:bodyPr wrap="none" rtlCol="0">
            <a:spAutoFit/>
          </a:bodyPr>
          <a:lstStyle/>
          <a:p>
            <a:pPr>
              <a:lnSpc>
                <a:spcPct val="120000"/>
              </a:lnSpc>
            </a:pPr>
            <a:r>
              <a:rPr lang="en-US" sz="1060" b="1">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1.234K</a:t>
            </a:r>
            <a:endParaRPr lang="en-US" sz="1060" b="1">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
        <p:nvSpPr>
          <p:cNvPr id="76" name="TextBox 75"/>
          <p:cNvSpPr txBox="1"/>
          <p:nvPr/>
        </p:nvSpPr>
        <p:spPr>
          <a:xfrm>
            <a:off x="6985096" y="3188924"/>
            <a:ext cx="1035685" cy="286385"/>
          </a:xfrm>
          <a:prstGeom prst="rect">
            <a:avLst/>
          </a:prstGeom>
          <a:noFill/>
        </p:spPr>
        <p:txBody>
          <a:bodyPr wrap="none" rtlCol="0">
            <a:spAutoFit/>
          </a:bodyPr>
          <a:lstStyle/>
          <a:p>
            <a:pPr>
              <a:lnSpc>
                <a:spcPct val="120000"/>
              </a:lnSpc>
            </a:pPr>
            <a:r>
              <a:rPr lang="en-US" sz="106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rPr>
              <a:t>Female Users</a:t>
            </a:r>
            <a:endParaRPr lang="en-US" sz="1060">
              <a:solidFill>
                <a:schemeClr val="tx1">
                  <a:lumMod val="75000"/>
                  <a:lumOff val="25000"/>
                </a:schemeClr>
              </a:solidFill>
              <a:latin typeface="微软雅黑" panose="020B0503020204020204" charset="-122"/>
              <a:ea typeface="微软雅黑" panose="020B0503020204020204" charset="-122"/>
              <a:cs typeface="+mn-ea"/>
              <a:sym typeface="Source Han Sans K Normal" panose="020B0400000000000000" pitchFamily="34" charset="-128"/>
            </a:endParaRPr>
          </a:p>
        </p:txBody>
      </p:sp>
    </p:spTree>
  </p:cSld>
  <p:clrMapOvr>
    <a:masterClrMapping/>
  </p:clrMapOvr>
  <mc:AlternateContent xmlns:mc="http://schemas.openxmlformats.org/markup-compatibility/2006">
    <mc:Choice xmlns:p14="http://schemas.microsoft.com/office/powerpoint/2010/main" Requires="p14">
      <p:transition p14:dur="9" advTm="1451">
        <p:comb dir="vert"/>
      </p:transition>
    </mc:Choice>
    <mc:Fallback>
      <p:transition advTm="1451">
        <p:comb dir="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高考喜报"/>
          <p:cNvPicPr>
            <a:picLocks noChangeAspect="1"/>
          </p:cNvPicPr>
          <p:nvPr/>
        </p:nvPicPr>
        <p:blipFill>
          <a:blip r:embed="rId1"/>
          <a:srcRect b="57844"/>
          <a:stretch>
            <a:fillRect/>
          </a:stretch>
        </p:blipFill>
        <p:spPr>
          <a:xfrm>
            <a:off x="0" y="0"/>
            <a:ext cx="9144000" cy="5139690"/>
          </a:xfrm>
          <a:prstGeom prst="rect">
            <a:avLst/>
          </a:prstGeom>
        </p:spPr>
      </p:pic>
      <p:sp>
        <p:nvSpPr>
          <p:cNvPr id="9" name="TextBox 9"/>
          <p:cNvSpPr txBox="1"/>
          <p:nvPr/>
        </p:nvSpPr>
        <p:spPr>
          <a:xfrm>
            <a:off x="1378903" y="3469005"/>
            <a:ext cx="6386195" cy="1106805"/>
          </a:xfrm>
          <a:prstGeom prst="rect">
            <a:avLst/>
          </a:prstGeom>
          <a:noFill/>
        </p:spPr>
        <p:txBody>
          <a:bodyPr wrap="square" rtlCol="0">
            <a:spAutoFit/>
          </a:bodyPr>
          <a:lstStyle>
            <a:defPPr>
              <a:defRPr lang="zh-CN"/>
            </a:defPPr>
            <a:lvl1pPr algn="ctr">
              <a:lnSpc>
                <a:spcPct val="15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lang="zh-CN" sz="4400" dirty="0">
                <a:solidFill>
                  <a:schemeClr val="tx1">
                    <a:lumMod val="75000"/>
                    <a:lumOff val="25000"/>
                  </a:schemeClr>
                </a:solidFill>
                <a:cs typeface="微软雅黑" panose="020B0503020204020204" charset="-122"/>
                <a:sym typeface="Source Han Sans K Normal" panose="020B0400000000000000" pitchFamily="34" charset="-128"/>
              </a:rPr>
              <a:t>感谢聆听</a:t>
            </a:r>
            <a:endParaRPr lang="zh-CN" sz="4400" dirty="0">
              <a:solidFill>
                <a:schemeClr val="tx1">
                  <a:lumMod val="75000"/>
                  <a:lumOff val="25000"/>
                </a:schemeClr>
              </a:solidFill>
              <a:cs typeface="微软雅黑" panose="020B0503020204020204" charset="-122"/>
              <a:sym typeface="Source Han Sans K Normal" panose="020B0400000000000000" pitchFamily="34" charset="-128"/>
            </a:endParaRPr>
          </a:p>
        </p:txBody>
      </p:sp>
      <p:pic>
        <p:nvPicPr>
          <p:cNvPr id="3" name="轻音乐青春温馨清新回忆相册校园钢琴版">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70675" y="4572450"/>
            <a:ext cx="487363" cy="487362"/>
          </a:xfrm>
          <a:prstGeom prst="rect">
            <a:avLst/>
          </a:prstGeom>
        </p:spPr>
      </p:pic>
      <p:pic>
        <p:nvPicPr>
          <p:cNvPr id="4" name="图片 3" descr="预览图_千图网_编号36114283"/>
          <p:cNvPicPr>
            <a:picLocks noChangeAspect="1"/>
          </p:cNvPicPr>
          <p:nvPr/>
        </p:nvPicPr>
        <p:blipFill>
          <a:blip r:embed="rId5"/>
          <a:srcRect l="7197" t="28314" r="4167" b="25568"/>
          <a:stretch>
            <a:fillRect/>
          </a:stretch>
        </p:blipFill>
        <p:spPr>
          <a:xfrm>
            <a:off x="2514600" y="1327785"/>
            <a:ext cx="4114800" cy="21412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4914">
        <p:comb dir="vert"/>
      </p:transition>
    </mc:Choice>
    <mc:Fallback>
      <p:transition advTm="4914">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9"/>
                                        </p:tgtEl>
                                        <p:attrNameLst>
                                          <p:attrName>style.visibility</p:attrName>
                                        </p:attrNameLst>
                                      </p:cBhvr>
                                      <p:to>
                                        <p:strVal val="visible"/>
                                      </p:to>
                                    </p:set>
                                    <p:anim calcmode="lin" valueType="num">
                                      <p:cBhvr>
                                        <p:cTn id="7" dur="200" fill="hold"/>
                                        <p:tgtEl>
                                          <p:spTgt spid="9"/>
                                        </p:tgtEl>
                                        <p:attrNameLst>
                                          <p:attrName>ppt_w</p:attrName>
                                        </p:attrNameLst>
                                      </p:cBhvr>
                                      <p:tavLst>
                                        <p:tav tm="0">
                                          <p:val>
                                            <p:fltVal val="0"/>
                                          </p:val>
                                        </p:tav>
                                        <p:tav tm="100000">
                                          <p:val>
                                            <p:strVal val="#ppt_w"/>
                                          </p:val>
                                        </p:tav>
                                      </p:tavLst>
                                    </p:anim>
                                    <p:anim calcmode="lin" valueType="num">
                                      <p:cBhvr>
                                        <p:cTn id="8" dur="200" fill="hold"/>
                                        <p:tgtEl>
                                          <p:spTgt spid="9"/>
                                        </p:tgtEl>
                                        <p:attrNameLst>
                                          <p:attrName>ppt_h</p:attrName>
                                        </p:attrNameLst>
                                      </p:cBhvr>
                                      <p:tavLst>
                                        <p:tav tm="0">
                                          <p:val>
                                            <p:fltVal val="0"/>
                                          </p:val>
                                        </p:tav>
                                        <p:tav tm="100000">
                                          <p:val>
                                            <p:strVal val="#ppt_h"/>
                                          </p:val>
                                        </p:tav>
                                      </p:tavLst>
                                    </p:anim>
                                    <p:animEffect transition="in" filter="fade">
                                      <p:cBhvr>
                                        <p:cTn id="9" dur="200"/>
                                        <p:tgtEl>
                                          <p:spTgt spid="9"/>
                                        </p:tgtEl>
                                      </p:cBhvr>
                                    </p:animEffect>
                                  </p:childTnLst>
                                </p:cTn>
                              </p:par>
                              <p:par>
                                <p:cTn id="10" presetID="6" presetClass="emph" presetSubtype="0" autoRev="1" fill="hold" grpId="1" nodeType="withEffect">
                                  <p:stCondLst>
                                    <p:cond delay="400"/>
                                  </p:stCondLst>
                                  <p:childTnLst>
                                    <p:animScale>
                                      <p:cBhvr>
                                        <p:cTn id="11" dur="1600" fill="hold"/>
                                        <p:tgtEl>
                                          <p:spTgt spid="9"/>
                                        </p:tgtEl>
                                      </p:cBhvr>
                                      <p:by x="110000" y="110000"/>
                                    </p:animScale>
                                  </p:childTnLst>
                                </p:cTn>
                              </p:par>
                            </p:childTnLst>
                          </p:cTn>
                        </p:par>
                        <p:par>
                          <p:cTn id="12" fill="hold">
                            <p:stCondLst>
                              <p:cond delay="700"/>
                            </p:stCondLst>
                            <p:childTnLst>
                              <p:par>
                                <p:cTn id="13" presetID="1" presetClass="mediacall" presetSubtype="0" fill="hold" nodeType="afterEffect">
                                  <p:stCondLst>
                                    <p:cond delay="0"/>
                                  </p:stCondLst>
                                  <p:childTnLst>
                                    <p:cmd type="call" cmd="playFrom(0.0)">
                                      <p:cBhvr>
                                        <p:cTn id="14"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5" fill="hold" display="0">
                  <p:stCondLst>
                    <p:cond delay="indefinite"/>
                  </p:stCondLst>
                  <p:endCondLst>
                    <p:cond evt="onStopAudio" delay="0">
                      <p:tgtEl>
                        <p:sldTgt/>
                      </p:tgtEl>
                    </p:cond>
                  </p:endCondLst>
                </p:cTn>
                <p:tgtEl>
                  <p:spTgt spid="3"/>
                </p:tgtEl>
              </p:cMediaNode>
            </p:audio>
          </p:childTnLst>
        </p:cTn>
      </p:par>
    </p:tnLst>
    <p:bldLst>
      <p:bldP spid="9" grpId="0"/>
      <p:bldP spid="9" grpId="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9130030" cy="514286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638">
        <p:comb dir="vert"/>
      </p:transition>
    </mc:Choice>
    <mc:Fallback>
      <p:transition advTm="1638">
        <p:comb dir="vert"/>
      </p:transition>
    </mc:Fallback>
  </mc:AlternateContent>
  <p:timing>
    <p:tnLst>
      <p:par>
        <p:cTn id="1" dur="indefinite" restart="never" nodeType="tmRoot"/>
      </p:par>
    </p:tnLst>
  </p:timing>
</p:sld>
</file>

<file path=ppt/tags/tag1.xml><?xml version="1.0" encoding="utf-8"?>
<p:tagLst xmlns:p="http://schemas.openxmlformats.org/presentationml/2006/main">
  <p:tag name="MH" val="20161022203851"/>
  <p:tag name="MH_LIBRARY" val="GRAPHIC"/>
  <p:tag name="MH_TYPE" val="SubTitle"/>
  <p:tag name="MH_ORDER" val="1"/>
</p:tagLst>
</file>

<file path=ppt/tags/tag2.xml><?xml version="1.0" encoding="utf-8"?>
<p:tagLst xmlns:p="http://schemas.openxmlformats.org/presentationml/2006/main">
  <p:tag name="MH" val="20161022203851"/>
  <p:tag name="MH_LIBRARY" val="GRAPHIC"/>
  <p:tag name="MH_TYPE" val="Other"/>
  <p:tag name="MH_ORDER" val="1"/>
</p:tagLst>
</file>

<file path=ppt/tags/tag3.xml><?xml version="1.0" encoding="utf-8"?>
<p:tagLst xmlns:p="http://schemas.openxmlformats.org/presentationml/2006/main">
  <p:tag name="MH" val="20161022203851"/>
  <p:tag name="MH_LIBRARY" val="GRAPHIC"/>
  <p:tag name="MH_TYPE" val="SubTitle"/>
  <p:tag name="MH_ORDER" val="2"/>
</p:tagLst>
</file>

<file path=ppt/tags/tag4.xml><?xml version="1.0" encoding="utf-8"?>
<p:tagLst xmlns:p="http://schemas.openxmlformats.org/presentationml/2006/main">
  <p:tag name="MH" val="20161022203851"/>
  <p:tag name="MH_LIBRARY" val="GRAPHIC"/>
  <p:tag name="MH_TYPE" val="Other"/>
  <p:tag name="MH_ORDER" val="2"/>
</p:tagLst>
</file>

<file path=ppt/tags/tag5.xml><?xml version="1.0" encoding="utf-8"?>
<p:tagLst xmlns:p="http://schemas.openxmlformats.org/presentationml/2006/main">
  <p:tag name="MH" val="20161022203851"/>
  <p:tag name="MH_LIBRARY" val="GRAPHIC"/>
  <p:tag name="MH_TYPE" val="SubTitle"/>
  <p:tag name="MH_ORDER" val="1"/>
</p:tagLst>
</file>

<file path=ppt/tags/tag6.xml><?xml version="1.0" encoding="utf-8"?>
<p:tagLst xmlns:p="http://schemas.openxmlformats.org/presentationml/2006/main">
  <p:tag name="MH" val="20161022203851"/>
  <p:tag name="MH_LIBRARY" val="GRAPHIC"/>
  <p:tag name="MH_TYPE" val="Other"/>
  <p:tag name="MH_ORDER" val="1"/>
</p:tagLst>
</file>

<file path=ppt/tags/tag7.xml><?xml version="1.0" encoding="utf-8"?>
<p:tagLst xmlns:p="http://schemas.openxmlformats.org/presentationml/2006/main">
  <p:tag name="MH" val="20161022203851"/>
  <p:tag name="MH_LIBRARY" val="GRAPHIC"/>
  <p:tag name="MH_TYPE" val="SubTitle"/>
  <p:tag name="MH_ORDER" val="2"/>
</p:tagLst>
</file>

<file path=ppt/tags/tag8.xml><?xml version="1.0" encoding="utf-8"?>
<p:tagLst xmlns:p="http://schemas.openxmlformats.org/presentationml/2006/main">
  <p:tag name="MH" val="20161022203851"/>
  <p:tag name="MH_LIBRARY" val="GRAPHIC"/>
  <p:tag name="MH_TYPE" val="Other"/>
  <p:tag name="MH_ORDER" val="2"/>
</p:tagLst>
</file>

<file path=ppt/tags/tag9.xml><?xml version="1.0" encoding="utf-8"?>
<p:tagLst xmlns:p="http://schemas.openxmlformats.org/presentationml/2006/main">
  <p:tag name="MH" val="20160830110146"/>
  <p:tag name="MH_LIBRARY" val="CONTENTS"/>
  <p:tag name="MH_TYPE" val="OTHERS"/>
  <p:tag name="ID" val="553512"/>
</p:tagLst>
</file>

<file path=ppt/tags/tag10.xml><?xml version="1.0" encoding="utf-8"?>
<p:tagLst xmlns:p="http://schemas.openxmlformats.org/presentationml/2006/main">
  <p:tag name="MH" val="20160830110146"/>
  <p:tag name="MH_LIBRARY" val="CONTENTS"/>
  <p:tag name="MH_TYPE" val="OTHERS"/>
  <p:tag name="ID" val="553512"/>
</p:tagLst>
</file>

<file path=ppt/tags/tag11.xml><?xml version="1.0" encoding="utf-8"?>
<p:tagLst xmlns:p="http://schemas.openxmlformats.org/presentationml/2006/main">
  <p:tag name="MH" val="20161022204031"/>
  <p:tag name="MH_LIBRARY" val="GRAPHIC"/>
  <p:tag name="MH_ORDER" val="文本框 2"/>
</p:tagLst>
</file>

<file path=ppt/tags/tag12.xml><?xml version="1.0" encoding="utf-8"?>
<p:tagLst xmlns:p="http://schemas.openxmlformats.org/presentationml/2006/main">
  <p:tag name="MH" val="20161022204031"/>
  <p:tag name="MH_LIBRARY" val="GRAPHIC"/>
  <p:tag name="MH_ORDER" val="Straight Connector 6"/>
</p:tagLst>
</file>

<file path=ppt/tags/tag13.xml><?xml version="1.0" encoding="utf-8"?>
<p:tagLst xmlns:p="http://schemas.openxmlformats.org/presentationml/2006/main">
  <p:tag name="MH" val="20161022204031"/>
  <p:tag name="MH_LIBRARY" val="GRAPHIC"/>
  <p:tag name="MH_ORDER" val="文本框 11"/>
</p:tagLst>
</file>

<file path=ppt/tags/tag14.xml><?xml version="1.0" encoding="utf-8"?>
<p:tagLst xmlns:p="http://schemas.openxmlformats.org/presentationml/2006/main">
  <p:tag name="PA" val="v4.0.0"/>
</p:tagLst>
</file>

<file path=ppt/tags/tag15.xml><?xml version="1.0" encoding="utf-8"?>
<p:tagLst xmlns:p="http://schemas.openxmlformats.org/presentationml/2006/main">
  <p:tag name="PA" val="v4.0.0"/>
</p:tagLst>
</file>

<file path=ppt/tags/tag16.xml><?xml version="1.0" encoding="utf-8"?>
<p:tagLst xmlns:p="http://schemas.openxmlformats.org/presentationml/2006/main">
  <p:tag name="PA" val="v4.0.0"/>
</p:tagLst>
</file>

<file path=ppt/tags/tag17.xml><?xml version="1.0" encoding="utf-8"?>
<p:tagLst xmlns:p="http://schemas.openxmlformats.org/presentationml/2006/main">
  <p:tag name="PA" val="v4.0.0"/>
</p:tagLst>
</file>

<file path=ppt/tags/tag18.xml><?xml version="1.0" encoding="utf-8"?>
<p:tagLst xmlns:p="http://schemas.openxmlformats.org/presentationml/2006/main">
  <p:tag name="PA" val="v4.0.0"/>
</p:tagLst>
</file>

<file path=ppt/tags/tag19.xml><?xml version="1.0" encoding="utf-8"?>
<p:tagLst xmlns:p="http://schemas.openxmlformats.org/presentationml/2006/main">
  <p:tag name="PA" val="v4.0.0"/>
</p:tagLst>
</file>

<file path=ppt/tags/tag20.xml><?xml version="1.0" encoding="utf-8"?>
<p:tagLst xmlns:p="http://schemas.openxmlformats.org/presentationml/2006/main">
  <p:tag name="PA" val="v4.0.0"/>
</p:tagLst>
</file>

<file path=ppt/tags/tag21.xml><?xml version="1.0" encoding="utf-8"?>
<p:tagLst xmlns:p="http://schemas.openxmlformats.org/presentationml/2006/main">
  <p:tag name="PA" val="v4.0.0"/>
</p:tagLst>
</file>

<file path=ppt/tags/tag22.xml><?xml version="1.0" encoding="utf-8"?>
<p:tagLst xmlns:p="http://schemas.openxmlformats.org/presentationml/2006/main">
  <p:tag name="PA" val="v4.0.0"/>
</p:tagLst>
</file>

<file path=ppt/tags/tag23.xml><?xml version="1.0" encoding="utf-8"?>
<p:tagLst xmlns:p="http://schemas.openxmlformats.org/presentationml/2006/main">
  <p:tag name="ISLIDE.DIAGRAM" val="28977b83-58a3-4679-b5d7-07537b13440f"/>
  <p:tag name="PA" val="v5.2.10"/>
</p:tagLst>
</file>

<file path=ppt/tags/tag24.xml><?xml version="1.0" encoding="utf-8"?>
<p:tagLst xmlns:p="http://schemas.openxmlformats.org/presentationml/2006/main">
  <p:tag name="PA" val="v5.2.10"/>
</p:tagLst>
</file>

<file path=ppt/tags/tag25.xml><?xml version="1.0" encoding="utf-8"?>
<p:tagLst xmlns:p="http://schemas.openxmlformats.org/presentationml/2006/main">
  <p:tag name="PA" val="v5.2.10"/>
</p:tagLst>
</file>

<file path=ppt/tags/tag26.xml><?xml version="1.0" encoding="utf-8"?>
<p:tagLst xmlns:p="http://schemas.openxmlformats.org/presentationml/2006/main">
  <p:tag name="PA" val="v5.2.10"/>
</p:tagLst>
</file>

<file path=ppt/tags/tag27.xml><?xml version="1.0" encoding="utf-8"?>
<p:tagLst xmlns:p="http://schemas.openxmlformats.org/presentationml/2006/main">
  <p:tag name="PA" val="v5.2.10"/>
</p:tagLst>
</file>

<file path=ppt/tags/tag28.xml><?xml version="1.0" encoding="utf-8"?>
<p:tagLst xmlns:p="http://schemas.openxmlformats.org/presentationml/2006/main">
  <p:tag name="PA" val="v5.2.10"/>
</p:tagLst>
</file>

<file path=ppt/tags/tag29.xml><?xml version="1.0" encoding="utf-8"?>
<p:tagLst xmlns:p="http://schemas.openxmlformats.org/presentationml/2006/main">
  <p:tag name="PA" val="v5.2.10"/>
</p:tagLst>
</file>

<file path=ppt/tags/tag30.xml><?xml version="1.0" encoding="utf-8"?>
<p:tagLst xmlns:p="http://schemas.openxmlformats.org/presentationml/2006/main">
  <p:tag name="PA" val="v5.2.10"/>
</p:tagLst>
</file>

<file path=ppt/tags/tag31.xml><?xml version="1.0" encoding="utf-8"?>
<p:tagLst xmlns:p="http://schemas.openxmlformats.org/presentationml/2006/main">
  <p:tag name="PA" val="v5.2.10"/>
</p:tagLst>
</file>

<file path=ppt/tags/tag32.xml><?xml version="1.0" encoding="utf-8"?>
<p:tagLst xmlns:p="http://schemas.openxmlformats.org/presentationml/2006/main">
  <p:tag name="PA" val="v5.2.10"/>
</p:tagLst>
</file>

<file path=ppt/tags/tag33.xml><?xml version="1.0" encoding="utf-8"?>
<p:tagLst xmlns:p="http://schemas.openxmlformats.org/presentationml/2006/main">
  <p:tag name="PA" val="v5.2.10"/>
</p:tagLst>
</file>

<file path=ppt/tags/tag34.xml><?xml version="1.0" encoding="utf-8"?>
<p:tagLst xmlns:p="http://schemas.openxmlformats.org/presentationml/2006/main">
  <p:tag name="PA" val="v5.2.10"/>
</p:tagLst>
</file>

<file path=ppt/tags/tag35.xml><?xml version="1.0" encoding="utf-8"?>
<p:tagLst xmlns:p="http://schemas.openxmlformats.org/presentationml/2006/main">
  <p:tag name="PA" val="v5.2.10"/>
</p:tagLst>
</file>

<file path=ppt/tags/tag36.xml><?xml version="1.0" encoding="utf-8"?>
<p:tagLst xmlns:p="http://schemas.openxmlformats.org/presentationml/2006/main">
  <p:tag name="PA" val="v5.2.10"/>
</p:tagLst>
</file>

<file path=ppt/tags/tag37.xml><?xml version="1.0" encoding="utf-8"?>
<p:tagLst xmlns:p="http://schemas.openxmlformats.org/presentationml/2006/main">
  <p:tag name="PA" val="v5.2.10"/>
</p:tagLst>
</file>

<file path=ppt/tags/tag38.xml><?xml version="1.0" encoding="utf-8"?>
<p:tagLst xmlns:p="http://schemas.openxmlformats.org/presentationml/2006/main">
  <p:tag name="PA" val="v5.2.10"/>
</p:tagLst>
</file>

<file path=ppt/tags/tag39.xml><?xml version="1.0" encoding="utf-8"?>
<p:tagLst xmlns:p="http://schemas.openxmlformats.org/presentationml/2006/main">
  <p:tag name="PA" val="v5.2.10"/>
</p:tagLst>
</file>

<file path=ppt/tags/tag40.xml><?xml version="1.0" encoding="utf-8"?>
<p:tagLst xmlns:p="http://schemas.openxmlformats.org/presentationml/2006/main">
  <p:tag name="PA" val="v5.2.10"/>
</p:tagLst>
</file>

<file path=ppt/tags/tag41.xml><?xml version="1.0" encoding="utf-8"?>
<p:tagLst xmlns:p="http://schemas.openxmlformats.org/presentationml/2006/main">
  <p:tag name="PA" val="v5.2.10"/>
</p:tagLst>
</file>

<file path=ppt/tags/tag42.xml><?xml version="1.0" encoding="utf-8"?>
<p:tagLst xmlns:p="http://schemas.openxmlformats.org/presentationml/2006/main">
  <p:tag name="PA" val="v5.2.10"/>
</p:tagLst>
</file>

<file path=ppt/tags/tag43.xml><?xml version="1.0" encoding="utf-8"?>
<p:tagLst xmlns:p="http://schemas.openxmlformats.org/presentationml/2006/main">
  <p:tag name="PA" val="v5.2.10"/>
</p:tagLst>
</file>

<file path=ppt/tags/tag44.xml><?xml version="1.0" encoding="utf-8"?>
<p:tagLst xmlns:p="http://schemas.openxmlformats.org/presentationml/2006/main">
  <p:tag name="PA" val="v5.2.10"/>
</p:tagLst>
</file>

<file path=ppt/tags/tag45.xml><?xml version="1.0" encoding="utf-8"?>
<p:tagLst xmlns:p="http://schemas.openxmlformats.org/presentationml/2006/main">
  <p:tag name="PA" val="v5.2.10"/>
</p:tagLst>
</file>

<file path=ppt/tags/tag46.xml><?xml version="1.0" encoding="utf-8"?>
<p:tagLst xmlns:p="http://schemas.openxmlformats.org/presentationml/2006/main">
  <p:tag name="PA" val="v5.2.10"/>
</p:tagLst>
</file>

<file path=ppt/tags/tag47.xml><?xml version="1.0" encoding="utf-8"?>
<p:tagLst xmlns:p="http://schemas.openxmlformats.org/presentationml/2006/main">
  <p:tag name="PA" val="v5.2.10"/>
</p:tagLst>
</file>

<file path=ppt/tags/tag48.xml><?xml version="1.0" encoding="utf-8"?>
<p:tagLst xmlns:p="http://schemas.openxmlformats.org/presentationml/2006/main">
  <p:tag name="PA" val="v5.2.10"/>
</p:tagLst>
</file>

<file path=ppt/tags/tag49.xml><?xml version="1.0" encoding="utf-8"?>
<p:tagLst xmlns:p="http://schemas.openxmlformats.org/presentationml/2006/main">
  <p:tag name="PA" val="v5.2.10"/>
</p:tagLst>
</file>

<file path=ppt/tags/tag50.xml><?xml version="1.0" encoding="utf-8"?>
<p:tagLst xmlns:p="http://schemas.openxmlformats.org/presentationml/2006/main">
  <p:tag name="PA" val="v5.2.10"/>
</p:tagLst>
</file>

<file path=ppt/tags/tag51.xml><?xml version="1.0" encoding="utf-8"?>
<p:tagLst xmlns:p="http://schemas.openxmlformats.org/presentationml/2006/main">
  <p:tag name="PA" val="v5.2.10"/>
</p:tagLst>
</file>

<file path=ppt/tags/tag52.xml><?xml version="1.0" encoding="utf-8"?>
<p:tagLst xmlns:p="http://schemas.openxmlformats.org/presentationml/2006/main">
  <p:tag name="PA" val="v5.2.10"/>
</p:tagLst>
</file>

<file path=ppt/tags/tag53.xml><?xml version="1.0" encoding="utf-8"?>
<p:tagLst xmlns:p="http://schemas.openxmlformats.org/presentationml/2006/main">
  <p:tag name="PA" val="v5.2.10"/>
</p:tagLst>
</file>

<file path=ppt/tags/tag54.xml><?xml version="1.0" encoding="utf-8"?>
<p:tagLst xmlns:p="http://schemas.openxmlformats.org/presentationml/2006/main">
  <p:tag name="PA" val="v5.2.10"/>
</p:tagLst>
</file>

<file path=ppt/tags/tag55.xml><?xml version="1.0" encoding="utf-8"?>
<p:tagLst xmlns:p="http://schemas.openxmlformats.org/presentationml/2006/main">
  <p:tag name="PA" val="v5.2.10"/>
</p:tagLst>
</file>

<file path=ppt/tags/tag56.xml><?xml version="1.0" encoding="utf-8"?>
<p:tagLst xmlns:p="http://schemas.openxmlformats.org/presentationml/2006/main">
  <p:tag name="PA" val="v5.2.10"/>
</p:tagLst>
</file>

<file path=ppt/tags/tag57.xml><?xml version="1.0" encoding="utf-8"?>
<p:tagLst xmlns:p="http://schemas.openxmlformats.org/presentationml/2006/main">
  <p:tag name="PA" val="v5.2.10"/>
</p:tagLst>
</file>

<file path=ppt/tags/tag58.xml><?xml version="1.0" encoding="utf-8"?>
<p:tagLst xmlns:p="http://schemas.openxmlformats.org/presentationml/2006/main">
  <p:tag name="PA" val="v5.2.10"/>
</p:tagLst>
</file>

<file path=ppt/tags/tag59.xml><?xml version="1.0" encoding="utf-8"?>
<p:tagLst xmlns:p="http://schemas.openxmlformats.org/presentationml/2006/main">
  <p:tag name="PA" val="v5.2.10"/>
</p:tagLst>
</file>

<file path=ppt/tags/tag60.xml><?xml version="1.0" encoding="utf-8"?>
<p:tagLst xmlns:p="http://schemas.openxmlformats.org/presentationml/2006/main">
  <p:tag name="PA" val="v5.2.10"/>
</p:tagLst>
</file>

<file path=ppt/tags/tag61.xml><?xml version="1.0" encoding="utf-8"?>
<p:tagLst xmlns:p="http://schemas.openxmlformats.org/presentationml/2006/main">
  <p:tag name="PA" val="v5.2.10"/>
</p:tagLst>
</file>

<file path=ppt/tags/tag62.xml><?xml version="1.0" encoding="utf-8"?>
<p:tagLst xmlns:p="http://schemas.openxmlformats.org/presentationml/2006/main">
  <p:tag name="PA" val="v5.2.10"/>
</p:tagLst>
</file>

<file path=ppt/tags/tag63.xml><?xml version="1.0" encoding="utf-8"?>
<p:tagLst xmlns:p="http://schemas.openxmlformats.org/presentationml/2006/main">
  <p:tag name="PA" val="v5.2.10"/>
</p:tagLst>
</file>

<file path=ppt/tags/tag64.xml><?xml version="1.0" encoding="utf-8"?>
<p:tagLst xmlns:p="http://schemas.openxmlformats.org/presentationml/2006/main">
  <p:tag name="PA" val="v5.2.10"/>
</p:tagLst>
</file>

<file path=ppt/tags/tag65.xml><?xml version="1.0" encoding="utf-8"?>
<p:tagLst xmlns:p="http://schemas.openxmlformats.org/presentationml/2006/main">
  <p:tag name="PA" val="v5.2.10"/>
</p:tagLst>
</file>

<file path=ppt/tags/tag66.xml><?xml version="1.0" encoding="utf-8"?>
<p:tagLst xmlns:p="http://schemas.openxmlformats.org/presentationml/2006/main">
  <p:tag name="PA" val="v5.2.10"/>
</p:tagLst>
</file>

<file path=ppt/tags/tag67.xml><?xml version="1.0" encoding="utf-8"?>
<p:tagLst xmlns:p="http://schemas.openxmlformats.org/presentationml/2006/main">
  <p:tag name="PA" val="v5.2.10"/>
</p:tagLst>
</file>

<file path=ppt/tags/tag68.xml><?xml version="1.0" encoding="utf-8"?>
<p:tagLst xmlns:p="http://schemas.openxmlformats.org/presentationml/2006/main">
  <p:tag name="PA" val="v5.2.10"/>
</p:tagLst>
</file>

<file path=ppt/tags/tag69.xml><?xml version="1.0" encoding="utf-8"?>
<p:tagLst xmlns:p="http://schemas.openxmlformats.org/presentationml/2006/main">
  <p:tag name="PA" val="v5.2.10"/>
</p:tagLst>
</file>

<file path=ppt/tags/tag70.xml><?xml version="1.0" encoding="utf-8"?>
<p:tagLst xmlns:p="http://schemas.openxmlformats.org/presentationml/2006/main">
  <p:tag name="PA" val="v5.2.10"/>
</p:tagLst>
</file>

<file path=ppt/tags/tag71.xml><?xml version="1.0" encoding="utf-8"?>
<p:tagLst xmlns:p="http://schemas.openxmlformats.org/presentationml/2006/main">
  <p:tag name="PA" val="v5.2.10"/>
</p:tagLst>
</file>

<file path=ppt/tags/tag72.xml><?xml version="1.0" encoding="utf-8"?>
<p:tagLst xmlns:p="http://schemas.openxmlformats.org/presentationml/2006/main">
  <p:tag name="PA" val="v5.2.10"/>
</p:tagLst>
</file>

<file path=ppt/tags/tag73.xml><?xml version="1.0" encoding="utf-8"?>
<p:tagLst xmlns:p="http://schemas.openxmlformats.org/presentationml/2006/main">
  <p:tag name="PA" val="v5.2.10"/>
</p:tagLst>
</file>

<file path=ppt/tags/tag74.xml><?xml version="1.0" encoding="utf-8"?>
<p:tagLst xmlns:p="http://schemas.openxmlformats.org/presentationml/2006/main">
  <p:tag name="PA" val="v5.2.10"/>
</p:tagLst>
</file>

<file path=ppt/tags/tag75.xml><?xml version="1.0" encoding="utf-8"?>
<p:tagLst xmlns:p="http://schemas.openxmlformats.org/presentationml/2006/main">
  <p:tag name="PA" val="v5.2.10"/>
</p:tagLst>
</file>

<file path=ppt/tags/tag76.xml><?xml version="1.0" encoding="utf-8"?>
<p:tagLst xmlns:p="http://schemas.openxmlformats.org/presentationml/2006/main">
  <p:tag name="PA" val="v5.2.10"/>
</p:tagLst>
</file>

<file path=ppt/tags/tag77.xml><?xml version="1.0" encoding="utf-8"?>
<p:tagLst xmlns:p="http://schemas.openxmlformats.org/presentationml/2006/main">
  <p:tag name="PA" val="v5.2.10"/>
</p:tagLst>
</file>

<file path=ppt/tags/tag78.xml><?xml version="1.0" encoding="utf-8"?>
<p:tagLst xmlns:p="http://schemas.openxmlformats.org/presentationml/2006/main">
  <p:tag name="PA" val="v5.2.10"/>
</p:tagLst>
</file>

<file path=ppt/tags/tag79.xml><?xml version="1.0" encoding="utf-8"?>
<p:tagLst xmlns:p="http://schemas.openxmlformats.org/presentationml/2006/main">
  <p:tag name="PA" val="v5.2.10"/>
</p:tagLst>
</file>

<file path=ppt/tags/tag80.xml><?xml version="1.0" encoding="utf-8"?>
<p:tagLst xmlns:p="http://schemas.openxmlformats.org/presentationml/2006/main">
  <p:tag name="PA" val="v5.2.10"/>
</p:tagLst>
</file>

<file path=ppt/tags/tag81.xml><?xml version="1.0" encoding="utf-8"?>
<p:tagLst xmlns:p="http://schemas.openxmlformats.org/presentationml/2006/main">
  <p:tag name="PA" val="v5.2.10"/>
</p:tagLst>
</file>

<file path=ppt/tags/tag82.xml><?xml version="1.0" encoding="utf-8"?>
<p:tagLst xmlns:p="http://schemas.openxmlformats.org/presentationml/2006/main">
  <p:tag name="PA" val="v5.2.10"/>
</p:tagLst>
</file>

<file path=ppt/tags/tag83.xml><?xml version="1.0" encoding="utf-8"?>
<p:tagLst xmlns:p="http://schemas.openxmlformats.org/presentationml/2006/main">
  <p:tag name="PA" val="v5.2.10"/>
</p:tagLst>
</file>

<file path=ppt/tags/tag84.xml><?xml version="1.0" encoding="utf-8"?>
<p:tagLst xmlns:p="http://schemas.openxmlformats.org/presentationml/2006/main">
  <p:tag name="PA" val="v5.2.10"/>
</p:tagLst>
</file>

<file path=ppt/tags/tag85.xml><?xml version="1.0" encoding="utf-8"?>
<p:tagLst xmlns:p="http://schemas.openxmlformats.org/presentationml/2006/main">
  <p:tag name="PA" val="v5.2.10"/>
</p:tagLst>
</file>

<file path=ppt/tags/tag86.xml><?xml version="1.0" encoding="utf-8"?>
<p:tagLst xmlns:p="http://schemas.openxmlformats.org/presentationml/2006/main">
  <p:tag name="PA" val="v5.2.10"/>
</p:tagLst>
</file>

<file path=ppt/tags/tag87.xml><?xml version="1.0" encoding="utf-8"?>
<p:tagLst xmlns:p="http://schemas.openxmlformats.org/presentationml/2006/main">
  <p:tag name="PA" val="v5.2.10"/>
</p:tagLst>
</file>

<file path=ppt/tags/tag88.xml><?xml version="1.0" encoding="utf-8"?>
<p:tagLst xmlns:p="http://schemas.openxmlformats.org/presentationml/2006/main">
  <p:tag name="PA" val="v5.2.10"/>
</p:tagLst>
</file>

<file path=ppt/tags/tag89.xml><?xml version="1.0" encoding="utf-8"?>
<p:tagLst xmlns:p="http://schemas.openxmlformats.org/presentationml/2006/main">
  <p:tag name="PA" val="v5.2.10"/>
</p:tagLst>
</file>

<file path=ppt/tags/tag90.xml><?xml version="1.0" encoding="utf-8"?>
<p:tagLst xmlns:p="http://schemas.openxmlformats.org/presentationml/2006/main">
  <p:tag name="PA" val="v5.2.10"/>
</p:tagLst>
</file>

<file path=ppt/tags/tag91.xml><?xml version="1.0" encoding="utf-8"?>
<p:tagLst xmlns:p="http://schemas.openxmlformats.org/presentationml/2006/main">
  <p:tag name="PA" val="v5.2.10"/>
</p:tagLst>
</file>

<file path=ppt/tags/tag92.xml><?xml version="1.0" encoding="utf-8"?>
<p:tagLst xmlns:p="http://schemas.openxmlformats.org/presentationml/2006/main">
  <p:tag name="PA" val="v5.2.10"/>
</p:tagLst>
</file>

<file path=ppt/tags/tag93.xml><?xml version="1.0" encoding="utf-8"?>
<p:tagLst xmlns:p="http://schemas.openxmlformats.org/presentationml/2006/main">
  <p:tag name="PA" val="v5.2.10"/>
</p:tagLst>
</file>

<file path=ppt/tags/tag94.xml><?xml version="1.0" encoding="utf-8"?>
<p:tagLst xmlns:p="http://schemas.openxmlformats.org/presentationml/2006/main">
  <p:tag name="PA" val="v5.2.10"/>
</p:tagLst>
</file>

<file path=ppt/tags/tag95.xml><?xml version="1.0" encoding="utf-8"?>
<p:tagLst xmlns:p="http://schemas.openxmlformats.org/presentationml/2006/main">
  <p:tag name="PA" val="v5.2.10"/>
</p:tagLst>
</file>

<file path=ppt/tags/tag96.xml><?xml version="1.0" encoding="utf-8"?>
<p:tagLst xmlns:p="http://schemas.openxmlformats.org/presentationml/2006/main">
  <p:tag name="PA" val="v5.2.10"/>
</p:tagLst>
</file>

<file path=ppt/tags/tag97.xml><?xml version="1.0" encoding="utf-8"?>
<p:tagLst xmlns:p="http://schemas.openxmlformats.org/presentationml/2006/main">
  <p:tag name="PA" val="v5.2.10"/>
</p:tagLst>
</file>

<file path=ppt/tags/tag98.xml><?xml version="1.0" encoding="utf-8"?>
<p:tagLst xmlns:p="http://schemas.openxmlformats.org/presentationml/2006/main">
  <p:tag name="PA" val="v5.2.10"/>
</p:tagLst>
</file>

<file path=ppt/tags/tag99.xml><?xml version="1.0" encoding="utf-8"?>
<p:tagLst xmlns:p="http://schemas.openxmlformats.org/presentationml/2006/main">
  <p:tag name="PA" val="v5.2.10"/>
</p:tagLst>
</file>

<file path=ppt/tags/tag100.xml><?xml version="1.0" encoding="utf-8"?>
<p:tagLst xmlns:p="http://schemas.openxmlformats.org/presentationml/2006/main">
  <p:tag name="PA" val="v5.2.10"/>
</p:tagLst>
</file>

<file path=ppt/tags/tag101.xml><?xml version="1.0" encoding="utf-8"?>
<p:tagLst xmlns:p="http://schemas.openxmlformats.org/presentationml/2006/main">
  <p:tag name="PA" val="v5.2.10"/>
</p:tagLst>
</file>

<file path=ppt/tags/tag102.xml><?xml version="1.0" encoding="utf-8"?>
<p:tagLst xmlns:p="http://schemas.openxmlformats.org/presentationml/2006/main">
  <p:tag name="MH" val="20161022204031"/>
  <p:tag name="MH_LIBRARY" val="GRAPHIC"/>
  <p:tag name="MH_ORDER" val="文本框 2"/>
</p:tagLst>
</file>

<file path=ppt/tags/tag103.xml><?xml version="1.0" encoding="utf-8"?>
<p:tagLst xmlns:p="http://schemas.openxmlformats.org/presentationml/2006/main">
  <p:tag name="MH" val="20161022204031"/>
  <p:tag name="MH_LIBRARY" val="GRAPHIC"/>
  <p:tag name="MH_ORDER" val="Straight Connector 6"/>
</p:tagLst>
</file>

<file path=ppt/tags/tag104.xml><?xml version="1.0" encoding="utf-8"?>
<p:tagLst xmlns:p="http://schemas.openxmlformats.org/presentationml/2006/main">
  <p:tag name="MH" val="20161022204031"/>
  <p:tag name="MH_LIBRARY" val="GRAPHIC"/>
  <p:tag name="MH_ORDER" val="文本框 11"/>
</p:tagLst>
</file>

<file path=ppt/tags/tag105.xml><?xml version="1.0" encoding="utf-8"?>
<p:tagLst xmlns:p="http://schemas.openxmlformats.org/presentationml/2006/main">
  <p:tag name="MH" val="20161022204031"/>
  <p:tag name="MH_LIBRARY" val="GRAPHIC"/>
  <p:tag name="MH_ORDER" val="文本框 2"/>
</p:tagLst>
</file>

<file path=ppt/tags/tag106.xml><?xml version="1.0" encoding="utf-8"?>
<p:tagLst xmlns:p="http://schemas.openxmlformats.org/presentationml/2006/main">
  <p:tag name="MH" val="20161022204031"/>
  <p:tag name="MH_LIBRARY" val="GRAPHIC"/>
  <p:tag name="MH_ORDER" val="Straight Connector 6"/>
</p:tagLst>
</file>

<file path=ppt/tags/tag107.xml><?xml version="1.0" encoding="utf-8"?>
<p:tagLst xmlns:p="http://schemas.openxmlformats.org/presentationml/2006/main">
  <p:tag name="MH" val="20161022204031"/>
  <p:tag name="MH_LIBRARY" val="GRAPHIC"/>
  <p:tag name="MH_ORDER" val="文本框 11"/>
</p:tagLst>
</file>

<file path=ppt/tags/tag108.xml><?xml version="1.0" encoding="utf-8"?>
<p:tagLst xmlns:p="http://schemas.openxmlformats.org/presentationml/2006/main">
  <p:tag name="MH" val="20161022204031"/>
  <p:tag name="MH_LIBRARY" val="GRAPHIC"/>
  <p:tag name="MH_ORDER" val="文本框 2"/>
</p:tagLst>
</file>

<file path=ppt/tags/tag109.xml><?xml version="1.0" encoding="utf-8"?>
<p:tagLst xmlns:p="http://schemas.openxmlformats.org/presentationml/2006/main">
  <p:tag name="MH" val="20161022204031"/>
  <p:tag name="MH_LIBRARY" val="GRAPHIC"/>
  <p:tag name="MH_ORDER" val="Straight Connector 6"/>
</p:tagLst>
</file>

<file path=ppt/tags/tag110.xml><?xml version="1.0" encoding="utf-8"?>
<p:tagLst xmlns:p="http://schemas.openxmlformats.org/presentationml/2006/main">
  <p:tag name="MH" val="20161022204031"/>
  <p:tag name="MH_LIBRARY" val="GRAPHIC"/>
  <p:tag name="MH_ORDER" val="文本框 11"/>
</p:tagLst>
</file>

<file path=ppt/tags/tag111.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564">
      <a:dk1>
        <a:sysClr val="windowText" lastClr="000000"/>
      </a:dk1>
      <a:lt1>
        <a:sysClr val="window" lastClr="FFFFFF"/>
      </a:lt1>
      <a:dk2>
        <a:srgbClr val="464646"/>
      </a:dk2>
      <a:lt2>
        <a:srgbClr val="DEF5FA"/>
      </a:lt2>
      <a:accent1>
        <a:srgbClr val="C00000"/>
      </a:accent1>
      <a:accent2>
        <a:srgbClr val="DA1F28"/>
      </a:accent2>
      <a:accent3>
        <a:srgbClr val="C00000"/>
      </a:accent3>
      <a:accent4>
        <a:srgbClr val="DA1F28"/>
      </a:accent4>
      <a:accent5>
        <a:srgbClr val="C00000"/>
      </a:accent5>
      <a:accent6>
        <a:srgbClr val="DA1F28"/>
      </a:accent6>
      <a:hlink>
        <a:srgbClr val="C00000"/>
      </a:hlink>
      <a:folHlink>
        <a:srgbClr val="DA1F28"/>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7537</Words>
  <Application>WPS 演示</Application>
  <PresentationFormat>全屏显示(16:9)</PresentationFormat>
  <Paragraphs>419</Paragraphs>
  <Slides>20</Slides>
  <Notes>25</Notes>
  <HiddenSlides>0</HiddenSlides>
  <MMClips>1</MMClips>
  <ScaleCrop>false</ScaleCrop>
  <HeadingPairs>
    <vt:vector size="6" baseType="variant">
      <vt:variant>
        <vt:lpstr>已用的字体</vt:lpstr>
      </vt:variant>
      <vt:variant>
        <vt:i4>31</vt:i4>
      </vt:variant>
      <vt:variant>
        <vt:lpstr>主题</vt:lpstr>
      </vt:variant>
      <vt:variant>
        <vt:i4>1</vt:i4>
      </vt:variant>
      <vt:variant>
        <vt:lpstr>幻灯片标题</vt:lpstr>
      </vt:variant>
      <vt:variant>
        <vt:i4>20</vt:i4>
      </vt:variant>
    </vt:vector>
  </HeadingPairs>
  <TitlesOfParts>
    <vt:vector size="52" baseType="lpstr">
      <vt:lpstr>Arial</vt:lpstr>
      <vt:lpstr>宋体</vt:lpstr>
      <vt:lpstr>Wingdings</vt:lpstr>
      <vt:lpstr>Lato Regular</vt:lpstr>
      <vt:lpstr>Segoe Print</vt:lpstr>
      <vt:lpstr>Lato Hairline</vt:lpstr>
      <vt:lpstr>Lato Light</vt:lpstr>
      <vt:lpstr>微软雅黑</vt:lpstr>
      <vt:lpstr>Source Han Sans K Normal</vt:lpstr>
      <vt:lpstr>MS UI Gothic</vt:lpstr>
      <vt:lpstr>Source Han Sans K Bold</vt:lpstr>
      <vt:lpstr>Agency FB</vt:lpstr>
      <vt:lpstr>Trebuchet MS</vt:lpstr>
      <vt:lpstr>Times New Roman</vt:lpstr>
      <vt:lpstr>Calibri</vt:lpstr>
      <vt:lpstr>Neris Thin</vt:lpstr>
      <vt:lpstr>STIXGeneral-Bold</vt:lpstr>
      <vt:lpstr>Oxygen</vt:lpstr>
      <vt:lpstr>Arial Unicode MS</vt:lpstr>
      <vt:lpstr>Calibri Light</vt:lpstr>
      <vt:lpstr>Helvetica Light</vt:lpstr>
      <vt:lpstr>Arial Black</vt:lpstr>
      <vt:lpstr>Helvetica</vt:lpstr>
      <vt:lpstr>FontAwesome</vt:lpstr>
      <vt:lpstr>Roboto Light</vt:lpstr>
      <vt:lpstr>字魂凤鸣手书</vt:lpstr>
      <vt:lpstr>鸿飞汉魏体</vt:lpstr>
      <vt:lpstr>zihun35hao-jindianyahei</vt:lpstr>
      <vt:lpstr>方正兰亭黑_GBK</vt:lpstr>
      <vt:lpstr>字魂175号-创中圆</vt:lpstr>
      <vt:lpstr>字魂36号-正文宋楷</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罗祉璇</cp:lastModifiedBy>
  <cp:revision>16</cp:revision>
  <dcterms:created xsi:type="dcterms:W3CDTF">2017-07-25T02:42:00Z</dcterms:created>
  <dcterms:modified xsi:type="dcterms:W3CDTF">2020-07-17T03:32:42Z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