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67" r:id="rId16"/>
    <p:sldId id="268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3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66" d="100"/>
          <a:sy n="66" d="100"/>
        </p:scale>
        <p:origin x="942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04B3B-F259-4A7E-90FF-EC29A52C14F2}" type="datetimeFigureOut">
              <a:rPr lang="zh-CN" altLang="en-US" smtClean="0"/>
              <a:t>2017/7/22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9C3EF-F81D-4425-BD86-684C070501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763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66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23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392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197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599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840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162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885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72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436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358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258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69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401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651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63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578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392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70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80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C3EF-F81D-4425-BD86-684C070501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36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041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13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6.jp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2.emf"/><Relationship Id="rId10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3.emf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B2DAB7AA-F551-4D45-A662-B67868AA0F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>
                  <a:alpha val="65098"/>
                </a:srgbClr>
              </a:gs>
              <a:gs pos="50000">
                <a:srgbClr val="E84057">
                  <a:alpha val="89804"/>
                </a:srgbClr>
              </a:gs>
              <a:gs pos="100000">
                <a:srgbClr val="E72F49">
                  <a:alpha val="85098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A3DBA99-3DAA-4720-A6DD-98DCDA098E32}"/>
              </a:ext>
            </a:extLst>
          </p:cNvPr>
          <p:cNvSpPr txBox="1"/>
          <p:nvPr/>
        </p:nvSpPr>
        <p:spPr>
          <a:xfrm>
            <a:off x="4927422" y="2403045"/>
            <a:ext cx="28200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</a:rPr>
              <a:t>FOREVER</a:t>
            </a:r>
            <a:endParaRPr lang="zh-CN" altLang="en-US" sz="4400" dirty="0">
              <a:solidFill>
                <a:srgbClr val="FFFFFF"/>
              </a:solidFill>
              <a:latin typeface="Roboto Slab" pitchFamily="2" charset="0"/>
            </a:endParaRPr>
          </a:p>
        </p:txBody>
      </p:sp>
      <p:grpSp>
        <p:nvGrpSpPr>
          <p:cNvPr id="8" name="组合 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EF8B09F7-853A-431A-B69A-A908B9AE9C92}"/>
              </a:ext>
            </a:extLst>
          </p:cNvPr>
          <p:cNvGrpSpPr/>
          <p:nvPr/>
        </p:nvGrpSpPr>
        <p:grpSpPr>
          <a:xfrm>
            <a:off x="3611212" y="3663973"/>
            <a:ext cx="5452422" cy="67500"/>
            <a:chOff x="3248172" y="3690663"/>
            <a:chExt cx="5927044" cy="6750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7817106-B163-4B54-8647-49B22DF10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5B5F7BA-B6F7-46E6-85B7-5D7F7AED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grpSp>
        <p:nvGrpSpPr>
          <p:cNvPr id="11" name="组合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133E9E7-41E7-4701-9760-BA1D94971DF6}"/>
              </a:ext>
            </a:extLst>
          </p:cNvPr>
          <p:cNvGrpSpPr/>
          <p:nvPr/>
        </p:nvGrpSpPr>
        <p:grpSpPr>
          <a:xfrm>
            <a:off x="3611212" y="4311673"/>
            <a:ext cx="5452422" cy="67500"/>
            <a:chOff x="3248172" y="3690663"/>
            <a:chExt cx="5927044" cy="6750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5051607C-37C3-418A-B373-8495FFA8C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0534857-5C2E-46E3-B72A-FCBB810DD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pic>
        <p:nvPicPr>
          <p:cNvPr id="14" name="图片 1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9EA6E5C-D535-4464-9732-A810FF160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617" y="3149137"/>
            <a:ext cx="343191" cy="302008"/>
          </a:xfrm>
          <a:prstGeom prst="rect">
            <a:avLst/>
          </a:prstGeom>
        </p:spPr>
      </p:pic>
      <p:pic>
        <p:nvPicPr>
          <p:cNvPr id="15" name="图片 1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E5E2D25-7FA3-4984-80E4-E6C9844FAA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5879" y="3149137"/>
            <a:ext cx="343191" cy="302008"/>
          </a:xfrm>
          <a:prstGeom prst="rect">
            <a:avLst/>
          </a:prstGeom>
        </p:spPr>
      </p:pic>
      <p:pic>
        <p:nvPicPr>
          <p:cNvPr id="16" name="图片 1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A32A5E1A-4400-44FA-AE61-A222A23059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3355" y="3149137"/>
            <a:ext cx="343191" cy="302008"/>
          </a:xfrm>
          <a:prstGeom prst="rect">
            <a:avLst/>
          </a:prstGeom>
        </p:spPr>
      </p:pic>
      <p:sp>
        <p:nvSpPr>
          <p:cNvPr id="17" name="文本框 1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E3D47ADD-6673-423A-8E0D-ED5E430F8B59}"/>
              </a:ext>
            </a:extLst>
          </p:cNvPr>
          <p:cNvSpPr txBox="1"/>
          <p:nvPr/>
        </p:nvSpPr>
        <p:spPr>
          <a:xfrm>
            <a:off x="3552045" y="3734823"/>
            <a:ext cx="5570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爱情，像一首缠绵婉转的诗</a:t>
            </a:r>
          </a:p>
        </p:txBody>
      </p:sp>
      <p:grpSp>
        <p:nvGrpSpPr>
          <p:cNvPr id="18" name="组合 1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04CCAE8-7E59-4622-9193-8135C6B27939}"/>
              </a:ext>
            </a:extLst>
          </p:cNvPr>
          <p:cNvGrpSpPr/>
          <p:nvPr/>
        </p:nvGrpSpPr>
        <p:grpSpPr>
          <a:xfrm>
            <a:off x="5435723" y="4686829"/>
            <a:ext cx="1803400" cy="412069"/>
            <a:chOff x="5194300" y="5181215"/>
            <a:chExt cx="1803400" cy="412069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3B98623-F14E-4F9F-A43D-17BAC6CF0FEE}"/>
                </a:ext>
              </a:extLst>
            </p:cNvPr>
            <p:cNvSpPr/>
            <p:nvPr/>
          </p:nvSpPr>
          <p:spPr>
            <a:xfrm>
              <a:off x="5194300" y="5181215"/>
              <a:ext cx="1803400" cy="412069"/>
            </a:xfrm>
            <a:prstGeom prst="rect">
              <a:avLst/>
            </a:prstGeom>
            <a:noFill/>
            <a:ln w="12700">
              <a:solidFill>
                <a:srgbClr val="FFFFFF">
                  <a:alpha val="8509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1F36A3B-DFE5-4AC4-A918-D21BFEEFF5EE}"/>
                </a:ext>
              </a:extLst>
            </p:cNvPr>
            <p:cNvSpPr txBox="1"/>
            <p:nvPr/>
          </p:nvSpPr>
          <p:spPr>
            <a:xfrm>
              <a:off x="5291932" y="5187605"/>
              <a:ext cx="16081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THINKUBATION</a:t>
              </a:r>
              <a:endParaRPr lang="zh-CN" altLang="en-US" sz="2000" dirty="0">
                <a:solidFill>
                  <a:srgbClr val="FFFFFF"/>
                </a:solidFill>
                <a:latin typeface="Univers Condensed" panose="020B0606020202060204" pitchFamily="34" charset="0"/>
              </a:endParaRP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AEFE4207-C2FB-4C79-A799-5026A7DF89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383" y="1166737"/>
            <a:ext cx="3936508" cy="1219048"/>
          </a:xfrm>
          <a:prstGeom prst="rect">
            <a:avLst/>
          </a:prstGeom>
        </p:spPr>
      </p:pic>
      <p:pic>
        <p:nvPicPr>
          <p:cNvPr id="23" name="911 - I Do">
            <a:hlinkClick r:id="" action="ppaction://media"/>
            <a:extLst>
              <a:ext uri="{FF2B5EF4-FFF2-40B4-BE49-F238E27FC236}">
                <a16:creationId xmlns:a16="http://schemas.microsoft.com/office/drawing/2014/main" id="{0B9F9D7A-06E1-4E31-B2EA-B0FB122521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69988" y="-531813"/>
            <a:ext cx="6096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18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4" grpId="0" animBg="1"/>
      <p:bldP spid="7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F1623AA4-F260-4A55-8FE0-C64C52C75D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E1835D71-E770-4CB8-B94B-F4777B930815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2262E75-C75C-4B2D-A4F9-ACA463007B1D}"/>
              </a:ext>
            </a:extLst>
          </p:cNvPr>
          <p:cNvSpPr/>
          <p:nvPr/>
        </p:nvSpPr>
        <p:spPr>
          <a:xfrm>
            <a:off x="0" y="0"/>
            <a:ext cx="9768550" cy="6877050"/>
          </a:xfrm>
          <a:custGeom>
            <a:avLst/>
            <a:gdLst>
              <a:gd name="connsiteX0" fmla="*/ 2166711 w 12218380"/>
              <a:gd name="connsiteY0" fmla="*/ 0 h 6886575"/>
              <a:gd name="connsiteX1" fmla="*/ 12218380 w 12218380"/>
              <a:gd name="connsiteY1" fmla="*/ 5421282 h 6886575"/>
              <a:gd name="connsiteX2" fmla="*/ 12218380 w 12218380"/>
              <a:gd name="connsiteY2" fmla="*/ 6886575 h 6886575"/>
              <a:gd name="connsiteX3" fmla="*/ 0 w 12218380"/>
              <a:gd name="connsiteY3" fmla="*/ 6886575 h 6886575"/>
              <a:gd name="connsiteX4" fmla="*/ 0 w 12218380"/>
              <a:gd name="connsiteY4" fmla="*/ 28575 h 6886575"/>
              <a:gd name="connsiteX5" fmla="*/ 2166711 w 12218380"/>
              <a:gd name="connsiteY5" fmla="*/ 0 h 6886575"/>
              <a:gd name="connsiteX0" fmla="*/ 3020151 w 12218380"/>
              <a:gd name="connsiteY0" fmla="*/ 1905 h 6858000"/>
              <a:gd name="connsiteX1" fmla="*/ 12218380 w 12218380"/>
              <a:gd name="connsiteY1" fmla="*/ 5392707 h 6858000"/>
              <a:gd name="connsiteX2" fmla="*/ 12218380 w 12218380"/>
              <a:gd name="connsiteY2" fmla="*/ 6858000 h 6858000"/>
              <a:gd name="connsiteX3" fmla="*/ 0 w 12218380"/>
              <a:gd name="connsiteY3" fmla="*/ 6858000 h 6858000"/>
              <a:gd name="connsiteX4" fmla="*/ 0 w 12218380"/>
              <a:gd name="connsiteY4" fmla="*/ 0 h 6858000"/>
              <a:gd name="connsiteX5" fmla="*/ 3020151 w 12218380"/>
              <a:gd name="connsiteY5" fmla="*/ 1905 h 6858000"/>
              <a:gd name="connsiteX0" fmla="*/ 3020151 w 12218380"/>
              <a:gd name="connsiteY0" fmla="*/ 1905 h 6858000"/>
              <a:gd name="connsiteX1" fmla="*/ 12218380 w 12218380"/>
              <a:gd name="connsiteY1" fmla="*/ 6858000 h 6858000"/>
              <a:gd name="connsiteX2" fmla="*/ 0 w 12218380"/>
              <a:gd name="connsiteY2" fmla="*/ 6858000 h 6858000"/>
              <a:gd name="connsiteX3" fmla="*/ 0 w 12218380"/>
              <a:gd name="connsiteY3" fmla="*/ 0 h 6858000"/>
              <a:gd name="connsiteX4" fmla="*/ 3020151 w 12218380"/>
              <a:gd name="connsiteY4" fmla="*/ 1905 h 6858000"/>
              <a:gd name="connsiteX0" fmla="*/ 3020151 w 10484830"/>
              <a:gd name="connsiteY0" fmla="*/ 1905 h 6877050"/>
              <a:gd name="connsiteX1" fmla="*/ 10484830 w 10484830"/>
              <a:gd name="connsiteY1" fmla="*/ 6877050 h 6877050"/>
              <a:gd name="connsiteX2" fmla="*/ 0 w 10484830"/>
              <a:gd name="connsiteY2" fmla="*/ 6858000 h 6877050"/>
              <a:gd name="connsiteX3" fmla="*/ 0 w 10484830"/>
              <a:gd name="connsiteY3" fmla="*/ 0 h 6877050"/>
              <a:gd name="connsiteX4" fmla="*/ 3020151 w 10484830"/>
              <a:gd name="connsiteY4" fmla="*/ 1905 h 6877050"/>
              <a:gd name="connsiteX0" fmla="*/ 3020151 w 9738070"/>
              <a:gd name="connsiteY0" fmla="*/ 1905 h 6877050"/>
              <a:gd name="connsiteX1" fmla="*/ 9738070 w 9738070"/>
              <a:gd name="connsiteY1" fmla="*/ 6877050 h 6877050"/>
              <a:gd name="connsiteX2" fmla="*/ 0 w 9738070"/>
              <a:gd name="connsiteY2" fmla="*/ 6858000 h 6877050"/>
              <a:gd name="connsiteX3" fmla="*/ 0 w 9738070"/>
              <a:gd name="connsiteY3" fmla="*/ 0 h 6877050"/>
              <a:gd name="connsiteX4" fmla="*/ 3020151 w 9738070"/>
              <a:gd name="connsiteY4" fmla="*/ 1905 h 6877050"/>
              <a:gd name="connsiteX0" fmla="*/ 3020151 w 9768550"/>
              <a:gd name="connsiteY0" fmla="*/ 1905 h 6877050"/>
              <a:gd name="connsiteX1" fmla="*/ 9768550 w 9768550"/>
              <a:gd name="connsiteY1" fmla="*/ 6877050 h 6877050"/>
              <a:gd name="connsiteX2" fmla="*/ 0 w 9768550"/>
              <a:gd name="connsiteY2" fmla="*/ 6858000 h 6877050"/>
              <a:gd name="connsiteX3" fmla="*/ 0 w 9768550"/>
              <a:gd name="connsiteY3" fmla="*/ 0 h 6877050"/>
              <a:gd name="connsiteX4" fmla="*/ 3020151 w 9768550"/>
              <a:gd name="connsiteY4" fmla="*/ 1905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8550" h="6877050">
                <a:moveTo>
                  <a:pt x="3020151" y="1905"/>
                </a:moveTo>
                <a:lnTo>
                  <a:pt x="9768550" y="6877050"/>
                </a:lnTo>
                <a:lnTo>
                  <a:pt x="0" y="6858000"/>
                </a:lnTo>
                <a:lnTo>
                  <a:pt x="0" y="0"/>
                </a:lnTo>
                <a:lnTo>
                  <a:pt x="3020151" y="1905"/>
                </a:lnTo>
                <a:close/>
              </a:path>
            </a:pathLst>
          </a:custGeom>
          <a:gradFill flip="none" rotWithShape="1">
            <a:gsLst>
              <a:gs pos="42000">
                <a:srgbClr val="E94157"/>
              </a:gs>
              <a:gs pos="0">
                <a:srgbClr val="E94157">
                  <a:alpha val="85098"/>
                </a:srgbClr>
              </a:gs>
              <a:gs pos="100000">
                <a:srgbClr val="E84057">
                  <a:alpha val="1961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6D2A618F-DF4B-4481-BA1F-8D9AFAB0B219}"/>
              </a:ext>
            </a:extLst>
          </p:cNvPr>
          <p:cNvSpPr txBox="1"/>
          <p:nvPr/>
        </p:nvSpPr>
        <p:spPr>
          <a:xfrm>
            <a:off x="772882" y="3167701"/>
            <a:ext cx="28200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</a:rPr>
              <a:t>FOREVER</a:t>
            </a:r>
            <a:endParaRPr lang="zh-CN" altLang="en-US" sz="4400" dirty="0">
              <a:solidFill>
                <a:srgbClr val="FFFFFF"/>
              </a:solidFill>
              <a:latin typeface="Roboto Slab" pitchFamily="2" charset="0"/>
            </a:endParaRPr>
          </a:p>
        </p:txBody>
      </p:sp>
      <p:grpSp>
        <p:nvGrpSpPr>
          <p:cNvPr id="6" name="组合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460431C5-23F1-4D76-AEEA-5E32230BCF70}"/>
              </a:ext>
            </a:extLst>
          </p:cNvPr>
          <p:cNvGrpSpPr/>
          <p:nvPr/>
        </p:nvGrpSpPr>
        <p:grpSpPr>
          <a:xfrm>
            <a:off x="888994" y="3913793"/>
            <a:ext cx="1495715" cy="302008"/>
            <a:chOff x="2762911" y="3985452"/>
            <a:chExt cx="1495715" cy="30200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35E4A04-2389-46A0-8EEC-2B8E0F471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9173" y="3985452"/>
              <a:ext cx="343191" cy="30200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D8DE926-0084-41DB-8F47-E80243FDD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5435" y="3985452"/>
              <a:ext cx="343191" cy="30200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504C71F-B587-4AFE-80CF-B405F2FC3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62911" y="3985452"/>
              <a:ext cx="343191" cy="302008"/>
            </a:xfrm>
            <a:prstGeom prst="rect">
              <a:avLst/>
            </a:prstGeom>
          </p:spPr>
        </p:pic>
      </p:grpSp>
      <p:pic>
        <p:nvPicPr>
          <p:cNvPr id="10" name="图片 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03A2B50-BD12-4741-A07D-F84163AC8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066" y="4414115"/>
            <a:ext cx="2573798" cy="67500"/>
          </a:xfrm>
          <a:prstGeom prst="rect">
            <a:avLst/>
          </a:prstGeom>
        </p:spPr>
      </p:pic>
      <p:sp>
        <p:nvSpPr>
          <p:cNvPr id="11" name="文本框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78BF4A3-5C69-4BDD-824E-C1381F4C60F7}"/>
              </a:ext>
            </a:extLst>
          </p:cNvPr>
          <p:cNvSpPr txBox="1"/>
          <p:nvPr/>
        </p:nvSpPr>
        <p:spPr>
          <a:xfrm>
            <a:off x="818238" y="4693843"/>
            <a:ext cx="4897495" cy="15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爱，这世上最简单却也最困难的事情。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文明发展至极致，我们过着不逾匮乏的物质生活，应该很快乐，应该满足。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但为何每个人的内心，却像破了个大洞，装不满、喂不饱？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每个人都寂寞，每个人都在历经这无奈又无助的的生命现况。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这世上有没有一样东西、一个对象，或者一种感受，可以填补它？可以治愈它？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爱是那个答案吗？如果是，它又是甚么？它又在哪里？</a:t>
            </a:r>
          </a:p>
        </p:txBody>
      </p:sp>
      <p:pic>
        <p:nvPicPr>
          <p:cNvPr id="12" name="图片 1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6636AEB-A6AF-4700-A3CB-8DAD3799B1AA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</a:blip>
          <a:stretch>
            <a:fillRect/>
          </a:stretch>
        </p:blipFill>
        <p:spPr>
          <a:xfrm>
            <a:off x="6057900" y="5897667"/>
            <a:ext cx="381068" cy="319273"/>
          </a:xfrm>
          <a:prstGeom prst="rect">
            <a:avLst/>
          </a:prstGeom>
        </p:spPr>
      </p:pic>
      <p:pic>
        <p:nvPicPr>
          <p:cNvPr id="13" name="图片 1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33A5C74-5656-4D91-83B9-DCDE02057A90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50000"/>
          </a:blip>
          <a:stretch>
            <a:fillRect/>
          </a:stretch>
        </p:blipFill>
        <p:spPr>
          <a:xfrm>
            <a:off x="6729997" y="5897667"/>
            <a:ext cx="203090" cy="322555"/>
          </a:xfrm>
          <a:prstGeom prst="rect">
            <a:avLst/>
          </a:prstGeom>
        </p:spPr>
      </p:pic>
      <p:pic>
        <p:nvPicPr>
          <p:cNvPr id="14" name="图片 1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C41FB8E-5F9D-49C3-8239-85E33364CAEC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</a:blip>
          <a:stretch>
            <a:fillRect/>
          </a:stretch>
        </p:blipFill>
        <p:spPr>
          <a:xfrm>
            <a:off x="7224116" y="5897667"/>
            <a:ext cx="379222" cy="322556"/>
          </a:xfrm>
          <a:prstGeom prst="rect">
            <a:avLst/>
          </a:prstGeom>
        </p:spPr>
      </p:pic>
      <p:pic>
        <p:nvPicPr>
          <p:cNvPr id="15" name="图片 1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0AA710D-A98E-427D-844C-7FCF522B2A08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>
            <a:off x="7894367" y="5897667"/>
            <a:ext cx="326175" cy="32182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24C032E-8AED-433A-A6FF-CFF9F2AF65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55" y="1750339"/>
            <a:ext cx="3936508" cy="1219048"/>
          </a:xfrm>
          <a:prstGeom prst="rect">
            <a:avLst/>
          </a:prstGeom>
        </p:spPr>
      </p:pic>
      <p:sp>
        <p:nvSpPr>
          <p:cNvPr id="20" name="矩形 1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BCCB926-906E-4149-8878-125E65F26BAE}"/>
              </a:ext>
            </a:extLst>
          </p:cNvPr>
          <p:cNvSpPr/>
          <p:nvPr/>
        </p:nvSpPr>
        <p:spPr>
          <a:xfrm>
            <a:off x="0" y="-1905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7E36F98-DCD2-4DCB-A857-E124D2293422}"/>
              </a:ext>
            </a:extLst>
          </p:cNvPr>
          <p:cNvSpPr/>
          <p:nvPr/>
        </p:nvSpPr>
        <p:spPr>
          <a:xfrm>
            <a:off x="-38100" y="-9527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775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D11A6988-9553-4FEB-9148-8A97ADF718CA}"/>
              </a:ext>
            </a:extLst>
          </p:cNvPr>
          <p:cNvSpPr/>
          <p:nvPr/>
        </p:nvSpPr>
        <p:spPr>
          <a:xfrm>
            <a:off x="6706184" y="1067861"/>
            <a:ext cx="2771199" cy="2771199"/>
          </a:xfrm>
          <a:prstGeom prst="heart">
            <a:avLst/>
          </a:prstGeom>
          <a:solidFill>
            <a:srgbClr val="D4394C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1816FEF-69A8-4B5A-885E-D0C4C02B8F26}"/>
              </a:ext>
            </a:extLst>
          </p:cNvPr>
          <p:cNvSpPr txBox="1"/>
          <p:nvPr/>
        </p:nvSpPr>
        <p:spPr>
          <a:xfrm>
            <a:off x="3944966" y="169672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D4394C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我们的故事从这里开始</a:t>
            </a:r>
          </a:p>
        </p:txBody>
      </p:sp>
      <p:sp>
        <p:nvSpPr>
          <p:cNvPr id="4" name="文本框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A033BDE1-8C33-46E0-93AB-B24960C24CC2}"/>
              </a:ext>
            </a:extLst>
          </p:cNvPr>
          <p:cNvSpPr txBox="1"/>
          <p:nvPr/>
        </p:nvSpPr>
        <p:spPr>
          <a:xfrm>
            <a:off x="5945187" y="2445841"/>
            <a:ext cx="3544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D4394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OUR STORY BEGINS FROM HERE</a:t>
            </a:r>
            <a:endParaRPr lang="zh-CN" altLang="en-US" sz="1600" b="1" dirty="0">
              <a:solidFill>
                <a:srgbClr val="D4394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5" name="直接连接符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4AA39D86-FEDD-4900-9CF5-2D5471DEE374}"/>
              </a:ext>
            </a:extLst>
          </p:cNvPr>
          <p:cNvCxnSpPr/>
          <p:nvPr/>
        </p:nvCxnSpPr>
        <p:spPr>
          <a:xfrm flipH="1">
            <a:off x="6874606" y="3130550"/>
            <a:ext cx="430905" cy="430906"/>
          </a:xfrm>
          <a:prstGeom prst="line">
            <a:avLst/>
          </a:prstGeom>
          <a:ln w="19050" cmpd="sng">
            <a:solidFill>
              <a:srgbClr val="D439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6AB23AC-EA4B-43D6-9083-E951657C5836}"/>
              </a:ext>
            </a:extLst>
          </p:cNvPr>
          <p:cNvCxnSpPr/>
          <p:nvPr/>
        </p:nvCxnSpPr>
        <p:spPr>
          <a:xfrm flipH="1">
            <a:off x="9067800" y="679243"/>
            <a:ext cx="602617" cy="602616"/>
          </a:xfrm>
          <a:prstGeom prst="line">
            <a:avLst/>
          </a:prstGeom>
          <a:ln w="19050">
            <a:solidFill>
              <a:srgbClr val="D439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325F60B-855B-4849-A22B-9ADD7AAF5696}"/>
              </a:ext>
            </a:extLst>
          </p:cNvPr>
          <p:cNvSpPr/>
          <p:nvPr/>
        </p:nvSpPr>
        <p:spPr>
          <a:xfrm rot="2700000">
            <a:off x="9553051" y="557864"/>
            <a:ext cx="234727" cy="242758"/>
          </a:xfrm>
          <a:custGeom>
            <a:avLst/>
            <a:gdLst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0 w 519113"/>
              <a:gd name="connsiteY3" fmla="*/ 447511 h 447511"/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259556 w 519113"/>
              <a:gd name="connsiteY3" fmla="*/ 445293 h 447511"/>
              <a:gd name="connsiteX4" fmla="*/ 0 w 519113"/>
              <a:gd name="connsiteY4" fmla="*/ 447511 h 447511"/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259556 w 519113"/>
              <a:gd name="connsiteY3" fmla="*/ 230981 h 447511"/>
              <a:gd name="connsiteX4" fmla="*/ 0 w 519113"/>
              <a:gd name="connsiteY4" fmla="*/ 447511 h 447511"/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259556 w 519113"/>
              <a:gd name="connsiteY3" fmla="*/ 259556 h 447511"/>
              <a:gd name="connsiteX4" fmla="*/ 0 w 519113"/>
              <a:gd name="connsiteY4" fmla="*/ 447511 h 44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113" h="447511">
                <a:moveTo>
                  <a:pt x="0" y="447511"/>
                </a:moveTo>
                <a:lnTo>
                  <a:pt x="259557" y="0"/>
                </a:lnTo>
                <a:lnTo>
                  <a:pt x="519113" y="447511"/>
                </a:lnTo>
                <a:lnTo>
                  <a:pt x="259556" y="259556"/>
                </a:lnTo>
                <a:lnTo>
                  <a:pt x="0" y="447511"/>
                </a:lnTo>
                <a:close/>
              </a:path>
            </a:pathLst>
          </a:custGeom>
          <a:solidFill>
            <a:srgbClr val="893C56"/>
          </a:solidFill>
          <a:ln>
            <a:solidFill>
              <a:srgbClr val="D43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B9799FA6-1394-409D-BE3C-000326B95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7300"/>
            <a:ext cx="8401050" cy="5600700"/>
          </a:xfrm>
          <a:prstGeom prst="rect">
            <a:avLst/>
          </a:prstGeom>
        </p:spPr>
      </p:pic>
      <p:sp>
        <p:nvSpPr>
          <p:cNvPr id="9" name="矩形 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8CCA13F-ECDA-4D3B-89CA-5B76DD17CC7C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987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13E91DC-C69D-464D-8989-22BB4D1F7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4" name="矩形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F641C21-10C7-4EAA-9ED6-DD2670E282B4}"/>
              </a:ext>
            </a:extLst>
          </p:cNvPr>
          <p:cNvSpPr/>
          <p:nvPr/>
        </p:nvSpPr>
        <p:spPr>
          <a:xfrm>
            <a:off x="0" y="0"/>
            <a:ext cx="7048500" cy="6858000"/>
          </a:xfrm>
          <a:prstGeom prst="rect">
            <a:avLst/>
          </a:prstGeom>
          <a:solidFill>
            <a:srgbClr val="D4394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EDBD2E8-139E-4CEC-98A8-DC6F7866C67C}"/>
              </a:ext>
            </a:extLst>
          </p:cNvPr>
          <p:cNvSpPr/>
          <p:nvPr/>
        </p:nvSpPr>
        <p:spPr>
          <a:xfrm>
            <a:off x="1876425" y="1409700"/>
            <a:ext cx="3064498" cy="4038600"/>
          </a:xfrm>
          <a:prstGeom prst="rect">
            <a:avLst/>
          </a:prstGeom>
          <a:noFill/>
          <a:ln w="3175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CC853E8-C73A-43D4-BAF2-C75518743EF0}"/>
              </a:ext>
            </a:extLst>
          </p:cNvPr>
          <p:cNvSpPr txBox="1"/>
          <p:nvPr/>
        </p:nvSpPr>
        <p:spPr>
          <a:xfrm>
            <a:off x="2816204" y="1625681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spc="3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相识</a:t>
            </a:r>
          </a:p>
        </p:txBody>
      </p:sp>
      <p:sp>
        <p:nvSpPr>
          <p:cNvPr id="7" name="文本框 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DA476333-7B37-4018-83FD-D87A7F234494}"/>
              </a:ext>
            </a:extLst>
          </p:cNvPr>
          <p:cNvSpPr txBox="1"/>
          <p:nvPr/>
        </p:nvSpPr>
        <p:spPr>
          <a:xfrm>
            <a:off x="2555716" y="2195442"/>
            <a:ext cx="1705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BOSOM FRIEND</a:t>
            </a:r>
            <a:endParaRPr lang="zh-CN" altLang="en-US" sz="14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8" name="图片 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8FEDF73-E4B8-44E7-BFC5-F7DBC897E1ED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3121242" y="2707067"/>
            <a:ext cx="562331" cy="893115"/>
          </a:xfrm>
          <a:prstGeom prst="rect">
            <a:avLst/>
          </a:prstGeom>
        </p:spPr>
      </p:pic>
      <p:sp>
        <p:nvSpPr>
          <p:cNvPr id="9" name="文本框 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585346D-A819-40A4-B16D-FDD6A8886BAA}"/>
              </a:ext>
            </a:extLst>
          </p:cNvPr>
          <p:cNvSpPr txBox="1"/>
          <p:nvPr/>
        </p:nvSpPr>
        <p:spPr>
          <a:xfrm>
            <a:off x="2213204" y="3831389"/>
            <a:ext cx="2390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sp>
        <p:nvSpPr>
          <p:cNvPr id="10" name="矩形 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61E276B3-2E32-4E88-AE95-D82F329D103F}"/>
              </a:ext>
            </a:extLst>
          </p:cNvPr>
          <p:cNvSpPr/>
          <p:nvPr/>
        </p:nvSpPr>
        <p:spPr>
          <a:xfrm>
            <a:off x="7048500" y="-2"/>
            <a:ext cx="51435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695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2284EA3-8D5D-4312-8E88-B4A3D6D4A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1650"/>
          </a:xfrm>
          <a:prstGeom prst="rect">
            <a:avLst/>
          </a:prstGeom>
        </p:spPr>
      </p:pic>
      <p:sp>
        <p:nvSpPr>
          <p:cNvPr id="20" name="矩形 1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4576E56-55C1-49DF-9DAE-EB59FC7DD758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3C4C3F5-6DD9-491B-962B-A0C17A0998C8}"/>
              </a:ext>
            </a:extLst>
          </p:cNvPr>
          <p:cNvGrpSpPr/>
          <p:nvPr/>
        </p:nvGrpSpPr>
        <p:grpSpPr>
          <a:xfrm>
            <a:off x="8531678" y="2302010"/>
            <a:ext cx="2095500" cy="3502208"/>
            <a:chOff x="4937760" y="1295400"/>
            <a:chExt cx="2438400" cy="4075297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44A5585-09FD-4866-842D-D42B80574983}"/>
                </a:ext>
              </a:extLst>
            </p:cNvPr>
            <p:cNvSpPr/>
            <p:nvPr/>
          </p:nvSpPr>
          <p:spPr>
            <a:xfrm>
              <a:off x="4937760" y="1295400"/>
              <a:ext cx="2438400" cy="3429000"/>
            </a:xfrm>
            <a:prstGeom prst="rect">
              <a:avLst/>
            </a:prstGeom>
            <a:noFill/>
            <a:ln>
              <a:solidFill>
                <a:srgbClr val="D439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2DFC239-9229-45EC-9BEE-23BDEE9AE3E7}"/>
                </a:ext>
              </a:extLst>
            </p:cNvPr>
            <p:cNvSpPr/>
            <p:nvPr/>
          </p:nvSpPr>
          <p:spPr>
            <a:xfrm>
              <a:off x="4937760" y="4724400"/>
              <a:ext cx="2438400" cy="646297"/>
            </a:xfrm>
            <a:prstGeom prst="rect">
              <a:avLst/>
            </a:prstGeom>
            <a:solidFill>
              <a:srgbClr val="D4394C"/>
            </a:solidFill>
            <a:ln>
              <a:solidFill>
                <a:srgbClr val="D439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EA3B2C8-6856-4A26-808C-655C02B362CD}"/>
              </a:ext>
            </a:extLst>
          </p:cNvPr>
          <p:cNvSpPr txBox="1"/>
          <p:nvPr/>
        </p:nvSpPr>
        <p:spPr>
          <a:xfrm>
            <a:off x="8548435" y="2457776"/>
            <a:ext cx="201689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0" b="1" spc="600" dirty="0">
                <a:ln w="3175">
                  <a:solidFill>
                    <a:srgbClr val="FFFFFF"/>
                  </a:solidFill>
                </a:ln>
                <a:solidFill>
                  <a:srgbClr val="D4394C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altLang="en-US" sz="10000" b="1" spc="600" dirty="0">
              <a:ln w="3175">
                <a:solidFill>
                  <a:srgbClr val="FFFFFF"/>
                </a:solidFill>
              </a:ln>
              <a:solidFill>
                <a:srgbClr val="D4394C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" name="文本框 1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D9274135-470B-4657-A93F-CACA69463F55}"/>
              </a:ext>
            </a:extLst>
          </p:cNvPr>
          <p:cNvSpPr txBox="1"/>
          <p:nvPr/>
        </p:nvSpPr>
        <p:spPr>
          <a:xfrm>
            <a:off x="8775420" y="3977595"/>
            <a:ext cx="1760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kern="2200" spc="1200" dirty="0">
                <a:solidFill>
                  <a:srgbClr val="D4394C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FEB</a:t>
            </a:r>
            <a:endParaRPr lang="zh-CN" altLang="en-US" sz="4000" b="1" kern="2200" spc="1200" dirty="0">
              <a:solidFill>
                <a:srgbClr val="D4394C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8" name="文本框 1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B4945AD-174C-4BAA-AEF9-D49021D133F6}"/>
              </a:ext>
            </a:extLst>
          </p:cNvPr>
          <p:cNvSpPr txBox="1"/>
          <p:nvPr/>
        </p:nvSpPr>
        <p:spPr>
          <a:xfrm>
            <a:off x="8808359" y="4533953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spc="500" dirty="0">
                <a:solidFill>
                  <a:srgbClr val="D4394C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2017</a:t>
            </a:r>
            <a:endParaRPr lang="zh-CN" altLang="en-US" sz="3600" b="1" spc="500" dirty="0">
              <a:solidFill>
                <a:srgbClr val="D4394C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9" name="文本框 1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286686F-6678-4A95-AB21-718B84A129BA}"/>
              </a:ext>
            </a:extLst>
          </p:cNvPr>
          <p:cNvSpPr txBox="1"/>
          <p:nvPr/>
        </p:nvSpPr>
        <p:spPr>
          <a:xfrm>
            <a:off x="8941261" y="5345507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相遇</a:t>
            </a:r>
            <a:r>
              <a:rPr lang="en-US" altLang="zh-CN" sz="20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·</a:t>
            </a:r>
            <a:r>
              <a:rPr lang="zh-CN" altLang="en-US" sz="20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某地</a:t>
            </a:r>
          </a:p>
        </p:txBody>
      </p:sp>
    </p:spTree>
    <p:extLst>
      <p:ext uri="{BB962C8B-B14F-4D97-AF65-F5344CB8AC3E}">
        <p14:creationId xmlns:p14="http://schemas.microsoft.com/office/powerpoint/2010/main" val="3254990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394C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0AB97F2-64D5-49E4-B8C6-58330F114753}"/>
              </a:ext>
            </a:extLst>
          </p:cNvPr>
          <p:cNvSpPr txBox="1"/>
          <p:nvPr/>
        </p:nvSpPr>
        <p:spPr>
          <a:xfrm>
            <a:off x="3138523" y="5573549"/>
            <a:ext cx="5953232" cy="577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FROM ACQUAINTANCES, TO LOVE, TO BOSOM FRIEND, </a:t>
            </a: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IT IS TO LET PERSON LIFETIME CHEERFUL.</a:t>
            </a:r>
            <a:endParaRPr lang="zh-CN" altLang="en-US" sz="12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9" name="文本框 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F0AC359-7DB6-4048-AC00-D9BA620153FD}"/>
              </a:ext>
            </a:extLst>
          </p:cNvPr>
          <p:cNvSpPr txBox="1"/>
          <p:nvPr/>
        </p:nvSpPr>
        <p:spPr>
          <a:xfrm>
            <a:off x="2483376" y="5125317"/>
            <a:ext cx="7263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从相识，到相知，再到相爱，是让人终生难忘的愉悦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A9EEC80-EFC7-4AE6-9142-2DE81D1D6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84" y="502920"/>
            <a:ext cx="2838511" cy="42577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8FA6AFB-D9D6-4ADA-9570-1A3A57C0F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06" y="502920"/>
            <a:ext cx="2838511" cy="42577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E15D373-8013-4705-9914-AD2DDACF9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896" y="502920"/>
            <a:ext cx="2838511" cy="42577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3616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3F70E2F-6700-4BE4-A33B-1FD2262A1E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B086B92-B8F1-4E81-8988-106E93939613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FFF773-7716-4B34-B901-5F4F0F331007}"/>
              </a:ext>
            </a:extLst>
          </p:cNvPr>
          <p:cNvSpPr/>
          <p:nvPr/>
        </p:nvSpPr>
        <p:spPr>
          <a:xfrm>
            <a:off x="-3676650" y="-4962525"/>
            <a:ext cx="12325350" cy="123253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CB9567D-367A-4F94-9122-278FE3B41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50" y="955213"/>
            <a:ext cx="2375297" cy="522787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9341732-1396-475D-8811-E6944C60B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393" y="514249"/>
            <a:ext cx="4780638" cy="450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59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2B345022-B492-4F6E-9C41-08A15A74E5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0" y="0"/>
            <a:ext cx="12143320" cy="6858000"/>
          </a:xfrm>
          <a:prstGeom prst="rect">
            <a:avLst/>
          </a:prstGeom>
        </p:spPr>
      </p:pic>
      <p:sp>
        <p:nvSpPr>
          <p:cNvPr id="19" name="矩形 1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D79111B9-3AB9-4B61-A937-10A150129DE0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3FD9685-6548-418B-8112-F05101EE6428}"/>
              </a:ext>
            </a:extLst>
          </p:cNvPr>
          <p:cNvGrpSpPr/>
          <p:nvPr/>
        </p:nvGrpSpPr>
        <p:grpSpPr>
          <a:xfrm>
            <a:off x="923160" y="1036524"/>
            <a:ext cx="2481661" cy="4564275"/>
            <a:chOff x="7932293" y="1112520"/>
            <a:chExt cx="2481661" cy="45642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B75159DA-1412-4543-84A6-3F14EF59F385}"/>
                </a:ext>
              </a:extLst>
            </p:cNvPr>
            <p:cNvSpPr txBox="1"/>
            <p:nvPr/>
          </p:nvSpPr>
          <p:spPr>
            <a:xfrm>
              <a:off x="8494157" y="1112520"/>
              <a:ext cx="131318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遇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A5C49B8-F948-4DF5-9A92-DBFD03944FFC}"/>
                </a:ext>
              </a:extLst>
            </p:cNvPr>
            <p:cNvSpPr txBox="1"/>
            <p:nvPr/>
          </p:nvSpPr>
          <p:spPr>
            <a:xfrm>
              <a:off x="8132995" y="2093788"/>
              <a:ext cx="1107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见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72B91ED-A473-4229-9A61-DB0F1CFA0F0B}"/>
                </a:ext>
              </a:extLst>
            </p:cNvPr>
            <p:cNvSpPr txBox="1"/>
            <p:nvPr/>
          </p:nvSpPr>
          <p:spPr>
            <a:xfrm>
              <a:off x="9167186" y="2344103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最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B900FC3-B691-4595-8F5F-C2864FACBBF9}"/>
                </a:ext>
              </a:extLst>
            </p:cNvPr>
            <p:cNvSpPr txBox="1"/>
            <p:nvPr/>
          </p:nvSpPr>
          <p:spPr>
            <a:xfrm>
              <a:off x="8420266" y="2974240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美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C79C9B4-2E4D-40EA-9515-40994E356891}"/>
                </a:ext>
              </a:extLst>
            </p:cNvPr>
            <p:cNvSpPr txBox="1"/>
            <p:nvPr/>
          </p:nvSpPr>
          <p:spPr>
            <a:xfrm>
              <a:off x="9182266" y="3396435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的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6CC9CE7-800F-4890-BFE5-3F933DF89CE0}"/>
                </a:ext>
              </a:extLst>
            </p:cNvPr>
            <p:cNvSpPr txBox="1"/>
            <p:nvPr/>
          </p:nvSpPr>
          <p:spPr>
            <a:xfrm>
              <a:off x="9182266" y="4326076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你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912EB72-8264-43D7-9E20-3A71B8B0CF9D}"/>
                </a:ext>
              </a:extLst>
            </p:cNvPr>
            <p:cNvSpPr/>
            <p:nvPr/>
          </p:nvSpPr>
          <p:spPr>
            <a:xfrm>
              <a:off x="8665514" y="4009175"/>
              <a:ext cx="540864" cy="1667620"/>
            </a:xfrm>
            <a:prstGeom prst="rect">
              <a:avLst/>
            </a:prstGeom>
            <a:solidFill>
              <a:srgbClr val="D43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04565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2A9B6EE-7444-4ADB-A6C6-1AF791EA6007}"/>
                </a:ext>
              </a:extLst>
            </p:cNvPr>
            <p:cNvSpPr txBox="1"/>
            <p:nvPr/>
          </p:nvSpPr>
          <p:spPr>
            <a:xfrm>
              <a:off x="8705521" y="4081227"/>
              <a:ext cx="461665" cy="14930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</a:rPr>
                <a:t>LOVE FOREVER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A1E62D9-AA0E-4B12-AC31-C3476A68062E}"/>
                </a:ext>
              </a:extLst>
            </p:cNvPr>
            <p:cNvCxnSpPr/>
            <p:nvPr/>
          </p:nvCxnSpPr>
          <p:spPr>
            <a:xfrm flipH="1">
              <a:off x="9819093" y="1737360"/>
              <a:ext cx="561864" cy="561864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8EFE34D-CCC3-47F2-BB25-CD6356C800BF}"/>
                </a:ext>
              </a:extLst>
            </p:cNvPr>
            <p:cNvCxnSpPr/>
            <p:nvPr/>
          </p:nvCxnSpPr>
          <p:spPr>
            <a:xfrm flipH="1">
              <a:off x="10091954" y="2579853"/>
              <a:ext cx="151286" cy="151286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D84D9CD-75FD-4167-9E1F-F33EC43CD212}"/>
                </a:ext>
              </a:extLst>
            </p:cNvPr>
            <p:cNvCxnSpPr/>
            <p:nvPr/>
          </p:nvCxnSpPr>
          <p:spPr>
            <a:xfrm flipH="1">
              <a:off x="8325436" y="3946721"/>
              <a:ext cx="151286" cy="151286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D4C0372-48D5-494B-BA9E-183FD0043BD7}"/>
                </a:ext>
              </a:extLst>
            </p:cNvPr>
            <p:cNvCxnSpPr/>
            <p:nvPr/>
          </p:nvCxnSpPr>
          <p:spPr>
            <a:xfrm flipH="1">
              <a:off x="7932293" y="4962688"/>
              <a:ext cx="561864" cy="561864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9434C4E-186E-4F6A-99EE-7EF641A265BD}"/>
                </a:ext>
              </a:extLst>
            </p:cNvPr>
            <p:cNvCxnSpPr/>
            <p:nvPr/>
          </p:nvCxnSpPr>
          <p:spPr>
            <a:xfrm flipH="1">
              <a:off x="9983893" y="4828802"/>
              <a:ext cx="430061" cy="430061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344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45C37B-3E10-45C9-B955-ADECE00BD2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矩形 2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E54FF35B-3E88-4B93-A984-BA35609BF931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EC762BD-3261-4152-A778-D5854F99BBEF}"/>
              </a:ext>
            </a:extLst>
          </p:cNvPr>
          <p:cNvSpPr/>
          <p:nvPr/>
        </p:nvSpPr>
        <p:spPr>
          <a:xfrm>
            <a:off x="8665698" y="675249"/>
            <a:ext cx="2719305" cy="5514536"/>
          </a:xfrm>
          <a:prstGeom prst="rect">
            <a:avLst/>
          </a:prstGeom>
          <a:solidFill>
            <a:srgbClr val="D4394C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6557079-2694-4F77-8D6F-DAD9BD4BDDC1}"/>
              </a:ext>
            </a:extLst>
          </p:cNvPr>
          <p:cNvGrpSpPr/>
          <p:nvPr/>
        </p:nvGrpSpPr>
        <p:grpSpPr>
          <a:xfrm>
            <a:off x="8775814" y="785416"/>
            <a:ext cx="2609189" cy="5287168"/>
            <a:chOff x="8680564" y="810905"/>
            <a:chExt cx="2609189" cy="528716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4408C54-6E60-4A03-8F1D-6C5D00EB743A}"/>
                </a:ext>
              </a:extLst>
            </p:cNvPr>
            <p:cNvSpPr txBox="1"/>
            <p:nvPr/>
          </p:nvSpPr>
          <p:spPr>
            <a:xfrm>
              <a:off x="8680564" y="810905"/>
              <a:ext cx="131318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愿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B286B17-86D9-4A8B-9A41-8CAB422C2E50}"/>
                </a:ext>
              </a:extLst>
            </p:cNvPr>
            <p:cNvSpPr txBox="1"/>
            <p:nvPr/>
          </p:nvSpPr>
          <p:spPr>
            <a:xfrm>
              <a:off x="9517062" y="1922412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得</a:t>
              </a:r>
            </a:p>
          </p:txBody>
        </p:sp>
        <p:sp>
          <p:nvSpPr>
            <p:cNvPr id="8" name="文本框 3">
              <a:extLst>
                <a:ext uri="{FF2B5EF4-FFF2-40B4-BE49-F238E27FC236}">
                  <a16:creationId xmlns:a16="http://schemas.microsoft.com/office/drawing/2014/main" id="{B7E01F2C-99BB-4985-BA66-4AF0007F3C8A}"/>
                </a:ext>
              </a:extLst>
            </p:cNvPr>
            <p:cNvSpPr txBox="1"/>
            <p:nvPr/>
          </p:nvSpPr>
          <p:spPr>
            <a:xfrm>
              <a:off x="9280004" y="235746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  <p:sp>
          <p:nvSpPr>
            <p:cNvPr id="9" name="文本框 3">
              <a:extLst>
                <a:ext uri="{FF2B5EF4-FFF2-40B4-BE49-F238E27FC236}">
                  <a16:creationId xmlns:a16="http://schemas.microsoft.com/office/drawing/2014/main" id="{A40657FD-E892-4A4C-AD90-07DFA2E3F819}"/>
                </a:ext>
              </a:extLst>
            </p:cNvPr>
            <p:cNvSpPr txBox="1"/>
            <p:nvPr/>
          </p:nvSpPr>
          <p:spPr>
            <a:xfrm>
              <a:off x="9150204" y="2829371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人</a:t>
              </a:r>
            </a:p>
          </p:txBody>
        </p:sp>
        <p:sp>
          <p:nvSpPr>
            <p:cNvPr id="10" name="文本框 3">
              <a:extLst>
                <a:ext uri="{FF2B5EF4-FFF2-40B4-BE49-F238E27FC236}">
                  <a16:creationId xmlns:a16="http://schemas.microsoft.com/office/drawing/2014/main" id="{ABFEABD8-7D2E-49DC-B5C0-4B4B6DA6177D}"/>
                </a:ext>
              </a:extLst>
            </p:cNvPr>
            <p:cNvSpPr txBox="1"/>
            <p:nvPr/>
          </p:nvSpPr>
          <p:spPr>
            <a:xfrm>
              <a:off x="9495472" y="3330862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心</a:t>
              </a:r>
            </a:p>
          </p:txBody>
        </p:sp>
        <p:sp>
          <p:nvSpPr>
            <p:cNvPr id="11" name="文本框 3">
              <a:extLst>
                <a:ext uri="{FF2B5EF4-FFF2-40B4-BE49-F238E27FC236}">
                  <a16:creationId xmlns:a16="http://schemas.microsoft.com/office/drawing/2014/main" id="{1D964B33-7D87-461B-AB7C-CEA2E9F116A0}"/>
                </a:ext>
              </a:extLst>
            </p:cNvPr>
            <p:cNvSpPr txBox="1"/>
            <p:nvPr/>
          </p:nvSpPr>
          <p:spPr>
            <a:xfrm>
              <a:off x="10171216" y="219569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白</a:t>
              </a:r>
            </a:p>
          </p:txBody>
        </p:sp>
        <p:sp>
          <p:nvSpPr>
            <p:cNvPr id="12" name="文本框 3">
              <a:extLst>
                <a:ext uri="{FF2B5EF4-FFF2-40B4-BE49-F238E27FC236}">
                  <a16:creationId xmlns:a16="http://schemas.microsoft.com/office/drawing/2014/main" id="{AE82D3B2-B58C-4393-8AD9-DB10F48A80F7}"/>
                </a:ext>
              </a:extLst>
            </p:cNvPr>
            <p:cNvSpPr txBox="1"/>
            <p:nvPr/>
          </p:nvSpPr>
          <p:spPr>
            <a:xfrm>
              <a:off x="10500235" y="2721113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0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首</a:t>
              </a:r>
            </a:p>
          </p:txBody>
        </p:sp>
        <p:sp>
          <p:nvSpPr>
            <p:cNvPr id="13" name="文本框 3">
              <a:extLst>
                <a:ext uri="{FF2B5EF4-FFF2-40B4-BE49-F238E27FC236}">
                  <a16:creationId xmlns:a16="http://schemas.microsoft.com/office/drawing/2014/main" id="{8CA4D5A0-52D3-4C20-BDF6-4CA74555C555}"/>
                </a:ext>
              </a:extLst>
            </p:cNvPr>
            <p:cNvSpPr txBox="1"/>
            <p:nvPr/>
          </p:nvSpPr>
          <p:spPr>
            <a:xfrm>
              <a:off x="10185268" y="317367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不</a:t>
              </a:r>
            </a:p>
          </p:txBody>
        </p:sp>
        <p:sp>
          <p:nvSpPr>
            <p:cNvPr id="14" name="文本框 3">
              <a:extLst>
                <a:ext uri="{FF2B5EF4-FFF2-40B4-BE49-F238E27FC236}">
                  <a16:creationId xmlns:a16="http://schemas.microsoft.com/office/drawing/2014/main" id="{69F57FFC-A7EC-4C19-BD59-908C959F1A0E}"/>
                </a:ext>
              </a:extLst>
            </p:cNvPr>
            <p:cNvSpPr txBox="1"/>
            <p:nvPr/>
          </p:nvSpPr>
          <p:spPr>
            <a:xfrm>
              <a:off x="10335646" y="3330862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60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相</a:t>
              </a:r>
            </a:p>
          </p:txBody>
        </p:sp>
        <p:sp>
          <p:nvSpPr>
            <p:cNvPr id="15" name="文本框 3">
              <a:extLst>
                <a:ext uri="{FF2B5EF4-FFF2-40B4-BE49-F238E27FC236}">
                  <a16:creationId xmlns:a16="http://schemas.microsoft.com/office/drawing/2014/main" id="{01645A65-CBB7-431E-A033-8CA0AEEE4B1E}"/>
                </a:ext>
              </a:extLst>
            </p:cNvPr>
            <p:cNvSpPr txBox="1"/>
            <p:nvPr/>
          </p:nvSpPr>
          <p:spPr>
            <a:xfrm>
              <a:off x="10256937" y="40908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离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565161B-134E-4313-B32D-199B555BDE95}"/>
                </a:ext>
              </a:extLst>
            </p:cNvPr>
            <p:cNvSpPr txBox="1"/>
            <p:nvPr/>
          </p:nvSpPr>
          <p:spPr>
            <a:xfrm>
              <a:off x="9843204" y="4100303"/>
              <a:ext cx="492443" cy="19977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altLang="zh-CN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Would like to have a heart, </a:t>
              </a:r>
            </a:p>
            <a:p>
              <a:pPr>
                <a:lnSpc>
                  <a:spcPts val="1200"/>
                </a:lnSpc>
              </a:pPr>
              <a:r>
                <a:rPr lang="en-US" altLang="zh-CN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whitehead not and mutually leave</a:t>
              </a:r>
              <a:endParaRPr lang="zh-CN" altLang="en-US" sz="9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sp>
        <p:nvSpPr>
          <p:cNvPr id="22" name="心形 2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56E9EA0-66AF-44AC-80BC-435C3D4B3FD4}"/>
              </a:ext>
            </a:extLst>
          </p:cNvPr>
          <p:cNvSpPr/>
          <p:nvPr/>
        </p:nvSpPr>
        <p:spPr>
          <a:xfrm flipH="1">
            <a:off x="8183727" y="4992972"/>
            <a:ext cx="1549998" cy="1549998"/>
          </a:xfrm>
          <a:prstGeom prst="heart">
            <a:avLst/>
          </a:prstGeom>
          <a:solidFill>
            <a:srgbClr val="D4394C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8C297514-CFC8-4742-B262-EE2CCDF3A275}"/>
              </a:ext>
            </a:extLst>
          </p:cNvPr>
          <p:cNvSpPr/>
          <p:nvPr/>
        </p:nvSpPr>
        <p:spPr>
          <a:xfrm flipH="1">
            <a:off x="10760691" y="1132716"/>
            <a:ext cx="989543" cy="989543"/>
          </a:xfrm>
          <a:prstGeom prst="heart">
            <a:avLst/>
          </a:prstGeom>
          <a:solidFill>
            <a:srgbClr val="D4394C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610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BEE817B-9706-41ED-90F9-7E1352D56A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644360C-2937-48A6-81DD-CAD29ABDCA82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E609C77-10AE-407E-8D76-ADE9F27DB18F}"/>
              </a:ext>
            </a:extLst>
          </p:cNvPr>
          <p:cNvSpPr txBox="1"/>
          <p:nvPr/>
        </p:nvSpPr>
        <p:spPr>
          <a:xfrm>
            <a:off x="3813620" y="584200"/>
            <a:ext cx="4920359" cy="4824232"/>
          </a:xfrm>
          <a:custGeom>
            <a:avLst/>
            <a:gdLst/>
            <a:ahLst/>
            <a:cxnLst/>
            <a:rect l="l" t="t" r="r" b="b"/>
            <a:pathLst>
              <a:path w="4920359" h="4824232">
                <a:moveTo>
                  <a:pt x="1166089" y="158"/>
                </a:moveTo>
                <a:cubicBezTo>
                  <a:pt x="1654305" y="8655"/>
                  <a:pt x="2173965" y="359269"/>
                  <a:pt x="2460180" y="1160673"/>
                </a:cubicBezTo>
                <a:cubicBezTo>
                  <a:pt x="3477835" y="-1688763"/>
                  <a:pt x="7446692" y="1160673"/>
                  <a:pt x="2460180" y="4824232"/>
                </a:cubicBezTo>
                <a:cubicBezTo>
                  <a:pt x="-1123876" y="2191049"/>
                  <a:pt x="-81574" y="-21557"/>
                  <a:pt x="1166089" y="158"/>
                </a:cubicBezTo>
                <a:close/>
                <a:moveTo>
                  <a:pt x="2170882" y="884566"/>
                </a:moveTo>
                <a:cubicBezTo>
                  <a:pt x="2053407" y="944891"/>
                  <a:pt x="1893070" y="994104"/>
                  <a:pt x="1689870" y="1032204"/>
                </a:cubicBezTo>
                <a:cubicBezTo>
                  <a:pt x="1683520" y="1035379"/>
                  <a:pt x="1681932" y="1038554"/>
                  <a:pt x="1685107" y="1041729"/>
                </a:cubicBezTo>
                <a:cubicBezTo>
                  <a:pt x="1685107" y="1044904"/>
                  <a:pt x="1688282" y="1046491"/>
                  <a:pt x="1694632" y="1046491"/>
                </a:cubicBezTo>
                <a:cubicBezTo>
                  <a:pt x="1875607" y="1033791"/>
                  <a:pt x="2053407" y="1016329"/>
                  <a:pt x="2228032" y="994104"/>
                </a:cubicBezTo>
                <a:cubicBezTo>
                  <a:pt x="2237557" y="994104"/>
                  <a:pt x="2240732" y="989341"/>
                  <a:pt x="2237557" y="979816"/>
                </a:cubicBezTo>
                <a:lnTo>
                  <a:pt x="2170882" y="884566"/>
                </a:lnTo>
                <a:close/>
                <a:moveTo>
                  <a:pt x="2204220" y="1027441"/>
                </a:moveTo>
                <a:cubicBezTo>
                  <a:pt x="2185170" y="1078241"/>
                  <a:pt x="2148657" y="1149679"/>
                  <a:pt x="2094682" y="1241754"/>
                </a:cubicBezTo>
                <a:lnTo>
                  <a:pt x="1647007" y="1256041"/>
                </a:lnTo>
                <a:cubicBezTo>
                  <a:pt x="1637482" y="1236991"/>
                  <a:pt x="1623195" y="1221116"/>
                  <a:pt x="1604145" y="1208416"/>
                </a:cubicBezTo>
                <a:cubicBezTo>
                  <a:pt x="1594620" y="1202066"/>
                  <a:pt x="1588270" y="1200479"/>
                  <a:pt x="1585095" y="1203654"/>
                </a:cubicBezTo>
                <a:cubicBezTo>
                  <a:pt x="1581920" y="1203654"/>
                  <a:pt x="1580332" y="1208416"/>
                  <a:pt x="1580332" y="1217941"/>
                </a:cubicBezTo>
                <a:cubicBezTo>
                  <a:pt x="1583507" y="1278266"/>
                  <a:pt x="1564457" y="1322716"/>
                  <a:pt x="1523182" y="1351291"/>
                </a:cubicBezTo>
                <a:cubicBezTo>
                  <a:pt x="1510482" y="1370341"/>
                  <a:pt x="1508895" y="1400504"/>
                  <a:pt x="1518420" y="1441779"/>
                </a:cubicBezTo>
                <a:cubicBezTo>
                  <a:pt x="1521595" y="1454479"/>
                  <a:pt x="1529532" y="1456066"/>
                  <a:pt x="1542232" y="1446541"/>
                </a:cubicBezTo>
                <a:cubicBezTo>
                  <a:pt x="1602557" y="1405266"/>
                  <a:pt x="1639070" y="1349704"/>
                  <a:pt x="1651770" y="1279854"/>
                </a:cubicBezTo>
                <a:lnTo>
                  <a:pt x="2318520" y="1260804"/>
                </a:lnTo>
                <a:lnTo>
                  <a:pt x="2289945" y="1365579"/>
                </a:lnTo>
                <a:cubicBezTo>
                  <a:pt x="2289945" y="1375104"/>
                  <a:pt x="2294707" y="1378279"/>
                  <a:pt x="2304232" y="1375104"/>
                </a:cubicBezTo>
                <a:cubicBezTo>
                  <a:pt x="2345507" y="1343354"/>
                  <a:pt x="2399482" y="1329066"/>
                  <a:pt x="2466157" y="1332241"/>
                </a:cubicBezTo>
                <a:cubicBezTo>
                  <a:pt x="2478857" y="1332241"/>
                  <a:pt x="2485207" y="1329066"/>
                  <a:pt x="2485207" y="1322716"/>
                </a:cubicBezTo>
                <a:cubicBezTo>
                  <a:pt x="2488382" y="1316366"/>
                  <a:pt x="2486795" y="1310016"/>
                  <a:pt x="2480445" y="1303666"/>
                </a:cubicBezTo>
                <a:lnTo>
                  <a:pt x="2370907" y="1194129"/>
                </a:lnTo>
                <a:lnTo>
                  <a:pt x="2313757" y="1232229"/>
                </a:lnTo>
                <a:lnTo>
                  <a:pt x="2118495" y="1241754"/>
                </a:lnTo>
                <a:lnTo>
                  <a:pt x="2280420" y="1127454"/>
                </a:lnTo>
                <a:lnTo>
                  <a:pt x="2304232" y="1113166"/>
                </a:lnTo>
                <a:cubicBezTo>
                  <a:pt x="2316932" y="1106816"/>
                  <a:pt x="2318520" y="1100466"/>
                  <a:pt x="2308995" y="1094116"/>
                </a:cubicBezTo>
                <a:lnTo>
                  <a:pt x="2204220" y="1027441"/>
                </a:lnTo>
                <a:close/>
                <a:moveTo>
                  <a:pt x="2928070" y="1326608"/>
                </a:moveTo>
                <a:cubicBezTo>
                  <a:pt x="2924895" y="1329783"/>
                  <a:pt x="2923308" y="1334546"/>
                  <a:pt x="2923308" y="1340896"/>
                </a:cubicBezTo>
                <a:lnTo>
                  <a:pt x="2932833" y="1493296"/>
                </a:lnTo>
                <a:lnTo>
                  <a:pt x="2918545" y="2117183"/>
                </a:lnTo>
                <a:lnTo>
                  <a:pt x="2904258" y="2483896"/>
                </a:lnTo>
                <a:cubicBezTo>
                  <a:pt x="2904258" y="2490246"/>
                  <a:pt x="2907433" y="2495008"/>
                  <a:pt x="2913783" y="2498183"/>
                </a:cubicBezTo>
                <a:cubicBezTo>
                  <a:pt x="2916958" y="2498183"/>
                  <a:pt x="2923308" y="2495008"/>
                  <a:pt x="2932833" y="2488658"/>
                </a:cubicBezTo>
                <a:cubicBezTo>
                  <a:pt x="2964583" y="2466433"/>
                  <a:pt x="2986808" y="2436271"/>
                  <a:pt x="2999508" y="2398171"/>
                </a:cubicBezTo>
                <a:cubicBezTo>
                  <a:pt x="3005858" y="2372771"/>
                  <a:pt x="3007445" y="2348958"/>
                  <a:pt x="3004270" y="2326733"/>
                </a:cubicBezTo>
                <a:lnTo>
                  <a:pt x="3009033" y="2174333"/>
                </a:lnTo>
                <a:lnTo>
                  <a:pt x="3023320" y="1417096"/>
                </a:lnTo>
                <a:lnTo>
                  <a:pt x="3032845" y="1388521"/>
                </a:lnTo>
                <a:cubicBezTo>
                  <a:pt x="3039195" y="1382171"/>
                  <a:pt x="3039195" y="1377408"/>
                  <a:pt x="3032845" y="1374233"/>
                </a:cubicBezTo>
                <a:lnTo>
                  <a:pt x="2942358" y="1331371"/>
                </a:lnTo>
                <a:cubicBezTo>
                  <a:pt x="2939183" y="1328196"/>
                  <a:pt x="2934420" y="1326608"/>
                  <a:pt x="2928070" y="1326608"/>
                </a:cubicBezTo>
                <a:close/>
                <a:moveTo>
                  <a:pt x="3409083" y="1326608"/>
                </a:moveTo>
                <a:lnTo>
                  <a:pt x="3413845" y="1493296"/>
                </a:lnTo>
                <a:lnTo>
                  <a:pt x="3161433" y="1498058"/>
                </a:lnTo>
                <a:lnTo>
                  <a:pt x="3204295" y="1531396"/>
                </a:lnTo>
                <a:cubicBezTo>
                  <a:pt x="3205883" y="1531396"/>
                  <a:pt x="3207173" y="1531396"/>
                  <a:pt x="3208165" y="1531396"/>
                </a:cubicBezTo>
                <a:lnTo>
                  <a:pt x="3209058" y="1531396"/>
                </a:lnTo>
                <a:cubicBezTo>
                  <a:pt x="3250333" y="1525046"/>
                  <a:pt x="3290020" y="1521871"/>
                  <a:pt x="3328120" y="1521871"/>
                </a:cubicBezTo>
                <a:lnTo>
                  <a:pt x="3413845" y="1521871"/>
                </a:lnTo>
                <a:lnTo>
                  <a:pt x="3413845" y="1536158"/>
                </a:lnTo>
                <a:lnTo>
                  <a:pt x="3413845" y="1631408"/>
                </a:lnTo>
                <a:lnTo>
                  <a:pt x="3247158" y="1631408"/>
                </a:lnTo>
                <a:cubicBezTo>
                  <a:pt x="3234458" y="1634583"/>
                  <a:pt x="3228108" y="1639346"/>
                  <a:pt x="3228108" y="1645696"/>
                </a:cubicBezTo>
                <a:cubicBezTo>
                  <a:pt x="3228108" y="1655221"/>
                  <a:pt x="3234458" y="1659983"/>
                  <a:pt x="3247158" y="1659983"/>
                </a:cubicBezTo>
                <a:lnTo>
                  <a:pt x="3413845" y="1655221"/>
                </a:lnTo>
                <a:lnTo>
                  <a:pt x="3413845" y="1764758"/>
                </a:lnTo>
                <a:lnTo>
                  <a:pt x="3099520" y="1769521"/>
                </a:lnTo>
                <a:lnTo>
                  <a:pt x="3137620" y="1807621"/>
                </a:lnTo>
                <a:cubicBezTo>
                  <a:pt x="3172545" y="1798096"/>
                  <a:pt x="3213820" y="1793333"/>
                  <a:pt x="3261445" y="1793333"/>
                </a:cubicBezTo>
                <a:lnTo>
                  <a:pt x="3861520" y="1779046"/>
                </a:lnTo>
                <a:cubicBezTo>
                  <a:pt x="3864695" y="1775871"/>
                  <a:pt x="3866283" y="1775871"/>
                  <a:pt x="3866283" y="1779046"/>
                </a:cubicBezTo>
                <a:cubicBezTo>
                  <a:pt x="3872633" y="1775871"/>
                  <a:pt x="3874220" y="1771108"/>
                  <a:pt x="3871045" y="1764758"/>
                </a:cubicBezTo>
                <a:lnTo>
                  <a:pt x="3790083" y="1693321"/>
                </a:lnTo>
                <a:lnTo>
                  <a:pt x="3732933" y="1755233"/>
                </a:lnTo>
                <a:lnTo>
                  <a:pt x="3518620" y="1759996"/>
                </a:lnTo>
                <a:lnTo>
                  <a:pt x="3518620" y="1650458"/>
                </a:lnTo>
                <a:lnTo>
                  <a:pt x="3723408" y="1645696"/>
                </a:lnTo>
                <a:cubicBezTo>
                  <a:pt x="3726583" y="1645696"/>
                  <a:pt x="3729758" y="1644108"/>
                  <a:pt x="3732933" y="1640933"/>
                </a:cubicBezTo>
                <a:cubicBezTo>
                  <a:pt x="3732933" y="1640933"/>
                  <a:pt x="3731345" y="1637758"/>
                  <a:pt x="3728170" y="1631408"/>
                </a:cubicBezTo>
                <a:lnTo>
                  <a:pt x="3661495" y="1569496"/>
                </a:lnTo>
                <a:lnTo>
                  <a:pt x="3604345" y="1626646"/>
                </a:lnTo>
                <a:lnTo>
                  <a:pt x="3518620" y="1626646"/>
                </a:lnTo>
                <a:lnTo>
                  <a:pt x="3518620" y="1517108"/>
                </a:lnTo>
                <a:lnTo>
                  <a:pt x="3771033" y="1512346"/>
                </a:lnTo>
                <a:cubicBezTo>
                  <a:pt x="3774208" y="1509171"/>
                  <a:pt x="3775795" y="1509171"/>
                  <a:pt x="3775795" y="1512346"/>
                </a:cubicBezTo>
                <a:cubicBezTo>
                  <a:pt x="3782145" y="1509171"/>
                  <a:pt x="3783733" y="1504408"/>
                  <a:pt x="3780558" y="1498058"/>
                </a:cubicBezTo>
                <a:lnTo>
                  <a:pt x="3709120" y="1431383"/>
                </a:lnTo>
                <a:lnTo>
                  <a:pt x="3647208" y="1488533"/>
                </a:lnTo>
                <a:lnTo>
                  <a:pt x="3518620" y="1493296"/>
                </a:lnTo>
                <a:lnTo>
                  <a:pt x="3523383" y="1426621"/>
                </a:lnTo>
                <a:cubicBezTo>
                  <a:pt x="3523383" y="1410746"/>
                  <a:pt x="3528145" y="1396458"/>
                  <a:pt x="3537670" y="1383758"/>
                </a:cubicBezTo>
                <a:cubicBezTo>
                  <a:pt x="3537670" y="1380583"/>
                  <a:pt x="3537670" y="1378996"/>
                  <a:pt x="3537670" y="1378996"/>
                </a:cubicBezTo>
                <a:cubicBezTo>
                  <a:pt x="3540845" y="1375821"/>
                  <a:pt x="3544020" y="1372646"/>
                  <a:pt x="3547195" y="1369471"/>
                </a:cubicBezTo>
                <a:cubicBezTo>
                  <a:pt x="3544020" y="1366296"/>
                  <a:pt x="3540845" y="1364708"/>
                  <a:pt x="3537670" y="1364708"/>
                </a:cubicBezTo>
                <a:lnTo>
                  <a:pt x="3409083" y="1326608"/>
                </a:lnTo>
                <a:close/>
                <a:moveTo>
                  <a:pt x="3053384" y="1596880"/>
                </a:moveTo>
                <a:cubicBezTo>
                  <a:pt x="3046835" y="1596880"/>
                  <a:pt x="3044752" y="1600452"/>
                  <a:pt x="3047133" y="1607596"/>
                </a:cubicBezTo>
                <a:cubicBezTo>
                  <a:pt x="3056658" y="1658396"/>
                  <a:pt x="3070945" y="1701258"/>
                  <a:pt x="3089995" y="1736183"/>
                </a:cubicBezTo>
                <a:cubicBezTo>
                  <a:pt x="3096345" y="1748883"/>
                  <a:pt x="3105870" y="1750471"/>
                  <a:pt x="3118570" y="1740946"/>
                </a:cubicBezTo>
                <a:cubicBezTo>
                  <a:pt x="3140795" y="1725071"/>
                  <a:pt x="3155083" y="1706021"/>
                  <a:pt x="3161433" y="1683796"/>
                </a:cubicBezTo>
                <a:cubicBezTo>
                  <a:pt x="3158258" y="1658396"/>
                  <a:pt x="3124920" y="1629821"/>
                  <a:pt x="3061420" y="1598071"/>
                </a:cubicBezTo>
                <a:cubicBezTo>
                  <a:pt x="3058245" y="1597277"/>
                  <a:pt x="3055566" y="1596880"/>
                  <a:pt x="3053384" y="1596880"/>
                </a:cubicBezTo>
                <a:close/>
                <a:moveTo>
                  <a:pt x="3637683" y="1807621"/>
                </a:moveTo>
                <a:lnTo>
                  <a:pt x="3594820" y="1860008"/>
                </a:lnTo>
                <a:lnTo>
                  <a:pt x="3323358" y="1869533"/>
                </a:lnTo>
                <a:lnTo>
                  <a:pt x="3237633" y="1821908"/>
                </a:lnTo>
                <a:lnTo>
                  <a:pt x="3232870" y="2269583"/>
                </a:lnTo>
                <a:lnTo>
                  <a:pt x="3228108" y="2464846"/>
                </a:lnTo>
                <a:cubicBezTo>
                  <a:pt x="3224933" y="2477546"/>
                  <a:pt x="3226520" y="2483896"/>
                  <a:pt x="3232870" y="2483896"/>
                </a:cubicBezTo>
                <a:cubicBezTo>
                  <a:pt x="3236045" y="2483896"/>
                  <a:pt x="3243983" y="2477546"/>
                  <a:pt x="3256683" y="2464846"/>
                </a:cubicBezTo>
                <a:cubicBezTo>
                  <a:pt x="3291608" y="2426746"/>
                  <a:pt x="3312245" y="2387058"/>
                  <a:pt x="3318595" y="2345783"/>
                </a:cubicBezTo>
                <a:lnTo>
                  <a:pt x="3318595" y="2188621"/>
                </a:lnTo>
                <a:lnTo>
                  <a:pt x="3561483" y="2179096"/>
                </a:lnTo>
                <a:cubicBezTo>
                  <a:pt x="3567833" y="2175921"/>
                  <a:pt x="3571008" y="2171158"/>
                  <a:pt x="3571008" y="2164808"/>
                </a:cubicBezTo>
                <a:cubicBezTo>
                  <a:pt x="3571008" y="2161633"/>
                  <a:pt x="3567833" y="2158458"/>
                  <a:pt x="3561483" y="2155283"/>
                </a:cubicBezTo>
                <a:lnTo>
                  <a:pt x="3318595" y="2164808"/>
                </a:lnTo>
                <a:lnTo>
                  <a:pt x="3318595" y="2040983"/>
                </a:lnTo>
                <a:lnTo>
                  <a:pt x="3561483" y="2031458"/>
                </a:lnTo>
                <a:cubicBezTo>
                  <a:pt x="3567833" y="2028283"/>
                  <a:pt x="3571008" y="2023521"/>
                  <a:pt x="3571008" y="2017171"/>
                </a:cubicBezTo>
                <a:cubicBezTo>
                  <a:pt x="3571008" y="2010821"/>
                  <a:pt x="3566245" y="2007646"/>
                  <a:pt x="3556720" y="2007646"/>
                </a:cubicBezTo>
                <a:lnTo>
                  <a:pt x="3318595" y="2012408"/>
                </a:lnTo>
                <a:lnTo>
                  <a:pt x="3323358" y="1898108"/>
                </a:lnTo>
                <a:lnTo>
                  <a:pt x="3599583" y="1888583"/>
                </a:lnTo>
                <a:lnTo>
                  <a:pt x="3604345" y="2345783"/>
                </a:lnTo>
                <a:cubicBezTo>
                  <a:pt x="3610695" y="2371183"/>
                  <a:pt x="3590058" y="2383883"/>
                  <a:pt x="3542433" y="2383883"/>
                </a:cubicBezTo>
                <a:cubicBezTo>
                  <a:pt x="3536083" y="2383883"/>
                  <a:pt x="3532908" y="2385471"/>
                  <a:pt x="3532908" y="2388646"/>
                </a:cubicBezTo>
                <a:cubicBezTo>
                  <a:pt x="3532908" y="2391821"/>
                  <a:pt x="3534495" y="2394996"/>
                  <a:pt x="3537670" y="2398171"/>
                </a:cubicBezTo>
                <a:cubicBezTo>
                  <a:pt x="3566245" y="2414046"/>
                  <a:pt x="3580533" y="2441033"/>
                  <a:pt x="3580533" y="2479133"/>
                </a:cubicBezTo>
                <a:cubicBezTo>
                  <a:pt x="3580533" y="2488658"/>
                  <a:pt x="3585295" y="2491833"/>
                  <a:pt x="3594820" y="2488658"/>
                </a:cubicBezTo>
                <a:cubicBezTo>
                  <a:pt x="3683720" y="2437858"/>
                  <a:pt x="3723408" y="2364833"/>
                  <a:pt x="3713883" y="2269583"/>
                </a:cubicBezTo>
                <a:lnTo>
                  <a:pt x="3709120" y="1912396"/>
                </a:lnTo>
                <a:lnTo>
                  <a:pt x="3737695" y="1879058"/>
                </a:lnTo>
                <a:cubicBezTo>
                  <a:pt x="3744045" y="1872708"/>
                  <a:pt x="3744045" y="1867946"/>
                  <a:pt x="3737695" y="1864771"/>
                </a:cubicBezTo>
                <a:lnTo>
                  <a:pt x="3637683" y="1807621"/>
                </a:lnTo>
                <a:close/>
                <a:moveTo>
                  <a:pt x="1861320" y="1289379"/>
                </a:moveTo>
                <a:cubicBezTo>
                  <a:pt x="1851795" y="1349704"/>
                  <a:pt x="1837507" y="1406854"/>
                  <a:pt x="1818457" y="1460829"/>
                </a:cubicBezTo>
                <a:lnTo>
                  <a:pt x="1561282" y="1465591"/>
                </a:lnTo>
                <a:lnTo>
                  <a:pt x="1599382" y="1498929"/>
                </a:lnTo>
                <a:cubicBezTo>
                  <a:pt x="1637482" y="1492579"/>
                  <a:pt x="1681932" y="1487816"/>
                  <a:pt x="1732732" y="1484641"/>
                </a:cubicBezTo>
                <a:lnTo>
                  <a:pt x="1808932" y="1484641"/>
                </a:lnTo>
                <a:cubicBezTo>
                  <a:pt x="1745432" y="1691016"/>
                  <a:pt x="1613670" y="1868816"/>
                  <a:pt x="1413645" y="2018041"/>
                </a:cubicBezTo>
                <a:cubicBezTo>
                  <a:pt x="1404120" y="2027566"/>
                  <a:pt x="1407295" y="2030741"/>
                  <a:pt x="1423170" y="2027566"/>
                </a:cubicBezTo>
                <a:cubicBezTo>
                  <a:pt x="1632720" y="1887866"/>
                  <a:pt x="1774007" y="1752929"/>
                  <a:pt x="1847032" y="1622754"/>
                </a:cubicBezTo>
                <a:lnTo>
                  <a:pt x="1889895" y="1617991"/>
                </a:lnTo>
                <a:cubicBezTo>
                  <a:pt x="1921645" y="1694191"/>
                  <a:pt x="1958157" y="1760866"/>
                  <a:pt x="1999432" y="1818016"/>
                </a:cubicBezTo>
                <a:cubicBezTo>
                  <a:pt x="1920057" y="1894216"/>
                  <a:pt x="1774007" y="1968829"/>
                  <a:pt x="1561282" y="2041854"/>
                </a:cubicBezTo>
                <a:cubicBezTo>
                  <a:pt x="1554932" y="2054554"/>
                  <a:pt x="1558107" y="2057729"/>
                  <a:pt x="1570807" y="2051379"/>
                </a:cubicBezTo>
                <a:cubicBezTo>
                  <a:pt x="1786707" y="1994229"/>
                  <a:pt x="1945457" y="1933904"/>
                  <a:pt x="2047057" y="1870404"/>
                </a:cubicBezTo>
                <a:cubicBezTo>
                  <a:pt x="2123257" y="1943429"/>
                  <a:pt x="2220095" y="2006929"/>
                  <a:pt x="2337570" y="2060904"/>
                </a:cubicBezTo>
                <a:cubicBezTo>
                  <a:pt x="2391545" y="1997404"/>
                  <a:pt x="2443932" y="1964066"/>
                  <a:pt x="2494732" y="1960891"/>
                </a:cubicBezTo>
                <a:cubicBezTo>
                  <a:pt x="2501082" y="1954541"/>
                  <a:pt x="2499495" y="1948191"/>
                  <a:pt x="2489970" y="1941841"/>
                </a:cubicBezTo>
                <a:cubicBezTo>
                  <a:pt x="2340745" y="1916441"/>
                  <a:pt x="2213745" y="1876754"/>
                  <a:pt x="2108970" y="1822779"/>
                </a:cubicBezTo>
                <a:cubicBezTo>
                  <a:pt x="2169295" y="1765629"/>
                  <a:pt x="2229620" y="1703716"/>
                  <a:pt x="2289945" y="1637041"/>
                </a:cubicBezTo>
                <a:lnTo>
                  <a:pt x="2323282" y="1608466"/>
                </a:lnTo>
                <a:cubicBezTo>
                  <a:pt x="2335982" y="1602116"/>
                  <a:pt x="2337570" y="1595766"/>
                  <a:pt x="2328045" y="1589416"/>
                </a:cubicBezTo>
                <a:lnTo>
                  <a:pt x="2232795" y="1527504"/>
                </a:lnTo>
                <a:lnTo>
                  <a:pt x="2180407" y="1584654"/>
                </a:lnTo>
                <a:lnTo>
                  <a:pt x="1861320" y="1594179"/>
                </a:lnTo>
                <a:cubicBezTo>
                  <a:pt x="1886720" y="1559254"/>
                  <a:pt x="1905770" y="1521154"/>
                  <a:pt x="1918470" y="1479879"/>
                </a:cubicBezTo>
                <a:lnTo>
                  <a:pt x="2451870" y="1470354"/>
                </a:lnTo>
                <a:cubicBezTo>
                  <a:pt x="2458220" y="1470354"/>
                  <a:pt x="2458220" y="1467179"/>
                  <a:pt x="2451870" y="1460829"/>
                </a:cubicBezTo>
                <a:lnTo>
                  <a:pt x="2356620" y="1375104"/>
                </a:lnTo>
                <a:lnTo>
                  <a:pt x="2285182" y="1451304"/>
                </a:lnTo>
                <a:lnTo>
                  <a:pt x="1927995" y="1456066"/>
                </a:lnTo>
                <a:cubicBezTo>
                  <a:pt x="1937520" y="1437016"/>
                  <a:pt x="1945457" y="1414791"/>
                  <a:pt x="1951807" y="1389391"/>
                </a:cubicBezTo>
                <a:lnTo>
                  <a:pt x="1970857" y="1356054"/>
                </a:lnTo>
                <a:cubicBezTo>
                  <a:pt x="1980382" y="1346529"/>
                  <a:pt x="1980382" y="1340179"/>
                  <a:pt x="1970857" y="1337004"/>
                </a:cubicBezTo>
                <a:lnTo>
                  <a:pt x="1861320" y="1289379"/>
                </a:lnTo>
                <a:close/>
                <a:moveTo>
                  <a:pt x="2879255" y="1583783"/>
                </a:moveTo>
                <a:cubicBezTo>
                  <a:pt x="2876873" y="1583783"/>
                  <a:pt x="2874095" y="1585371"/>
                  <a:pt x="2870920" y="1588546"/>
                </a:cubicBezTo>
                <a:cubicBezTo>
                  <a:pt x="2861395" y="1709196"/>
                  <a:pt x="2821708" y="1788571"/>
                  <a:pt x="2751858" y="1826671"/>
                </a:cubicBezTo>
                <a:cubicBezTo>
                  <a:pt x="2726458" y="1852071"/>
                  <a:pt x="2726458" y="1879058"/>
                  <a:pt x="2751858" y="1907633"/>
                </a:cubicBezTo>
                <a:cubicBezTo>
                  <a:pt x="2796308" y="1913983"/>
                  <a:pt x="2832820" y="1893346"/>
                  <a:pt x="2861395" y="1845721"/>
                </a:cubicBezTo>
                <a:cubicBezTo>
                  <a:pt x="2896320" y="1772696"/>
                  <a:pt x="2904258" y="1686971"/>
                  <a:pt x="2885208" y="1588546"/>
                </a:cubicBezTo>
                <a:cubicBezTo>
                  <a:pt x="2883620" y="1585371"/>
                  <a:pt x="2881636" y="1583783"/>
                  <a:pt x="2879255" y="1583783"/>
                </a:cubicBezTo>
                <a:close/>
                <a:moveTo>
                  <a:pt x="1935138" y="1054826"/>
                </a:moveTo>
                <a:cubicBezTo>
                  <a:pt x="1933551" y="1055619"/>
                  <a:pt x="1932757" y="1057604"/>
                  <a:pt x="1932757" y="1060779"/>
                </a:cubicBezTo>
                <a:cubicBezTo>
                  <a:pt x="1948632" y="1089354"/>
                  <a:pt x="1951807" y="1133804"/>
                  <a:pt x="1942282" y="1194129"/>
                </a:cubicBezTo>
                <a:cubicBezTo>
                  <a:pt x="1945457" y="1213179"/>
                  <a:pt x="1958157" y="1222704"/>
                  <a:pt x="1980382" y="1222704"/>
                </a:cubicBezTo>
                <a:cubicBezTo>
                  <a:pt x="2008957" y="1213179"/>
                  <a:pt x="2028007" y="1195716"/>
                  <a:pt x="2037532" y="1170316"/>
                </a:cubicBezTo>
                <a:cubicBezTo>
                  <a:pt x="2043882" y="1135391"/>
                  <a:pt x="2012132" y="1097291"/>
                  <a:pt x="1942282" y="1056016"/>
                </a:cubicBezTo>
                <a:cubicBezTo>
                  <a:pt x="1939107" y="1054429"/>
                  <a:pt x="1936726" y="1054032"/>
                  <a:pt x="1935138" y="1054826"/>
                </a:cubicBezTo>
                <a:close/>
                <a:moveTo>
                  <a:pt x="1742853" y="1064351"/>
                </a:moveTo>
                <a:cubicBezTo>
                  <a:pt x="1739281" y="1064351"/>
                  <a:pt x="1737495" y="1067922"/>
                  <a:pt x="1737495" y="1075066"/>
                </a:cubicBezTo>
                <a:cubicBezTo>
                  <a:pt x="1750195" y="1100466"/>
                  <a:pt x="1753370" y="1143329"/>
                  <a:pt x="1747020" y="1203654"/>
                </a:cubicBezTo>
                <a:cubicBezTo>
                  <a:pt x="1750195" y="1222704"/>
                  <a:pt x="1761307" y="1233816"/>
                  <a:pt x="1780357" y="1236991"/>
                </a:cubicBezTo>
                <a:cubicBezTo>
                  <a:pt x="1808932" y="1233816"/>
                  <a:pt x="1827982" y="1216354"/>
                  <a:pt x="1837507" y="1184604"/>
                </a:cubicBezTo>
                <a:cubicBezTo>
                  <a:pt x="1834332" y="1149679"/>
                  <a:pt x="1804170" y="1109991"/>
                  <a:pt x="1747020" y="1065541"/>
                </a:cubicBezTo>
                <a:cubicBezTo>
                  <a:pt x="1745432" y="1064747"/>
                  <a:pt x="1744043" y="1064351"/>
                  <a:pt x="1742853" y="1064351"/>
                </a:cubicBezTo>
                <a:close/>
              </a:path>
            </a:pathLst>
          </a:custGeom>
          <a:solidFill>
            <a:srgbClr val="D4394C">
              <a:alpha val="90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4" name="组合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37397BE-0E36-472D-8E94-2D2A5B69C43E}"/>
              </a:ext>
            </a:extLst>
          </p:cNvPr>
          <p:cNvGrpSpPr/>
          <p:nvPr/>
        </p:nvGrpSpPr>
        <p:grpSpPr>
          <a:xfrm>
            <a:off x="4044626" y="1683030"/>
            <a:ext cx="4762451" cy="1975796"/>
            <a:chOff x="3874309" y="2483880"/>
            <a:chExt cx="4762451" cy="1975796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0C0D1E6-C27A-40D2-AF1A-A5D8C14C37ED}"/>
                </a:ext>
              </a:extLst>
            </p:cNvPr>
            <p:cNvSpPr txBox="1"/>
            <p:nvPr/>
          </p:nvSpPr>
          <p:spPr>
            <a:xfrm>
              <a:off x="5547486" y="2993516"/>
              <a:ext cx="276225" cy="166688"/>
            </a:xfrm>
            <a:custGeom>
              <a:avLst/>
              <a:gdLst/>
              <a:ahLst/>
              <a:cxnLst/>
              <a:rect l="l" t="t" r="r" b="b"/>
              <a:pathLst>
                <a:path w="276225" h="166688">
                  <a:moveTo>
                    <a:pt x="276225" y="0"/>
                  </a:moveTo>
                  <a:cubicBezTo>
                    <a:pt x="228600" y="63500"/>
                    <a:pt x="182563" y="119063"/>
                    <a:pt x="138113" y="166688"/>
                  </a:cubicBezTo>
                  <a:cubicBezTo>
                    <a:pt x="80963" y="122238"/>
                    <a:pt x="34925" y="69850"/>
                    <a:pt x="0" y="9525"/>
                  </a:cubicBezTo>
                  <a:lnTo>
                    <a:pt x="276225" y="0"/>
                  </a:lnTo>
                  <a:close/>
                </a:path>
              </a:pathLst>
            </a:custGeom>
            <a:solidFill>
              <a:srgbClr val="B04565">
                <a:alpha val="90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CEE37885-9B21-45CA-BE60-B12D0C783F3A}"/>
                </a:ext>
              </a:extLst>
            </p:cNvPr>
            <p:cNvGrpSpPr/>
            <p:nvPr/>
          </p:nvGrpSpPr>
          <p:grpSpPr>
            <a:xfrm flipH="1">
              <a:off x="7708322" y="3365050"/>
              <a:ext cx="136304" cy="803719"/>
              <a:chOff x="7715250" y="3396852"/>
              <a:chExt cx="97631" cy="750096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3BD58607-305C-4113-9C61-778643243D71}"/>
                  </a:ext>
                </a:extLst>
              </p:cNvPr>
              <p:cNvCxnSpPr/>
              <p:nvPr/>
            </p:nvCxnSpPr>
            <p:spPr>
              <a:xfrm>
                <a:off x="7715250" y="3428999"/>
                <a:ext cx="0" cy="685801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8DE80678-3E55-4533-B214-08D75E6C542F}"/>
                  </a:ext>
                </a:extLst>
              </p:cNvPr>
              <p:cNvCxnSpPr/>
              <p:nvPr/>
            </p:nvCxnSpPr>
            <p:spPr>
              <a:xfrm flipH="1">
                <a:off x="7715251" y="3396852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B7D01674-2C9F-435C-B97F-4EFDDF3073D4}"/>
                  </a:ext>
                </a:extLst>
              </p:cNvPr>
              <p:cNvCxnSpPr/>
              <p:nvPr/>
            </p:nvCxnSpPr>
            <p:spPr>
              <a:xfrm flipH="1" flipV="1">
                <a:off x="7715250" y="4114800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BD3DD95-93C1-488C-A01B-F2D7CF1E573F}"/>
                </a:ext>
              </a:extLst>
            </p:cNvPr>
            <p:cNvSpPr txBox="1"/>
            <p:nvPr/>
          </p:nvSpPr>
          <p:spPr>
            <a:xfrm>
              <a:off x="7426172" y="2674387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记忆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4E3D5E0-2B6C-4B5B-AB68-3CD7A891203A}"/>
                </a:ext>
              </a:extLst>
            </p:cNvPr>
            <p:cNvSpPr txBox="1"/>
            <p:nvPr/>
          </p:nvSpPr>
          <p:spPr>
            <a:xfrm>
              <a:off x="3874309" y="3375482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记忆中的爱情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A3C94A3-03ED-4C70-9B42-B9E92428753C}"/>
                </a:ext>
              </a:extLst>
            </p:cNvPr>
            <p:cNvSpPr/>
            <p:nvPr/>
          </p:nvSpPr>
          <p:spPr>
            <a:xfrm>
              <a:off x="4806961" y="4107246"/>
              <a:ext cx="2603977" cy="294328"/>
            </a:xfrm>
            <a:prstGeom prst="rect">
              <a:avLst/>
            </a:prstGeom>
            <a:solidFill>
              <a:srgbClr val="FFFFFF">
                <a:alpha val="85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3D23223-C830-4B46-A946-11B8C8037099}"/>
                </a:ext>
              </a:extLst>
            </p:cNvPr>
            <p:cNvSpPr txBox="1"/>
            <p:nvPr/>
          </p:nvSpPr>
          <p:spPr>
            <a:xfrm>
              <a:off x="4728748" y="4059566"/>
              <a:ext cx="27494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愿伴你一生一世不分离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A1C3D63-3936-4682-8426-A328582E7A31}"/>
                </a:ext>
              </a:extLst>
            </p:cNvPr>
            <p:cNvGrpSpPr/>
            <p:nvPr/>
          </p:nvGrpSpPr>
          <p:grpSpPr>
            <a:xfrm>
              <a:off x="4882305" y="2483880"/>
              <a:ext cx="136304" cy="803719"/>
              <a:chOff x="7715250" y="3396852"/>
              <a:chExt cx="97631" cy="750096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EC76149A-35C1-414B-BAFD-A2FD8C2C282B}"/>
                  </a:ext>
                </a:extLst>
              </p:cNvPr>
              <p:cNvCxnSpPr/>
              <p:nvPr/>
            </p:nvCxnSpPr>
            <p:spPr>
              <a:xfrm>
                <a:off x="7715250" y="3428999"/>
                <a:ext cx="0" cy="685801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ACCCE358-205D-499B-AD0F-7CB56B27292D}"/>
                  </a:ext>
                </a:extLst>
              </p:cNvPr>
              <p:cNvCxnSpPr/>
              <p:nvPr/>
            </p:nvCxnSpPr>
            <p:spPr>
              <a:xfrm flipH="1">
                <a:off x="7715251" y="3396852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3EB55E37-1C25-4A4C-81FD-D1BD87775B4E}"/>
                  </a:ext>
                </a:extLst>
              </p:cNvPr>
              <p:cNvCxnSpPr/>
              <p:nvPr/>
            </p:nvCxnSpPr>
            <p:spPr>
              <a:xfrm flipH="1" flipV="1">
                <a:off x="7715250" y="4114800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8" name="图片 1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68B6C864-D460-4498-80AB-760CECC0419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926504" y="3950907"/>
            <a:ext cx="765000" cy="7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1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4D46966-AA15-46ED-8519-E56DFDADD5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86" b="39644"/>
          <a:stretch/>
        </p:blipFill>
        <p:spPr>
          <a:xfrm>
            <a:off x="0" y="0"/>
            <a:ext cx="12191016" cy="1924050"/>
          </a:xfrm>
          <a:prstGeom prst="rect">
            <a:avLst/>
          </a:prstGeom>
        </p:spPr>
      </p:pic>
      <p:sp>
        <p:nvSpPr>
          <p:cNvPr id="3" name="矩形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079037F-B99F-4713-9647-7A9F90AD0E7D}"/>
              </a:ext>
            </a:extLst>
          </p:cNvPr>
          <p:cNvSpPr/>
          <p:nvPr/>
        </p:nvSpPr>
        <p:spPr>
          <a:xfrm flipH="1">
            <a:off x="0" y="0"/>
            <a:ext cx="12192000" cy="1924050"/>
          </a:xfrm>
          <a:prstGeom prst="rect">
            <a:avLst/>
          </a:prstGeom>
          <a:solidFill>
            <a:srgbClr val="D4394C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4A25E31-53C1-488E-A4DA-D8F331530775}"/>
              </a:ext>
            </a:extLst>
          </p:cNvPr>
          <p:cNvSpPr/>
          <p:nvPr/>
        </p:nvSpPr>
        <p:spPr>
          <a:xfrm>
            <a:off x="4806891" y="2732314"/>
            <a:ext cx="2578218" cy="3397748"/>
          </a:xfrm>
          <a:prstGeom prst="rect">
            <a:avLst/>
          </a:prstGeom>
          <a:noFill/>
          <a:ln w="3175">
            <a:solidFill>
              <a:srgbClr val="D43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文本框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B97714BC-12EE-40A1-A7E1-DAC6307F8FA9}"/>
              </a:ext>
            </a:extLst>
          </p:cNvPr>
          <p:cNvSpPr txBox="1"/>
          <p:nvPr/>
        </p:nvSpPr>
        <p:spPr>
          <a:xfrm>
            <a:off x="5606123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D4394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相爱</a:t>
            </a:r>
          </a:p>
        </p:txBody>
      </p:sp>
      <p:sp>
        <p:nvSpPr>
          <p:cNvPr id="6" name="文本框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B04704E-11CC-44B9-A964-5CED4A0DD71D}"/>
              </a:ext>
            </a:extLst>
          </p:cNvPr>
          <p:cNvSpPr txBox="1"/>
          <p:nvPr/>
        </p:nvSpPr>
        <p:spPr>
          <a:xfrm>
            <a:off x="5485096" y="3353980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D4394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BOSOM FRIEND</a:t>
            </a:r>
            <a:endParaRPr lang="zh-CN" altLang="en-US" sz="1050" dirty="0">
              <a:solidFill>
                <a:srgbClr val="D4394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7" name="图片 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D4F6F86-078E-454B-8DA8-617E0A36C5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5789032" y="3777342"/>
            <a:ext cx="613937" cy="605751"/>
          </a:xfrm>
          <a:prstGeom prst="rect">
            <a:avLst/>
          </a:prstGeom>
        </p:spPr>
      </p:pic>
      <p:sp>
        <p:nvSpPr>
          <p:cNvPr id="8" name="文本框 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E0D91DF-2D4A-4BFC-8177-07F7D0CF05F8}"/>
              </a:ext>
            </a:extLst>
          </p:cNvPr>
          <p:cNvSpPr txBox="1"/>
          <p:nvPr/>
        </p:nvSpPr>
        <p:spPr>
          <a:xfrm>
            <a:off x="4900530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sp>
        <p:nvSpPr>
          <p:cNvPr id="9" name="矩形 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C7AD2AB-E509-4967-928C-5FDDCCD00E45}"/>
              </a:ext>
            </a:extLst>
          </p:cNvPr>
          <p:cNvSpPr/>
          <p:nvPr/>
        </p:nvSpPr>
        <p:spPr>
          <a:xfrm>
            <a:off x="8184341" y="2732314"/>
            <a:ext cx="2578218" cy="3397748"/>
          </a:xfrm>
          <a:prstGeom prst="rect">
            <a:avLst/>
          </a:prstGeom>
          <a:noFill/>
          <a:ln w="3175">
            <a:solidFill>
              <a:srgbClr val="D43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文本框 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791B0A2-F4DE-410B-B0A8-093130094532}"/>
              </a:ext>
            </a:extLst>
          </p:cNvPr>
          <p:cNvSpPr txBox="1"/>
          <p:nvPr/>
        </p:nvSpPr>
        <p:spPr>
          <a:xfrm>
            <a:off x="8983573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D4394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相守</a:t>
            </a:r>
          </a:p>
        </p:txBody>
      </p:sp>
      <p:sp>
        <p:nvSpPr>
          <p:cNvPr id="11" name="文本框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4BB930FF-0BAB-4AAF-A3DC-2909AFFAEB0C}"/>
              </a:ext>
            </a:extLst>
          </p:cNvPr>
          <p:cNvSpPr txBox="1"/>
          <p:nvPr/>
        </p:nvSpPr>
        <p:spPr>
          <a:xfrm>
            <a:off x="8862546" y="3353980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D4394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BOSOM FRIEND</a:t>
            </a:r>
            <a:endParaRPr lang="zh-CN" altLang="en-US" sz="1050" dirty="0">
              <a:solidFill>
                <a:srgbClr val="D4394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2" name="文本框 1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4C714B3A-259C-4120-B05B-E33DB9B0DA7E}"/>
              </a:ext>
            </a:extLst>
          </p:cNvPr>
          <p:cNvSpPr txBox="1"/>
          <p:nvPr/>
        </p:nvSpPr>
        <p:spPr>
          <a:xfrm>
            <a:off x="8277980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sp>
        <p:nvSpPr>
          <p:cNvPr id="13" name="矩形 1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71E95A5-5397-4812-BC6C-75416EA71D1B}"/>
              </a:ext>
            </a:extLst>
          </p:cNvPr>
          <p:cNvSpPr/>
          <p:nvPr/>
        </p:nvSpPr>
        <p:spPr>
          <a:xfrm>
            <a:off x="1506515" y="2732314"/>
            <a:ext cx="2578218" cy="3397748"/>
          </a:xfrm>
          <a:prstGeom prst="rect">
            <a:avLst/>
          </a:prstGeom>
          <a:noFill/>
          <a:ln w="3175">
            <a:solidFill>
              <a:srgbClr val="D43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文本框 1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E4EB878-2E96-4EB3-92B0-033AF5CB141A}"/>
              </a:ext>
            </a:extLst>
          </p:cNvPr>
          <p:cNvSpPr txBox="1"/>
          <p:nvPr/>
        </p:nvSpPr>
        <p:spPr>
          <a:xfrm>
            <a:off x="2305747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D4394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相知</a:t>
            </a:r>
          </a:p>
        </p:txBody>
      </p:sp>
      <p:sp>
        <p:nvSpPr>
          <p:cNvPr id="15" name="文本框 1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8AC0655E-5A7C-430A-809E-B3FCBE36FE3F}"/>
              </a:ext>
            </a:extLst>
          </p:cNvPr>
          <p:cNvSpPr txBox="1"/>
          <p:nvPr/>
        </p:nvSpPr>
        <p:spPr>
          <a:xfrm>
            <a:off x="2184720" y="3353980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D4394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BOSOM FRIEND</a:t>
            </a:r>
            <a:endParaRPr lang="zh-CN" altLang="en-US" sz="1050" dirty="0">
              <a:solidFill>
                <a:srgbClr val="D4394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6" name="文本框 1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45850D84-FD41-4BE2-9707-075DE65FA16F}"/>
              </a:ext>
            </a:extLst>
          </p:cNvPr>
          <p:cNvSpPr txBox="1"/>
          <p:nvPr/>
        </p:nvSpPr>
        <p:spPr>
          <a:xfrm>
            <a:off x="1600154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pic>
        <p:nvPicPr>
          <p:cNvPr id="17" name="图片 1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131DDAB-4893-42E6-929A-8C2C510304A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2534530" y="3819123"/>
            <a:ext cx="522187" cy="522187"/>
          </a:xfrm>
          <a:prstGeom prst="rect">
            <a:avLst/>
          </a:prstGeom>
        </p:spPr>
      </p:pic>
      <p:pic>
        <p:nvPicPr>
          <p:cNvPr id="18" name="图片 1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F5D8878-F71E-45CF-AE42-E6EA1F066EF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9290970" y="3826773"/>
            <a:ext cx="364959" cy="5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85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62F3EEB-FEA4-4110-B98F-C9B022B06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77EAE22-CDB4-4259-A5D7-B53F4FEC5A5E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DFA5123-5671-4EC7-96B1-8E6DEF7B6D40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67D1AD3D-C766-4CDE-80CA-35A27B132595}"/>
              </a:ext>
            </a:extLst>
          </p:cNvPr>
          <p:cNvSpPr/>
          <p:nvPr/>
        </p:nvSpPr>
        <p:spPr>
          <a:xfrm>
            <a:off x="0" y="-50304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A87E3C1B-33A6-4204-85DE-C869D74C9B1D}"/>
              </a:ext>
            </a:extLst>
          </p:cNvPr>
          <p:cNvSpPr/>
          <p:nvPr/>
        </p:nvSpPr>
        <p:spPr>
          <a:xfrm>
            <a:off x="0" y="-50304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3EF0723-529E-4191-8D56-1FD41D81DD10}"/>
              </a:ext>
            </a:extLst>
          </p:cNvPr>
          <p:cNvSpPr/>
          <p:nvPr/>
        </p:nvSpPr>
        <p:spPr>
          <a:xfrm>
            <a:off x="0" y="-50304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9E8376F-E296-4C40-83F8-9CCFAE207D46}"/>
              </a:ext>
            </a:extLst>
          </p:cNvPr>
          <p:cNvSpPr/>
          <p:nvPr/>
        </p:nvSpPr>
        <p:spPr>
          <a:xfrm>
            <a:off x="8770915" y="1602014"/>
            <a:ext cx="2578218" cy="3397748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文本框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4CDDF9CF-82AC-4C06-8229-5B6FB5C2E791}"/>
              </a:ext>
            </a:extLst>
          </p:cNvPr>
          <p:cNvSpPr txBox="1"/>
          <p:nvPr/>
        </p:nvSpPr>
        <p:spPr>
          <a:xfrm>
            <a:off x="9570147" y="17890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相知</a:t>
            </a:r>
          </a:p>
        </p:txBody>
      </p:sp>
      <p:sp>
        <p:nvSpPr>
          <p:cNvPr id="4" name="文本框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60692EC4-9119-4E52-ADA3-B9143299F76B}"/>
              </a:ext>
            </a:extLst>
          </p:cNvPr>
          <p:cNvSpPr txBox="1"/>
          <p:nvPr/>
        </p:nvSpPr>
        <p:spPr>
          <a:xfrm>
            <a:off x="9449120" y="2223680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BOSOM FRIEND</a:t>
            </a:r>
            <a:endParaRPr lang="zh-CN" altLang="en-US" sz="105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" name="文本框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D9B4BE4-B8BA-45DE-BBE9-5D0115BF28F1}"/>
              </a:ext>
            </a:extLst>
          </p:cNvPr>
          <p:cNvSpPr txBox="1"/>
          <p:nvPr/>
        </p:nvSpPr>
        <p:spPr>
          <a:xfrm>
            <a:off x="8864554" y="3378697"/>
            <a:ext cx="2390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pic>
        <p:nvPicPr>
          <p:cNvPr id="6" name="图片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28D137B-F728-4CE0-A936-59C5F16617A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9798930" y="2688823"/>
            <a:ext cx="522187" cy="52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DB49E38-1DA5-48D7-8FB8-BF3D4ABD4C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3DDE0FB-7E1A-41A5-812E-49CB34BDF01B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8EC73E4-99A6-4990-A054-AA9E73BA00D2}"/>
              </a:ext>
            </a:extLst>
          </p:cNvPr>
          <p:cNvSpPr/>
          <p:nvPr/>
        </p:nvSpPr>
        <p:spPr>
          <a:xfrm>
            <a:off x="0" y="-3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A07FD8BE-E66A-456A-ACBA-549760820636}"/>
              </a:ext>
            </a:extLst>
          </p:cNvPr>
          <p:cNvSpPr/>
          <p:nvPr/>
        </p:nvSpPr>
        <p:spPr>
          <a:xfrm>
            <a:off x="0" y="-3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B1239C59-3A64-4007-8EA8-0E454A664282}"/>
              </a:ext>
            </a:extLst>
          </p:cNvPr>
          <p:cNvSpPr/>
          <p:nvPr/>
        </p:nvSpPr>
        <p:spPr>
          <a:xfrm>
            <a:off x="0" y="-3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0B6C917-23F3-455D-8577-D9D6351BC289}"/>
              </a:ext>
            </a:extLst>
          </p:cNvPr>
          <p:cNvSpPr/>
          <p:nvPr/>
        </p:nvSpPr>
        <p:spPr>
          <a:xfrm>
            <a:off x="5006462" y="609600"/>
            <a:ext cx="2578218" cy="3397748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文本框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2C91FB4-13ED-4A7B-B119-2CA13E41028B}"/>
              </a:ext>
            </a:extLst>
          </p:cNvPr>
          <p:cNvSpPr txBox="1"/>
          <p:nvPr/>
        </p:nvSpPr>
        <p:spPr>
          <a:xfrm>
            <a:off x="5805694" y="796616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相爱</a:t>
            </a:r>
          </a:p>
        </p:txBody>
      </p:sp>
      <p:sp>
        <p:nvSpPr>
          <p:cNvPr id="4" name="文本框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3E84F14-EE37-429F-972B-E2DFD931CEF7}"/>
              </a:ext>
            </a:extLst>
          </p:cNvPr>
          <p:cNvSpPr txBox="1"/>
          <p:nvPr/>
        </p:nvSpPr>
        <p:spPr>
          <a:xfrm>
            <a:off x="5684667" y="1231266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BOSOM FRIEND</a:t>
            </a:r>
            <a:endParaRPr lang="zh-CN" altLang="en-US" sz="105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5" name="图片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0D6EBEA-D6C5-4EB4-9F1F-7C234984937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5988603" y="1654628"/>
            <a:ext cx="613937" cy="605751"/>
          </a:xfrm>
          <a:prstGeom prst="rect">
            <a:avLst/>
          </a:prstGeom>
        </p:spPr>
      </p:pic>
      <p:sp>
        <p:nvSpPr>
          <p:cNvPr id="6" name="文本框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88E6F91-B4A3-4A8A-AADB-406DC76BEAB9}"/>
              </a:ext>
            </a:extLst>
          </p:cNvPr>
          <p:cNvSpPr txBox="1"/>
          <p:nvPr/>
        </p:nvSpPr>
        <p:spPr>
          <a:xfrm>
            <a:off x="5100101" y="2386283"/>
            <a:ext cx="2390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</p:spTree>
    <p:extLst>
      <p:ext uri="{BB962C8B-B14F-4D97-AF65-F5344CB8AC3E}">
        <p14:creationId xmlns:p14="http://schemas.microsoft.com/office/powerpoint/2010/main" val="327508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F718F73-2B88-46E8-BD88-AF1CADD3BA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87C846DD-15B5-4C88-96CF-60B9B6E4459D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85943E88-636E-4028-AC8A-2B0E5B22211F}"/>
              </a:ext>
            </a:extLst>
          </p:cNvPr>
          <p:cNvSpPr/>
          <p:nvPr/>
        </p:nvSpPr>
        <p:spPr>
          <a:xfrm>
            <a:off x="0" y="-3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8484950D-5E15-4A73-AC53-C96E49B5F353}"/>
              </a:ext>
            </a:extLst>
          </p:cNvPr>
          <p:cNvSpPr/>
          <p:nvPr/>
        </p:nvSpPr>
        <p:spPr>
          <a:xfrm>
            <a:off x="0" y="-3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B41CE5A-7E0B-4AB1-821A-7A00CCA91191}"/>
              </a:ext>
            </a:extLst>
          </p:cNvPr>
          <p:cNvSpPr/>
          <p:nvPr/>
        </p:nvSpPr>
        <p:spPr>
          <a:xfrm>
            <a:off x="0" y="-3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ABA60C4-C9DE-41E3-8D42-FB6B7A6DD46C}"/>
              </a:ext>
            </a:extLst>
          </p:cNvPr>
          <p:cNvSpPr/>
          <p:nvPr/>
        </p:nvSpPr>
        <p:spPr>
          <a:xfrm>
            <a:off x="9171312" y="366486"/>
            <a:ext cx="2578218" cy="3397748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29DD990-7EF3-475A-922E-219D8964A443}"/>
              </a:ext>
            </a:extLst>
          </p:cNvPr>
          <p:cNvSpPr txBox="1"/>
          <p:nvPr/>
        </p:nvSpPr>
        <p:spPr>
          <a:xfrm>
            <a:off x="9970544" y="553502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相守</a:t>
            </a:r>
          </a:p>
        </p:txBody>
      </p:sp>
      <p:sp>
        <p:nvSpPr>
          <p:cNvPr id="6" name="文本框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93BBF53-B6A7-436E-ABCD-9E9129985CB6}"/>
              </a:ext>
            </a:extLst>
          </p:cNvPr>
          <p:cNvSpPr txBox="1"/>
          <p:nvPr/>
        </p:nvSpPr>
        <p:spPr>
          <a:xfrm>
            <a:off x="9849517" y="988152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BOSOM FRIEND</a:t>
            </a:r>
            <a:endParaRPr lang="zh-CN" altLang="en-US" sz="105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7" name="文本框 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84EB1B83-98B8-4AB3-BBF4-29602160DAB1}"/>
              </a:ext>
            </a:extLst>
          </p:cNvPr>
          <p:cNvSpPr txBox="1"/>
          <p:nvPr/>
        </p:nvSpPr>
        <p:spPr>
          <a:xfrm>
            <a:off x="9264951" y="2143169"/>
            <a:ext cx="2390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pic>
        <p:nvPicPr>
          <p:cNvPr id="8" name="图片 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82A55D3-843A-489D-AC43-23DB25D9892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10277941" y="1460945"/>
            <a:ext cx="364959" cy="5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5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A3F46C5-8037-4B60-9598-B20E8BE34DE4}"/>
              </a:ext>
            </a:extLst>
          </p:cNvPr>
          <p:cNvSpPr/>
          <p:nvPr/>
        </p:nvSpPr>
        <p:spPr>
          <a:xfrm flipH="1">
            <a:off x="0" y="0"/>
            <a:ext cx="7051052" cy="6858000"/>
          </a:xfrm>
          <a:prstGeom prst="rect">
            <a:avLst/>
          </a:prstGeom>
          <a:solidFill>
            <a:srgbClr val="D4394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470E36E-F501-468A-8889-0CDEEDBBA491}"/>
              </a:ext>
            </a:extLst>
          </p:cNvPr>
          <p:cNvGrpSpPr/>
          <p:nvPr/>
        </p:nvGrpSpPr>
        <p:grpSpPr>
          <a:xfrm>
            <a:off x="8178177" y="1238657"/>
            <a:ext cx="3314228" cy="4380686"/>
            <a:chOff x="1373213" y="1182231"/>
            <a:chExt cx="3314228" cy="438068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6B2B6B5-DAFB-4DD9-8EEA-0468DFF8FDCA}"/>
                </a:ext>
              </a:extLst>
            </p:cNvPr>
            <p:cNvSpPr txBox="1"/>
            <p:nvPr/>
          </p:nvSpPr>
          <p:spPr>
            <a:xfrm>
              <a:off x="3334455" y="2031558"/>
              <a:ext cx="87716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生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437A8B1-7535-4BEB-A8FE-BF63DC15490F}"/>
                </a:ext>
              </a:extLst>
            </p:cNvPr>
            <p:cNvSpPr txBox="1"/>
            <p:nvPr/>
          </p:nvSpPr>
          <p:spPr>
            <a:xfrm>
              <a:off x="2485428" y="1182231"/>
              <a:ext cx="121058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757403B-9305-40B8-8BB5-A5B42DD9AD65}"/>
                </a:ext>
              </a:extLst>
            </p:cNvPr>
            <p:cNvSpPr txBox="1"/>
            <p:nvPr/>
          </p:nvSpPr>
          <p:spPr>
            <a:xfrm>
              <a:off x="2888331" y="276728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世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C4A648A-A703-45A2-8F36-16639FFAB321}"/>
                </a:ext>
              </a:extLst>
            </p:cNvPr>
            <p:cNvSpPr txBox="1"/>
            <p:nvPr/>
          </p:nvSpPr>
          <p:spPr>
            <a:xfrm>
              <a:off x="2296142" y="250567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6CE6274-05E1-42C9-9C2E-02980B95C617}"/>
                </a:ext>
              </a:extLst>
            </p:cNvPr>
            <p:cNvSpPr txBox="1"/>
            <p:nvPr/>
          </p:nvSpPr>
          <p:spPr>
            <a:xfrm>
              <a:off x="1373213" y="1513090"/>
              <a:ext cx="121058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“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5BEDE95-CC92-4212-B7D6-24CA1296BBDD}"/>
                </a:ext>
              </a:extLst>
            </p:cNvPr>
            <p:cNvSpPr txBox="1"/>
            <p:nvPr/>
          </p:nvSpPr>
          <p:spPr>
            <a:xfrm>
              <a:off x="3938518" y="2945364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。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C2DDCC3-092F-41BB-807A-DABFE4139BDD}"/>
                </a:ext>
              </a:extLst>
            </p:cNvPr>
            <p:cNvSpPr txBox="1"/>
            <p:nvPr/>
          </p:nvSpPr>
          <p:spPr>
            <a:xfrm>
              <a:off x="2583802" y="3829109"/>
              <a:ext cx="677108" cy="173380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永不分离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5E80524-C578-49AD-8B23-9EA8D64B7996}"/>
                </a:ext>
              </a:extLst>
            </p:cNvPr>
            <p:cNvSpPr/>
            <p:nvPr/>
          </p:nvSpPr>
          <p:spPr>
            <a:xfrm>
              <a:off x="2177197" y="3108960"/>
              <a:ext cx="394966" cy="2180492"/>
            </a:xfrm>
            <a:prstGeom prst="rect">
              <a:avLst/>
            </a:prstGeom>
            <a:solidFill>
              <a:srgbClr val="D43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FF1E47A-FB1D-497B-872C-268BFE6C3C2A}"/>
                </a:ext>
              </a:extLst>
            </p:cNvPr>
            <p:cNvSpPr txBox="1"/>
            <p:nvPr/>
          </p:nvSpPr>
          <p:spPr>
            <a:xfrm>
              <a:off x="2165558" y="3223505"/>
              <a:ext cx="430887" cy="19389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擦肩而过，一见钟情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6364904-CFBC-4BC1-B460-4B10B30C9BFD}"/>
                </a:ext>
              </a:extLst>
            </p:cNvPr>
            <p:cNvSpPr txBox="1"/>
            <p:nvPr/>
          </p:nvSpPr>
          <p:spPr>
            <a:xfrm>
              <a:off x="1655846" y="3086717"/>
              <a:ext cx="492443" cy="23023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Would like to have a heart, </a:t>
              </a:r>
            </a:p>
            <a:p>
              <a:pPr>
                <a:lnSpc>
                  <a:spcPts val="12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whitehead not and mutually leave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pic>
        <p:nvPicPr>
          <p:cNvPr id="14" name="图片 1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B09E3AA-CD03-4AAA-AB91-4303FAB83C5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22961" y="953062"/>
            <a:ext cx="5730240" cy="156279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B39358E-FD6F-4134-A49C-6FFBB7AB0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183" y="2937895"/>
            <a:ext cx="3424167" cy="36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86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29D045E-DBB1-4535-BBAC-DC506ECFC73B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D4394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8F96C56-9992-4696-8F28-FD59C2B54F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7" y="0"/>
            <a:ext cx="10871466" cy="6858000"/>
          </a:xfrm>
          <a:prstGeom prst="rect">
            <a:avLst/>
          </a:prstGeom>
        </p:spPr>
      </p:pic>
      <p:sp>
        <p:nvSpPr>
          <p:cNvPr id="4" name="文本框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2B63047-EEF0-45F4-A91D-7BA9F6EC9FC6}"/>
              </a:ext>
            </a:extLst>
          </p:cNvPr>
          <p:cNvSpPr txBox="1"/>
          <p:nvPr/>
        </p:nvSpPr>
        <p:spPr>
          <a:xfrm>
            <a:off x="5080337" y="8001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爱情的诗</a:t>
            </a:r>
          </a:p>
        </p:txBody>
      </p:sp>
      <p:sp>
        <p:nvSpPr>
          <p:cNvPr id="5" name="文本框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3E62409-637C-4CCE-9445-9E5488C14C30}"/>
              </a:ext>
            </a:extLst>
          </p:cNvPr>
          <p:cNvSpPr txBox="1"/>
          <p:nvPr/>
        </p:nvSpPr>
        <p:spPr>
          <a:xfrm>
            <a:off x="5528680" y="1322606"/>
            <a:ext cx="1152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Love Poems</a:t>
            </a:r>
            <a:endParaRPr lang="zh-CN" altLang="en-US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6" name="文本框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9889AFA7-6D7E-4E96-A4E4-C36D57FF8AAA}"/>
              </a:ext>
            </a:extLst>
          </p:cNvPr>
          <p:cNvSpPr txBox="1"/>
          <p:nvPr/>
        </p:nvSpPr>
        <p:spPr>
          <a:xfrm>
            <a:off x="2599899" y="1647617"/>
            <a:ext cx="6881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这是一首献给妻子和非洲家园的爱情诗，作者是著名的法语大诗人，是塞内加尔的第一位总统。</a:t>
            </a:r>
            <a:endParaRPr lang="en-US" altLang="zh-CN" sz="1200" dirty="0">
              <a:solidFill>
                <a:srgbClr val="FFFFFF">
                  <a:alpha val="90000"/>
                </a:srgb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A love poem to his wife and to his African homeland by the famous major francophone poet who was Senegal's first president.</a:t>
            </a:r>
            <a:endParaRPr lang="zh-CN" altLang="en-US" sz="1200" dirty="0">
              <a:solidFill>
                <a:srgbClr val="FFFFFF">
                  <a:alpha val="90000"/>
                </a:srgb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7" name="文本框 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48B9BD41-F801-4EF7-AAB6-5B8C3C9119E6}"/>
              </a:ext>
            </a:extLst>
          </p:cNvPr>
          <p:cNvSpPr txBox="1"/>
          <p:nvPr/>
        </p:nvSpPr>
        <p:spPr>
          <a:xfrm>
            <a:off x="1568848" y="1537305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“</a:t>
            </a:r>
          </a:p>
        </p:txBody>
      </p:sp>
      <p:sp>
        <p:nvSpPr>
          <p:cNvPr id="8" name="文本框 7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5AC4028B-27A0-4446-A8F1-230737E179A8}"/>
              </a:ext>
            </a:extLst>
          </p:cNvPr>
          <p:cNvSpPr txBox="1"/>
          <p:nvPr/>
        </p:nvSpPr>
        <p:spPr>
          <a:xfrm>
            <a:off x="9295948" y="2258377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2558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1A95309-AA3F-4F78-A895-161A3B4AF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CAE706A-26E2-4A11-9FBC-700400CA83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3" r="15801"/>
          <a:stretch/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6" name="矩形 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A90975BC-389E-4B9B-B24B-CED11A702B85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EF0B053-49F0-4EE4-B5EB-79974F354E80}"/>
              </a:ext>
            </a:extLst>
          </p:cNvPr>
          <p:cNvSpPr txBox="1"/>
          <p:nvPr/>
        </p:nvSpPr>
        <p:spPr>
          <a:xfrm>
            <a:off x="5388114" y="342900"/>
            <a:ext cx="1415772" cy="6172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rgbClr val="D439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悲欢离合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659C3C6-3539-4836-A3CE-7C510086C610}"/>
              </a:ext>
            </a:extLst>
          </p:cNvPr>
          <p:cNvCxnSpPr/>
          <p:nvPr/>
        </p:nvCxnSpPr>
        <p:spPr>
          <a:xfrm>
            <a:off x="4572000" y="1701800"/>
            <a:ext cx="3048000" cy="0"/>
          </a:xfrm>
          <a:prstGeom prst="line">
            <a:avLst/>
          </a:prstGeom>
          <a:ln>
            <a:solidFill>
              <a:srgbClr val="D439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B00FDFD-AA04-4F85-AB65-97E6D9233338}"/>
              </a:ext>
            </a:extLst>
          </p:cNvPr>
          <p:cNvCxnSpPr/>
          <p:nvPr/>
        </p:nvCxnSpPr>
        <p:spPr>
          <a:xfrm>
            <a:off x="4572000" y="3429000"/>
            <a:ext cx="3048000" cy="0"/>
          </a:xfrm>
          <a:prstGeom prst="line">
            <a:avLst/>
          </a:prstGeom>
          <a:ln>
            <a:solidFill>
              <a:srgbClr val="D439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992D6E4-B95A-4113-A270-9CC001B494F9}"/>
              </a:ext>
            </a:extLst>
          </p:cNvPr>
          <p:cNvCxnSpPr/>
          <p:nvPr/>
        </p:nvCxnSpPr>
        <p:spPr>
          <a:xfrm>
            <a:off x="4572000" y="5232400"/>
            <a:ext cx="3048000" cy="0"/>
          </a:xfrm>
          <a:prstGeom prst="line">
            <a:avLst/>
          </a:prstGeom>
          <a:ln>
            <a:solidFill>
              <a:srgbClr val="D439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53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6F532352-000C-481F-A943-584FDDCDD9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0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矩形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E7BE6438-D922-40B8-8D9A-B12C75D93DBA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B71B88-F91F-4191-80C6-48E6E00E5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912" y="589195"/>
            <a:ext cx="3936508" cy="1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57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F5D7D801-4D9D-457C-A736-0F0D401F7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838" y="-2"/>
            <a:ext cx="5143500" cy="6858000"/>
          </a:xfrm>
          <a:prstGeom prst="rect">
            <a:avLst/>
          </a:prstGeom>
        </p:spPr>
      </p:pic>
      <p:pic>
        <p:nvPicPr>
          <p:cNvPr id="2" name="图片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C1913346-00BC-4DEB-A0FF-00E9EADEE7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94" y="0"/>
            <a:ext cx="5143500" cy="6858000"/>
          </a:xfrm>
          <a:prstGeom prst="rect">
            <a:avLst/>
          </a:prstGeom>
        </p:spPr>
      </p:pic>
      <p:sp>
        <p:nvSpPr>
          <p:cNvPr id="5" name="矩形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71E5D5C-5B32-4004-9B0B-06D66173C60F}"/>
              </a:ext>
            </a:extLst>
          </p:cNvPr>
          <p:cNvSpPr/>
          <p:nvPr/>
        </p:nvSpPr>
        <p:spPr>
          <a:xfrm>
            <a:off x="333594" y="-2"/>
            <a:ext cx="51435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DBFDA67-1EFC-4428-8F75-FF8B332A8955}"/>
              </a:ext>
            </a:extLst>
          </p:cNvPr>
          <p:cNvSpPr txBox="1"/>
          <p:nvPr/>
        </p:nvSpPr>
        <p:spPr>
          <a:xfrm>
            <a:off x="1477338" y="5910118"/>
            <a:ext cx="2518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你愿天长地久，我愿向半永久</a:t>
            </a:r>
          </a:p>
        </p:txBody>
      </p:sp>
      <p:sp>
        <p:nvSpPr>
          <p:cNvPr id="4" name="文本框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E85199B9-06D8-41D1-A966-86D0F21B32FE}"/>
              </a:ext>
            </a:extLst>
          </p:cNvPr>
          <p:cNvSpPr txBox="1"/>
          <p:nvPr/>
        </p:nvSpPr>
        <p:spPr>
          <a:xfrm>
            <a:off x="1051832" y="6116295"/>
            <a:ext cx="367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Youth is not a time of life, it is a state of mind.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4" name="矩形 1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60F8A3D9-AD55-4FE6-AFF8-50786791CBAE}"/>
              </a:ext>
            </a:extLst>
          </p:cNvPr>
          <p:cNvSpPr/>
          <p:nvPr/>
        </p:nvSpPr>
        <p:spPr>
          <a:xfrm>
            <a:off x="6620838" y="0"/>
            <a:ext cx="51435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35CE2B4-9688-4AAF-98DC-FDFA4905AF77}"/>
              </a:ext>
            </a:extLst>
          </p:cNvPr>
          <p:cNvSpPr txBox="1"/>
          <p:nvPr/>
        </p:nvSpPr>
        <p:spPr>
          <a:xfrm>
            <a:off x="7764582" y="5910120"/>
            <a:ext cx="2518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你愿天长地久，我愿向半永久</a:t>
            </a:r>
          </a:p>
        </p:txBody>
      </p:sp>
      <p:sp>
        <p:nvSpPr>
          <p:cNvPr id="16" name="文本框 15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761E06C1-30D4-46F9-A87F-413D026F7912}"/>
              </a:ext>
            </a:extLst>
          </p:cNvPr>
          <p:cNvSpPr txBox="1"/>
          <p:nvPr/>
        </p:nvSpPr>
        <p:spPr>
          <a:xfrm>
            <a:off x="7339076" y="6116297"/>
            <a:ext cx="367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Youth is not a time of life, it is a state of mind.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694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6795EE3-9AF0-4DC8-AC45-285DFD5C98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D5A9DF04-B990-42D1-9C14-7BC5554D5AD6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39763C69-A55B-4A8B-B581-EA57836116A2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0C534CC4-690E-46D7-BC1E-4FABD5B657F0}"/>
              </a:ext>
            </a:extLst>
          </p:cNvPr>
          <p:cNvSpPr/>
          <p:nvPr/>
        </p:nvSpPr>
        <p:spPr>
          <a:xfrm>
            <a:off x="-57892" y="0"/>
            <a:ext cx="12192000" cy="6858001"/>
          </a:xfrm>
          <a:prstGeom prst="rect">
            <a:avLst/>
          </a:prstGeom>
          <a:solidFill>
            <a:srgbClr val="D4394C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285EB3FA-3818-4495-BC56-8D7753053F28}"/>
              </a:ext>
            </a:extLst>
          </p:cNvPr>
          <p:cNvGrpSpPr/>
          <p:nvPr/>
        </p:nvGrpSpPr>
        <p:grpSpPr>
          <a:xfrm>
            <a:off x="9197064" y="473133"/>
            <a:ext cx="1957277" cy="3500508"/>
            <a:chOff x="5062072" y="1194413"/>
            <a:chExt cx="1957277" cy="350050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D9912B9-E516-4778-A856-DA268DE2322C}"/>
                </a:ext>
              </a:extLst>
            </p:cNvPr>
            <p:cNvSpPr txBox="1"/>
            <p:nvPr/>
          </p:nvSpPr>
          <p:spPr>
            <a:xfrm>
              <a:off x="5062072" y="1194413"/>
              <a:ext cx="1107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此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22F2119-F2A8-4475-8A63-9CD4EEC8A274}"/>
                </a:ext>
              </a:extLst>
            </p:cNvPr>
            <p:cNvSpPr txBox="1"/>
            <p:nvPr/>
          </p:nvSpPr>
          <p:spPr>
            <a:xfrm>
              <a:off x="5988298" y="2616988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刻</a:t>
              </a: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C2A485A-06E8-4AAD-B615-1167DF95C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86755" y="2216131"/>
              <a:ext cx="618490" cy="610243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CBB2FD9-0A9A-40B1-A575-C04761B32985}"/>
                </a:ext>
              </a:extLst>
            </p:cNvPr>
            <p:cNvSpPr txBox="1"/>
            <p:nvPr/>
          </p:nvSpPr>
          <p:spPr>
            <a:xfrm>
              <a:off x="5222759" y="3066911"/>
              <a:ext cx="877163" cy="162801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爱你如此深沉，</a:t>
              </a:r>
              <a:endParaRPr lang="en-US" altLang="zh-CN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ts val="27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对此你有怀疑吗</a:t>
              </a:r>
              <a:r>
                <a:rPr lang="en-US" altLang="zh-CN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?</a:t>
              </a:r>
              <a:endPara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754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FD00B37A-8AC7-404A-BB27-805DE84FEF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r="2656" b="19046"/>
          <a:stretch/>
        </p:blipFill>
        <p:spPr>
          <a:xfrm>
            <a:off x="-3" y="0"/>
            <a:ext cx="12192001" cy="6858000"/>
          </a:xfrm>
          <a:prstGeom prst="rect">
            <a:avLst/>
          </a:prstGeom>
        </p:spPr>
      </p:pic>
      <p:sp>
        <p:nvSpPr>
          <p:cNvPr id="3" name="矩形 2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EEB12209-D3CD-428C-92E2-F4CBBD372D93}"/>
              </a:ext>
            </a:extLst>
          </p:cNvPr>
          <p:cNvSpPr/>
          <p:nvPr/>
        </p:nvSpPr>
        <p:spPr>
          <a:xfrm>
            <a:off x="-3" y="0"/>
            <a:ext cx="12192001" cy="6858000"/>
          </a:xfrm>
          <a:prstGeom prst="rect">
            <a:avLst/>
          </a:prstGeom>
          <a:solidFill>
            <a:srgbClr val="D4394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194DAD67-26BE-498E-A35D-E51524E4A9F7}"/>
              </a:ext>
            </a:extLst>
          </p:cNvPr>
          <p:cNvGrpSpPr/>
          <p:nvPr/>
        </p:nvGrpSpPr>
        <p:grpSpPr>
          <a:xfrm>
            <a:off x="5434441" y="5986734"/>
            <a:ext cx="1323115" cy="307777"/>
            <a:chOff x="5434442" y="5187605"/>
            <a:chExt cx="1323115" cy="30777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5A1325C-17EF-4FEF-9521-BCA3CE27C35C}"/>
                </a:ext>
              </a:extLst>
            </p:cNvPr>
            <p:cNvSpPr/>
            <p:nvPr/>
          </p:nvSpPr>
          <p:spPr>
            <a:xfrm>
              <a:off x="5434442" y="5187605"/>
              <a:ext cx="1323115" cy="302326"/>
            </a:xfrm>
            <a:prstGeom prst="rect">
              <a:avLst/>
            </a:prstGeom>
            <a:noFill/>
            <a:ln w="3175">
              <a:solidFill>
                <a:schemeClr val="bg1">
                  <a:lumMod val="95000"/>
                  <a:alpha val="85098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71C8FA8-2DA5-4918-A1E8-35D98439174E}"/>
                </a:ext>
              </a:extLst>
            </p:cNvPr>
            <p:cNvSpPr txBox="1"/>
            <p:nvPr/>
          </p:nvSpPr>
          <p:spPr>
            <a:xfrm>
              <a:off x="5505132" y="5187605"/>
              <a:ext cx="1181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Univers Condensed" panose="020B0606020202060204" pitchFamily="34" charset="0"/>
                </a:rPr>
                <a:t>THINKUBATION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Univers Condensed" panose="020B0606020202060204" pitchFamily="34" charset="0"/>
              </a:endParaRPr>
            </a:p>
          </p:txBody>
        </p:sp>
      </p:grpSp>
      <p:sp>
        <p:nvSpPr>
          <p:cNvPr id="7" name="文本框 6" descr="e7d195523061f1c0f4bb5be3e2152d0be5f1635aa3ee5a33E6DD9EB6C71F4F179BAB7AE0B57C3F8359103873511F92A5B708547D4B17A08C0273121C22B542FF37C108EC636541EC6D8B0743D4BC2EF7A0B42B998AA7195FDB99738C5F7841B71F11F256CE31042922C66886D8D2CCF940D0FD905848F3BD01D802816C3422944AB75FC210DB73943C81F96B9FBCC422">
            <a:extLst>
              <a:ext uri="{FF2B5EF4-FFF2-40B4-BE49-F238E27FC236}">
                <a16:creationId xmlns:a16="http://schemas.microsoft.com/office/drawing/2014/main" id="{84722EB2-1B79-4035-B14E-A26C3C743456}"/>
              </a:ext>
            </a:extLst>
          </p:cNvPr>
          <p:cNvSpPr txBox="1"/>
          <p:nvPr/>
        </p:nvSpPr>
        <p:spPr>
          <a:xfrm>
            <a:off x="4207500" y="2300870"/>
            <a:ext cx="3776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愿天下有 情人终成眷属</a:t>
            </a:r>
          </a:p>
        </p:txBody>
      </p:sp>
    </p:spTree>
    <p:extLst>
      <p:ext uri="{BB962C8B-B14F-4D97-AF65-F5344CB8AC3E}">
        <p14:creationId xmlns:p14="http://schemas.microsoft.com/office/powerpoint/2010/main" val="310809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676</Words>
  <Application>Microsoft Office PowerPoint</Application>
  <PresentationFormat>宽屏</PresentationFormat>
  <Paragraphs>124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Roboto Slab</vt:lpstr>
      <vt:lpstr>百度综艺简体</vt:lpstr>
      <vt:lpstr>等线</vt:lpstr>
      <vt:lpstr>方正兰亭超细黑简体</vt:lpstr>
      <vt:lpstr>方正清刻本悦宋简体</vt:lpstr>
      <vt:lpstr>方正正纤黑简体</vt:lpstr>
      <vt:lpstr>微软雅黑</vt:lpstr>
      <vt:lpstr>禹卫书法行书简体
</vt:lpstr>
      <vt:lpstr>Arial</vt:lpstr>
      <vt:lpstr>Univers Condensed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16</cp:revision>
  <dcterms:created xsi:type="dcterms:W3CDTF">2017-07-07T15:43:17Z</dcterms:created>
  <dcterms:modified xsi:type="dcterms:W3CDTF">2017-07-21T17:51:26Z</dcterms:modified>
</cp:coreProperties>
</file>