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61" r:id="rId5"/>
    <p:sldId id="262" r:id="rId6"/>
    <p:sldId id="259" r:id="rId7"/>
    <p:sldId id="260" r:id="rId8"/>
    <p:sldId id="263" r:id="rId9"/>
    <p:sldId id="264" r:id="rId10"/>
    <p:sldId id="272" r:id="rId11"/>
    <p:sldId id="269" r:id="rId12"/>
    <p:sldId id="267" r:id="rId13"/>
    <p:sldId id="275" r:id="rId14"/>
    <p:sldId id="274" r:id="rId15"/>
    <p:sldId id="265" r:id="rId16"/>
    <p:sldId id="266" r:id="rId17"/>
    <p:sldId id="268" r:id="rId18"/>
    <p:sldId id="270" r:id="rId19"/>
    <p:sldId id="271" r:id="rId20"/>
    <p:sldId id="273" r:id="rId21"/>
    <p:sldId id="276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A7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0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356CC-12B0-4147-9F4C-F03548C5CD92}" type="datetimeFigureOut">
              <a:rPr lang="zh-CN" altLang="en-US" smtClean="0"/>
              <a:t>2018/4/11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2A6004-C28C-4986-B5FD-7E7700C5B5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0050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489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591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058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834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102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097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79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155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65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151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43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859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299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226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5510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4733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0435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9759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5301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9959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2A6004-C28C-4986-B5FD-7E7700C5B54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664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  <a:t>2018/4/11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350" y="0"/>
            <a:ext cx="1220834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  <a:t>2018/4/11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  <a:t>2018/4/11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  <a:t>2018/4/11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  <a:t>2018/4/11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  <a:t>2018/4/11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  <a:t>2018/4/11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  <a:t>2018/4/11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  <a:t>2018/4/11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EF4D-4CB3-4452-8886-BC1C987A0EEA}" type="datetimeFigureOut">
              <a:rPr lang="zh-CN" altLang="en-US" smtClean="0"/>
              <a:t>2018/4/11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C4B07-26ED-4E38-B934-050BD1B884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2EF4D-4CB3-4452-8886-BC1C987A0EEA}" type="datetimeFigureOut">
              <a:rPr lang="zh-CN" altLang="en-US" smtClean="0"/>
              <a:t>2018/4/11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C4B07-26ED-4E38-B934-050BD1B884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133" y="754582"/>
            <a:ext cx="829770" cy="835089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73" y="-102216"/>
            <a:ext cx="1159427" cy="1159427"/>
          </a:xfrm>
          <a:prstGeom prst="rect">
            <a:avLst/>
          </a:prstGeom>
        </p:spPr>
      </p:pic>
      <p:pic>
        <p:nvPicPr>
          <p:cNvPr id="204" name="图片 20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73" y="1311615"/>
            <a:ext cx="1159427" cy="1159427"/>
          </a:xfrm>
          <a:prstGeom prst="rect">
            <a:avLst/>
          </a:prstGeom>
        </p:spPr>
      </p:pic>
      <p:pic>
        <p:nvPicPr>
          <p:cNvPr id="205" name="图片 20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133" y="2168413"/>
            <a:ext cx="829770" cy="835089"/>
          </a:xfrm>
          <a:prstGeom prst="rect">
            <a:avLst/>
          </a:prstGeom>
        </p:spPr>
      </p:pic>
      <p:pic>
        <p:nvPicPr>
          <p:cNvPr id="206" name="图片 20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72" y="2746278"/>
            <a:ext cx="1159427" cy="1159427"/>
          </a:xfrm>
          <a:prstGeom prst="rect">
            <a:avLst/>
          </a:prstGeom>
        </p:spPr>
      </p:pic>
      <p:pic>
        <p:nvPicPr>
          <p:cNvPr id="207" name="图片 20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103" y="3585322"/>
            <a:ext cx="829770" cy="835089"/>
          </a:xfrm>
          <a:prstGeom prst="rect">
            <a:avLst/>
          </a:prstGeom>
        </p:spPr>
      </p:pic>
      <p:pic>
        <p:nvPicPr>
          <p:cNvPr id="208" name="图片 20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869" y="3905705"/>
            <a:ext cx="1159427" cy="1159427"/>
          </a:xfrm>
          <a:prstGeom prst="rect">
            <a:avLst/>
          </a:prstGeom>
        </p:spPr>
      </p:pic>
      <p:pic>
        <p:nvPicPr>
          <p:cNvPr id="209" name="图片 20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12" y="4067873"/>
            <a:ext cx="829770" cy="835089"/>
          </a:xfrm>
          <a:prstGeom prst="rect">
            <a:avLst/>
          </a:prstGeom>
        </p:spPr>
      </p:pic>
      <p:pic>
        <p:nvPicPr>
          <p:cNvPr id="210" name="图片 20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005" y="3488159"/>
            <a:ext cx="1159427" cy="1159427"/>
          </a:xfrm>
          <a:prstGeom prst="rect">
            <a:avLst/>
          </a:prstGeom>
        </p:spPr>
      </p:pic>
      <p:pic>
        <p:nvPicPr>
          <p:cNvPr id="211" name="图片 2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948" y="3023002"/>
            <a:ext cx="829770" cy="835089"/>
          </a:xfrm>
          <a:prstGeom prst="rect">
            <a:avLst/>
          </a:prstGeom>
        </p:spPr>
      </p:pic>
      <p:pic>
        <p:nvPicPr>
          <p:cNvPr id="212" name="图片 2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119" y="2096153"/>
            <a:ext cx="1159427" cy="1159427"/>
          </a:xfrm>
          <a:prstGeom prst="rect">
            <a:avLst/>
          </a:prstGeom>
        </p:spPr>
      </p:pic>
      <p:pic>
        <p:nvPicPr>
          <p:cNvPr id="213" name="图片 2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424" y="1473783"/>
            <a:ext cx="829770" cy="835089"/>
          </a:xfrm>
          <a:prstGeom prst="rect">
            <a:avLst/>
          </a:prstGeom>
        </p:spPr>
      </p:pic>
      <p:pic>
        <p:nvPicPr>
          <p:cNvPr id="214" name="图片 2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595" y="475909"/>
            <a:ext cx="1159427" cy="1159427"/>
          </a:xfrm>
          <a:prstGeom prst="rect">
            <a:avLst/>
          </a:prstGeom>
        </p:spPr>
      </p:pic>
      <p:pic>
        <p:nvPicPr>
          <p:cNvPr id="215" name="图片 2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344" y="-89912"/>
            <a:ext cx="829770" cy="835089"/>
          </a:xfrm>
          <a:prstGeom prst="rect">
            <a:avLst/>
          </a:prstGeom>
        </p:spPr>
      </p:pic>
      <p:pic>
        <p:nvPicPr>
          <p:cNvPr id="53" name="图片 52" descr="图片包含 事情&#10;&#10;已生成高可信度的说明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041" y="-253163"/>
            <a:ext cx="3268935" cy="5156462"/>
          </a:xfrm>
          <a:prstGeom prst="rect">
            <a:avLst/>
          </a:prstGeom>
        </p:spPr>
      </p:pic>
      <p:sp>
        <p:nvSpPr>
          <p:cNvPr id="58" name="文本框 57"/>
          <p:cNvSpPr txBox="1"/>
          <p:nvPr/>
        </p:nvSpPr>
        <p:spPr>
          <a:xfrm>
            <a:off x="5035448" y="277616"/>
            <a:ext cx="178286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YES</a:t>
            </a:r>
          </a:p>
          <a:p>
            <a:pPr algn="ctr"/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</a:p>
          <a:p>
            <a:pPr algn="ctr"/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7" name="文本框 216"/>
          <p:cNvSpPr txBox="1"/>
          <p:nvPr/>
        </p:nvSpPr>
        <p:spPr>
          <a:xfrm>
            <a:off x="3339625" y="4903635"/>
            <a:ext cx="5551713" cy="156966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Wedding</a:t>
            </a:r>
            <a:endParaRPr lang="zh-CN" altLang="en-US" sz="9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9" name="Plastic - You &amp; 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00761" y="-938236"/>
            <a:ext cx="609600" cy="609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32547" y="4665020"/>
            <a:ext cx="4868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粉色主题婚礼</a:t>
            </a:r>
            <a:r>
              <a:rPr lang="zh-CN" altLang="en-US" sz="2000" dirty="0" smtClean="0">
                <a:solidFill>
                  <a:schemeClr val="bg1"/>
                </a:solidFill>
              </a:rPr>
              <a:t>策划</a:t>
            </a:r>
            <a:r>
              <a:rPr lang="en-US" altLang="zh-CN" sz="2000" dirty="0" smtClean="0">
                <a:solidFill>
                  <a:schemeClr val="bg1"/>
                </a:solidFill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</a:rPr>
              <a:t>模板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2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5" dur="2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</p:childTnLst>
        </p:cTn>
      </p:par>
    </p:tnLst>
    <p:bldLst>
      <p:bldP spid="58" grpId="0"/>
      <p:bldP spid="2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38" y="754582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678" y="-102216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678" y="1311615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38" y="2168413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677" y="2746278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298" y="3716397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185" y="4272113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808" y="4596451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636" y="3716397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636" y="3023002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807" y="2096153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12" y="1473783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283" y="475909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032" y="-89912"/>
            <a:ext cx="829770" cy="83508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589" y="5048218"/>
            <a:ext cx="1159427" cy="1159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064" y="5136774"/>
            <a:ext cx="829770" cy="8350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253" y="5298407"/>
            <a:ext cx="1159427" cy="115942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396" y="5372556"/>
            <a:ext cx="829770" cy="835089"/>
          </a:xfrm>
          <a:prstGeom prst="rect">
            <a:avLst/>
          </a:prstGeom>
        </p:spPr>
      </p:pic>
      <p:pic>
        <p:nvPicPr>
          <p:cNvPr id="16" name="图片 15" descr="图片包含 事情&#10;&#10;已生成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930" y="-356216"/>
            <a:ext cx="4310148" cy="6798886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4940012" y="521951"/>
            <a:ext cx="208123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933" y="716482"/>
            <a:ext cx="829770" cy="83508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273" y="-140316"/>
            <a:ext cx="1159427" cy="11594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273" y="1273515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933" y="2130313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272" y="2708178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903" y="3547222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669" y="3867605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512" y="4029773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805" y="3450059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748" y="2984902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919" y="2058053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224" y="1435683"/>
            <a:ext cx="829770" cy="8350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395" y="437809"/>
            <a:ext cx="1159427" cy="115942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144" y="-128012"/>
            <a:ext cx="829770" cy="835089"/>
          </a:xfrm>
          <a:prstGeom prst="rect">
            <a:avLst/>
          </a:prstGeom>
        </p:spPr>
      </p:pic>
      <p:pic>
        <p:nvPicPr>
          <p:cNvPr id="18" name="图片 17" descr="图片包含 事情&#10;&#10;已生成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841" y="-291263"/>
            <a:ext cx="3268935" cy="515646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815" y="727398"/>
            <a:ext cx="829770" cy="83508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55" y="-129400"/>
            <a:ext cx="1159427" cy="115942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55" y="1284431"/>
            <a:ext cx="1159427" cy="115942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815" y="2141229"/>
            <a:ext cx="829770" cy="83508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54" y="2719094"/>
            <a:ext cx="1159427" cy="115942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785" y="3558138"/>
            <a:ext cx="829770" cy="83508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551" y="3878521"/>
            <a:ext cx="1159427" cy="115942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394" y="4040689"/>
            <a:ext cx="829770" cy="83508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687" y="3460975"/>
            <a:ext cx="1159427" cy="115942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630" y="2995818"/>
            <a:ext cx="829770" cy="83508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801" y="2068969"/>
            <a:ext cx="1159427" cy="115942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106" y="1446599"/>
            <a:ext cx="829770" cy="835089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277" y="448725"/>
            <a:ext cx="1159427" cy="115942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026" y="-117096"/>
            <a:ext cx="829770" cy="835089"/>
          </a:xfrm>
          <a:prstGeom prst="rect">
            <a:avLst/>
          </a:prstGeom>
        </p:spPr>
      </p:pic>
      <p:pic>
        <p:nvPicPr>
          <p:cNvPr id="34" name="图片 33" descr="图片包含 事情&#10;&#10;已生成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723" y="-280347"/>
            <a:ext cx="3268935" cy="5156462"/>
          </a:xfrm>
          <a:prstGeom prst="rect">
            <a:avLst/>
          </a:prstGeom>
        </p:spPr>
      </p:pic>
      <p:sp>
        <p:nvSpPr>
          <p:cNvPr id="36" name="MH_Picture_1"/>
          <p:cNvSpPr>
            <a:spLocks noChangeArrowheads="1"/>
          </p:cNvSpPr>
          <p:nvPr/>
        </p:nvSpPr>
        <p:spPr bwMode="auto">
          <a:xfrm>
            <a:off x="2595896" y="349683"/>
            <a:ext cx="1368604" cy="1368604"/>
          </a:xfrm>
          <a:prstGeom prst="ellipse">
            <a:avLst/>
          </a:prstGeom>
          <a:blipFill dpi="0" rotWithShape="1">
            <a:blip r:embed="rId6"/>
            <a:srcRect/>
            <a:tile tx="0" ty="0" sx="15000" sy="15000" flip="none" algn="t"/>
          </a:blipFill>
          <a:ln w="50800">
            <a:solidFill>
              <a:schemeClr val="bg1"/>
            </a:solidFill>
            <a:miter lim="800000"/>
          </a:ln>
        </p:spPr>
        <p:txBody>
          <a:bodyPr lIns="90170" tIns="46990" rIns="90170" bIns="469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/>
        </p:nvSpPr>
        <p:spPr bwMode="auto">
          <a:xfrm>
            <a:off x="2839621" y="1927640"/>
            <a:ext cx="985312" cy="2093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4F2621"/>
                </a:solidFill>
                <a:ea typeface="微软雅黑" panose="020B0503020204020204" pitchFamily="34" charset="-122"/>
              </a:rPr>
              <a:t>AIMI</a:t>
            </a:r>
            <a:endParaRPr lang="zh-CN" altLang="en-US" dirty="0">
              <a:solidFill>
                <a:srgbClr val="4F2621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MH_Text_1"/>
          <p:cNvSpPr txBox="1">
            <a:spLocks noChangeArrowheads="1"/>
          </p:cNvSpPr>
          <p:nvPr/>
        </p:nvSpPr>
        <p:spPr bwMode="auto">
          <a:xfrm>
            <a:off x="2772593" y="2221359"/>
            <a:ext cx="1124879" cy="1016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9" name="MH_Picture_2"/>
          <p:cNvSpPr>
            <a:spLocks noChangeArrowheads="1"/>
          </p:cNvSpPr>
          <p:nvPr/>
        </p:nvSpPr>
        <p:spPr bwMode="auto">
          <a:xfrm>
            <a:off x="7851295" y="281316"/>
            <a:ext cx="1368604" cy="1368604"/>
          </a:xfrm>
          <a:prstGeom prst="ellipse">
            <a:avLst/>
          </a:prstGeom>
          <a:blipFill dpi="0" rotWithShape="1">
            <a:blip r:embed="rId7"/>
            <a:srcRect/>
            <a:tile tx="0" ty="0" sx="15000" sy="15000" flip="none" algn="t"/>
          </a:blipFill>
          <a:ln w="50800">
            <a:solidFill>
              <a:schemeClr val="bg1"/>
            </a:solidFill>
            <a:miter lim="800000"/>
          </a:ln>
        </p:spPr>
        <p:txBody>
          <a:bodyPr lIns="90170" tIns="46990" rIns="90170" bIns="469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MH_SubTitle_2"/>
          <p:cNvSpPr>
            <a:spLocks noChangeArrowheads="1"/>
          </p:cNvSpPr>
          <p:nvPr/>
        </p:nvSpPr>
        <p:spPr bwMode="auto">
          <a:xfrm>
            <a:off x="8093978" y="1859273"/>
            <a:ext cx="986353" cy="2093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4F2621"/>
                </a:solidFill>
                <a:ea typeface="微软雅黑" panose="020B0503020204020204" pitchFamily="34" charset="-122"/>
              </a:rPr>
              <a:t>JAKE</a:t>
            </a:r>
            <a:endParaRPr lang="zh-CN" altLang="en-US" dirty="0">
              <a:solidFill>
                <a:srgbClr val="4F2621"/>
              </a:solidFill>
              <a:ea typeface="微软雅黑" panose="020B0503020204020204" pitchFamily="34" charset="-122"/>
            </a:endParaRPr>
          </a:p>
        </p:txBody>
      </p:sp>
      <p:sp>
        <p:nvSpPr>
          <p:cNvPr id="41" name="MH_Text_1"/>
          <p:cNvSpPr txBox="1">
            <a:spLocks noChangeArrowheads="1"/>
          </p:cNvSpPr>
          <p:nvPr/>
        </p:nvSpPr>
        <p:spPr bwMode="auto">
          <a:xfrm>
            <a:off x="8064917" y="2182728"/>
            <a:ext cx="1124879" cy="1016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/>
      <p:bldP spid="39" grpId="0" animBg="1"/>
      <p:bldP spid="40" grpId="0" animBg="1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608293" y="2296172"/>
            <a:ext cx="59565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838" y="741882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178" y="-114916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178" y="1298915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838" y="2155713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177" y="2733578"/>
            <a:ext cx="1159427" cy="11594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798" y="3703697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85" y="4259413"/>
            <a:ext cx="1159427" cy="11594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08" y="4583751"/>
            <a:ext cx="829770" cy="8350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36" y="3703697"/>
            <a:ext cx="1159427" cy="11594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36" y="3010302"/>
            <a:ext cx="829770" cy="83508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07" y="2083453"/>
            <a:ext cx="1159427" cy="115942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12" y="1461083"/>
            <a:ext cx="829770" cy="83508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83" y="463209"/>
            <a:ext cx="1159427" cy="11594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32" y="-102612"/>
            <a:ext cx="829770" cy="83508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089" y="5035518"/>
            <a:ext cx="1159427" cy="115942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564" y="5124074"/>
            <a:ext cx="829770" cy="83508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753" y="5285707"/>
            <a:ext cx="1159427" cy="115942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96" y="5359856"/>
            <a:ext cx="829770" cy="835089"/>
          </a:xfrm>
          <a:prstGeom prst="rect">
            <a:avLst/>
          </a:prstGeom>
        </p:spPr>
      </p:pic>
      <p:pic>
        <p:nvPicPr>
          <p:cNvPr id="23" name="图片 22" descr="图片包含 事情&#10;&#10;已生成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30" y="-368916"/>
            <a:ext cx="4310148" cy="679888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797189" y="154536"/>
            <a:ext cx="2340299" cy="4588338"/>
          </a:xfrm>
          <a:prstGeom prst="rect">
            <a:avLst/>
          </a:prstGeom>
          <a:blipFill dpi="0" rotWithShape="1">
            <a:blip r:embed="rId6"/>
            <a:srcRect/>
            <a:stretch>
              <a:fillRect l="-20000"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5612" y="2487297"/>
            <a:ext cx="59565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255" y="741882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95" y="-114916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95" y="1298915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255" y="2155713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94" y="2733578"/>
            <a:ext cx="1159427" cy="11594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215" y="3703697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102" y="4259413"/>
            <a:ext cx="1159427" cy="11594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725" y="4583751"/>
            <a:ext cx="829770" cy="8350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553" y="3703697"/>
            <a:ext cx="1159427" cy="11594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553" y="3010302"/>
            <a:ext cx="829770" cy="83508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724" y="2083453"/>
            <a:ext cx="1159427" cy="115942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29" y="1461083"/>
            <a:ext cx="829770" cy="83508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200" y="463209"/>
            <a:ext cx="1159427" cy="11594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949" y="-102612"/>
            <a:ext cx="829770" cy="83508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06" y="5035518"/>
            <a:ext cx="1159427" cy="115942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81" y="5124074"/>
            <a:ext cx="829770" cy="83508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170" y="5285707"/>
            <a:ext cx="1159427" cy="115942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313" y="5359856"/>
            <a:ext cx="829770" cy="835089"/>
          </a:xfrm>
          <a:prstGeom prst="rect">
            <a:avLst/>
          </a:prstGeom>
        </p:spPr>
      </p:pic>
      <p:pic>
        <p:nvPicPr>
          <p:cNvPr id="23" name="图片 22" descr="图片包含 事情&#10;&#10;已生成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847" y="-368916"/>
            <a:ext cx="4310148" cy="679888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918606" y="154536"/>
            <a:ext cx="2340299" cy="4588338"/>
          </a:xfrm>
          <a:prstGeom prst="rect">
            <a:avLst/>
          </a:prstGeom>
          <a:blipFill dpi="0" rotWithShape="1">
            <a:blip r:embed="rId6"/>
            <a:srcRect/>
            <a:stretch>
              <a:fillRect l="-20000" r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837" y="2477700"/>
            <a:ext cx="829770" cy="8350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381" y="1419076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085" y="3067195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347" y="4044578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284" y="4323046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641" y="1194434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594" y="1022528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615" y="1303095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893" y="3523697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355" y="2983244"/>
            <a:ext cx="829770" cy="8350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924" y="1952710"/>
            <a:ext cx="1159427" cy="115942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053" y="1246886"/>
            <a:ext cx="829770" cy="83508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510" y="949989"/>
            <a:ext cx="1159427" cy="1159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797" y="1441959"/>
            <a:ext cx="829770" cy="8350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578" y="851953"/>
            <a:ext cx="1159427" cy="115942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231" y="1378774"/>
            <a:ext cx="829770" cy="83508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344" y="1051844"/>
            <a:ext cx="1159427" cy="115942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729" y="4259595"/>
            <a:ext cx="829770" cy="83508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097614" y="1745911"/>
            <a:ext cx="5803900" cy="3179941"/>
            <a:chOff x="2486025" y="1172632"/>
            <a:chExt cx="4352925" cy="2384956"/>
          </a:xfrm>
        </p:grpSpPr>
        <p:sp>
          <p:nvSpPr>
            <p:cNvPr id="3" name="MH_Picture_1"/>
            <p:cNvSpPr/>
            <p:nvPr/>
          </p:nvSpPr>
          <p:spPr bwMode="auto">
            <a:xfrm>
              <a:off x="2486025" y="1172632"/>
              <a:ext cx="4352925" cy="2384956"/>
            </a:xfrm>
            <a:custGeom>
              <a:avLst/>
              <a:gdLst>
                <a:gd name="T0" fmla="*/ 1595041 w 6380480"/>
                <a:gd name="T1" fmla="*/ 0 h 2986559"/>
                <a:gd name="T2" fmla="*/ 3190082 w 6380480"/>
                <a:gd name="T3" fmla="*/ 152758 h 2986559"/>
                <a:gd name="T4" fmla="*/ 4785122 w 6380480"/>
                <a:gd name="T5" fmla="*/ 0 h 2986559"/>
                <a:gd name="T6" fmla="*/ 6380163 w 6380480"/>
                <a:gd name="T7" fmla="*/ 152758 h 2986559"/>
                <a:gd name="T8" fmla="*/ 6380163 w 6380480"/>
                <a:gd name="T9" fmla="*/ 3295634 h 2986559"/>
                <a:gd name="T10" fmla="*/ 4785122 w 6380480"/>
                <a:gd name="T11" fmla="*/ 3495675 h 2986559"/>
                <a:gd name="T12" fmla="*/ 3190082 w 6380480"/>
                <a:gd name="T13" fmla="*/ 3295634 h 2986559"/>
                <a:gd name="T14" fmla="*/ 1595041 w 6380480"/>
                <a:gd name="T15" fmla="*/ 3495675 h 2986559"/>
                <a:gd name="T16" fmla="*/ 0 w 6380480"/>
                <a:gd name="T17" fmla="*/ 3295634 h 2986559"/>
                <a:gd name="T18" fmla="*/ 0 w 6380480"/>
                <a:gd name="T19" fmla="*/ 152758 h 2986559"/>
                <a:gd name="T20" fmla="*/ 1595041 w 6380480"/>
                <a:gd name="T21" fmla="*/ 0 h 29865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380480" h="2986559">
                  <a:moveTo>
                    <a:pt x="1595120" y="0"/>
                  </a:moveTo>
                  <a:lnTo>
                    <a:pt x="3190240" y="130510"/>
                  </a:lnTo>
                  <a:lnTo>
                    <a:pt x="4785360" y="0"/>
                  </a:lnTo>
                  <a:lnTo>
                    <a:pt x="6380480" y="130510"/>
                  </a:lnTo>
                  <a:lnTo>
                    <a:pt x="6380480" y="2815652"/>
                  </a:lnTo>
                  <a:lnTo>
                    <a:pt x="4785360" y="2986559"/>
                  </a:lnTo>
                  <a:lnTo>
                    <a:pt x="3190240" y="2815652"/>
                  </a:lnTo>
                  <a:lnTo>
                    <a:pt x="1595120" y="2986559"/>
                  </a:lnTo>
                  <a:lnTo>
                    <a:pt x="0" y="2815652"/>
                  </a:lnTo>
                  <a:lnTo>
                    <a:pt x="0" y="130510"/>
                  </a:lnTo>
                  <a:lnTo>
                    <a:pt x="1595120" y="0"/>
                  </a:lnTo>
                  <a:close/>
                </a:path>
              </a:pathLst>
            </a:custGeom>
            <a:blipFill dpi="0" rotWithShape="1"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sy="23000" kx="1199993" algn="br" rotWithShape="0">
                <a:srgbClr val="000000">
                  <a:alpha val="17998"/>
                </a:srgbClr>
              </a:outerShdw>
            </a:effectLst>
          </p:spPr>
          <p:txBody>
            <a:bodyPr anchor="ctr"/>
            <a:lstStyle/>
            <a:p>
              <a:endParaRPr lang="zh-CN" altLang="en-US" sz="3200"/>
            </a:p>
          </p:txBody>
        </p:sp>
        <p:sp>
          <p:nvSpPr>
            <p:cNvPr id="4" name="MH_Other_1"/>
            <p:cNvSpPr/>
            <p:nvPr/>
          </p:nvSpPr>
          <p:spPr bwMode="auto">
            <a:xfrm flipH="1">
              <a:off x="3574527" y="1172632"/>
              <a:ext cx="1088502" cy="2384956"/>
            </a:xfrm>
            <a:custGeom>
              <a:avLst/>
              <a:gdLst>
                <a:gd name="T0" fmla="*/ 1595437 w 1595120"/>
                <a:gd name="T1" fmla="*/ 0 h 2986559"/>
                <a:gd name="T2" fmla="*/ 1595437 w 1595120"/>
                <a:gd name="T3" fmla="*/ 3495675 h 2986559"/>
                <a:gd name="T4" fmla="*/ 0 w 1595120"/>
                <a:gd name="T5" fmla="*/ 3295634 h 2986559"/>
                <a:gd name="T6" fmla="*/ 0 w 1595120"/>
                <a:gd name="T7" fmla="*/ 152758 h 2986559"/>
                <a:gd name="T8" fmla="*/ 1595437 w 1595120"/>
                <a:gd name="T9" fmla="*/ 0 h 29865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5120" h="2986559">
                  <a:moveTo>
                    <a:pt x="1595120" y="0"/>
                  </a:moveTo>
                  <a:lnTo>
                    <a:pt x="1595120" y="2986559"/>
                  </a:lnTo>
                  <a:lnTo>
                    <a:pt x="0" y="2815652"/>
                  </a:lnTo>
                  <a:lnTo>
                    <a:pt x="0" y="130510"/>
                  </a:lnTo>
                  <a:lnTo>
                    <a:pt x="1595120" y="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 sz="3200"/>
            </a:p>
          </p:txBody>
        </p:sp>
        <p:sp>
          <p:nvSpPr>
            <p:cNvPr id="5" name="MH_Other_2"/>
            <p:cNvSpPr/>
            <p:nvPr/>
          </p:nvSpPr>
          <p:spPr bwMode="auto">
            <a:xfrm flipH="1">
              <a:off x="5750448" y="1172632"/>
              <a:ext cx="1088502" cy="2384956"/>
            </a:xfrm>
            <a:custGeom>
              <a:avLst/>
              <a:gdLst>
                <a:gd name="T0" fmla="*/ 1595438 w 1595120"/>
                <a:gd name="T1" fmla="*/ 0 h 2986559"/>
                <a:gd name="T2" fmla="*/ 1595438 w 1595120"/>
                <a:gd name="T3" fmla="*/ 3495675 h 2986559"/>
                <a:gd name="T4" fmla="*/ 0 w 1595120"/>
                <a:gd name="T5" fmla="*/ 3295634 h 2986559"/>
                <a:gd name="T6" fmla="*/ 0 w 1595120"/>
                <a:gd name="T7" fmla="*/ 152758 h 2986559"/>
                <a:gd name="T8" fmla="*/ 1595438 w 1595120"/>
                <a:gd name="T9" fmla="*/ 0 h 29865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5120" h="2986559">
                  <a:moveTo>
                    <a:pt x="1595120" y="0"/>
                  </a:moveTo>
                  <a:lnTo>
                    <a:pt x="1595120" y="2986559"/>
                  </a:lnTo>
                  <a:lnTo>
                    <a:pt x="0" y="2815652"/>
                  </a:lnTo>
                  <a:lnTo>
                    <a:pt x="0" y="130510"/>
                  </a:lnTo>
                  <a:lnTo>
                    <a:pt x="1595120" y="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 sz="320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333" y="1872182"/>
            <a:ext cx="829770" cy="835089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673" y="1015384"/>
            <a:ext cx="1159427" cy="115942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673" y="2429215"/>
            <a:ext cx="1159427" cy="1159427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333" y="3286013"/>
            <a:ext cx="829770" cy="835089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672" y="3863878"/>
            <a:ext cx="1159427" cy="1159427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303" y="4702922"/>
            <a:ext cx="829770" cy="835089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069" y="5023305"/>
            <a:ext cx="1159427" cy="1159427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912" y="5185473"/>
            <a:ext cx="829770" cy="835089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05" y="4605759"/>
            <a:ext cx="1159427" cy="1159427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48" y="4140602"/>
            <a:ext cx="829770" cy="835089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19" y="3213753"/>
            <a:ext cx="1159427" cy="1159427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24" y="2591383"/>
            <a:ext cx="829770" cy="835089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95" y="1593509"/>
            <a:ext cx="1159427" cy="1159427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44" y="1027688"/>
            <a:ext cx="829770" cy="835089"/>
          </a:xfrm>
          <a:prstGeom prst="rect">
            <a:avLst/>
          </a:prstGeom>
        </p:spPr>
      </p:pic>
      <p:pic>
        <p:nvPicPr>
          <p:cNvPr id="52" name="图片 51" descr="图片包含 事情&#10;&#10;已生成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41" y="864437"/>
            <a:ext cx="3268935" cy="5156462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502" y="1883098"/>
            <a:ext cx="829770" cy="835089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842" y="1026300"/>
            <a:ext cx="1159427" cy="1159427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842" y="2440131"/>
            <a:ext cx="1159427" cy="1159427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502" y="3296929"/>
            <a:ext cx="829770" cy="835089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841" y="3874794"/>
            <a:ext cx="1159427" cy="1159427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72" y="4713838"/>
            <a:ext cx="829770" cy="835089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238" y="5034221"/>
            <a:ext cx="1159427" cy="1159427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081" y="5196389"/>
            <a:ext cx="829770" cy="835089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374" y="4616675"/>
            <a:ext cx="1159427" cy="1159427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317" y="4151518"/>
            <a:ext cx="829770" cy="835089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488" y="3224669"/>
            <a:ext cx="1159427" cy="1159427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793" y="2602299"/>
            <a:ext cx="829770" cy="835089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964" y="1604425"/>
            <a:ext cx="1159427" cy="1159427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713" y="1038604"/>
            <a:ext cx="829770" cy="835089"/>
          </a:xfrm>
          <a:prstGeom prst="rect">
            <a:avLst/>
          </a:prstGeom>
        </p:spPr>
      </p:pic>
      <p:pic>
        <p:nvPicPr>
          <p:cNvPr id="67" name="图片 66" descr="图片包含 事情&#10;&#10;已生成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410" y="875353"/>
            <a:ext cx="3268935" cy="5156462"/>
          </a:xfrm>
          <a:prstGeom prst="rect">
            <a:avLst/>
          </a:prstGeom>
        </p:spPr>
      </p:pic>
      <p:pic>
        <p:nvPicPr>
          <p:cNvPr id="110" name="图片 10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799" y="1848513"/>
            <a:ext cx="829770" cy="835089"/>
          </a:xfrm>
          <a:prstGeom prst="rect">
            <a:avLst/>
          </a:prstGeom>
        </p:spPr>
      </p:pic>
      <p:pic>
        <p:nvPicPr>
          <p:cNvPr id="111" name="图片 1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139" y="991715"/>
            <a:ext cx="1159427" cy="1159427"/>
          </a:xfrm>
          <a:prstGeom prst="rect">
            <a:avLst/>
          </a:prstGeom>
        </p:spPr>
      </p:pic>
      <p:pic>
        <p:nvPicPr>
          <p:cNvPr id="112" name="图片 1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139" y="2405546"/>
            <a:ext cx="1159427" cy="1159427"/>
          </a:xfrm>
          <a:prstGeom prst="rect">
            <a:avLst/>
          </a:prstGeom>
        </p:spPr>
      </p:pic>
      <p:pic>
        <p:nvPicPr>
          <p:cNvPr id="113" name="图片 1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0799" y="3262344"/>
            <a:ext cx="829770" cy="835089"/>
          </a:xfrm>
          <a:prstGeom prst="rect">
            <a:avLst/>
          </a:prstGeom>
        </p:spPr>
      </p:pic>
      <p:pic>
        <p:nvPicPr>
          <p:cNvPr id="114" name="图片 1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138" y="3840209"/>
            <a:ext cx="1159427" cy="1159427"/>
          </a:xfrm>
          <a:prstGeom prst="rect">
            <a:avLst/>
          </a:prstGeom>
        </p:spPr>
      </p:pic>
      <p:pic>
        <p:nvPicPr>
          <p:cNvPr id="115" name="图片 1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3769" y="4679253"/>
            <a:ext cx="829770" cy="835089"/>
          </a:xfrm>
          <a:prstGeom prst="rect">
            <a:avLst/>
          </a:prstGeom>
        </p:spPr>
      </p:pic>
      <p:pic>
        <p:nvPicPr>
          <p:cNvPr id="116" name="图片 1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535" y="4999636"/>
            <a:ext cx="1159427" cy="1159427"/>
          </a:xfrm>
          <a:prstGeom prst="rect">
            <a:avLst/>
          </a:prstGeom>
        </p:spPr>
      </p:pic>
      <p:pic>
        <p:nvPicPr>
          <p:cNvPr id="117" name="图片 1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8378" y="5161804"/>
            <a:ext cx="829770" cy="835089"/>
          </a:xfrm>
          <a:prstGeom prst="rect">
            <a:avLst/>
          </a:prstGeom>
        </p:spPr>
      </p:pic>
      <p:pic>
        <p:nvPicPr>
          <p:cNvPr id="118" name="图片 1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671" y="4582090"/>
            <a:ext cx="1159427" cy="1159427"/>
          </a:xfrm>
          <a:prstGeom prst="rect">
            <a:avLst/>
          </a:prstGeom>
        </p:spPr>
      </p:pic>
      <p:pic>
        <p:nvPicPr>
          <p:cNvPr id="119" name="图片 1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614" y="4116933"/>
            <a:ext cx="829770" cy="835089"/>
          </a:xfrm>
          <a:prstGeom prst="rect">
            <a:avLst/>
          </a:prstGeom>
        </p:spPr>
      </p:pic>
      <p:pic>
        <p:nvPicPr>
          <p:cNvPr id="120" name="图片 1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785" y="3190084"/>
            <a:ext cx="1159427" cy="1159427"/>
          </a:xfrm>
          <a:prstGeom prst="rect">
            <a:avLst/>
          </a:prstGeom>
        </p:spPr>
      </p:pic>
      <p:pic>
        <p:nvPicPr>
          <p:cNvPr id="121" name="图片 1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090" y="2567714"/>
            <a:ext cx="829770" cy="835089"/>
          </a:xfrm>
          <a:prstGeom prst="rect">
            <a:avLst/>
          </a:prstGeom>
        </p:spPr>
      </p:pic>
      <p:pic>
        <p:nvPicPr>
          <p:cNvPr id="122" name="图片 1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261" y="1569840"/>
            <a:ext cx="1159427" cy="1159427"/>
          </a:xfrm>
          <a:prstGeom prst="rect">
            <a:avLst/>
          </a:prstGeom>
        </p:spPr>
      </p:pic>
      <p:pic>
        <p:nvPicPr>
          <p:cNvPr id="123" name="图片 1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010" y="1004019"/>
            <a:ext cx="829770" cy="835089"/>
          </a:xfrm>
          <a:prstGeom prst="rect">
            <a:avLst/>
          </a:prstGeom>
        </p:spPr>
      </p:pic>
      <p:pic>
        <p:nvPicPr>
          <p:cNvPr id="124" name="图片 123" descr="图片包含 事情&#10;&#10;已生成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707" y="840768"/>
            <a:ext cx="3268935" cy="5156462"/>
          </a:xfrm>
          <a:prstGeom prst="rect">
            <a:avLst/>
          </a:prstGeom>
        </p:spPr>
      </p:pic>
      <p:sp>
        <p:nvSpPr>
          <p:cNvPr id="128" name="矩形 127"/>
          <p:cNvSpPr/>
          <p:nvPr/>
        </p:nvSpPr>
        <p:spPr>
          <a:xfrm>
            <a:off x="1288681" y="1254627"/>
            <a:ext cx="1841500" cy="3286462"/>
          </a:xfrm>
          <a:prstGeom prst="rect">
            <a:avLst/>
          </a:prstGeom>
          <a:blipFill dpi="0" rotWithShape="1">
            <a:blip r:embed="rId6"/>
            <a:srcRect/>
            <a:tile tx="0" ty="0" sx="30000" sy="3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29" name="矩形 128"/>
          <p:cNvSpPr/>
          <p:nvPr/>
        </p:nvSpPr>
        <p:spPr>
          <a:xfrm>
            <a:off x="5389799" y="1295628"/>
            <a:ext cx="1841500" cy="3286462"/>
          </a:xfrm>
          <a:prstGeom prst="rect">
            <a:avLst/>
          </a:prstGeom>
          <a:blipFill dpi="0" rotWithShape="1">
            <a:blip r:embed="rId6"/>
            <a:srcRect/>
            <a:tile tx="0" ty="0" sx="30000" sy="3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30" name="矩形 129"/>
          <p:cNvSpPr/>
          <p:nvPr/>
        </p:nvSpPr>
        <p:spPr>
          <a:xfrm>
            <a:off x="9326870" y="1270483"/>
            <a:ext cx="1841500" cy="3286462"/>
          </a:xfrm>
          <a:prstGeom prst="rect">
            <a:avLst/>
          </a:prstGeom>
          <a:blipFill dpi="0" rotWithShape="1">
            <a:blip r:embed="rId6"/>
            <a:srcRect/>
            <a:tile tx="0" ty="0" sx="30000" sy="3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4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0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0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4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0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2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8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4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0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6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2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8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9" presetID="17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17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17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/>
      <p:bldP spid="129" grpId="0" animBg="1"/>
      <p:bldP spid="1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255" y="741882"/>
            <a:ext cx="829770" cy="83508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95" y="-114916"/>
            <a:ext cx="1159427" cy="11594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95" y="1298915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255" y="2155713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94" y="2733578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884" y="3678440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096" y="4220458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335" y="4602899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723" y="3657524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553" y="3010302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724" y="2083453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29" y="1461083"/>
            <a:ext cx="829770" cy="8350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200" y="463209"/>
            <a:ext cx="1159427" cy="115942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949" y="-102612"/>
            <a:ext cx="829770" cy="83508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062" y="5124074"/>
            <a:ext cx="1159427" cy="1159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789" y="5094187"/>
            <a:ext cx="829770" cy="8350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111" y="5275818"/>
            <a:ext cx="1159427" cy="115942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467" y="5437988"/>
            <a:ext cx="829770" cy="83508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188" y="5281882"/>
            <a:ext cx="1159427" cy="115942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371" y="5475373"/>
            <a:ext cx="829770" cy="835089"/>
          </a:xfrm>
          <a:prstGeom prst="rect">
            <a:avLst/>
          </a:prstGeom>
        </p:spPr>
      </p:pic>
      <p:sp>
        <p:nvSpPr>
          <p:cNvPr id="3" name="矩形: 圆顶角 2"/>
          <p:cNvSpPr/>
          <p:nvPr/>
        </p:nvSpPr>
        <p:spPr>
          <a:xfrm flipV="1">
            <a:off x="7189407" y="0"/>
            <a:ext cx="3721100" cy="5740400"/>
          </a:xfrm>
          <a:prstGeom prst="round2SameRect">
            <a:avLst>
              <a:gd name="adj1" fmla="val 19283"/>
              <a:gd name="adj2" fmla="val 0"/>
            </a:avLst>
          </a:prstGeom>
          <a:solidFill>
            <a:srgbClr val="F9A7B6"/>
          </a:solidFill>
          <a:ln>
            <a:noFill/>
          </a:ln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7384015" y="223853"/>
            <a:ext cx="3231932" cy="2911486"/>
          </a:xfrm>
          <a:prstGeom prst="rect">
            <a:avLst/>
          </a:prstGeom>
          <a:blipFill dpi="0" rotWithShape="1">
            <a:blip r:embed="rId5"/>
            <a:srcRect/>
            <a:stretch>
              <a:fillRect r="-80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25" name="矩形 24"/>
          <p:cNvSpPr/>
          <p:nvPr/>
        </p:nvSpPr>
        <p:spPr>
          <a:xfrm>
            <a:off x="7384015" y="3526705"/>
            <a:ext cx="349139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400" dirty="0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73" y="4612304"/>
            <a:ext cx="829770" cy="835089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1" y="3666929"/>
            <a:ext cx="1159427" cy="115942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91" y="3019707"/>
            <a:ext cx="829770" cy="835089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2" y="2092858"/>
            <a:ext cx="1159427" cy="1159427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67" y="1470488"/>
            <a:ext cx="829770" cy="83508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38" y="472614"/>
            <a:ext cx="1159427" cy="1159427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87" y="-93207"/>
            <a:ext cx="829770" cy="835089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62" y="5272059"/>
            <a:ext cx="1159427" cy="1159427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71" y="6204901"/>
            <a:ext cx="829770" cy="835089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542" y="4593673"/>
            <a:ext cx="829770" cy="835089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930" y="3648298"/>
            <a:ext cx="1159427" cy="1159427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760" y="3001076"/>
            <a:ext cx="829770" cy="835089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931" y="2074227"/>
            <a:ext cx="1159427" cy="1159427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236" y="1451857"/>
            <a:ext cx="829770" cy="83508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407" y="453983"/>
            <a:ext cx="1159427" cy="1159427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156" y="-111838"/>
            <a:ext cx="829770" cy="835089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231" y="5253428"/>
            <a:ext cx="1159427" cy="1159427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40" y="6186270"/>
            <a:ext cx="829770" cy="835089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1320800" y="0"/>
            <a:ext cx="2946400" cy="6858000"/>
          </a:xfrm>
          <a:prstGeom prst="rect">
            <a:avLst/>
          </a:prstGeom>
          <a:solidFill>
            <a:srgbClr val="F9A7B6"/>
          </a:solidFill>
          <a:ln>
            <a:noFill/>
          </a:ln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1750835" y="425839"/>
            <a:ext cx="2214167" cy="2564963"/>
          </a:xfrm>
          <a:prstGeom prst="rect">
            <a:avLst/>
          </a:prstGeom>
          <a:blipFill dpi="0" rotWithShape="1">
            <a:blip r:embed="rId5"/>
            <a:srcRect/>
            <a:stretch>
              <a:fillRect l="-5000" r="-92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50" name="矩形 49"/>
          <p:cNvSpPr/>
          <p:nvPr/>
        </p:nvSpPr>
        <p:spPr>
          <a:xfrm>
            <a:off x="1725178" y="3398455"/>
            <a:ext cx="2214167" cy="2564963"/>
          </a:xfrm>
          <a:prstGeom prst="rect">
            <a:avLst/>
          </a:prstGeom>
          <a:blipFill dpi="0" rotWithShape="1">
            <a:blip r:embed="rId5"/>
            <a:srcRect/>
            <a:stretch>
              <a:fillRect l="-5000" r="-92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4" presetClass="entr" presetSubtype="10" fill="hold" grpId="0" nodeType="click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/>
      <p:bldP spid="30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625600"/>
            <a:ext cx="12192000" cy="3898900"/>
          </a:xfrm>
          <a:prstGeom prst="rect">
            <a:avLst/>
          </a:prstGeom>
          <a:solidFill>
            <a:srgbClr val="F9A7B6"/>
          </a:solidFill>
          <a:ln>
            <a:noFill/>
          </a:ln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18935" y="1864093"/>
            <a:ext cx="2617965" cy="3266707"/>
          </a:xfrm>
          <a:prstGeom prst="rect">
            <a:avLst/>
          </a:prstGeom>
          <a:blipFill dpi="0" rotWithShape="1">
            <a:blip r:embed="rId3"/>
            <a:srcRect/>
            <a:stretch>
              <a:fillRect l="-5000" r="-92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4" name="矩形 3"/>
          <p:cNvSpPr/>
          <p:nvPr/>
        </p:nvSpPr>
        <p:spPr>
          <a:xfrm>
            <a:off x="3376435" y="1864093"/>
            <a:ext cx="2617965" cy="3266707"/>
          </a:xfrm>
          <a:prstGeom prst="rect">
            <a:avLst/>
          </a:prstGeom>
          <a:blipFill dpi="0" rotWithShape="1">
            <a:blip r:embed="rId3"/>
            <a:srcRect/>
            <a:stretch>
              <a:fillRect l="-5000" r="-92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5" name="矩形 4"/>
          <p:cNvSpPr/>
          <p:nvPr/>
        </p:nvSpPr>
        <p:spPr>
          <a:xfrm>
            <a:off x="6233935" y="1864093"/>
            <a:ext cx="2617965" cy="3266707"/>
          </a:xfrm>
          <a:prstGeom prst="rect">
            <a:avLst/>
          </a:prstGeom>
          <a:blipFill dpi="0" rotWithShape="1">
            <a:blip r:embed="rId3"/>
            <a:srcRect/>
            <a:stretch>
              <a:fillRect l="-5000" r="-92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6" name="矩形 5"/>
          <p:cNvSpPr/>
          <p:nvPr/>
        </p:nvSpPr>
        <p:spPr>
          <a:xfrm>
            <a:off x="9091435" y="1864093"/>
            <a:ext cx="2617965" cy="3266707"/>
          </a:xfrm>
          <a:prstGeom prst="rect">
            <a:avLst/>
          </a:prstGeom>
          <a:blipFill dpi="0" rotWithShape="1">
            <a:blip r:embed="rId3"/>
            <a:srcRect/>
            <a:stretch>
              <a:fillRect l="-5000" r="-92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751" y="1271789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11" y="1047147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964" y="875241"/>
            <a:ext cx="1159427" cy="11594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985" y="1155808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423" y="1099599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880" y="802702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167" y="1294672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48" y="704666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601" y="1231487"/>
            <a:ext cx="829770" cy="8350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714" y="904557"/>
            <a:ext cx="1159427" cy="11594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625600"/>
            <a:ext cx="3835400" cy="3898900"/>
          </a:xfrm>
          <a:prstGeom prst="rect">
            <a:avLst/>
          </a:prstGeom>
          <a:solidFill>
            <a:srgbClr val="F9A7B6"/>
          </a:solidFill>
          <a:ln>
            <a:noFill/>
          </a:ln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56100" y="1625600"/>
            <a:ext cx="7835900" cy="3898900"/>
          </a:xfrm>
          <a:prstGeom prst="rect">
            <a:avLst/>
          </a:prstGeom>
          <a:solidFill>
            <a:srgbClr val="F9A7B6"/>
          </a:solidFill>
          <a:ln>
            <a:noFill/>
          </a:ln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574" y="1194033"/>
            <a:ext cx="829770" cy="83508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789" y="1054025"/>
            <a:ext cx="829770" cy="8350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07" y="831578"/>
            <a:ext cx="1159427" cy="115942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2" y="1229079"/>
            <a:ext cx="829770" cy="83508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434" y="980938"/>
            <a:ext cx="1159427" cy="1159427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4610100" y="1978197"/>
            <a:ext cx="7290178" cy="3254203"/>
          </a:xfrm>
          <a:prstGeom prst="rect">
            <a:avLst/>
          </a:prstGeom>
          <a:blipFill dpi="0" rotWithShape="1">
            <a:blip r:embed="rId5"/>
            <a:srcRect/>
            <a:stretch>
              <a:fillRect b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851" y="1259089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111" y="1034447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064" y="862541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085" y="1143108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523" y="1086899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980" y="790002"/>
            <a:ext cx="1159427" cy="11594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267" y="1281972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048" y="691966"/>
            <a:ext cx="1159427" cy="11594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5701" y="1218787"/>
            <a:ext cx="829770" cy="8350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2814" y="891857"/>
            <a:ext cx="1159427" cy="1159427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241300" y="2079705"/>
            <a:ext cx="3226214" cy="325420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73" y="4612304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1" y="3666929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91" y="3019707"/>
            <a:ext cx="829770" cy="83508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2" y="2092858"/>
            <a:ext cx="1159427" cy="11594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67" y="1470488"/>
            <a:ext cx="829770" cy="8350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38" y="472614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87" y="-93207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71" y="6204901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542" y="4593673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930" y="3648298"/>
            <a:ext cx="1159427" cy="11594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760" y="3001076"/>
            <a:ext cx="829770" cy="8350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931" y="2074227"/>
            <a:ext cx="1159427" cy="11594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236" y="1451857"/>
            <a:ext cx="829770" cy="83508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407" y="453983"/>
            <a:ext cx="1159427" cy="115942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156" y="-111838"/>
            <a:ext cx="829770" cy="83508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231" y="5253428"/>
            <a:ext cx="1159427" cy="11594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40" y="6186270"/>
            <a:ext cx="829770" cy="835089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1320800" y="0"/>
            <a:ext cx="2946400" cy="6858000"/>
            <a:chOff x="1320800" y="0"/>
            <a:chExt cx="2946400" cy="6858000"/>
          </a:xfrm>
        </p:grpSpPr>
        <p:sp>
          <p:nvSpPr>
            <p:cNvPr id="19" name="矩形 18"/>
            <p:cNvSpPr/>
            <p:nvPr/>
          </p:nvSpPr>
          <p:spPr>
            <a:xfrm>
              <a:off x="1320800" y="0"/>
              <a:ext cx="2946400" cy="6858000"/>
            </a:xfrm>
            <a:prstGeom prst="rect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750835" y="425839"/>
              <a:ext cx="2214167" cy="2564963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19050">
              <a:solidFill>
                <a:srgbClr val="F8A2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1725178" y="3398455"/>
              <a:ext cx="2214167" cy="2564963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19050">
              <a:solidFill>
                <a:srgbClr val="F8A2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087" y="4612304"/>
            <a:ext cx="829770" cy="83508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475" y="3666929"/>
            <a:ext cx="1159427" cy="115942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305" y="3019707"/>
            <a:ext cx="829770" cy="83508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476" y="2092858"/>
            <a:ext cx="1159427" cy="115942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781" y="1470488"/>
            <a:ext cx="829770" cy="83508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52" y="472614"/>
            <a:ext cx="1159427" cy="115942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701" y="-93207"/>
            <a:ext cx="829770" cy="83508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885" y="6204901"/>
            <a:ext cx="829770" cy="83508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456" y="4593673"/>
            <a:ext cx="829770" cy="83508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844" y="3648298"/>
            <a:ext cx="1159427" cy="115942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674" y="3001076"/>
            <a:ext cx="829770" cy="835089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845" y="2074227"/>
            <a:ext cx="1159427" cy="115942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150" y="1451857"/>
            <a:ext cx="829770" cy="835089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321" y="453983"/>
            <a:ext cx="1159427" cy="1159427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070" y="-111838"/>
            <a:ext cx="829770" cy="835089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145" y="5253428"/>
            <a:ext cx="1159427" cy="1159427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254" y="6186270"/>
            <a:ext cx="829770" cy="835089"/>
          </a:xfrm>
          <a:prstGeom prst="rect">
            <a:avLst/>
          </a:prstGeom>
        </p:spPr>
      </p:pic>
      <p:grpSp>
        <p:nvGrpSpPr>
          <p:cNvPr id="43" name="组合 42"/>
          <p:cNvGrpSpPr/>
          <p:nvPr/>
        </p:nvGrpSpPr>
        <p:grpSpPr>
          <a:xfrm>
            <a:off x="7045714" y="0"/>
            <a:ext cx="2946400" cy="6858000"/>
            <a:chOff x="7045714" y="0"/>
            <a:chExt cx="2946400" cy="6858000"/>
          </a:xfrm>
        </p:grpSpPr>
        <p:sp>
          <p:nvSpPr>
            <p:cNvPr id="39" name="矩形 38"/>
            <p:cNvSpPr/>
            <p:nvPr/>
          </p:nvSpPr>
          <p:spPr>
            <a:xfrm>
              <a:off x="7045714" y="0"/>
              <a:ext cx="2946400" cy="6858000"/>
            </a:xfrm>
            <a:prstGeom prst="rect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7475749" y="425839"/>
              <a:ext cx="2214167" cy="2564963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19050">
              <a:solidFill>
                <a:srgbClr val="F8A2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41" name="矩形 40"/>
            <p:cNvSpPr/>
            <p:nvPr/>
          </p:nvSpPr>
          <p:spPr>
            <a:xfrm>
              <a:off x="7450092" y="3398455"/>
              <a:ext cx="2214167" cy="2564963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19050">
              <a:solidFill>
                <a:srgbClr val="F8A2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576" y="828017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844" y="-77849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93" y="1372821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778" y="2240795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369" y="2872881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05" y="3798380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383" y="4436724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05" y="4553234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66" y="3695820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" y="3063753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97" y="2159701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08" y="1526863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46" y="727809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41" y="324656"/>
            <a:ext cx="829770" cy="8350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419" y="5260489"/>
            <a:ext cx="1159427" cy="115942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986" y="5341831"/>
            <a:ext cx="829770" cy="83508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299" y="5527135"/>
            <a:ext cx="1159427" cy="1159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467" y="5854679"/>
            <a:ext cx="829770" cy="8350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188" y="5698573"/>
            <a:ext cx="1159427" cy="115942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757" y="5892345"/>
            <a:ext cx="829770" cy="83508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905" y="-60340"/>
            <a:ext cx="1159427" cy="115942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519" y="-25859"/>
            <a:ext cx="829770" cy="83508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556" y="-366618"/>
            <a:ext cx="1159427" cy="1159427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 rot="20957658">
            <a:off x="1347407" y="416691"/>
            <a:ext cx="3721100" cy="5740400"/>
            <a:chOff x="7189407" y="0"/>
            <a:chExt cx="3721100" cy="5740400"/>
          </a:xfrm>
        </p:grpSpPr>
        <p:sp>
          <p:nvSpPr>
            <p:cNvPr id="22" name="矩形: 圆顶角 21"/>
            <p:cNvSpPr/>
            <p:nvPr/>
          </p:nvSpPr>
          <p:spPr>
            <a:xfrm flipV="1">
              <a:off x="7189407" y="0"/>
              <a:ext cx="3721100" cy="5740400"/>
            </a:xfrm>
            <a:prstGeom prst="round2SameRect">
              <a:avLst>
                <a:gd name="adj1" fmla="val 19283"/>
                <a:gd name="adj2" fmla="val 0"/>
              </a:avLst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7384015" y="223853"/>
              <a:ext cx="3231932" cy="2911486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80000"/>
              </a:stretch>
            </a:blipFill>
            <a:ln w="19050">
              <a:solidFill>
                <a:srgbClr val="F8A2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7384015" y="3526705"/>
              <a:ext cx="3491391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/>
            </a:p>
          </p:txBody>
        </p:sp>
      </p:grpSp>
      <p:grpSp>
        <p:nvGrpSpPr>
          <p:cNvPr id="29" name="组合 28"/>
          <p:cNvGrpSpPr/>
          <p:nvPr/>
        </p:nvGrpSpPr>
        <p:grpSpPr>
          <a:xfrm rot="817644">
            <a:off x="6934957" y="664563"/>
            <a:ext cx="3729064" cy="3655412"/>
            <a:chOff x="7189407" y="0"/>
            <a:chExt cx="3721100" cy="3647605"/>
          </a:xfrm>
        </p:grpSpPr>
        <p:sp>
          <p:nvSpPr>
            <p:cNvPr id="30" name="矩形: 圆顶角 29"/>
            <p:cNvSpPr/>
            <p:nvPr/>
          </p:nvSpPr>
          <p:spPr>
            <a:xfrm flipV="1">
              <a:off x="7189407" y="0"/>
              <a:ext cx="3721100" cy="3647605"/>
            </a:xfrm>
            <a:prstGeom prst="round2SameRect">
              <a:avLst>
                <a:gd name="adj1" fmla="val 19283"/>
                <a:gd name="adj2" fmla="val 0"/>
              </a:avLst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7384015" y="223853"/>
              <a:ext cx="3231932" cy="2911486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80000"/>
              </a:stretch>
            </a:blipFill>
            <a:ln w="19050">
              <a:solidFill>
                <a:srgbClr val="F8A2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</p:grpSp>
      <p:grpSp>
        <p:nvGrpSpPr>
          <p:cNvPr id="33" name="组合 32"/>
          <p:cNvGrpSpPr/>
          <p:nvPr/>
        </p:nvGrpSpPr>
        <p:grpSpPr>
          <a:xfrm rot="21052202">
            <a:off x="8574004" y="3749875"/>
            <a:ext cx="2775389" cy="2720573"/>
            <a:chOff x="7189407" y="0"/>
            <a:chExt cx="3721100" cy="3647605"/>
          </a:xfrm>
        </p:grpSpPr>
        <p:sp>
          <p:nvSpPr>
            <p:cNvPr id="34" name="矩形: 圆顶角 33"/>
            <p:cNvSpPr/>
            <p:nvPr/>
          </p:nvSpPr>
          <p:spPr>
            <a:xfrm flipV="1">
              <a:off x="7189407" y="0"/>
              <a:ext cx="3721100" cy="3647605"/>
            </a:xfrm>
            <a:prstGeom prst="round2SameRect">
              <a:avLst>
                <a:gd name="adj1" fmla="val 19283"/>
                <a:gd name="adj2" fmla="val 0"/>
              </a:avLst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7384015" y="223853"/>
              <a:ext cx="3231932" cy="2911486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80000"/>
              </a:stretch>
            </a:blipFill>
            <a:ln w="19050">
              <a:solidFill>
                <a:srgbClr val="F8A2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219" y="725554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559" y="-131244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559" y="1282587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219" y="2139385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558" y="2717250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89" y="3556294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955" y="3876677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798" y="4038845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91" y="3459131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34" y="2993974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05" y="2067125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10" y="1444755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81" y="446881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30" y="-118940"/>
            <a:ext cx="829770" cy="835089"/>
          </a:xfrm>
          <a:prstGeom prst="rect">
            <a:avLst/>
          </a:prstGeom>
        </p:spPr>
      </p:pic>
      <p:pic>
        <p:nvPicPr>
          <p:cNvPr id="16" name="图片 15" descr="图片包含 事情&#10;&#10;已生成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27" y="-282191"/>
            <a:ext cx="3268935" cy="5156462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680567" y="107999"/>
            <a:ext cx="1841500" cy="3286462"/>
          </a:xfrm>
          <a:prstGeom prst="rect">
            <a:avLst/>
          </a:prstGeom>
          <a:blipFill dpi="0" rotWithShape="1">
            <a:blip r:embed="rId6"/>
            <a:srcRect/>
            <a:tile tx="0" ty="0" sx="30000" sy="3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533" y="2603627"/>
            <a:ext cx="829770" cy="83508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873" y="1746829"/>
            <a:ext cx="1159427" cy="115942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873" y="3160660"/>
            <a:ext cx="1159427" cy="115942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533" y="4017458"/>
            <a:ext cx="829770" cy="83508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872" y="4595323"/>
            <a:ext cx="1159427" cy="115942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503" y="5434367"/>
            <a:ext cx="829770" cy="83508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269" y="5754750"/>
            <a:ext cx="1159427" cy="115942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112" y="5916918"/>
            <a:ext cx="829770" cy="83508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405" y="5337204"/>
            <a:ext cx="1159427" cy="115942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48" y="4872047"/>
            <a:ext cx="829770" cy="83508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519" y="3945198"/>
            <a:ext cx="1159427" cy="115942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824" y="3322828"/>
            <a:ext cx="829770" cy="83508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995" y="2324954"/>
            <a:ext cx="1159427" cy="115942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744" y="1759133"/>
            <a:ext cx="829770" cy="835089"/>
          </a:xfrm>
          <a:prstGeom prst="rect">
            <a:avLst/>
          </a:prstGeom>
        </p:spPr>
      </p:pic>
      <p:pic>
        <p:nvPicPr>
          <p:cNvPr id="32" name="图片 31" descr="图片包含 事情&#10;&#10;已生成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441" y="1595882"/>
            <a:ext cx="3268935" cy="5156462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7257881" y="1986072"/>
            <a:ext cx="1841500" cy="3286462"/>
          </a:xfrm>
          <a:prstGeom prst="rect">
            <a:avLst/>
          </a:prstGeom>
          <a:blipFill dpi="0" rotWithShape="1">
            <a:blip r:embed="rId6"/>
            <a:srcRect/>
            <a:tile tx="0" ty="0" sx="30000" sy="3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4" name="矩形 33"/>
          <p:cNvSpPr/>
          <p:nvPr/>
        </p:nvSpPr>
        <p:spPr>
          <a:xfrm>
            <a:off x="6846775" y="318166"/>
            <a:ext cx="27761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400" dirty="0"/>
          </a:p>
        </p:txBody>
      </p:sp>
      <p:sp>
        <p:nvSpPr>
          <p:cNvPr id="35" name="矩形 34"/>
          <p:cNvSpPr/>
          <p:nvPr/>
        </p:nvSpPr>
        <p:spPr>
          <a:xfrm>
            <a:off x="1237827" y="5062717"/>
            <a:ext cx="27761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3" grpId="0" animBg="1"/>
      <p:bldP spid="34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800" y="3738362"/>
            <a:ext cx="829770" cy="83508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65" y="4277676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016" y="3118249"/>
            <a:ext cx="1159427" cy="11594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602" y="4062485"/>
            <a:ext cx="829770" cy="8350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017" y="4713869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8091" y="5672370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083" y="5626619"/>
            <a:ext cx="1159427" cy="11594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126" y="5896171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685" y="5720323"/>
            <a:ext cx="1159427" cy="11594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655" y="5950957"/>
            <a:ext cx="829770" cy="8350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325" y="5819045"/>
            <a:ext cx="1159427" cy="11594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264" y="5960586"/>
            <a:ext cx="829770" cy="83508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931" y="5698573"/>
            <a:ext cx="1159427" cy="115942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794" y="5090976"/>
            <a:ext cx="829770" cy="83508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621" y="5950957"/>
            <a:ext cx="829770" cy="83508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120" y="5788787"/>
            <a:ext cx="1159427" cy="115942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64" y="2778042"/>
            <a:ext cx="1159427" cy="115942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603" y="2226311"/>
            <a:ext cx="829770" cy="83508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600" y="2514837"/>
            <a:ext cx="829770" cy="83508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229" y="1567032"/>
            <a:ext cx="1159427" cy="115942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670" y="79341"/>
            <a:ext cx="1159427" cy="115942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423" y="267582"/>
            <a:ext cx="829770" cy="83508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271" y="53026"/>
            <a:ext cx="1159427" cy="115942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326" y="251427"/>
            <a:ext cx="829770" cy="83508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803" y="264628"/>
            <a:ext cx="829770" cy="83508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89" y="43271"/>
            <a:ext cx="1159427" cy="115942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537" y="685310"/>
            <a:ext cx="829770" cy="83508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338" y="72491"/>
            <a:ext cx="1159427" cy="115942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561" y="264628"/>
            <a:ext cx="829770" cy="835089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953" y="102458"/>
            <a:ext cx="1159427" cy="115942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619" y="1305005"/>
            <a:ext cx="1159427" cy="1159427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735" y="887460"/>
            <a:ext cx="829770" cy="835089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2307772" y="682173"/>
            <a:ext cx="6821715" cy="5631543"/>
          </a:xfrm>
          <a:prstGeom prst="roundRect">
            <a:avLst>
              <a:gd name="adj" fmla="val 6100"/>
            </a:avLst>
          </a:prstGeom>
          <a:solidFill>
            <a:srgbClr val="F9A7B6"/>
          </a:solidFill>
          <a:ln>
            <a:noFill/>
          </a:ln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2455652" y="848618"/>
            <a:ext cx="3231932" cy="2549537"/>
          </a:xfrm>
          <a:prstGeom prst="rect">
            <a:avLst/>
          </a:prstGeom>
          <a:blipFill dpi="0" rotWithShape="1">
            <a:blip r:embed="rId5"/>
            <a:srcRect/>
            <a:stretch>
              <a:fillRect r="-80000" b="-20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38" name="矩形 37"/>
          <p:cNvSpPr/>
          <p:nvPr/>
        </p:nvSpPr>
        <p:spPr>
          <a:xfrm>
            <a:off x="5769413" y="841613"/>
            <a:ext cx="3231932" cy="2549537"/>
          </a:xfrm>
          <a:prstGeom prst="rect">
            <a:avLst/>
          </a:prstGeom>
          <a:blipFill dpi="0" rotWithShape="1">
            <a:blip r:embed="rId5"/>
            <a:srcRect/>
            <a:stretch>
              <a:fillRect r="-80000" b="-20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40" name="矩形 39"/>
          <p:cNvSpPr/>
          <p:nvPr/>
        </p:nvSpPr>
        <p:spPr>
          <a:xfrm>
            <a:off x="2462125" y="3485145"/>
            <a:ext cx="3231932" cy="2549537"/>
          </a:xfrm>
          <a:prstGeom prst="rect">
            <a:avLst/>
          </a:prstGeom>
          <a:blipFill dpi="0" rotWithShape="1">
            <a:blip r:embed="rId5"/>
            <a:srcRect/>
            <a:stretch>
              <a:fillRect r="-80000" b="-20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  <p:sp>
        <p:nvSpPr>
          <p:cNvPr id="41" name="矩形 40"/>
          <p:cNvSpPr/>
          <p:nvPr/>
        </p:nvSpPr>
        <p:spPr>
          <a:xfrm rot="1079317">
            <a:off x="5775886" y="3478140"/>
            <a:ext cx="3231932" cy="2549537"/>
          </a:xfrm>
          <a:prstGeom prst="rect">
            <a:avLst/>
          </a:prstGeom>
          <a:blipFill dpi="0" rotWithShape="1">
            <a:blip r:embed="rId5"/>
            <a:srcRect/>
            <a:stretch>
              <a:fillRect r="-80000" b="-20000"/>
            </a:stretch>
          </a:blipFill>
          <a:ln w="19050">
            <a:solidFill>
              <a:srgbClr val="F8A2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6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50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7" grpId="0" animBg="1"/>
      <p:bldP spid="38" grpId="0" animBg="1"/>
      <p:bldP spid="40" grpId="0" animBg="1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704" y="1440905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495" y="986973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413" y="1767894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070" y="2707171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166" y="3340418"/>
            <a:ext cx="1159427" cy="11594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356" y="4125348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953" y="4233586"/>
            <a:ext cx="1159427" cy="11594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207" y="4395754"/>
            <a:ext cx="829770" cy="8350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830" y="3801010"/>
            <a:ext cx="1159427" cy="11594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240" y="3365816"/>
            <a:ext cx="829770" cy="83508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141" y="2453917"/>
            <a:ext cx="1159427" cy="115942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044" y="1985214"/>
            <a:ext cx="829770" cy="83508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100" y="1243331"/>
            <a:ext cx="1159427" cy="11594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843" y="1245925"/>
            <a:ext cx="829770" cy="835089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4347880" y="1638300"/>
            <a:ext cx="3175000" cy="3175000"/>
            <a:chOff x="4347880" y="1638300"/>
            <a:chExt cx="3175000" cy="3175000"/>
          </a:xfrm>
        </p:grpSpPr>
        <p:sp>
          <p:nvSpPr>
            <p:cNvPr id="2" name="椭圆 1"/>
            <p:cNvSpPr/>
            <p:nvPr/>
          </p:nvSpPr>
          <p:spPr>
            <a:xfrm>
              <a:off x="4347880" y="1638300"/>
              <a:ext cx="3175000" cy="3175000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4580124" y="1848280"/>
              <a:ext cx="2660022" cy="2660022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74017" y="1950078"/>
            <a:ext cx="2831475" cy="2831475"/>
            <a:chOff x="574017" y="1950078"/>
            <a:chExt cx="2831475" cy="2831475"/>
          </a:xfrm>
        </p:grpSpPr>
        <p:sp>
          <p:nvSpPr>
            <p:cNvPr id="19" name="椭圆 18"/>
            <p:cNvSpPr/>
            <p:nvPr/>
          </p:nvSpPr>
          <p:spPr>
            <a:xfrm>
              <a:off x="574017" y="1950078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737572" y="2116867"/>
              <a:ext cx="2497895" cy="249789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531890" y="2146400"/>
            <a:ext cx="2831475" cy="2831475"/>
            <a:chOff x="8531890" y="2146400"/>
            <a:chExt cx="2831475" cy="2831475"/>
          </a:xfrm>
        </p:grpSpPr>
        <p:sp>
          <p:nvSpPr>
            <p:cNvPr id="20" name="椭圆 19"/>
            <p:cNvSpPr/>
            <p:nvPr/>
          </p:nvSpPr>
          <p:spPr>
            <a:xfrm>
              <a:off x="8531890" y="21464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698679" y="2275994"/>
              <a:ext cx="2497895" cy="249789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394" y="1495337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185" y="1041405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103" y="1822326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760" y="2761603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856" y="3394850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046" y="4179780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643" y="4288018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897" y="4450186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520" y="3855442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930" y="3420248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831" y="2508349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734" y="2039646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790" y="1297763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533" y="1300357"/>
            <a:ext cx="829770" cy="835089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7143570" y="1692732"/>
            <a:ext cx="3175000" cy="3175000"/>
            <a:chOff x="7143570" y="1692732"/>
            <a:chExt cx="3175000" cy="3175000"/>
          </a:xfrm>
        </p:grpSpPr>
        <p:sp>
          <p:nvSpPr>
            <p:cNvPr id="16" name="椭圆 15"/>
            <p:cNvSpPr/>
            <p:nvPr/>
          </p:nvSpPr>
          <p:spPr>
            <a:xfrm>
              <a:off x="7143570" y="1692732"/>
              <a:ext cx="3175000" cy="3175000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7375814" y="1902712"/>
              <a:ext cx="2660022" cy="2660022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08519" y="269785"/>
            <a:ext cx="2831475" cy="2831475"/>
            <a:chOff x="908519" y="269785"/>
            <a:chExt cx="2831475" cy="2831475"/>
          </a:xfrm>
        </p:grpSpPr>
        <p:sp>
          <p:nvSpPr>
            <p:cNvPr id="18" name="椭圆 17"/>
            <p:cNvSpPr/>
            <p:nvPr/>
          </p:nvSpPr>
          <p:spPr>
            <a:xfrm>
              <a:off x="908519" y="269785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72074" y="436574"/>
              <a:ext cx="2497895" cy="249789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299715" y="2934469"/>
            <a:ext cx="2831475" cy="2831475"/>
            <a:chOff x="2299715" y="2934469"/>
            <a:chExt cx="2831475" cy="2831475"/>
          </a:xfrm>
        </p:grpSpPr>
        <p:sp>
          <p:nvSpPr>
            <p:cNvPr id="20" name="椭圆 19"/>
            <p:cNvSpPr/>
            <p:nvPr/>
          </p:nvSpPr>
          <p:spPr>
            <a:xfrm>
              <a:off x="2299715" y="2934469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463270" y="3101258"/>
              <a:ext cx="2497895" cy="249789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08519" y="4430148"/>
            <a:ext cx="2250827" cy="2250827"/>
            <a:chOff x="5106838" y="3633600"/>
            <a:chExt cx="2831475" cy="2831475"/>
          </a:xfrm>
        </p:grpSpPr>
        <p:sp>
          <p:nvSpPr>
            <p:cNvPr id="22" name="椭圆 21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604" y="1529805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395" y="1075873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313" y="1856794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970" y="2796071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066" y="3429318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256" y="4214248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853" y="4322486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107" y="4484654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30" y="3889910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40" y="3454716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41" y="2542817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44" y="2074114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000" y="1332231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743" y="1334825"/>
            <a:ext cx="829770" cy="835089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1261780" y="1727200"/>
            <a:ext cx="3175000" cy="3175000"/>
            <a:chOff x="1261780" y="1727200"/>
            <a:chExt cx="3175000" cy="3175000"/>
          </a:xfrm>
        </p:grpSpPr>
        <p:sp>
          <p:nvSpPr>
            <p:cNvPr id="16" name="椭圆 15"/>
            <p:cNvSpPr/>
            <p:nvPr/>
          </p:nvSpPr>
          <p:spPr>
            <a:xfrm>
              <a:off x="1261780" y="1727200"/>
              <a:ext cx="3175000" cy="3175000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494024" y="1937180"/>
              <a:ext cx="2660022" cy="2660022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229" y="1666739"/>
            <a:ext cx="829770" cy="83508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020" y="1212807"/>
            <a:ext cx="1159427" cy="115942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38" y="1993728"/>
            <a:ext cx="1159427" cy="115942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595" y="2933005"/>
            <a:ext cx="829770" cy="83508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691" y="3566252"/>
            <a:ext cx="1159427" cy="115942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881" y="4351182"/>
            <a:ext cx="829770" cy="83508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78" y="4459420"/>
            <a:ext cx="1159427" cy="115942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732" y="4621588"/>
            <a:ext cx="829770" cy="83508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355" y="4026844"/>
            <a:ext cx="1159427" cy="115942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765" y="3591650"/>
            <a:ext cx="829770" cy="83508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666" y="2679751"/>
            <a:ext cx="1159427" cy="115942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569" y="2211048"/>
            <a:ext cx="829770" cy="83508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625" y="1469165"/>
            <a:ext cx="1159427" cy="115942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368" y="1471759"/>
            <a:ext cx="829770" cy="835089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7060405" y="1864134"/>
            <a:ext cx="3175000" cy="3175000"/>
            <a:chOff x="7060405" y="1864134"/>
            <a:chExt cx="3175000" cy="3175000"/>
          </a:xfrm>
        </p:grpSpPr>
        <p:sp>
          <p:nvSpPr>
            <p:cNvPr id="32" name="椭圆 31"/>
            <p:cNvSpPr/>
            <p:nvPr/>
          </p:nvSpPr>
          <p:spPr>
            <a:xfrm>
              <a:off x="7060405" y="1864134"/>
              <a:ext cx="3175000" cy="3175000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7292649" y="2074114"/>
              <a:ext cx="2660022" cy="2660022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979873" y="-314597"/>
            <a:ext cx="5694080" cy="5694080"/>
            <a:chOff x="4335180" y="-209980"/>
            <a:chExt cx="3175000" cy="3175000"/>
          </a:xfrm>
        </p:grpSpPr>
        <p:sp>
          <p:nvSpPr>
            <p:cNvPr id="16" name="椭圆 15"/>
            <p:cNvSpPr/>
            <p:nvPr/>
          </p:nvSpPr>
          <p:spPr>
            <a:xfrm>
              <a:off x="4335180" y="-209980"/>
              <a:ext cx="3175000" cy="3175000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4567424" y="0"/>
              <a:ext cx="2660022" cy="2660022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101" y="1298173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70" y="1849856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972" y="1074056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961" y="2016530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383" y="2596243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391" y="3507603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230" y="3946562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769" y="4526275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398" y="4629362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500" y="4819919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705" y="4317861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312" y="3971984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194" y="3230102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624" y="2711626"/>
            <a:ext cx="829770" cy="83508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200" y="4962652"/>
            <a:ext cx="829770" cy="8350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516" y="4861088"/>
            <a:ext cx="1159427" cy="115942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602" y="488430"/>
            <a:ext cx="1159427" cy="115942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530" y="92143"/>
            <a:ext cx="829770" cy="83508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035" y="544381"/>
            <a:ext cx="829770" cy="83508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321" y="-232195"/>
            <a:ext cx="1159427" cy="11594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445" y="1529342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8" y="1499491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772" y="3385456"/>
            <a:ext cx="1159427" cy="11594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761" y="4327930"/>
            <a:ext cx="829770" cy="8350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183" y="4907643"/>
            <a:ext cx="1159427" cy="11594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191" y="5819003"/>
            <a:ext cx="829770" cy="83508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030" y="6257962"/>
            <a:ext cx="1159427" cy="11594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" y="1767549"/>
            <a:ext cx="829770" cy="83508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159" y="1518144"/>
            <a:ext cx="1159427" cy="115942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416" y="1898998"/>
            <a:ext cx="829770" cy="83508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835" y="2855781"/>
            <a:ext cx="829770" cy="83508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121" y="2079205"/>
            <a:ext cx="1159427" cy="115942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1033327" y="1996803"/>
            <a:ext cx="5694080" cy="5694080"/>
            <a:chOff x="4335180" y="-209980"/>
            <a:chExt cx="3175000" cy="3175000"/>
          </a:xfrm>
        </p:grpSpPr>
        <p:sp>
          <p:nvSpPr>
            <p:cNvPr id="3" name="椭圆 2"/>
            <p:cNvSpPr/>
            <p:nvPr/>
          </p:nvSpPr>
          <p:spPr>
            <a:xfrm>
              <a:off x="4335180" y="-209980"/>
              <a:ext cx="3175000" cy="3175000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4567424" y="0"/>
              <a:ext cx="2660022" cy="2660022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799961" y="-309314"/>
            <a:ext cx="2250827" cy="2250827"/>
            <a:chOff x="5106838" y="3633600"/>
            <a:chExt cx="2831475" cy="2831475"/>
          </a:xfrm>
        </p:grpSpPr>
        <p:sp>
          <p:nvSpPr>
            <p:cNvPr id="26" name="椭圆 25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50283" y="-77886"/>
            <a:ext cx="3690870" cy="3690870"/>
            <a:chOff x="5106838" y="3633600"/>
            <a:chExt cx="2831475" cy="2831475"/>
          </a:xfrm>
        </p:grpSpPr>
        <p:sp>
          <p:nvSpPr>
            <p:cNvPr id="29" name="椭圆 28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596862" y="3040359"/>
            <a:ext cx="2122660" cy="2122660"/>
            <a:chOff x="5106838" y="3633600"/>
            <a:chExt cx="2831475" cy="2831475"/>
          </a:xfrm>
        </p:grpSpPr>
        <p:sp>
          <p:nvSpPr>
            <p:cNvPr id="32" name="椭圆 31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80988" y="3385456"/>
            <a:ext cx="3209328" cy="3209328"/>
            <a:chOff x="5106838" y="3633600"/>
            <a:chExt cx="2831475" cy="2831475"/>
          </a:xfrm>
        </p:grpSpPr>
        <p:sp>
          <p:nvSpPr>
            <p:cNvPr id="35" name="椭圆 34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947" y="1762034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738" y="1308102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656" y="2089023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313" y="3028300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09" y="3661547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599" y="4446477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196" y="4554715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450" y="4716883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073" y="4122139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483" y="3686945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384" y="2775046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287" y="2306343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343" y="1564460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086" y="1567054"/>
            <a:ext cx="829770" cy="835089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4150123" y="1959429"/>
            <a:ext cx="3175000" cy="3175000"/>
            <a:chOff x="4150123" y="1959429"/>
            <a:chExt cx="3175000" cy="3175000"/>
          </a:xfrm>
        </p:grpSpPr>
        <p:sp>
          <p:nvSpPr>
            <p:cNvPr id="16" name="椭圆 15"/>
            <p:cNvSpPr/>
            <p:nvPr/>
          </p:nvSpPr>
          <p:spPr>
            <a:xfrm>
              <a:off x="4150123" y="1959429"/>
              <a:ext cx="3175000" cy="3175000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4382367" y="2169409"/>
              <a:ext cx="2660022" cy="2660022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394043" y="346296"/>
            <a:ext cx="2250827" cy="2250827"/>
            <a:chOff x="5106838" y="3633600"/>
            <a:chExt cx="2831475" cy="2831475"/>
          </a:xfrm>
        </p:grpSpPr>
        <p:sp>
          <p:nvSpPr>
            <p:cNvPr id="19" name="椭圆 18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358873" y="4245076"/>
            <a:ext cx="2250827" cy="2250827"/>
            <a:chOff x="5106838" y="3633600"/>
            <a:chExt cx="2831475" cy="2831475"/>
          </a:xfrm>
        </p:grpSpPr>
        <p:sp>
          <p:nvSpPr>
            <p:cNvPr id="22" name="椭圆 21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281308" y="636620"/>
            <a:ext cx="2250827" cy="2250827"/>
            <a:chOff x="5106838" y="3633600"/>
            <a:chExt cx="2831475" cy="2831475"/>
          </a:xfrm>
        </p:grpSpPr>
        <p:sp>
          <p:nvSpPr>
            <p:cNvPr id="25" name="椭圆 24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011748" y="4241260"/>
            <a:ext cx="2250827" cy="2250827"/>
            <a:chOff x="5106838" y="3633600"/>
            <a:chExt cx="2831475" cy="2831475"/>
          </a:xfrm>
        </p:grpSpPr>
        <p:sp>
          <p:nvSpPr>
            <p:cNvPr id="28" name="椭圆 27"/>
            <p:cNvSpPr/>
            <p:nvPr/>
          </p:nvSpPr>
          <p:spPr>
            <a:xfrm>
              <a:off x="5106838" y="3633600"/>
              <a:ext cx="2831475" cy="2831475"/>
            </a:xfrm>
            <a:prstGeom prst="ellipse">
              <a:avLst/>
            </a:prstGeom>
            <a:solidFill>
              <a:srgbClr val="F9A7B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5270393" y="3800389"/>
              <a:ext cx="2497895" cy="2497895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133" y="754582"/>
            <a:ext cx="829770" cy="8350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73" y="-102216"/>
            <a:ext cx="1159427" cy="11594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73" y="1311615"/>
            <a:ext cx="1159427" cy="11594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133" y="2168413"/>
            <a:ext cx="829770" cy="8350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72" y="2746278"/>
            <a:ext cx="1159427" cy="1159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103" y="3585322"/>
            <a:ext cx="829770" cy="83508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869" y="3905705"/>
            <a:ext cx="1159427" cy="115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12" y="4067873"/>
            <a:ext cx="829770" cy="83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005" y="3488159"/>
            <a:ext cx="1159427" cy="11594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948" y="3023002"/>
            <a:ext cx="829770" cy="8350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119" y="2096153"/>
            <a:ext cx="1159427" cy="115942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424" y="1473783"/>
            <a:ext cx="829770" cy="83508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595" y="475909"/>
            <a:ext cx="1159427" cy="1159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344" y="-89912"/>
            <a:ext cx="829770" cy="835089"/>
          </a:xfrm>
          <a:prstGeom prst="rect">
            <a:avLst/>
          </a:prstGeom>
        </p:spPr>
      </p:pic>
      <p:pic>
        <p:nvPicPr>
          <p:cNvPr id="16" name="图片 15" descr="图片包含 事情&#10;&#10;已生成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041" y="-253163"/>
            <a:ext cx="3268935" cy="5156462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035448" y="277616"/>
            <a:ext cx="178286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YES</a:t>
            </a:r>
          </a:p>
          <a:p>
            <a:pPr algn="ctr"/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</a:p>
          <a:p>
            <a:pPr algn="ctr"/>
            <a:r>
              <a:rPr lang="en-US" altLang="zh-CN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339625" y="4903635"/>
            <a:ext cx="5200463" cy="156966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9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粉色浪漫动态小花婚庆婚礼婚纱相册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474</Words>
  <Application>Microsoft Office PowerPoint</Application>
  <PresentationFormat>宽屏</PresentationFormat>
  <Paragraphs>41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等线</vt:lpstr>
      <vt:lpstr>等线 Light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粉色浪漫动态小花婚庆婚礼婚纱相册</dc:title>
  <dc:creator>hxj</dc:creator>
  <cp:lastModifiedBy>faith123</cp:lastModifiedBy>
  <cp:revision>19</cp:revision>
  <dcterms:created xsi:type="dcterms:W3CDTF">2017-07-14T06:11:00Z</dcterms:created>
  <dcterms:modified xsi:type="dcterms:W3CDTF">2018-04-11T01:35:17Z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