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Lst>
  <p:notesMasterIdLst>
    <p:notesMasterId r:id="rId30"/>
  </p:notesMasterIdLst>
  <p:sldIdLst>
    <p:sldId id="257" r:id="rId3"/>
    <p:sldId id="280" r:id="rId4"/>
    <p:sldId id="281" r:id="rId5"/>
    <p:sldId id="264" r:id="rId6"/>
    <p:sldId id="267" r:id="rId7"/>
    <p:sldId id="271" r:id="rId8"/>
    <p:sldId id="272" r:id="rId9"/>
    <p:sldId id="273" r:id="rId10"/>
    <p:sldId id="282" r:id="rId11"/>
    <p:sldId id="259" r:id="rId12"/>
    <p:sldId id="262" r:id="rId13"/>
    <p:sldId id="268" r:id="rId14"/>
    <p:sldId id="275" r:id="rId15"/>
    <p:sldId id="277" r:id="rId16"/>
    <p:sldId id="283" r:id="rId17"/>
    <p:sldId id="260" r:id="rId18"/>
    <p:sldId id="263" r:id="rId19"/>
    <p:sldId id="265" r:id="rId20"/>
    <p:sldId id="270" r:id="rId21"/>
    <p:sldId id="274" r:id="rId22"/>
    <p:sldId id="284" r:id="rId23"/>
    <p:sldId id="261" r:id="rId24"/>
    <p:sldId id="269" r:id="rId25"/>
    <p:sldId id="266" r:id="rId26"/>
    <p:sldId id="276" r:id="rId27"/>
    <p:sldId id="278" r:id="rId28"/>
    <p:sldId id="279"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5350"/>
    <a:srgbClr val="404040"/>
    <a:srgbClr val="FFFFFF"/>
    <a:srgbClr val="FBFBFB"/>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60BA4D-C4E8-4E5F-91B5-D3819B831ED3}" type="datetimeFigureOut">
              <a:rPr lang="zh-CN" altLang="en-US" smtClean="0"/>
              <a:t>2018/11/28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CC7B08-723F-46CE-B8F6-24EA74310CA8}" type="slidenum">
              <a:rPr lang="zh-CN" altLang="en-US" smtClean="0"/>
              <a:t>‹#›</a:t>
            </a:fld>
            <a:endParaRPr lang="zh-CN" altLang="en-US"/>
          </a:p>
        </p:txBody>
      </p:sp>
    </p:spTree>
    <p:extLst>
      <p:ext uri="{BB962C8B-B14F-4D97-AF65-F5344CB8AC3E}">
        <p14:creationId xmlns:p14="http://schemas.microsoft.com/office/powerpoint/2010/main" val="1469620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a:t>
            </a:fld>
            <a:endParaRPr lang="zh-CN" altLang="en-US"/>
          </a:p>
        </p:txBody>
      </p:sp>
    </p:spTree>
    <p:extLst>
      <p:ext uri="{BB962C8B-B14F-4D97-AF65-F5344CB8AC3E}">
        <p14:creationId xmlns:p14="http://schemas.microsoft.com/office/powerpoint/2010/main" val="1174516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a:t>
            </a:fld>
            <a:endParaRPr lang="zh-CN" altLang="en-US"/>
          </a:p>
        </p:txBody>
      </p:sp>
    </p:spTree>
    <p:extLst>
      <p:ext uri="{BB962C8B-B14F-4D97-AF65-F5344CB8AC3E}">
        <p14:creationId xmlns:p14="http://schemas.microsoft.com/office/powerpoint/2010/main" val="198015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3</a:t>
            </a:fld>
            <a:endParaRPr lang="zh-CN" altLang="en-US"/>
          </a:p>
        </p:txBody>
      </p:sp>
    </p:spTree>
    <p:extLst>
      <p:ext uri="{BB962C8B-B14F-4D97-AF65-F5344CB8AC3E}">
        <p14:creationId xmlns:p14="http://schemas.microsoft.com/office/powerpoint/2010/main" val="2296850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4</a:t>
            </a:fld>
            <a:endParaRPr lang="zh-CN" altLang="en-US"/>
          </a:p>
        </p:txBody>
      </p:sp>
    </p:spTree>
    <p:extLst>
      <p:ext uri="{BB962C8B-B14F-4D97-AF65-F5344CB8AC3E}">
        <p14:creationId xmlns:p14="http://schemas.microsoft.com/office/powerpoint/2010/main" val="3426655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5</a:t>
            </a:fld>
            <a:endParaRPr lang="zh-CN" altLang="en-US"/>
          </a:p>
        </p:txBody>
      </p:sp>
    </p:spTree>
    <p:extLst>
      <p:ext uri="{BB962C8B-B14F-4D97-AF65-F5344CB8AC3E}">
        <p14:creationId xmlns:p14="http://schemas.microsoft.com/office/powerpoint/2010/main" val="214058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6</a:t>
            </a:fld>
            <a:endParaRPr lang="zh-CN" altLang="en-US"/>
          </a:p>
        </p:txBody>
      </p:sp>
    </p:spTree>
    <p:extLst>
      <p:ext uri="{BB962C8B-B14F-4D97-AF65-F5344CB8AC3E}">
        <p14:creationId xmlns:p14="http://schemas.microsoft.com/office/powerpoint/2010/main" val="3803606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7</a:t>
            </a:fld>
            <a:endParaRPr lang="zh-CN" altLang="en-US"/>
          </a:p>
        </p:txBody>
      </p:sp>
    </p:spTree>
    <p:extLst>
      <p:ext uri="{BB962C8B-B14F-4D97-AF65-F5344CB8AC3E}">
        <p14:creationId xmlns:p14="http://schemas.microsoft.com/office/powerpoint/2010/main" val="2348266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8</a:t>
            </a:fld>
            <a:endParaRPr lang="zh-CN" altLang="en-US"/>
          </a:p>
        </p:txBody>
      </p:sp>
    </p:spTree>
    <p:extLst>
      <p:ext uri="{BB962C8B-B14F-4D97-AF65-F5344CB8AC3E}">
        <p14:creationId xmlns:p14="http://schemas.microsoft.com/office/powerpoint/2010/main" val="1720043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9</a:t>
            </a:fld>
            <a:endParaRPr lang="zh-CN" altLang="en-US"/>
          </a:p>
        </p:txBody>
      </p:sp>
    </p:spTree>
    <p:extLst>
      <p:ext uri="{BB962C8B-B14F-4D97-AF65-F5344CB8AC3E}">
        <p14:creationId xmlns:p14="http://schemas.microsoft.com/office/powerpoint/2010/main" val="508219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10</a:t>
            </a:fld>
            <a:endParaRPr lang="zh-CN" altLang="en-US"/>
          </a:p>
        </p:txBody>
      </p:sp>
    </p:spTree>
    <p:extLst>
      <p:ext uri="{BB962C8B-B14F-4D97-AF65-F5344CB8AC3E}">
        <p14:creationId xmlns:p14="http://schemas.microsoft.com/office/powerpoint/2010/main" val="3245520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11</a:t>
            </a:fld>
            <a:endParaRPr lang="zh-CN" altLang="en-US"/>
          </a:p>
        </p:txBody>
      </p:sp>
    </p:spTree>
    <p:extLst>
      <p:ext uri="{BB962C8B-B14F-4D97-AF65-F5344CB8AC3E}">
        <p14:creationId xmlns:p14="http://schemas.microsoft.com/office/powerpoint/2010/main" val="3241206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12</a:t>
            </a:fld>
            <a:endParaRPr lang="zh-CN" altLang="en-US"/>
          </a:p>
        </p:txBody>
      </p:sp>
    </p:spTree>
    <p:extLst>
      <p:ext uri="{BB962C8B-B14F-4D97-AF65-F5344CB8AC3E}">
        <p14:creationId xmlns:p14="http://schemas.microsoft.com/office/powerpoint/2010/main" val="1430439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13</a:t>
            </a:fld>
            <a:endParaRPr lang="zh-CN" altLang="en-US"/>
          </a:p>
        </p:txBody>
      </p:sp>
    </p:spTree>
    <p:extLst>
      <p:ext uri="{BB962C8B-B14F-4D97-AF65-F5344CB8AC3E}">
        <p14:creationId xmlns:p14="http://schemas.microsoft.com/office/powerpoint/2010/main" val="3030473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14</a:t>
            </a:fld>
            <a:endParaRPr lang="zh-CN" altLang="en-US"/>
          </a:p>
        </p:txBody>
      </p:sp>
    </p:spTree>
    <p:extLst>
      <p:ext uri="{BB962C8B-B14F-4D97-AF65-F5344CB8AC3E}">
        <p14:creationId xmlns:p14="http://schemas.microsoft.com/office/powerpoint/2010/main" val="116756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15</a:t>
            </a:fld>
            <a:endParaRPr lang="zh-CN" altLang="en-US"/>
          </a:p>
        </p:txBody>
      </p:sp>
    </p:spTree>
    <p:extLst>
      <p:ext uri="{BB962C8B-B14F-4D97-AF65-F5344CB8AC3E}">
        <p14:creationId xmlns:p14="http://schemas.microsoft.com/office/powerpoint/2010/main" val="202314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16</a:t>
            </a:fld>
            <a:endParaRPr lang="zh-CN" altLang="en-US"/>
          </a:p>
        </p:txBody>
      </p:sp>
    </p:spTree>
    <p:extLst>
      <p:ext uri="{BB962C8B-B14F-4D97-AF65-F5344CB8AC3E}">
        <p14:creationId xmlns:p14="http://schemas.microsoft.com/office/powerpoint/2010/main" val="2553314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17</a:t>
            </a:fld>
            <a:endParaRPr lang="zh-CN" altLang="en-US"/>
          </a:p>
        </p:txBody>
      </p:sp>
    </p:spTree>
    <p:extLst>
      <p:ext uri="{BB962C8B-B14F-4D97-AF65-F5344CB8AC3E}">
        <p14:creationId xmlns:p14="http://schemas.microsoft.com/office/powerpoint/2010/main" val="1703943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18</a:t>
            </a:fld>
            <a:endParaRPr lang="zh-CN" altLang="en-US"/>
          </a:p>
        </p:txBody>
      </p:sp>
    </p:spTree>
    <p:extLst>
      <p:ext uri="{BB962C8B-B14F-4D97-AF65-F5344CB8AC3E}">
        <p14:creationId xmlns:p14="http://schemas.microsoft.com/office/powerpoint/2010/main" val="14624777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19</a:t>
            </a:fld>
            <a:endParaRPr lang="zh-CN" altLang="en-US"/>
          </a:p>
        </p:txBody>
      </p:sp>
    </p:spTree>
    <p:extLst>
      <p:ext uri="{BB962C8B-B14F-4D97-AF65-F5344CB8AC3E}">
        <p14:creationId xmlns:p14="http://schemas.microsoft.com/office/powerpoint/2010/main" val="2474345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20</a:t>
            </a:fld>
            <a:endParaRPr lang="zh-CN" altLang="en-US"/>
          </a:p>
        </p:txBody>
      </p:sp>
    </p:spTree>
    <p:extLst>
      <p:ext uri="{BB962C8B-B14F-4D97-AF65-F5344CB8AC3E}">
        <p14:creationId xmlns:p14="http://schemas.microsoft.com/office/powerpoint/2010/main" val="1121074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21</a:t>
            </a:fld>
            <a:endParaRPr lang="zh-CN" altLang="en-US"/>
          </a:p>
        </p:txBody>
      </p:sp>
    </p:spTree>
    <p:extLst>
      <p:ext uri="{BB962C8B-B14F-4D97-AF65-F5344CB8AC3E}">
        <p14:creationId xmlns:p14="http://schemas.microsoft.com/office/powerpoint/2010/main" val="7034593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22</a:t>
            </a:fld>
            <a:endParaRPr lang="zh-CN" altLang="en-US"/>
          </a:p>
        </p:txBody>
      </p:sp>
    </p:spTree>
    <p:extLst>
      <p:ext uri="{BB962C8B-B14F-4D97-AF65-F5344CB8AC3E}">
        <p14:creationId xmlns:p14="http://schemas.microsoft.com/office/powerpoint/2010/main" val="2817641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23</a:t>
            </a:fld>
            <a:endParaRPr lang="zh-CN" altLang="en-US"/>
          </a:p>
        </p:txBody>
      </p:sp>
    </p:spTree>
    <p:extLst>
      <p:ext uri="{BB962C8B-B14F-4D97-AF65-F5344CB8AC3E}">
        <p14:creationId xmlns:p14="http://schemas.microsoft.com/office/powerpoint/2010/main" val="867507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24</a:t>
            </a:fld>
            <a:endParaRPr lang="zh-CN" altLang="en-US"/>
          </a:p>
        </p:txBody>
      </p:sp>
    </p:spTree>
    <p:extLst>
      <p:ext uri="{BB962C8B-B14F-4D97-AF65-F5344CB8AC3E}">
        <p14:creationId xmlns:p14="http://schemas.microsoft.com/office/powerpoint/2010/main" val="3827852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25</a:t>
            </a:fld>
            <a:endParaRPr lang="zh-CN" altLang="en-US"/>
          </a:p>
        </p:txBody>
      </p:sp>
    </p:spTree>
    <p:extLst>
      <p:ext uri="{BB962C8B-B14F-4D97-AF65-F5344CB8AC3E}">
        <p14:creationId xmlns:p14="http://schemas.microsoft.com/office/powerpoint/2010/main" val="1775568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26</a:t>
            </a:fld>
            <a:endParaRPr lang="zh-CN" altLang="en-US"/>
          </a:p>
        </p:txBody>
      </p:sp>
    </p:spTree>
    <p:extLst>
      <p:ext uri="{BB962C8B-B14F-4D97-AF65-F5344CB8AC3E}">
        <p14:creationId xmlns:p14="http://schemas.microsoft.com/office/powerpoint/2010/main" val="1803948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4BCC7B08-723F-46CE-B8F6-24EA74310CA8}" type="slidenum">
              <a:rPr lang="zh-CN" altLang="en-US" smtClean="0"/>
              <a:t>27</a:t>
            </a:fld>
            <a:endParaRPr lang="zh-CN" altLang="en-US"/>
          </a:p>
        </p:txBody>
      </p:sp>
    </p:spTree>
    <p:extLst>
      <p:ext uri="{BB962C8B-B14F-4D97-AF65-F5344CB8AC3E}">
        <p14:creationId xmlns:p14="http://schemas.microsoft.com/office/powerpoint/2010/main" val="3888375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D3F45AA-8225-4739-A21B-7FEAB87CD6D8}" type="slidenum">
              <a:rPr lang="zh-CN" altLang="en-US" smtClean="0"/>
              <a:pPr/>
              <a:t>‹#›</a:t>
            </a:fld>
            <a:endParaRPr lang="zh-CN" altLang="en-US"/>
          </a:p>
        </p:txBody>
      </p:sp>
    </p:spTree>
  </p:cSld>
  <p:clrMapOvr>
    <a:masterClrMapping/>
  </p:clrMapOvr>
  <p:transition spd="slow" advClick="0" advTm="1000">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Ovr>
    <a:masterClrMapping/>
  </p:clrMapOvr>
  <p:transition spd="slow" advClick="0" advTm="1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588523-7CEC-41C9-896F-ECCA6A25541A}" type="datetimeFigureOut">
              <a:rPr lang="zh-CN" altLang="en-US" smtClean="0"/>
              <a:pPr/>
              <a:t>2018/11/28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3F45AA-8225-4739-A21B-7FEAB87CD6D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1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CC26C9-8F66-4BB4-91A8-E0970E12E91E}" type="datetimeFigureOut">
              <a:rPr lang="zh-CN" altLang="en-US" smtClean="0">
                <a:solidFill>
                  <a:prstClr val="black">
                    <a:tint val="75000"/>
                  </a:prstClr>
                </a:solidFill>
              </a:rPr>
              <a:pPr/>
              <a:t>2018/11/28</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693AB2-91AE-4318-8BD7-2E4AADE2F3D5}" type="slidenum">
              <a:rPr lang="zh-CN" altLang="en-US" smtClean="0">
                <a:solidFill>
                  <a:prstClr val="black">
                    <a:tint val="75000"/>
                  </a:prstClr>
                </a:solidFill>
              </a:rPr>
              <a:p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1000">
    <p:wip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5538" t="8536" r="5254" b="9445"/>
          <a:stretch>
            <a:fillRect/>
          </a:stretch>
        </p:blipFill>
        <p:spPr>
          <a:xfrm>
            <a:off x="0" y="1"/>
            <a:ext cx="12192000" cy="6858000"/>
          </a:xfrm>
          <a:prstGeom prst="rect">
            <a:avLst/>
          </a:prstGeom>
        </p:spPr>
      </p:pic>
      <p:sp>
        <p:nvSpPr>
          <p:cNvPr id="9" name="矩形 8"/>
          <p:cNvSpPr/>
          <p:nvPr/>
        </p:nvSpPr>
        <p:spPr>
          <a:xfrm>
            <a:off x="-1" y="0"/>
            <a:ext cx="7888629" cy="6858000"/>
          </a:xfrm>
          <a:custGeom>
            <a:avLst/>
            <a:gdLst>
              <a:gd name="connsiteX0" fmla="*/ 0 w 7858125"/>
              <a:gd name="connsiteY0" fmla="*/ 0 h 6858000"/>
              <a:gd name="connsiteX1" fmla="*/ 7858125 w 7858125"/>
              <a:gd name="connsiteY1" fmla="*/ 0 h 6858000"/>
              <a:gd name="connsiteX2" fmla="*/ 7858125 w 7858125"/>
              <a:gd name="connsiteY2" fmla="*/ 6858000 h 6858000"/>
              <a:gd name="connsiteX3" fmla="*/ 0 w 7858125"/>
              <a:gd name="connsiteY3" fmla="*/ 6858000 h 6858000"/>
              <a:gd name="connsiteX4" fmla="*/ 0 w 7858125"/>
              <a:gd name="connsiteY4" fmla="*/ 0 h 6858000"/>
              <a:gd name="connsiteX0-1" fmla="*/ 0 w 7858125"/>
              <a:gd name="connsiteY0-2" fmla="*/ 0 h 6858000"/>
              <a:gd name="connsiteX1-3" fmla="*/ 7858125 w 7858125"/>
              <a:gd name="connsiteY1-4" fmla="*/ 0 h 6858000"/>
              <a:gd name="connsiteX2-5" fmla="*/ 4410075 w 7858125"/>
              <a:gd name="connsiteY2-6" fmla="*/ 6838950 h 6858000"/>
              <a:gd name="connsiteX3-7" fmla="*/ 0 w 7858125"/>
              <a:gd name="connsiteY3-8" fmla="*/ 6858000 h 6858000"/>
              <a:gd name="connsiteX4-9" fmla="*/ 0 w 7858125"/>
              <a:gd name="connsiteY4-10" fmla="*/ 0 h 6858000"/>
              <a:gd name="connsiteX0-11" fmla="*/ 0 w 7858125"/>
              <a:gd name="connsiteY0-12" fmla="*/ 0 h 6858000"/>
              <a:gd name="connsiteX1-13" fmla="*/ 7858125 w 7858125"/>
              <a:gd name="connsiteY1-14" fmla="*/ 0 h 6858000"/>
              <a:gd name="connsiteX2-15" fmla="*/ 4391025 w 7858125"/>
              <a:gd name="connsiteY2-16" fmla="*/ 6838950 h 6858000"/>
              <a:gd name="connsiteX3-17" fmla="*/ 0 w 7858125"/>
              <a:gd name="connsiteY3-18" fmla="*/ 6858000 h 6858000"/>
              <a:gd name="connsiteX4-19" fmla="*/ 0 w 7858125"/>
              <a:gd name="connsiteY4-20" fmla="*/ 0 h 6858000"/>
              <a:gd name="connsiteX0-21" fmla="*/ 0 w 7858125"/>
              <a:gd name="connsiteY0-22" fmla="*/ 0 h 6858000"/>
              <a:gd name="connsiteX1-23" fmla="*/ 7858125 w 7858125"/>
              <a:gd name="connsiteY1-24" fmla="*/ 0 h 6858000"/>
              <a:gd name="connsiteX2-25" fmla="*/ 3971925 w 7858125"/>
              <a:gd name="connsiteY2-26" fmla="*/ 6858000 h 6858000"/>
              <a:gd name="connsiteX3-27" fmla="*/ 0 w 7858125"/>
              <a:gd name="connsiteY3-28" fmla="*/ 6858000 h 6858000"/>
              <a:gd name="connsiteX4-29" fmla="*/ 0 w 7858125"/>
              <a:gd name="connsiteY4-30" fmla="*/ 0 h 6858000"/>
              <a:gd name="connsiteX0-31" fmla="*/ 0 w 7858125"/>
              <a:gd name="connsiteY0-32" fmla="*/ 0 h 6858000"/>
              <a:gd name="connsiteX1-33" fmla="*/ 7858125 w 7858125"/>
              <a:gd name="connsiteY1-34" fmla="*/ 0 h 6858000"/>
              <a:gd name="connsiteX2-35" fmla="*/ 3971925 w 7858125"/>
              <a:gd name="connsiteY2-36" fmla="*/ 6858000 h 6858000"/>
              <a:gd name="connsiteX3-37" fmla="*/ 0 w 7858125"/>
              <a:gd name="connsiteY3-38" fmla="*/ 6858000 h 6858000"/>
              <a:gd name="connsiteX4-39" fmla="*/ 0 w 7858125"/>
              <a:gd name="connsiteY4-40" fmla="*/ 0 h 6858000"/>
              <a:gd name="connsiteX0-41" fmla="*/ 0 w 7858125"/>
              <a:gd name="connsiteY0-42" fmla="*/ 0 h 6858000"/>
              <a:gd name="connsiteX1-43" fmla="*/ 7858125 w 7858125"/>
              <a:gd name="connsiteY1-44" fmla="*/ 0 h 6858000"/>
              <a:gd name="connsiteX2-45" fmla="*/ 3971925 w 7858125"/>
              <a:gd name="connsiteY2-46" fmla="*/ 6858000 h 6858000"/>
              <a:gd name="connsiteX3-47" fmla="*/ 0 w 7858125"/>
              <a:gd name="connsiteY3-48" fmla="*/ 6858000 h 6858000"/>
              <a:gd name="connsiteX4-49" fmla="*/ 0 w 7858125"/>
              <a:gd name="connsiteY4-50" fmla="*/ 0 h 6858000"/>
              <a:gd name="connsiteX0-51" fmla="*/ 0 w 7880786"/>
              <a:gd name="connsiteY0-52" fmla="*/ 0 h 6858000"/>
              <a:gd name="connsiteX1-53" fmla="*/ 7858125 w 7880786"/>
              <a:gd name="connsiteY1-54" fmla="*/ 0 h 6858000"/>
              <a:gd name="connsiteX2-55" fmla="*/ 3971925 w 7880786"/>
              <a:gd name="connsiteY2-56" fmla="*/ 6858000 h 6858000"/>
              <a:gd name="connsiteX3-57" fmla="*/ 0 w 7880786"/>
              <a:gd name="connsiteY3-58" fmla="*/ 6858000 h 6858000"/>
              <a:gd name="connsiteX4-59" fmla="*/ 0 w 7880786"/>
              <a:gd name="connsiteY4-60" fmla="*/ 0 h 6858000"/>
              <a:gd name="connsiteX0-61" fmla="*/ 0 w 7858937"/>
              <a:gd name="connsiteY0-62" fmla="*/ 0 h 6858000"/>
              <a:gd name="connsiteX1-63" fmla="*/ 7858125 w 7858937"/>
              <a:gd name="connsiteY1-64" fmla="*/ 0 h 6858000"/>
              <a:gd name="connsiteX2-65" fmla="*/ 3971925 w 7858937"/>
              <a:gd name="connsiteY2-66" fmla="*/ 6858000 h 6858000"/>
              <a:gd name="connsiteX3-67" fmla="*/ 0 w 7858937"/>
              <a:gd name="connsiteY3-68" fmla="*/ 6858000 h 6858000"/>
              <a:gd name="connsiteX4-69" fmla="*/ 0 w 7858937"/>
              <a:gd name="connsiteY4-70" fmla="*/ 0 h 6858000"/>
              <a:gd name="connsiteX0-71" fmla="*/ 0 w 7928499"/>
              <a:gd name="connsiteY0-72" fmla="*/ 0 h 6858000"/>
              <a:gd name="connsiteX1-73" fmla="*/ 7858125 w 7928499"/>
              <a:gd name="connsiteY1-74" fmla="*/ 0 h 6858000"/>
              <a:gd name="connsiteX2-75" fmla="*/ 3971925 w 7928499"/>
              <a:gd name="connsiteY2-76" fmla="*/ 6858000 h 6858000"/>
              <a:gd name="connsiteX3-77" fmla="*/ 0 w 7928499"/>
              <a:gd name="connsiteY3-78" fmla="*/ 6858000 h 6858000"/>
              <a:gd name="connsiteX4-79" fmla="*/ 0 w 7928499"/>
              <a:gd name="connsiteY4-80" fmla="*/ 0 h 6858000"/>
              <a:gd name="connsiteX0-81" fmla="*/ 0 w 7888629"/>
              <a:gd name="connsiteY0-82" fmla="*/ 0 h 6858000"/>
              <a:gd name="connsiteX1-83" fmla="*/ 7858125 w 7888629"/>
              <a:gd name="connsiteY1-84" fmla="*/ 0 h 6858000"/>
              <a:gd name="connsiteX2-85" fmla="*/ 3971925 w 7888629"/>
              <a:gd name="connsiteY2-86" fmla="*/ 6858000 h 6858000"/>
              <a:gd name="connsiteX3-87" fmla="*/ 0 w 7888629"/>
              <a:gd name="connsiteY3-88" fmla="*/ 6858000 h 6858000"/>
              <a:gd name="connsiteX4-89" fmla="*/ 0 w 7888629"/>
              <a:gd name="connsiteY4-9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88629" h="6858000">
                <a:moveTo>
                  <a:pt x="0" y="0"/>
                </a:moveTo>
                <a:lnTo>
                  <a:pt x="7858125" y="0"/>
                </a:lnTo>
                <a:cubicBezTo>
                  <a:pt x="8239125" y="4400550"/>
                  <a:pt x="4943475" y="6648450"/>
                  <a:pt x="3971925" y="6858000"/>
                </a:cubicBezTo>
                <a:lnTo>
                  <a:pt x="0" y="6858000"/>
                </a:lnTo>
                <a:lnTo>
                  <a:pt x="0" y="0"/>
                </a:ln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3971924" y="0"/>
            <a:ext cx="4488204" cy="6858000"/>
          </a:xfrm>
          <a:custGeom>
            <a:avLst/>
            <a:gdLst>
              <a:gd name="connsiteX0" fmla="*/ 3886200 w 4488204"/>
              <a:gd name="connsiteY0" fmla="*/ 0 h 6858000"/>
              <a:gd name="connsiteX1" fmla="*/ 4457700 w 4488204"/>
              <a:gd name="connsiteY1" fmla="*/ 0 h 6858000"/>
              <a:gd name="connsiteX2" fmla="*/ 571500 w 4488204"/>
              <a:gd name="connsiteY2" fmla="*/ 6858000 h 6858000"/>
              <a:gd name="connsiteX3" fmla="*/ 0 w 4488204"/>
              <a:gd name="connsiteY3" fmla="*/ 6858000 h 6858000"/>
              <a:gd name="connsiteX4" fmla="*/ 3886200 w 448820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8204" h="6858000">
                <a:moveTo>
                  <a:pt x="3886200" y="0"/>
                </a:moveTo>
                <a:lnTo>
                  <a:pt x="4457700" y="0"/>
                </a:lnTo>
                <a:cubicBezTo>
                  <a:pt x="4838700" y="4400550"/>
                  <a:pt x="1543050" y="6648450"/>
                  <a:pt x="571500" y="6858000"/>
                </a:cubicBezTo>
                <a:lnTo>
                  <a:pt x="0" y="6858000"/>
                </a:lnTo>
                <a:cubicBezTo>
                  <a:pt x="971550" y="6648450"/>
                  <a:pt x="4267200" y="4400550"/>
                  <a:pt x="3886200" y="0"/>
                </a:cubicBez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629561">
            <a:off x="-438790" y="-325704"/>
            <a:ext cx="1183978" cy="2631784"/>
          </a:xfrm>
          <a:custGeom>
            <a:avLst/>
            <a:gdLst>
              <a:gd name="connsiteX0" fmla="*/ 0 w 1571391"/>
              <a:gd name="connsiteY0" fmla="*/ 677994 h 3492937"/>
              <a:gd name="connsiteX1" fmla="*/ 1321538 w 1571391"/>
              <a:gd name="connsiteY1" fmla="*/ 0 h 3492937"/>
              <a:gd name="connsiteX2" fmla="*/ 1347361 w 1571391"/>
              <a:gd name="connsiteY2" fmla="*/ 87470 h 3492937"/>
              <a:gd name="connsiteX3" fmla="*/ 1571391 w 1571391"/>
              <a:gd name="connsiteY3" fmla="*/ 2008619 h 3492937"/>
              <a:gd name="connsiteX4" fmla="*/ 1452981 w 1571391"/>
              <a:gd name="connsiteY4" fmla="*/ 3448242 h 3492937"/>
              <a:gd name="connsiteX5" fmla="*/ 1444161 w 1571391"/>
              <a:gd name="connsiteY5" fmla="*/ 3492937 h 349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1391" h="3492937">
                <a:moveTo>
                  <a:pt x="0" y="677994"/>
                </a:moveTo>
                <a:lnTo>
                  <a:pt x="1321538" y="0"/>
                </a:lnTo>
                <a:lnTo>
                  <a:pt x="1347361" y="87470"/>
                </a:lnTo>
                <a:cubicBezTo>
                  <a:pt x="1487317" y="609545"/>
                  <a:pt x="1571391" y="1278856"/>
                  <a:pt x="1571391" y="2008619"/>
                </a:cubicBezTo>
                <a:cubicBezTo>
                  <a:pt x="1571391" y="2529878"/>
                  <a:pt x="1528496" y="3020295"/>
                  <a:pt x="1452981" y="3448242"/>
                </a:cubicBezTo>
                <a:lnTo>
                  <a:pt x="1444161" y="3492937"/>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57422" y="2816055"/>
            <a:ext cx="6049622" cy="769441"/>
          </a:xfrm>
          <a:prstGeom prst="rect">
            <a:avLst/>
          </a:prstGeom>
          <a:noFill/>
        </p:spPr>
        <p:txBody>
          <a:bodyPr wrap="squar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超市招聘</a:t>
            </a:r>
            <a:r>
              <a:rPr lang="zh-CN" altLang="en-US" sz="4400" b="1" dirty="0" smtClean="0">
                <a:solidFill>
                  <a:schemeClr val="bg1"/>
                </a:solidFill>
                <a:latin typeface="微软雅黑" panose="020B0503020204020204" pitchFamily="34" charset="-122"/>
                <a:ea typeface="微软雅黑" panose="020B0503020204020204" pitchFamily="34" charset="-122"/>
              </a:rPr>
              <a:t>广告</a:t>
            </a:r>
            <a:r>
              <a:rPr lang="en-US" altLang="zh-CN" sz="4400" b="1" dirty="0" err="1" smtClean="0">
                <a:solidFill>
                  <a:schemeClr val="bg1"/>
                </a:solidFill>
                <a:latin typeface="微软雅黑" panose="020B0503020204020204" pitchFamily="34" charset="-122"/>
                <a:ea typeface="微软雅黑" panose="020B0503020204020204" pitchFamily="34" charset="-122"/>
              </a:rPr>
              <a:t>ppt</a:t>
            </a:r>
            <a:r>
              <a:rPr lang="zh-CN" altLang="en-US" sz="4400" b="1" dirty="0">
                <a:solidFill>
                  <a:schemeClr val="bg1"/>
                </a:solidFill>
                <a:latin typeface="微软雅黑" panose="020B0503020204020204" pitchFamily="34" charset="-122"/>
                <a:ea typeface="微软雅黑" panose="020B0503020204020204" pitchFamily="34" charset="-122"/>
              </a:rPr>
              <a:t>模板</a:t>
            </a:r>
          </a:p>
        </p:txBody>
      </p:sp>
      <p:pic>
        <p:nvPicPr>
          <p:cNvPr id="4" name="图片 3"/>
          <p:cNvPicPr>
            <a:picLocks noChangeAspect="1"/>
          </p:cNvPicPr>
          <p:nvPr/>
        </p:nvPicPr>
        <p:blipFill rotWithShape="1">
          <a:blip r:embed="rId4"/>
          <a:srcRect l="13236" t="18699" r="25456" b="27208"/>
          <a:stretch>
            <a:fillRect/>
          </a:stretch>
        </p:blipFill>
        <p:spPr>
          <a:xfrm>
            <a:off x="7888628" y="2683612"/>
            <a:ext cx="4303372" cy="4174388"/>
          </a:xfrm>
          <a:prstGeom prst="rect">
            <a:avLst/>
          </a:prstGeom>
        </p:spPr>
      </p:pic>
      <p:sp>
        <p:nvSpPr>
          <p:cNvPr id="15" name="文本框 14"/>
          <p:cNvSpPr txBox="1"/>
          <p:nvPr/>
        </p:nvSpPr>
        <p:spPr>
          <a:xfrm>
            <a:off x="457878" y="3690595"/>
            <a:ext cx="5696179" cy="400110"/>
          </a:xfrm>
          <a:prstGeom prst="rect">
            <a:avLst/>
          </a:prstGeom>
          <a:noFill/>
        </p:spPr>
        <p:txBody>
          <a:bodyPr wrap="square" rtlCol="0">
            <a:spAutoFit/>
          </a:bodyPr>
          <a:lstStyle/>
          <a:p>
            <a:pPr algn="dist"/>
            <a:r>
              <a:rPr lang="en-US" altLang="zh-CN" sz="2000" dirty="0" smtClean="0">
                <a:solidFill>
                  <a:schemeClr val="bg1"/>
                </a:solidFill>
                <a:latin typeface="微软雅黑" panose="020B0503020204020204" pitchFamily="34" charset="-122"/>
                <a:ea typeface="微软雅黑" panose="020B0503020204020204" pitchFamily="34" charset="-122"/>
              </a:rPr>
              <a:t>ADD YOUR TEXT HERE</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6" name="Freeform 10"/>
          <p:cNvSpPr/>
          <p:nvPr/>
        </p:nvSpPr>
        <p:spPr bwMode="auto">
          <a:xfrm>
            <a:off x="2823377" y="1854200"/>
            <a:ext cx="1063713" cy="767514"/>
          </a:xfrm>
          <a:custGeom>
            <a:avLst/>
            <a:gdLst>
              <a:gd name="T0" fmla="*/ 1729 w 1807"/>
              <a:gd name="T1" fmla="*/ 0 h 1303"/>
              <a:gd name="T2" fmla="*/ 1124 w 1807"/>
              <a:gd name="T3" fmla="*/ 0 h 1303"/>
              <a:gd name="T4" fmla="*/ 1045 w 1807"/>
              <a:gd name="T5" fmla="*/ 53 h 1303"/>
              <a:gd name="T6" fmla="*/ 794 w 1807"/>
              <a:gd name="T7" fmla="*/ 592 h 1303"/>
              <a:gd name="T8" fmla="*/ 644 w 1807"/>
              <a:gd name="T9" fmla="*/ 914 h 1303"/>
              <a:gd name="T10" fmla="*/ 617 w 1807"/>
              <a:gd name="T11" fmla="*/ 913 h 1303"/>
              <a:gd name="T12" fmla="*/ 300 w 1807"/>
              <a:gd name="T13" fmla="*/ 237 h 1303"/>
              <a:gd name="T14" fmla="*/ 317 w 1807"/>
              <a:gd name="T15" fmla="*/ 209 h 1303"/>
              <a:gd name="T16" fmla="*/ 569 w 1807"/>
              <a:gd name="T17" fmla="*/ 209 h 1303"/>
              <a:gd name="T18" fmla="*/ 614 w 1807"/>
              <a:gd name="T19" fmla="*/ 236 h 1303"/>
              <a:gd name="T20" fmla="*/ 756 w 1807"/>
              <a:gd name="T21" fmla="*/ 543 h 1303"/>
              <a:gd name="T22" fmla="*/ 873 w 1807"/>
              <a:gd name="T23" fmla="*/ 292 h 1303"/>
              <a:gd name="T24" fmla="*/ 761 w 1807"/>
              <a:gd name="T25" fmla="*/ 53 h 1303"/>
              <a:gd name="T26" fmla="*/ 682 w 1807"/>
              <a:gd name="T27" fmla="*/ 0 h 1303"/>
              <a:gd name="T28" fmla="*/ 78 w 1807"/>
              <a:gd name="T29" fmla="*/ 0 h 1303"/>
              <a:gd name="T30" fmla="*/ 0 w 1807"/>
              <a:gd name="T31" fmla="*/ 81 h 1303"/>
              <a:gd name="T32" fmla="*/ 4 w 1807"/>
              <a:gd name="T33" fmla="*/ 108 h 1303"/>
              <a:gd name="T34" fmla="*/ 538 w 1807"/>
              <a:gd name="T35" fmla="*/ 1246 h 1303"/>
              <a:gd name="T36" fmla="*/ 539 w 1807"/>
              <a:gd name="T37" fmla="*/ 1246 h 1303"/>
              <a:gd name="T38" fmla="*/ 630 w 1807"/>
              <a:gd name="T39" fmla="*/ 1303 h 1303"/>
              <a:gd name="T40" fmla="*/ 721 w 1807"/>
              <a:gd name="T41" fmla="*/ 1246 h 1303"/>
              <a:gd name="T42" fmla="*/ 722 w 1807"/>
              <a:gd name="T43" fmla="*/ 1246 h 1303"/>
              <a:gd name="T44" fmla="*/ 903 w 1807"/>
              <a:gd name="T45" fmla="*/ 857 h 1303"/>
              <a:gd name="T46" fmla="*/ 1192 w 1807"/>
              <a:gd name="T47" fmla="*/ 237 h 1303"/>
              <a:gd name="T48" fmla="*/ 1237 w 1807"/>
              <a:gd name="T49" fmla="*/ 209 h 1303"/>
              <a:gd name="T50" fmla="*/ 1489 w 1807"/>
              <a:gd name="T51" fmla="*/ 208 h 1303"/>
              <a:gd name="T52" fmla="*/ 1507 w 1807"/>
              <a:gd name="T53" fmla="*/ 237 h 1303"/>
              <a:gd name="T54" fmla="*/ 1190 w 1807"/>
              <a:gd name="T55" fmla="*/ 913 h 1303"/>
              <a:gd name="T56" fmla="*/ 1162 w 1807"/>
              <a:gd name="T57" fmla="*/ 914 h 1303"/>
              <a:gd name="T58" fmla="*/ 1050 w 1807"/>
              <a:gd name="T59" fmla="*/ 674 h 1303"/>
              <a:gd name="T60" fmla="*/ 934 w 1807"/>
              <a:gd name="T61" fmla="*/ 923 h 1303"/>
              <a:gd name="T62" fmla="*/ 1085 w 1807"/>
              <a:gd name="T63" fmla="*/ 1246 h 1303"/>
              <a:gd name="T64" fmla="*/ 1085 w 1807"/>
              <a:gd name="T65" fmla="*/ 1246 h 1303"/>
              <a:gd name="T66" fmla="*/ 1176 w 1807"/>
              <a:gd name="T67" fmla="*/ 1303 h 1303"/>
              <a:gd name="T68" fmla="*/ 1268 w 1807"/>
              <a:gd name="T69" fmla="*/ 1246 h 1303"/>
              <a:gd name="T70" fmla="*/ 1269 w 1807"/>
              <a:gd name="T71" fmla="*/ 1246 h 1303"/>
              <a:gd name="T72" fmla="*/ 1802 w 1807"/>
              <a:gd name="T73" fmla="*/ 108 h 1303"/>
              <a:gd name="T74" fmla="*/ 1807 w 1807"/>
              <a:gd name="T75" fmla="*/ 81 h 1303"/>
              <a:gd name="T76" fmla="*/ 1729 w 1807"/>
              <a:gd name="T77" fmla="*/ 0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07" h="1303">
                <a:moveTo>
                  <a:pt x="1729" y="0"/>
                </a:moveTo>
                <a:cubicBezTo>
                  <a:pt x="1124" y="0"/>
                  <a:pt x="1124" y="0"/>
                  <a:pt x="1124" y="0"/>
                </a:cubicBezTo>
                <a:cubicBezTo>
                  <a:pt x="1089" y="2"/>
                  <a:pt x="1059" y="23"/>
                  <a:pt x="1045" y="53"/>
                </a:cubicBezTo>
                <a:cubicBezTo>
                  <a:pt x="794" y="592"/>
                  <a:pt x="794" y="592"/>
                  <a:pt x="794" y="592"/>
                </a:cubicBezTo>
                <a:cubicBezTo>
                  <a:pt x="644" y="914"/>
                  <a:pt x="644" y="914"/>
                  <a:pt x="644" y="914"/>
                </a:cubicBezTo>
                <a:cubicBezTo>
                  <a:pt x="630" y="940"/>
                  <a:pt x="617" y="913"/>
                  <a:pt x="617" y="913"/>
                </a:cubicBezTo>
                <a:cubicBezTo>
                  <a:pt x="300" y="237"/>
                  <a:pt x="300" y="237"/>
                  <a:pt x="300" y="237"/>
                </a:cubicBezTo>
                <a:cubicBezTo>
                  <a:pt x="300" y="237"/>
                  <a:pt x="288" y="209"/>
                  <a:pt x="317" y="209"/>
                </a:cubicBezTo>
                <a:cubicBezTo>
                  <a:pt x="347" y="209"/>
                  <a:pt x="549" y="209"/>
                  <a:pt x="569" y="209"/>
                </a:cubicBezTo>
                <a:cubicBezTo>
                  <a:pt x="599" y="209"/>
                  <a:pt x="614" y="236"/>
                  <a:pt x="614" y="236"/>
                </a:cubicBezTo>
                <a:cubicBezTo>
                  <a:pt x="756" y="543"/>
                  <a:pt x="756" y="543"/>
                  <a:pt x="756" y="543"/>
                </a:cubicBezTo>
                <a:cubicBezTo>
                  <a:pt x="873" y="292"/>
                  <a:pt x="873" y="292"/>
                  <a:pt x="873" y="292"/>
                </a:cubicBezTo>
                <a:cubicBezTo>
                  <a:pt x="761" y="53"/>
                  <a:pt x="761" y="53"/>
                  <a:pt x="761" y="53"/>
                </a:cubicBezTo>
                <a:cubicBezTo>
                  <a:pt x="747" y="23"/>
                  <a:pt x="717" y="2"/>
                  <a:pt x="682" y="0"/>
                </a:cubicBezTo>
                <a:cubicBezTo>
                  <a:pt x="78" y="0"/>
                  <a:pt x="78" y="0"/>
                  <a:pt x="78" y="0"/>
                </a:cubicBezTo>
                <a:cubicBezTo>
                  <a:pt x="34" y="2"/>
                  <a:pt x="0" y="37"/>
                  <a:pt x="0" y="81"/>
                </a:cubicBezTo>
                <a:cubicBezTo>
                  <a:pt x="0" y="91"/>
                  <a:pt x="2" y="99"/>
                  <a:pt x="4" y="108"/>
                </a:cubicBezTo>
                <a:cubicBezTo>
                  <a:pt x="538" y="1246"/>
                  <a:pt x="538" y="1246"/>
                  <a:pt x="538" y="1246"/>
                </a:cubicBezTo>
                <a:cubicBezTo>
                  <a:pt x="539" y="1246"/>
                  <a:pt x="539" y="1246"/>
                  <a:pt x="539" y="1246"/>
                </a:cubicBezTo>
                <a:cubicBezTo>
                  <a:pt x="556" y="1280"/>
                  <a:pt x="590" y="1303"/>
                  <a:pt x="630" y="1303"/>
                </a:cubicBezTo>
                <a:cubicBezTo>
                  <a:pt x="670" y="1303"/>
                  <a:pt x="704" y="1280"/>
                  <a:pt x="721" y="1246"/>
                </a:cubicBezTo>
                <a:cubicBezTo>
                  <a:pt x="722" y="1246"/>
                  <a:pt x="722" y="1246"/>
                  <a:pt x="722" y="1246"/>
                </a:cubicBezTo>
                <a:cubicBezTo>
                  <a:pt x="903" y="857"/>
                  <a:pt x="903" y="857"/>
                  <a:pt x="903" y="857"/>
                </a:cubicBezTo>
                <a:cubicBezTo>
                  <a:pt x="1192" y="237"/>
                  <a:pt x="1192" y="237"/>
                  <a:pt x="1192" y="237"/>
                </a:cubicBezTo>
                <a:cubicBezTo>
                  <a:pt x="1192" y="237"/>
                  <a:pt x="1207" y="209"/>
                  <a:pt x="1237" y="209"/>
                </a:cubicBezTo>
                <a:cubicBezTo>
                  <a:pt x="1258" y="209"/>
                  <a:pt x="1459" y="208"/>
                  <a:pt x="1489" y="208"/>
                </a:cubicBezTo>
                <a:cubicBezTo>
                  <a:pt x="1519" y="208"/>
                  <a:pt x="1507" y="237"/>
                  <a:pt x="1507" y="237"/>
                </a:cubicBezTo>
                <a:cubicBezTo>
                  <a:pt x="1190" y="913"/>
                  <a:pt x="1190" y="913"/>
                  <a:pt x="1190" y="913"/>
                </a:cubicBezTo>
                <a:cubicBezTo>
                  <a:pt x="1190" y="913"/>
                  <a:pt x="1176" y="940"/>
                  <a:pt x="1162" y="914"/>
                </a:cubicBezTo>
                <a:cubicBezTo>
                  <a:pt x="1050" y="674"/>
                  <a:pt x="1050" y="674"/>
                  <a:pt x="1050" y="674"/>
                </a:cubicBezTo>
                <a:cubicBezTo>
                  <a:pt x="934" y="923"/>
                  <a:pt x="934" y="923"/>
                  <a:pt x="934" y="923"/>
                </a:cubicBezTo>
                <a:cubicBezTo>
                  <a:pt x="1085" y="1246"/>
                  <a:pt x="1085" y="1246"/>
                  <a:pt x="1085" y="1246"/>
                </a:cubicBezTo>
                <a:cubicBezTo>
                  <a:pt x="1085" y="1246"/>
                  <a:pt x="1085" y="1246"/>
                  <a:pt x="1085" y="1246"/>
                </a:cubicBezTo>
                <a:cubicBezTo>
                  <a:pt x="1103" y="1280"/>
                  <a:pt x="1137" y="1303"/>
                  <a:pt x="1176" y="1303"/>
                </a:cubicBezTo>
                <a:cubicBezTo>
                  <a:pt x="1216" y="1303"/>
                  <a:pt x="1250" y="1280"/>
                  <a:pt x="1268" y="1246"/>
                </a:cubicBezTo>
                <a:cubicBezTo>
                  <a:pt x="1269" y="1246"/>
                  <a:pt x="1269" y="1246"/>
                  <a:pt x="1269" y="1246"/>
                </a:cubicBezTo>
                <a:cubicBezTo>
                  <a:pt x="1802" y="108"/>
                  <a:pt x="1802" y="108"/>
                  <a:pt x="1802" y="108"/>
                </a:cubicBezTo>
                <a:cubicBezTo>
                  <a:pt x="1805" y="99"/>
                  <a:pt x="1807" y="91"/>
                  <a:pt x="1807" y="81"/>
                </a:cubicBezTo>
                <a:cubicBezTo>
                  <a:pt x="1807" y="37"/>
                  <a:pt x="1772" y="2"/>
                  <a:pt x="1729"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文本框 23"/>
          <p:cNvSpPr txBox="1"/>
          <p:nvPr/>
        </p:nvSpPr>
        <p:spPr>
          <a:xfrm>
            <a:off x="457878" y="4139038"/>
            <a:ext cx="2466855"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XX</a:t>
            </a:r>
            <a:r>
              <a:rPr lang="zh-CN" altLang="en-US" sz="2000" dirty="0" smtClean="0">
                <a:solidFill>
                  <a:schemeClr val="bg1"/>
                </a:solidFill>
                <a:latin typeface="微软雅黑" panose="020B0503020204020204" pitchFamily="34" charset="-122"/>
                <a:ea typeface="微软雅黑" panose="020B0503020204020204" pitchFamily="34" charset="-122"/>
              </a:rPr>
              <a:t>公司人力资源部</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305978" y="4139038"/>
            <a:ext cx="170155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日期：</a:t>
            </a:r>
            <a:r>
              <a:rPr lang="en-US" altLang="zh-CN" sz="2000" dirty="0" smtClean="0">
                <a:solidFill>
                  <a:schemeClr val="bg1"/>
                </a:solidFill>
                <a:latin typeface="微软雅黑" panose="020B0503020204020204" pitchFamily="34" charset="-122"/>
                <a:ea typeface="微软雅黑" panose="020B0503020204020204" pitchFamily="34" charset="-122"/>
              </a:rPr>
              <a:t>XXXX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1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5677833" y="1797339"/>
            <a:ext cx="617546" cy="611074"/>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5796916" y="1825331"/>
            <a:ext cx="393734" cy="515491"/>
          </a:xfrm>
          <a:prstGeom prst="rect">
            <a:avLst/>
          </a:prstGeom>
        </p:spPr>
        <p:txBody>
          <a:bodyPr wrap="square">
            <a:spAutoFit/>
          </a:bodyPr>
          <a:lstStyle/>
          <a:p>
            <a:r>
              <a:rPr lang="en-US" altLang="zh-CN" sz="3200" b="1" dirty="0">
                <a:solidFill>
                  <a:prstClr val="white">
                    <a:lumMod val="95000"/>
                  </a:prstClr>
                </a:solidFill>
                <a:latin typeface="微软雅黑" panose="020B0503020204020204" pitchFamily="34" charset="-122"/>
                <a:ea typeface="微软雅黑" panose="020B0503020204020204" pitchFamily="34" charset="-122"/>
              </a:rPr>
              <a:t>1</a:t>
            </a:r>
            <a:endParaRPr lang="zh-CN" altLang="en-US" sz="32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5506397" y="1652483"/>
            <a:ext cx="312925" cy="309645"/>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a:off x="5677833" y="2726255"/>
            <a:ext cx="617546" cy="611075"/>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矩形 21"/>
          <p:cNvSpPr/>
          <p:nvPr/>
        </p:nvSpPr>
        <p:spPr>
          <a:xfrm>
            <a:off x="5796916" y="2754247"/>
            <a:ext cx="393734" cy="584775"/>
          </a:xfrm>
          <a:prstGeom prst="rect">
            <a:avLst/>
          </a:prstGeom>
        </p:spPr>
        <p:txBody>
          <a:bodyPr wrap="square">
            <a:spAutoFit/>
          </a:bodyPr>
          <a:lstStyle/>
          <a:p>
            <a:r>
              <a:rPr lang="en-US" altLang="zh-CN" sz="3200" b="1" dirty="0">
                <a:solidFill>
                  <a:prstClr val="white">
                    <a:lumMod val="95000"/>
                  </a:prstClr>
                </a:solidFill>
                <a:latin typeface="微软雅黑" panose="020B0503020204020204" pitchFamily="34" charset="-122"/>
                <a:ea typeface="微软雅黑" panose="020B0503020204020204" pitchFamily="34" charset="-122"/>
              </a:rPr>
              <a:t>2</a:t>
            </a:r>
            <a:endParaRPr lang="zh-CN" altLang="en-US" sz="32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5506397" y="2581399"/>
            <a:ext cx="312925" cy="309646"/>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圆角矩形 25"/>
          <p:cNvSpPr/>
          <p:nvPr/>
        </p:nvSpPr>
        <p:spPr>
          <a:xfrm>
            <a:off x="5677833" y="3703242"/>
            <a:ext cx="617546" cy="611075"/>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矩形 26"/>
          <p:cNvSpPr/>
          <p:nvPr/>
        </p:nvSpPr>
        <p:spPr>
          <a:xfrm>
            <a:off x="5796916" y="3731234"/>
            <a:ext cx="393734" cy="584775"/>
          </a:xfrm>
          <a:prstGeom prst="rect">
            <a:avLst/>
          </a:prstGeom>
        </p:spPr>
        <p:txBody>
          <a:bodyPr wrap="square">
            <a:spAutoFit/>
          </a:bodyPr>
          <a:lstStyle/>
          <a:p>
            <a:r>
              <a:rPr lang="en-US" altLang="zh-CN" sz="3200" b="1" dirty="0">
                <a:solidFill>
                  <a:prstClr val="white">
                    <a:lumMod val="95000"/>
                  </a:prstClr>
                </a:solidFill>
                <a:latin typeface="微软雅黑" panose="020B0503020204020204" pitchFamily="34" charset="-122"/>
                <a:ea typeface="微软雅黑" panose="020B0503020204020204" pitchFamily="34" charset="-122"/>
              </a:rPr>
              <a:t>3</a:t>
            </a:r>
            <a:endParaRPr lang="zh-CN" altLang="en-US" sz="32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8" name="圆角矩形 27"/>
          <p:cNvSpPr/>
          <p:nvPr/>
        </p:nvSpPr>
        <p:spPr>
          <a:xfrm>
            <a:off x="5506397" y="3558386"/>
            <a:ext cx="312925" cy="309646"/>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圆角矩形 28"/>
          <p:cNvSpPr/>
          <p:nvPr/>
        </p:nvSpPr>
        <p:spPr>
          <a:xfrm>
            <a:off x="5677833" y="4722430"/>
            <a:ext cx="617546" cy="611075"/>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5796916" y="4750422"/>
            <a:ext cx="393734" cy="584775"/>
          </a:xfrm>
          <a:prstGeom prst="rect">
            <a:avLst/>
          </a:prstGeom>
        </p:spPr>
        <p:txBody>
          <a:bodyPr wrap="square">
            <a:spAutoFit/>
          </a:bodyPr>
          <a:lstStyle/>
          <a:p>
            <a:r>
              <a:rPr lang="en-US" altLang="zh-CN" sz="3200" b="1" dirty="0">
                <a:solidFill>
                  <a:prstClr val="white">
                    <a:lumMod val="95000"/>
                  </a:prstClr>
                </a:solidFill>
                <a:latin typeface="微软雅黑" panose="020B0503020204020204" pitchFamily="34" charset="-122"/>
                <a:ea typeface="微软雅黑" panose="020B0503020204020204" pitchFamily="34" charset="-122"/>
              </a:rPr>
              <a:t>4</a:t>
            </a:r>
            <a:endParaRPr lang="zh-CN" altLang="en-US" sz="32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31" name="圆角矩形 30"/>
          <p:cNvSpPr/>
          <p:nvPr/>
        </p:nvSpPr>
        <p:spPr>
          <a:xfrm>
            <a:off x="5506397" y="4577574"/>
            <a:ext cx="312925" cy="309646"/>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圆角矩形 31"/>
          <p:cNvSpPr/>
          <p:nvPr/>
        </p:nvSpPr>
        <p:spPr>
          <a:xfrm>
            <a:off x="6466815" y="1797339"/>
            <a:ext cx="3248724" cy="611074"/>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圆角矩形 32"/>
          <p:cNvSpPr/>
          <p:nvPr/>
        </p:nvSpPr>
        <p:spPr>
          <a:xfrm>
            <a:off x="6466815" y="2726255"/>
            <a:ext cx="3248724" cy="611075"/>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圆角矩形 33"/>
          <p:cNvSpPr/>
          <p:nvPr/>
        </p:nvSpPr>
        <p:spPr>
          <a:xfrm>
            <a:off x="6466815" y="3703242"/>
            <a:ext cx="3248724" cy="611075"/>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圆角矩形 34"/>
          <p:cNvSpPr/>
          <p:nvPr/>
        </p:nvSpPr>
        <p:spPr>
          <a:xfrm>
            <a:off x="6466815" y="4722430"/>
            <a:ext cx="3248724" cy="611075"/>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矩形 35"/>
          <p:cNvSpPr/>
          <p:nvPr/>
        </p:nvSpPr>
        <p:spPr>
          <a:xfrm>
            <a:off x="6728886" y="1875043"/>
            <a:ext cx="2740916" cy="461665"/>
          </a:xfrm>
          <a:prstGeom prst="rect">
            <a:avLst/>
          </a:prstGeom>
        </p:spPr>
        <p:txBody>
          <a:bodyPr wrap="square">
            <a:spAutoFit/>
          </a:bodyPr>
          <a:lstStyle/>
          <a:p>
            <a:r>
              <a:rPr lang="zh-CN" altLang="en-US" sz="24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37" name="矩形 36"/>
          <p:cNvSpPr/>
          <p:nvPr/>
        </p:nvSpPr>
        <p:spPr>
          <a:xfrm>
            <a:off x="6728886" y="2803958"/>
            <a:ext cx="2740916" cy="461665"/>
          </a:xfrm>
          <a:prstGeom prst="rect">
            <a:avLst/>
          </a:prstGeom>
        </p:spPr>
        <p:txBody>
          <a:bodyPr wrap="square">
            <a:spAutoFit/>
          </a:bodyPr>
          <a:lstStyle/>
          <a:p>
            <a:r>
              <a:rPr lang="zh-CN" altLang="en-US" sz="24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38" name="矩形 37"/>
          <p:cNvSpPr/>
          <p:nvPr/>
        </p:nvSpPr>
        <p:spPr>
          <a:xfrm>
            <a:off x="6728886" y="3780945"/>
            <a:ext cx="2740916" cy="461665"/>
          </a:xfrm>
          <a:prstGeom prst="rect">
            <a:avLst/>
          </a:prstGeom>
        </p:spPr>
        <p:txBody>
          <a:bodyPr wrap="square">
            <a:spAutoFit/>
          </a:bodyPr>
          <a:lstStyle/>
          <a:p>
            <a:r>
              <a:rPr lang="zh-CN" altLang="en-US" sz="24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39" name="矩形 38"/>
          <p:cNvSpPr/>
          <p:nvPr/>
        </p:nvSpPr>
        <p:spPr>
          <a:xfrm>
            <a:off x="6728886" y="4800133"/>
            <a:ext cx="2740916" cy="461665"/>
          </a:xfrm>
          <a:prstGeom prst="rect">
            <a:avLst/>
          </a:prstGeom>
        </p:spPr>
        <p:txBody>
          <a:bodyPr wrap="square">
            <a:spAutoFit/>
          </a:bodyPr>
          <a:lstStyle/>
          <a:p>
            <a:r>
              <a:rPr lang="zh-CN" altLang="en-US" sz="24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grpSp>
        <p:nvGrpSpPr>
          <p:cNvPr id="40" name="组合 39"/>
          <p:cNvGrpSpPr/>
          <p:nvPr/>
        </p:nvGrpSpPr>
        <p:grpSpPr>
          <a:xfrm rot="5400000">
            <a:off x="9810695" y="1537408"/>
            <a:ext cx="827314" cy="406400"/>
            <a:chOff x="2946400" y="2714171"/>
            <a:chExt cx="827314" cy="406400"/>
          </a:xfrm>
        </p:grpSpPr>
        <p:cxnSp>
          <p:nvCxnSpPr>
            <p:cNvPr id="41" name="直接连接符 40"/>
            <p:cNvCxnSpPr/>
            <p:nvPr/>
          </p:nvCxnSpPr>
          <p:spPr>
            <a:xfrm>
              <a:off x="2946400" y="2830286"/>
              <a:ext cx="827314"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3048001" y="2714171"/>
              <a:ext cx="0" cy="40640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rot="16200000">
            <a:off x="4718104" y="5030306"/>
            <a:ext cx="827314" cy="406400"/>
            <a:chOff x="2946400" y="2714171"/>
            <a:chExt cx="827314" cy="406400"/>
          </a:xfrm>
        </p:grpSpPr>
        <p:cxnSp>
          <p:nvCxnSpPr>
            <p:cNvPr id="44" name="直接连接符 43"/>
            <p:cNvCxnSpPr/>
            <p:nvPr/>
          </p:nvCxnSpPr>
          <p:spPr>
            <a:xfrm>
              <a:off x="2946400" y="2830286"/>
              <a:ext cx="827314"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3048001" y="2714171"/>
              <a:ext cx="0" cy="40640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3" y="-6982"/>
            <a:ext cx="3890644" cy="6864984"/>
            <a:chOff x="-1" y="-6982"/>
            <a:chExt cx="2375502" cy="4191538"/>
          </a:xfrm>
        </p:grpSpPr>
        <p:sp>
          <p:nvSpPr>
            <p:cNvPr id="50" name="直角三角形 7"/>
            <p:cNvSpPr/>
            <p:nvPr/>
          </p:nvSpPr>
          <p:spPr>
            <a:xfrm rot="5400000">
              <a:off x="-904526" y="904528"/>
              <a:ext cx="4184554" cy="2375501"/>
            </a:xfrm>
            <a:custGeom>
              <a:avLst/>
              <a:gdLst>
                <a:gd name="connsiteX0" fmla="*/ 0 w 1618082"/>
                <a:gd name="connsiteY0" fmla="*/ 1618082 h 1618082"/>
                <a:gd name="connsiteX1" fmla="*/ 0 w 1618082"/>
                <a:gd name="connsiteY1" fmla="*/ 0 h 1618082"/>
                <a:gd name="connsiteX2" fmla="*/ 1618082 w 1618082"/>
                <a:gd name="connsiteY2" fmla="*/ 1618082 h 1618082"/>
                <a:gd name="connsiteX3" fmla="*/ 0 w 1618082"/>
                <a:gd name="connsiteY3" fmla="*/ 1618082 h 1618082"/>
                <a:gd name="connsiteX0-1" fmla="*/ 0 w 1618082"/>
                <a:gd name="connsiteY0-2" fmla="*/ 1618082 h 1618082"/>
                <a:gd name="connsiteX1-3" fmla="*/ 0 w 1618082"/>
                <a:gd name="connsiteY1-4" fmla="*/ 0 h 1618082"/>
                <a:gd name="connsiteX2-5" fmla="*/ 1618082 w 1618082"/>
                <a:gd name="connsiteY2-6" fmla="*/ 1618082 h 1618082"/>
                <a:gd name="connsiteX3-7" fmla="*/ 0 w 1618082"/>
                <a:gd name="connsiteY3-8" fmla="*/ 1618082 h 1618082"/>
                <a:gd name="connsiteX0-9" fmla="*/ 0 w 1618082"/>
                <a:gd name="connsiteY0-10" fmla="*/ 1618082 h 1618082"/>
                <a:gd name="connsiteX1-11" fmla="*/ 0 w 1618082"/>
                <a:gd name="connsiteY1-12" fmla="*/ 0 h 1618082"/>
                <a:gd name="connsiteX2-13" fmla="*/ 1618082 w 1618082"/>
                <a:gd name="connsiteY2-14" fmla="*/ 1618082 h 1618082"/>
                <a:gd name="connsiteX3-15" fmla="*/ 0 w 1618082"/>
                <a:gd name="connsiteY3-16" fmla="*/ 1618082 h 1618082"/>
                <a:gd name="connsiteX0-17" fmla="*/ 0 w 1618082"/>
                <a:gd name="connsiteY0-18" fmla="*/ 1618082 h 1618082"/>
                <a:gd name="connsiteX1-19" fmla="*/ 0 w 1618082"/>
                <a:gd name="connsiteY1-20" fmla="*/ 0 h 1618082"/>
                <a:gd name="connsiteX2-21" fmla="*/ 1618082 w 1618082"/>
                <a:gd name="connsiteY2-22" fmla="*/ 1618082 h 1618082"/>
                <a:gd name="connsiteX3-23" fmla="*/ 0 w 1618082"/>
                <a:gd name="connsiteY3-24" fmla="*/ 1618082 h 1618082"/>
              </a:gdLst>
              <a:ahLst/>
              <a:cxnLst>
                <a:cxn ang="0">
                  <a:pos x="connsiteX0-1" y="connsiteY0-2"/>
                </a:cxn>
                <a:cxn ang="0">
                  <a:pos x="connsiteX1-3" y="connsiteY1-4"/>
                </a:cxn>
                <a:cxn ang="0">
                  <a:pos x="connsiteX2-5" y="connsiteY2-6"/>
                </a:cxn>
                <a:cxn ang="0">
                  <a:pos x="connsiteX3-7" y="connsiteY3-8"/>
                </a:cxn>
              </a:cxnLst>
              <a:rect l="l" t="t" r="r" b="b"/>
              <a:pathLst>
                <a:path w="1618082" h="1618082">
                  <a:moveTo>
                    <a:pt x="0" y="1618082"/>
                  </a:moveTo>
                  <a:lnTo>
                    <a:pt x="0" y="0"/>
                  </a:lnTo>
                  <a:cubicBezTo>
                    <a:pt x="669990" y="132961"/>
                    <a:pt x="1354493" y="730379"/>
                    <a:pt x="1618082" y="1618082"/>
                  </a:cubicBezTo>
                  <a:lnTo>
                    <a:pt x="0" y="1618082"/>
                  </a:ln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5400000">
              <a:off x="131539" y="-138522"/>
              <a:ext cx="1748586" cy="2011666"/>
            </a:xfrm>
            <a:custGeom>
              <a:avLst/>
              <a:gdLst>
                <a:gd name="connsiteX0" fmla="*/ 0 w 1618082"/>
                <a:gd name="connsiteY0" fmla="*/ 1618082 h 1618082"/>
                <a:gd name="connsiteX1" fmla="*/ 0 w 1618082"/>
                <a:gd name="connsiteY1" fmla="*/ 0 h 1618082"/>
                <a:gd name="connsiteX2" fmla="*/ 1618082 w 1618082"/>
                <a:gd name="connsiteY2" fmla="*/ 1618082 h 1618082"/>
                <a:gd name="connsiteX3" fmla="*/ 0 w 1618082"/>
                <a:gd name="connsiteY3" fmla="*/ 1618082 h 1618082"/>
                <a:gd name="connsiteX0-1" fmla="*/ 0 w 1618082"/>
                <a:gd name="connsiteY0-2" fmla="*/ 1618082 h 1618082"/>
                <a:gd name="connsiteX1-3" fmla="*/ 0 w 1618082"/>
                <a:gd name="connsiteY1-4" fmla="*/ 0 h 1618082"/>
                <a:gd name="connsiteX2-5" fmla="*/ 1618082 w 1618082"/>
                <a:gd name="connsiteY2-6" fmla="*/ 1618082 h 1618082"/>
                <a:gd name="connsiteX3-7" fmla="*/ 0 w 1618082"/>
                <a:gd name="connsiteY3-8" fmla="*/ 1618082 h 1618082"/>
                <a:gd name="connsiteX0-9" fmla="*/ 0 w 1618082"/>
                <a:gd name="connsiteY0-10" fmla="*/ 1618082 h 1618082"/>
                <a:gd name="connsiteX1-11" fmla="*/ 0 w 1618082"/>
                <a:gd name="connsiteY1-12" fmla="*/ 0 h 1618082"/>
                <a:gd name="connsiteX2-13" fmla="*/ 1618082 w 1618082"/>
                <a:gd name="connsiteY2-14" fmla="*/ 1618082 h 1618082"/>
                <a:gd name="connsiteX3-15" fmla="*/ 0 w 1618082"/>
                <a:gd name="connsiteY3-16" fmla="*/ 1618082 h 1618082"/>
                <a:gd name="connsiteX0-17" fmla="*/ 0 w 1618082"/>
                <a:gd name="connsiteY0-18" fmla="*/ 1618082 h 1618082"/>
                <a:gd name="connsiteX1-19" fmla="*/ 0 w 1618082"/>
                <a:gd name="connsiteY1-20" fmla="*/ 0 h 1618082"/>
                <a:gd name="connsiteX2-21" fmla="*/ 1618082 w 1618082"/>
                <a:gd name="connsiteY2-22" fmla="*/ 1618082 h 1618082"/>
                <a:gd name="connsiteX3-23" fmla="*/ 0 w 1618082"/>
                <a:gd name="connsiteY3-24" fmla="*/ 1618082 h 1618082"/>
              </a:gdLst>
              <a:ahLst/>
              <a:cxnLst>
                <a:cxn ang="0">
                  <a:pos x="connsiteX0-1" y="connsiteY0-2"/>
                </a:cxn>
                <a:cxn ang="0">
                  <a:pos x="connsiteX1-3" y="connsiteY1-4"/>
                </a:cxn>
                <a:cxn ang="0">
                  <a:pos x="connsiteX2-5" y="connsiteY2-6"/>
                </a:cxn>
                <a:cxn ang="0">
                  <a:pos x="connsiteX3-7" y="connsiteY3-8"/>
                </a:cxn>
              </a:cxnLst>
              <a:rect l="l" t="t" r="r" b="b"/>
              <a:pathLst>
                <a:path w="1618082" h="1618082">
                  <a:moveTo>
                    <a:pt x="0" y="1618082"/>
                  </a:moveTo>
                  <a:lnTo>
                    <a:pt x="0" y="0"/>
                  </a:lnTo>
                  <a:cubicBezTo>
                    <a:pt x="669990" y="132961"/>
                    <a:pt x="1354493" y="730379"/>
                    <a:pt x="1618082" y="1618082"/>
                  </a:cubicBezTo>
                  <a:lnTo>
                    <a:pt x="0" y="1618082"/>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50"/>
          <p:cNvSpPr/>
          <p:nvPr/>
        </p:nvSpPr>
        <p:spPr>
          <a:xfrm>
            <a:off x="191378" y="249443"/>
            <a:ext cx="2109690" cy="1200329"/>
          </a:xfrm>
          <a:prstGeom prst="rect">
            <a:avLst/>
          </a:prstGeom>
        </p:spPr>
        <p:txBody>
          <a:bodyPr wrap="square">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目录</a:t>
            </a:r>
            <a:r>
              <a:rPr lang="en-US" altLang="zh-CN" sz="3600" b="1" dirty="0" smtClean="0">
                <a:solidFill>
                  <a:schemeClr val="bg1"/>
                </a:solidFill>
                <a:latin typeface="微软雅黑" panose="020B0503020204020204" pitchFamily="34" charset="-122"/>
                <a:ea typeface="微软雅黑" panose="020B0503020204020204" pitchFamily="34" charset="-122"/>
              </a:rPr>
              <a:t>content</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439583" y="2728624"/>
            <a:ext cx="1223048" cy="1210230"/>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19" name="矩形 18"/>
          <p:cNvSpPr/>
          <p:nvPr/>
        </p:nvSpPr>
        <p:spPr>
          <a:xfrm>
            <a:off x="2733483" y="2813090"/>
            <a:ext cx="779789" cy="1107997"/>
          </a:xfrm>
          <a:prstGeom prst="rect">
            <a:avLst/>
          </a:prstGeom>
        </p:spPr>
        <p:txBody>
          <a:bodyPr wrap="square">
            <a:spAutoFit/>
          </a:bodyPr>
          <a:lstStyle/>
          <a:p>
            <a:r>
              <a:rPr lang="en-US" altLang="zh-CN" sz="6600" b="1" dirty="0">
                <a:solidFill>
                  <a:prstClr val="white">
                    <a:lumMod val="95000"/>
                  </a:prstClr>
                </a:solidFill>
                <a:latin typeface="微软雅黑" panose="020B0503020204020204" pitchFamily="34" charset="-122"/>
                <a:ea typeface="微软雅黑" panose="020B0503020204020204" pitchFamily="34" charset="-122"/>
              </a:rPr>
              <a:t>1</a:t>
            </a:r>
            <a:endParaRPr lang="zh-CN" altLang="en-US" sz="66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2100055" y="2441737"/>
            <a:ext cx="619747" cy="613251"/>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2" name="圆角矩形 31"/>
          <p:cNvSpPr/>
          <p:nvPr/>
        </p:nvSpPr>
        <p:spPr>
          <a:xfrm>
            <a:off x="4002160" y="2728624"/>
            <a:ext cx="6089785" cy="1210230"/>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6" name="矩形 35"/>
          <p:cNvSpPr/>
          <p:nvPr/>
        </p:nvSpPr>
        <p:spPr>
          <a:xfrm>
            <a:off x="4434106" y="2940573"/>
            <a:ext cx="5428376" cy="830997"/>
          </a:xfrm>
          <a:prstGeom prst="rect">
            <a:avLst/>
          </a:prstGeom>
        </p:spPr>
        <p:txBody>
          <a:bodyPr wrap="square">
            <a:spAutoFit/>
          </a:bodyPr>
          <a:lstStyle/>
          <a:p>
            <a:r>
              <a:rPr lang="zh-CN" altLang="en-US" sz="48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47" name="TextBox 35"/>
          <p:cNvSpPr txBox="1"/>
          <p:nvPr/>
        </p:nvSpPr>
        <p:spPr>
          <a:xfrm>
            <a:off x="4002160" y="4150803"/>
            <a:ext cx="6089784" cy="338554"/>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a:t>
            </a:r>
            <a:endParaRPr lang="en-US" altLang="zh-CN" sz="1600"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noEditPoints="1"/>
          </p:cNvSpPr>
          <p:nvPr/>
        </p:nvSpPr>
        <p:spPr bwMode="auto">
          <a:xfrm>
            <a:off x="2331355" y="1670213"/>
            <a:ext cx="1629195" cy="1623865"/>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4" name="Freeform 5"/>
          <p:cNvSpPr>
            <a:spLocks noEditPoints="1"/>
          </p:cNvSpPr>
          <p:nvPr/>
        </p:nvSpPr>
        <p:spPr bwMode="auto">
          <a:xfrm>
            <a:off x="1708833" y="3356444"/>
            <a:ext cx="1012951" cy="1009638"/>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5" name="Freeform 5"/>
          <p:cNvSpPr>
            <a:spLocks noEditPoints="1"/>
          </p:cNvSpPr>
          <p:nvPr/>
        </p:nvSpPr>
        <p:spPr bwMode="auto">
          <a:xfrm>
            <a:off x="1895518" y="4522995"/>
            <a:ext cx="1254335" cy="1250232"/>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6" name="Freeform 5"/>
          <p:cNvSpPr>
            <a:spLocks noEditPoints="1"/>
          </p:cNvSpPr>
          <p:nvPr/>
        </p:nvSpPr>
        <p:spPr bwMode="auto">
          <a:xfrm>
            <a:off x="3414740" y="4310107"/>
            <a:ext cx="781639" cy="779082"/>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7" name="Freeform 5"/>
          <p:cNvSpPr>
            <a:spLocks noEditPoints="1"/>
          </p:cNvSpPr>
          <p:nvPr/>
        </p:nvSpPr>
        <p:spPr bwMode="auto">
          <a:xfrm>
            <a:off x="3414740" y="3455397"/>
            <a:ext cx="695667" cy="693391"/>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8" name="Freeform 5"/>
          <p:cNvSpPr>
            <a:spLocks noEditPoints="1"/>
          </p:cNvSpPr>
          <p:nvPr/>
        </p:nvSpPr>
        <p:spPr bwMode="auto">
          <a:xfrm>
            <a:off x="1451753" y="2471819"/>
            <a:ext cx="887529" cy="884626"/>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9" name="Freeform 5"/>
          <p:cNvSpPr>
            <a:spLocks noEditPoints="1"/>
          </p:cNvSpPr>
          <p:nvPr/>
        </p:nvSpPr>
        <p:spPr bwMode="auto">
          <a:xfrm>
            <a:off x="3960550" y="2353279"/>
            <a:ext cx="724874" cy="722503"/>
          </a:xfrm>
          <a:custGeom>
            <a:avLst/>
            <a:gdLst>
              <a:gd name="T0" fmla="*/ 227 w 290"/>
              <a:gd name="T1" fmla="*/ 264 h 289"/>
              <a:gd name="T2" fmla="*/ 225 w 290"/>
              <a:gd name="T3" fmla="*/ 216 h 289"/>
              <a:gd name="T4" fmla="*/ 238 w 290"/>
              <a:gd name="T5" fmla="*/ 197 h 289"/>
              <a:gd name="T6" fmla="*/ 276 w 290"/>
              <a:gd name="T7" fmla="*/ 207 h 289"/>
              <a:gd name="T8" fmla="*/ 250 w 290"/>
              <a:gd name="T9" fmla="*/ 166 h 289"/>
              <a:gd name="T10" fmla="*/ 252 w 290"/>
              <a:gd name="T11" fmla="*/ 143 h 289"/>
              <a:gd name="T12" fmla="*/ 290 w 290"/>
              <a:gd name="T13" fmla="*/ 133 h 289"/>
              <a:gd name="T14" fmla="*/ 247 w 290"/>
              <a:gd name="T15" fmla="*/ 111 h 289"/>
              <a:gd name="T16" fmla="*/ 237 w 290"/>
              <a:gd name="T17" fmla="*/ 89 h 289"/>
              <a:gd name="T18" fmla="*/ 265 w 290"/>
              <a:gd name="T19" fmla="*/ 62 h 289"/>
              <a:gd name="T20" fmla="*/ 216 w 290"/>
              <a:gd name="T21" fmla="*/ 64 h 289"/>
              <a:gd name="T22" fmla="*/ 197 w 290"/>
              <a:gd name="T23" fmla="*/ 51 h 289"/>
              <a:gd name="T24" fmla="*/ 208 w 290"/>
              <a:gd name="T25" fmla="*/ 13 h 289"/>
              <a:gd name="T26" fmla="*/ 167 w 290"/>
              <a:gd name="T27" fmla="*/ 39 h 289"/>
              <a:gd name="T28" fmla="*/ 143 w 290"/>
              <a:gd name="T29" fmla="*/ 37 h 289"/>
              <a:gd name="T30" fmla="*/ 134 w 290"/>
              <a:gd name="T31" fmla="*/ 0 h 289"/>
              <a:gd name="T32" fmla="*/ 112 w 290"/>
              <a:gd name="T33" fmla="*/ 43 h 289"/>
              <a:gd name="T34" fmla="*/ 90 w 290"/>
              <a:gd name="T35" fmla="*/ 52 h 289"/>
              <a:gd name="T36" fmla="*/ 63 w 290"/>
              <a:gd name="T37" fmla="*/ 24 h 289"/>
              <a:gd name="T38" fmla="*/ 65 w 290"/>
              <a:gd name="T39" fmla="*/ 73 h 289"/>
              <a:gd name="T40" fmla="*/ 52 w 290"/>
              <a:gd name="T41" fmla="*/ 92 h 289"/>
              <a:gd name="T42" fmla="*/ 14 w 290"/>
              <a:gd name="T43" fmla="*/ 81 h 289"/>
              <a:gd name="T44" fmla="*/ 40 w 290"/>
              <a:gd name="T45" fmla="*/ 122 h 289"/>
              <a:gd name="T46" fmla="*/ 38 w 290"/>
              <a:gd name="T47" fmla="*/ 146 h 289"/>
              <a:gd name="T48" fmla="*/ 0 w 290"/>
              <a:gd name="T49" fmla="*/ 155 h 289"/>
              <a:gd name="T50" fmla="*/ 43 w 290"/>
              <a:gd name="T51" fmla="*/ 178 h 289"/>
              <a:gd name="T52" fmla="*/ 53 w 290"/>
              <a:gd name="T53" fmla="*/ 199 h 289"/>
              <a:gd name="T54" fmla="*/ 25 w 290"/>
              <a:gd name="T55" fmla="*/ 226 h 289"/>
              <a:gd name="T56" fmla="*/ 74 w 290"/>
              <a:gd name="T57" fmla="*/ 224 h 289"/>
              <a:gd name="T58" fmla="*/ 93 w 290"/>
              <a:gd name="T59" fmla="*/ 238 h 289"/>
              <a:gd name="T60" fmla="*/ 82 w 290"/>
              <a:gd name="T61" fmla="*/ 275 h 289"/>
              <a:gd name="T62" fmla="*/ 123 w 290"/>
              <a:gd name="T63" fmla="*/ 249 h 289"/>
              <a:gd name="T64" fmla="*/ 147 w 290"/>
              <a:gd name="T65" fmla="*/ 251 h 289"/>
              <a:gd name="T66" fmla="*/ 156 w 290"/>
              <a:gd name="T67" fmla="*/ 289 h 289"/>
              <a:gd name="T68" fmla="*/ 178 w 290"/>
              <a:gd name="T69" fmla="*/ 246 h 289"/>
              <a:gd name="T70" fmla="*/ 200 w 290"/>
              <a:gd name="T71" fmla="*/ 236 h 289"/>
              <a:gd name="T72" fmla="*/ 108 w 290"/>
              <a:gd name="T73" fmla="*/ 175 h 289"/>
              <a:gd name="T74" fmla="*/ 182 w 290"/>
              <a:gd name="T75" fmla="*/ 114 h 289"/>
              <a:gd name="T76" fmla="*/ 108 w 290"/>
              <a:gd name="T77" fmla="*/ 17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289">
                <a:moveTo>
                  <a:pt x="200" y="236"/>
                </a:moveTo>
                <a:cubicBezTo>
                  <a:pt x="209" y="246"/>
                  <a:pt x="218" y="255"/>
                  <a:pt x="227" y="264"/>
                </a:cubicBezTo>
                <a:cubicBezTo>
                  <a:pt x="233" y="258"/>
                  <a:pt x="240" y="253"/>
                  <a:pt x="247" y="248"/>
                </a:cubicBezTo>
                <a:cubicBezTo>
                  <a:pt x="239" y="237"/>
                  <a:pt x="232" y="226"/>
                  <a:pt x="225" y="216"/>
                </a:cubicBezTo>
                <a:cubicBezTo>
                  <a:pt x="225" y="216"/>
                  <a:pt x="225" y="216"/>
                  <a:pt x="225" y="216"/>
                </a:cubicBezTo>
                <a:cubicBezTo>
                  <a:pt x="230" y="210"/>
                  <a:pt x="235" y="203"/>
                  <a:pt x="238" y="197"/>
                </a:cubicBezTo>
                <a:cubicBezTo>
                  <a:pt x="238" y="197"/>
                  <a:pt x="238" y="197"/>
                  <a:pt x="238" y="197"/>
                </a:cubicBezTo>
                <a:cubicBezTo>
                  <a:pt x="251" y="200"/>
                  <a:pt x="263" y="204"/>
                  <a:pt x="276" y="207"/>
                </a:cubicBezTo>
                <a:cubicBezTo>
                  <a:pt x="278" y="199"/>
                  <a:pt x="281" y="191"/>
                  <a:pt x="285" y="183"/>
                </a:cubicBezTo>
                <a:cubicBezTo>
                  <a:pt x="273" y="177"/>
                  <a:pt x="261" y="172"/>
                  <a:pt x="250" y="166"/>
                </a:cubicBezTo>
                <a:cubicBezTo>
                  <a:pt x="250" y="166"/>
                  <a:pt x="250" y="166"/>
                  <a:pt x="250" y="167"/>
                </a:cubicBezTo>
                <a:cubicBezTo>
                  <a:pt x="251" y="159"/>
                  <a:pt x="252" y="151"/>
                  <a:pt x="252" y="143"/>
                </a:cubicBezTo>
                <a:cubicBezTo>
                  <a:pt x="252" y="143"/>
                  <a:pt x="252" y="143"/>
                  <a:pt x="252" y="143"/>
                </a:cubicBezTo>
                <a:cubicBezTo>
                  <a:pt x="265" y="140"/>
                  <a:pt x="277" y="137"/>
                  <a:pt x="290" y="133"/>
                </a:cubicBezTo>
                <a:cubicBezTo>
                  <a:pt x="288" y="125"/>
                  <a:pt x="286" y="117"/>
                  <a:pt x="286" y="108"/>
                </a:cubicBezTo>
                <a:cubicBezTo>
                  <a:pt x="273" y="109"/>
                  <a:pt x="260" y="110"/>
                  <a:pt x="247" y="111"/>
                </a:cubicBezTo>
                <a:cubicBezTo>
                  <a:pt x="247" y="111"/>
                  <a:pt x="247" y="111"/>
                  <a:pt x="247" y="111"/>
                </a:cubicBezTo>
                <a:cubicBezTo>
                  <a:pt x="244" y="104"/>
                  <a:pt x="241" y="96"/>
                  <a:pt x="237" y="89"/>
                </a:cubicBezTo>
                <a:cubicBezTo>
                  <a:pt x="237" y="90"/>
                  <a:pt x="237" y="90"/>
                  <a:pt x="237" y="90"/>
                </a:cubicBezTo>
                <a:cubicBezTo>
                  <a:pt x="246" y="81"/>
                  <a:pt x="256" y="71"/>
                  <a:pt x="265" y="62"/>
                </a:cubicBezTo>
                <a:cubicBezTo>
                  <a:pt x="259" y="56"/>
                  <a:pt x="253" y="50"/>
                  <a:pt x="249" y="43"/>
                </a:cubicBezTo>
                <a:cubicBezTo>
                  <a:pt x="238" y="50"/>
                  <a:pt x="227" y="57"/>
                  <a:pt x="216" y="64"/>
                </a:cubicBezTo>
                <a:cubicBezTo>
                  <a:pt x="216" y="65"/>
                  <a:pt x="217" y="65"/>
                  <a:pt x="217" y="65"/>
                </a:cubicBezTo>
                <a:cubicBezTo>
                  <a:pt x="211" y="59"/>
                  <a:pt x="204" y="55"/>
                  <a:pt x="197" y="51"/>
                </a:cubicBezTo>
                <a:cubicBezTo>
                  <a:pt x="197" y="51"/>
                  <a:pt x="197" y="51"/>
                  <a:pt x="198" y="51"/>
                </a:cubicBezTo>
                <a:cubicBezTo>
                  <a:pt x="201" y="38"/>
                  <a:pt x="204" y="26"/>
                  <a:pt x="208" y="13"/>
                </a:cubicBezTo>
                <a:cubicBezTo>
                  <a:pt x="200" y="11"/>
                  <a:pt x="192" y="8"/>
                  <a:pt x="184" y="4"/>
                </a:cubicBezTo>
                <a:cubicBezTo>
                  <a:pt x="178" y="16"/>
                  <a:pt x="173" y="28"/>
                  <a:pt x="167" y="39"/>
                </a:cubicBezTo>
                <a:cubicBezTo>
                  <a:pt x="167" y="40"/>
                  <a:pt x="167" y="40"/>
                  <a:pt x="167" y="40"/>
                </a:cubicBezTo>
                <a:cubicBezTo>
                  <a:pt x="160" y="38"/>
                  <a:pt x="151" y="37"/>
                  <a:pt x="143" y="37"/>
                </a:cubicBezTo>
                <a:cubicBezTo>
                  <a:pt x="144" y="37"/>
                  <a:pt x="144" y="37"/>
                  <a:pt x="144" y="37"/>
                </a:cubicBezTo>
                <a:cubicBezTo>
                  <a:pt x="141" y="25"/>
                  <a:pt x="137" y="12"/>
                  <a:pt x="134" y="0"/>
                </a:cubicBezTo>
                <a:cubicBezTo>
                  <a:pt x="126" y="2"/>
                  <a:pt x="117" y="3"/>
                  <a:pt x="109" y="4"/>
                </a:cubicBezTo>
                <a:cubicBezTo>
                  <a:pt x="110" y="17"/>
                  <a:pt x="111" y="30"/>
                  <a:pt x="112" y="43"/>
                </a:cubicBezTo>
                <a:cubicBezTo>
                  <a:pt x="112" y="43"/>
                  <a:pt x="112" y="43"/>
                  <a:pt x="112" y="42"/>
                </a:cubicBezTo>
                <a:cubicBezTo>
                  <a:pt x="104" y="45"/>
                  <a:pt x="97" y="48"/>
                  <a:pt x="90" y="52"/>
                </a:cubicBezTo>
                <a:cubicBezTo>
                  <a:pt x="90" y="52"/>
                  <a:pt x="90" y="52"/>
                  <a:pt x="91" y="52"/>
                </a:cubicBezTo>
                <a:cubicBezTo>
                  <a:pt x="81" y="43"/>
                  <a:pt x="72" y="34"/>
                  <a:pt x="63" y="24"/>
                </a:cubicBezTo>
                <a:cubicBezTo>
                  <a:pt x="57" y="30"/>
                  <a:pt x="51" y="36"/>
                  <a:pt x="43" y="41"/>
                </a:cubicBezTo>
                <a:cubicBezTo>
                  <a:pt x="51" y="51"/>
                  <a:pt x="58" y="62"/>
                  <a:pt x="65" y="73"/>
                </a:cubicBezTo>
                <a:cubicBezTo>
                  <a:pt x="65" y="73"/>
                  <a:pt x="65" y="73"/>
                  <a:pt x="66" y="73"/>
                </a:cubicBezTo>
                <a:cubicBezTo>
                  <a:pt x="60" y="79"/>
                  <a:pt x="56" y="85"/>
                  <a:pt x="52" y="92"/>
                </a:cubicBezTo>
                <a:cubicBezTo>
                  <a:pt x="52" y="92"/>
                  <a:pt x="52" y="92"/>
                  <a:pt x="52" y="92"/>
                </a:cubicBezTo>
                <a:cubicBezTo>
                  <a:pt x="39" y="88"/>
                  <a:pt x="27" y="85"/>
                  <a:pt x="14" y="81"/>
                </a:cubicBezTo>
                <a:cubicBezTo>
                  <a:pt x="12" y="90"/>
                  <a:pt x="9" y="98"/>
                  <a:pt x="5" y="105"/>
                </a:cubicBezTo>
                <a:cubicBezTo>
                  <a:pt x="17" y="111"/>
                  <a:pt x="29" y="117"/>
                  <a:pt x="40" y="122"/>
                </a:cubicBezTo>
                <a:cubicBezTo>
                  <a:pt x="40" y="122"/>
                  <a:pt x="40" y="122"/>
                  <a:pt x="40" y="122"/>
                </a:cubicBezTo>
                <a:cubicBezTo>
                  <a:pt x="39" y="130"/>
                  <a:pt x="38" y="138"/>
                  <a:pt x="38" y="146"/>
                </a:cubicBezTo>
                <a:cubicBezTo>
                  <a:pt x="38" y="146"/>
                  <a:pt x="38" y="146"/>
                  <a:pt x="38" y="145"/>
                </a:cubicBezTo>
                <a:cubicBezTo>
                  <a:pt x="25" y="149"/>
                  <a:pt x="13" y="152"/>
                  <a:pt x="0" y="155"/>
                </a:cubicBezTo>
                <a:cubicBezTo>
                  <a:pt x="3" y="164"/>
                  <a:pt x="4" y="172"/>
                  <a:pt x="5" y="180"/>
                </a:cubicBezTo>
                <a:cubicBezTo>
                  <a:pt x="17" y="179"/>
                  <a:pt x="30" y="179"/>
                  <a:pt x="43" y="178"/>
                </a:cubicBezTo>
                <a:cubicBezTo>
                  <a:pt x="43" y="178"/>
                  <a:pt x="43" y="177"/>
                  <a:pt x="43" y="177"/>
                </a:cubicBezTo>
                <a:cubicBezTo>
                  <a:pt x="46" y="185"/>
                  <a:pt x="49" y="192"/>
                  <a:pt x="53" y="199"/>
                </a:cubicBezTo>
                <a:cubicBezTo>
                  <a:pt x="53" y="199"/>
                  <a:pt x="53" y="199"/>
                  <a:pt x="53" y="199"/>
                </a:cubicBezTo>
                <a:cubicBezTo>
                  <a:pt x="44" y="208"/>
                  <a:pt x="34" y="217"/>
                  <a:pt x="25" y="226"/>
                </a:cubicBezTo>
                <a:cubicBezTo>
                  <a:pt x="31" y="232"/>
                  <a:pt x="37" y="239"/>
                  <a:pt x="41" y="246"/>
                </a:cubicBezTo>
                <a:cubicBezTo>
                  <a:pt x="52" y="239"/>
                  <a:pt x="63" y="231"/>
                  <a:pt x="74" y="224"/>
                </a:cubicBezTo>
                <a:cubicBezTo>
                  <a:pt x="74" y="224"/>
                  <a:pt x="74" y="224"/>
                  <a:pt x="73" y="224"/>
                </a:cubicBezTo>
                <a:cubicBezTo>
                  <a:pt x="79" y="229"/>
                  <a:pt x="86" y="234"/>
                  <a:pt x="93" y="238"/>
                </a:cubicBezTo>
                <a:cubicBezTo>
                  <a:pt x="93" y="238"/>
                  <a:pt x="93" y="238"/>
                  <a:pt x="92" y="237"/>
                </a:cubicBezTo>
                <a:cubicBezTo>
                  <a:pt x="89" y="250"/>
                  <a:pt x="86" y="263"/>
                  <a:pt x="82" y="275"/>
                </a:cubicBezTo>
                <a:cubicBezTo>
                  <a:pt x="90" y="277"/>
                  <a:pt x="98" y="280"/>
                  <a:pt x="106" y="284"/>
                </a:cubicBezTo>
                <a:cubicBezTo>
                  <a:pt x="112" y="272"/>
                  <a:pt x="117" y="261"/>
                  <a:pt x="123" y="249"/>
                </a:cubicBezTo>
                <a:cubicBezTo>
                  <a:pt x="123" y="249"/>
                  <a:pt x="123" y="249"/>
                  <a:pt x="123" y="249"/>
                </a:cubicBezTo>
                <a:cubicBezTo>
                  <a:pt x="131" y="251"/>
                  <a:pt x="139" y="251"/>
                  <a:pt x="147" y="251"/>
                </a:cubicBezTo>
                <a:cubicBezTo>
                  <a:pt x="146" y="251"/>
                  <a:pt x="146" y="251"/>
                  <a:pt x="146" y="251"/>
                </a:cubicBezTo>
                <a:cubicBezTo>
                  <a:pt x="149" y="264"/>
                  <a:pt x="153" y="276"/>
                  <a:pt x="156" y="289"/>
                </a:cubicBezTo>
                <a:cubicBezTo>
                  <a:pt x="164" y="287"/>
                  <a:pt x="173" y="285"/>
                  <a:pt x="181" y="285"/>
                </a:cubicBezTo>
                <a:cubicBezTo>
                  <a:pt x="180" y="272"/>
                  <a:pt x="179" y="259"/>
                  <a:pt x="178" y="246"/>
                </a:cubicBezTo>
                <a:cubicBezTo>
                  <a:pt x="178" y="246"/>
                  <a:pt x="178" y="246"/>
                  <a:pt x="178" y="246"/>
                </a:cubicBezTo>
                <a:cubicBezTo>
                  <a:pt x="186" y="244"/>
                  <a:pt x="193" y="240"/>
                  <a:pt x="200" y="236"/>
                </a:cubicBezTo>
                <a:cubicBezTo>
                  <a:pt x="200" y="236"/>
                  <a:pt x="200" y="236"/>
                  <a:pt x="200" y="236"/>
                </a:cubicBezTo>
                <a:close/>
                <a:moveTo>
                  <a:pt x="108" y="175"/>
                </a:moveTo>
                <a:cubicBezTo>
                  <a:pt x="91" y="154"/>
                  <a:pt x="94" y="124"/>
                  <a:pt x="115" y="107"/>
                </a:cubicBezTo>
                <a:cubicBezTo>
                  <a:pt x="135" y="91"/>
                  <a:pt x="165" y="94"/>
                  <a:pt x="182" y="114"/>
                </a:cubicBezTo>
                <a:cubicBezTo>
                  <a:pt x="199" y="134"/>
                  <a:pt x="196" y="164"/>
                  <a:pt x="175" y="181"/>
                </a:cubicBezTo>
                <a:cubicBezTo>
                  <a:pt x="155" y="198"/>
                  <a:pt x="125" y="195"/>
                  <a:pt x="108" y="175"/>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pic>
        <p:nvPicPr>
          <p:cNvPr id="10" name="图片 9"/>
          <p:cNvPicPr>
            <a:picLocks noChangeAspect="1"/>
          </p:cNvPicPr>
          <p:nvPr/>
        </p:nvPicPr>
        <p:blipFill>
          <a:blip r:embed="rId3"/>
          <a:stretch>
            <a:fillRect/>
          </a:stretch>
        </p:blipFill>
        <p:spPr>
          <a:xfrm>
            <a:off x="5398347" y="1214513"/>
            <a:ext cx="999306" cy="1656308"/>
          </a:xfrm>
          <a:prstGeom prst="rect">
            <a:avLst/>
          </a:prstGeom>
        </p:spPr>
      </p:pic>
      <p:pic>
        <p:nvPicPr>
          <p:cNvPr id="11" name="图片 10"/>
          <p:cNvPicPr>
            <a:picLocks noChangeAspect="1"/>
          </p:cNvPicPr>
          <p:nvPr/>
        </p:nvPicPr>
        <p:blipFill>
          <a:blip r:embed="rId4"/>
          <a:stretch>
            <a:fillRect/>
          </a:stretch>
        </p:blipFill>
        <p:spPr>
          <a:xfrm>
            <a:off x="10005951" y="2073807"/>
            <a:ext cx="734296" cy="1634223"/>
          </a:xfrm>
          <a:prstGeom prst="rect">
            <a:avLst/>
          </a:prstGeom>
        </p:spPr>
      </p:pic>
      <p:pic>
        <p:nvPicPr>
          <p:cNvPr id="12" name="图片 11"/>
          <p:cNvPicPr>
            <a:picLocks noChangeAspect="1"/>
          </p:cNvPicPr>
          <p:nvPr/>
        </p:nvPicPr>
        <p:blipFill>
          <a:blip r:embed="rId5"/>
          <a:stretch>
            <a:fillRect/>
          </a:stretch>
        </p:blipFill>
        <p:spPr>
          <a:xfrm>
            <a:off x="10102569" y="4603723"/>
            <a:ext cx="541061" cy="1678392"/>
          </a:xfrm>
          <a:prstGeom prst="rect">
            <a:avLst/>
          </a:prstGeom>
        </p:spPr>
      </p:pic>
      <p:pic>
        <p:nvPicPr>
          <p:cNvPr id="13" name="图片 12"/>
          <p:cNvPicPr>
            <a:picLocks noChangeAspect="1"/>
          </p:cNvPicPr>
          <p:nvPr/>
        </p:nvPicPr>
        <p:blipFill>
          <a:blip r:embed="rId6"/>
          <a:stretch>
            <a:fillRect/>
          </a:stretch>
        </p:blipFill>
        <p:spPr>
          <a:xfrm>
            <a:off x="5585223" y="3456436"/>
            <a:ext cx="625553" cy="1680510"/>
          </a:xfrm>
          <a:prstGeom prst="rect">
            <a:avLst/>
          </a:prstGeom>
        </p:spPr>
      </p:pic>
      <p:sp>
        <p:nvSpPr>
          <p:cNvPr id="14" name="矩形 13"/>
          <p:cNvSpPr/>
          <p:nvPr/>
        </p:nvSpPr>
        <p:spPr>
          <a:xfrm>
            <a:off x="6305535" y="1686659"/>
            <a:ext cx="2875557"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5" name="矩形 14"/>
          <p:cNvSpPr/>
          <p:nvPr/>
        </p:nvSpPr>
        <p:spPr>
          <a:xfrm>
            <a:off x="7130395" y="2793065"/>
            <a:ext cx="2875557"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6" name="矩形 15"/>
          <p:cNvSpPr/>
          <p:nvPr/>
        </p:nvSpPr>
        <p:spPr>
          <a:xfrm>
            <a:off x="6305535" y="4113064"/>
            <a:ext cx="2875557"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7" name="矩形 16"/>
          <p:cNvSpPr/>
          <p:nvPr/>
        </p:nvSpPr>
        <p:spPr>
          <a:xfrm>
            <a:off x="7130394" y="5322834"/>
            <a:ext cx="2875557"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21165" y="1562107"/>
            <a:ext cx="1610800" cy="162309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42972" y="1890062"/>
            <a:ext cx="967186" cy="967186"/>
            <a:chOff x="2384425" y="3744913"/>
            <a:chExt cx="750888" cy="750888"/>
          </a:xfrm>
        </p:grpSpPr>
        <p:sp>
          <p:nvSpPr>
            <p:cNvPr id="6" name="Freeform 33"/>
            <p:cNvSpPr/>
            <p:nvPr/>
          </p:nvSpPr>
          <p:spPr bwMode="auto">
            <a:xfrm>
              <a:off x="2384425" y="3744913"/>
              <a:ext cx="241300" cy="239713"/>
            </a:xfrm>
            <a:custGeom>
              <a:avLst/>
              <a:gdLst>
                <a:gd name="T0" fmla="*/ 64 w 64"/>
                <a:gd name="T1" fmla="*/ 0 h 64"/>
                <a:gd name="T2" fmla="*/ 40 w 64"/>
                <a:gd name="T3" fmla="*/ 0 h 64"/>
                <a:gd name="T4" fmla="*/ 0 w 64"/>
                <a:gd name="T5" fmla="*/ 40 h 64"/>
                <a:gd name="T6" fmla="*/ 0 w 64"/>
                <a:gd name="T7" fmla="*/ 64 h 64"/>
                <a:gd name="T8" fmla="*/ 12 w 64"/>
                <a:gd name="T9" fmla="*/ 64 h 64"/>
                <a:gd name="T10" fmla="*/ 64 w 64"/>
                <a:gd name="T11" fmla="*/ 11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cubicBezTo>
                    <a:pt x="40" y="0"/>
                    <a:pt x="40" y="0"/>
                    <a:pt x="40" y="0"/>
                  </a:cubicBezTo>
                  <a:cubicBezTo>
                    <a:pt x="18" y="0"/>
                    <a:pt x="0" y="18"/>
                    <a:pt x="0" y="40"/>
                  </a:cubicBezTo>
                  <a:cubicBezTo>
                    <a:pt x="0" y="64"/>
                    <a:pt x="0" y="64"/>
                    <a:pt x="0" y="64"/>
                  </a:cubicBezTo>
                  <a:cubicBezTo>
                    <a:pt x="12" y="64"/>
                    <a:pt x="12" y="64"/>
                    <a:pt x="12" y="64"/>
                  </a:cubicBezTo>
                  <a:cubicBezTo>
                    <a:pt x="64" y="11"/>
                    <a:pt x="64" y="11"/>
                    <a:pt x="64" y="11"/>
                  </a:cubicBezTo>
                  <a:lnTo>
                    <a:pt x="6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 name="Freeform 34"/>
            <p:cNvSpPr/>
            <p:nvPr/>
          </p:nvSpPr>
          <p:spPr bwMode="auto">
            <a:xfrm>
              <a:off x="2898775" y="3744913"/>
              <a:ext cx="236538" cy="239713"/>
            </a:xfrm>
            <a:custGeom>
              <a:avLst/>
              <a:gdLst>
                <a:gd name="T0" fmla="*/ 23 w 63"/>
                <a:gd name="T1" fmla="*/ 0 h 64"/>
                <a:gd name="T2" fmla="*/ 0 w 63"/>
                <a:gd name="T3" fmla="*/ 0 h 64"/>
                <a:gd name="T4" fmla="*/ 0 w 63"/>
                <a:gd name="T5" fmla="*/ 11 h 64"/>
                <a:gd name="T6" fmla="*/ 52 w 63"/>
                <a:gd name="T7" fmla="*/ 64 h 64"/>
                <a:gd name="T8" fmla="*/ 63 w 63"/>
                <a:gd name="T9" fmla="*/ 64 h 64"/>
                <a:gd name="T10" fmla="*/ 63 w 63"/>
                <a:gd name="T11" fmla="*/ 40 h 64"/>
                <a:gd name="T12" fmla="*/ 23 w 63"/>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3" h="64">
                  <a:moveTo>
                    <a:pt x="23" y="0"/>
                  </a:moveTo>
                  <a:cubicBezTo>
                    <a:pt x="0" y="0"/>
                    <a:pt x="0" y="0"/>
                    <a:pt x="0" y="0"/>
                  </a:cubicBezTo>
                  <a:cubicBezTo>
                    <a:pt x="0" y="11"/>
                    <a:pt x="0" y="11"/>
                    <a:pt x="0" y="11"/>
                  </a:cubicBezTo>
                  <a:cubicBezTo>
                    <a:pt x="52" y="64"/>
                    <a:pt x="52" y="64"/>
                    <a:pt x="52" y="64"/>
                  </a:cubicBezTo>
                  <a:cubicBezTo>
                    <a:pt x="63" y="64"/>
                    <a:pt x="63" y="64"/>
                    <a:pt x="63" y="64"/>
                  </a:cubicBezTo>
                  <a:cubicBezTo>
                    <a:pt x="63" y="40"/>
                    <a:pt x="63" y="40"/>
                    <a:pt x="63" y="40"/>
                  </a:cubicBezTo>
                  <a:cubicBezTo>
                    <a:pt x="63" y="18"/>
                    <a:pt x="45" y="0"/>
                    <a:pt x="23"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8" name="Freeform 35"/>
            <p:cNvSpPr>
              <a:spLocks noEditPoints="1"/>
            </p:cNvSpPr>
            <p:nvPr/>
          </p:nvSpPr>
          <p:spPr bwMode="auto">
            <a:xfrm>
              <a:off x="2430463" y="3835401"/>
              <a:ext cx="660400" cy="660400"/>
            </a:xfrm>
            <a:custGeom>
              <a:avLst/>
              <a:gdLst>
                <a:gd name="T0" fmla="*/ 88 w 176"/>
                <a:gd name="T1" fmla="*/ 0 h 176"/>
                <a:gd name="T2" fmla="*/ 0 w 176"/>
                <a:gd name="T3" fmla="*/ 88 h 176"/>
                <a:gd name="T4" fmla="*/ 22 w 176"/>
                <a:gd name="T5" fmla="*/ 146 h 176"/>
                <a:gd name="T6" fmla="*/ 1 w 176"/>
                <a:gd name="T7" fmla="*/ 171 h 176"/>
                <a:gd name="T8" fmla="*/ 7 w 176"/>
                <a:gd name="T9" fmla="*/ 176 h 176"/>
                <a:gd name="T10" fmla="*/ 27 w 176"/>
                <a:gd name="T11" fmla="*/ 151 h 176"/>
                <a:gd name="T12" fmla="*/ 88 w 176"/>
                <a:gd name="T13" fmla="*/ 176 h 176"/>
                <a:gd name="T14" fmla="*/ 149 w 176"/>
                <a:gd name="T15" fmla="*/ 151 h 176"/>
                <a:gd name="T16" fmla="*/ 169 w 176"/>
                <a:gd name="T17" fmla="*/ 176 h 176"/>
                <a:gd name="T18" fmla="*/ 175 w 176"/>
                <a:gd name="T19" fmla="*/ 171 h 176"/>
                <a:gd name="T20" fmla="*/ 155 w 176"/>
                <a:gd name="T21" fmla="*/ 145 h 176"/>
                <a:gd name="T22" fmla="*/ 176 w 176"/>
                <a:gd name="T23" fmla="*/ 88 h 176"/>
                <a:gd name="T24" fmla="*/ 88 w 176"/>
                <a:gd name="T25" fmla="*/ 0 h 176"/>
                <a:gd name="T26" fmla="*/ 92 w 176"/>
                <a:gd name="T27" fmla="*/ 96 h 176"/>
                <a:gd name="T28" fmla="*/ 40 w 176"/>
                <a:gd name="T29" fmla="*/ 96 h 176"/>
                <a:gd name="T30" fmla="*/ 40 w 176"/>
                <a:gd name="T31" fmla="*/ 88 h 176"/>
                <a:gd name="T32" fmla="*/ 84 w 176"/>
                <a:gd name="T33" fmla="*/ 88 h 176"/>
                <a:gd name="T34" fmla="*/ 84 w 176"/>
                <a:gd name="T35" fmla="*/ 24 h 176"/>
                <a:gd name="T36" fmla="*/ 92 w 176"/>
                <a:gd name="T37" fmla="*/ 24 h 176"/>
                <a:gd name="T38" fmla="*/ 92 w 176"/>
                <a:gd name="T3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88" y="0"/>
                  </a:moveTo>
                  <a:cubicBezTo>
                    <a:pt x="40" y="0"/>
                    <a:pt x="0" y="39"/>
                    <a:pt x="0" y="88"/>
                  </a:cubicBezTo>
                  <a:cubicBezTo>
                    <a:pt x="0" y="110"/>
                    <a:pt x="8" y="130"/>
                    <a:pt x="22" y="146"/>
                  </a:cubicBezTo>
                  <a:cubicBezTo>
                    <a:pt x="1" y="171"/>
                    <a:pt x="1" y="171"/>
                    <a:pt x="1" y="171"/>
                  </a:cubicBezTo>
                  <a:cubicBezTo>
                    <a:pt x="7" y="176"/>
                    <a:pt x="7" y="176"/>
                    <a:pt x="7" y="176"/>
                  </a:cubicBezTo>
                  <a:cubicBezTo>
                    <a:pt x="27" y="151"/>
                    <a:pt x="27" y="151"/>
                    <a:pt x="27" y="151"/>
                  </a:cubicBezTo>
                  <a:cubicBezTo>
                    <a:pt x="43" y="167"/>
                    <a:pt x="65" y="176"/>
                    <a:pt x="88" y="176"/>
                  </a:cubicBezTo>
                  <a:cubicBezTo>
                    <a:pt x="112" y="176"/>
                    <a:pt x="134" y="167"/>
                    <a:pt x="149" y="151"/>
                  </a:cubicBezTo>
                  <a:cubicBezTo>
                    <a:pt x="169" y="176"/>
                    <a:pt x="169" y="176"/>
                    <a:pt x="169" y="176"/>
                  </a:cubicBezTo>
                  <a:cubicBezTo>
                    <a:pt x="175" y="171"/>
                    <a:pt x="175" y="171"/>
                    <a:pt x="175" y="171"/>
                  </a:cubicBezTo>
                  <a:cubicBezTo>
                    <a:pt x="155" y="145"/>
                    <a:pt x="155" y="145"/>
                    <a:pt x="155" y="145"/>
                  </a:cubicBezTo>
                  <a:cubicBezTo>
                    <a:pt x="168" y="130"/>
                    <a:pt x="176" y="110"/>
                    <a:pt x="176" y="88"/>
                  </a:cubicBezTo>
                  <a:cubicBezTo>
                    <a:pt x="176" y="39"/>
                    <a:pt x="137" y="0"/>
                    <a:pt x="88" y="0"/>
                  </a:cubicBezTo>
                  <a:close/>
                  <a:moveTo>
                    <a:pt x="92" y="96"/>
                  </a:moveTo>
                  <a:cubicBezTo>
                    <a:pt x="40" y="96"/>
                    <a:pt x="40" y="96"/>
                    <a:pt x="40" y="96"/>
                  </a:cubicBezTo>
                  <a:cubicBezTo>
                    <a:pt x="40" y="88"/>
                    <a:pt x="40" y="88"/>
                    <a:pt x="40" y="88"/>
                  </a:cubicBezTo>
                  <a:cubicBezTo>
                    <a:pt x="84" y="88"/>
                    <a:pt x="84" y="88"/>
                    <a:pt x="84" y="88"/>
                  </a:cubicBezTo>
                  <a:cubicBezTo>
                    <a:pt x="84" y="24"/>
                    <a:pt x="84" y="24"/>
                    <a:pt x="84" y="24"/>
                  </a:cubicBezTo>
                  <a:cubicBezTo>
                    <a:pt x="92" y="24"/>
                    <a:pt x="92" y="24"/>
                    <a:pt x="92" y="24"/>
                  </a:cubicBezTo>
                  <a:lnTo>
                    <a:pt x="92" y="96"/>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9" name="矩形 8"/>
          <p:cNvSpPr/>
          <p:nvPr/>
        </p:nvSpPr>
        <p:spPr>
          <a:xfrm>
            <a:off x="534794" y="1282927"/>
            <a:ext cx="2583543" cy="4727575"/>
          </a:xfrm>
          <a:prstGeom prst="rect">
            <a:avLst/>
          </a:pr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67455" y="1562107"/>
            <a:ext cx="1610800" cy="1623096"/>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4161257" y="1917595"/>
            <a:ext cx="1023197" cy="912120"/>
          </a:xfrm>
          <a:custGeom>
            <a:avLst/>
            <a:gdLst>
              <a:gd name="connsiteX0" fmla="*/ 46253 w 1207771"/>
              <a:gd name="connsiteY0" fmla="*/ 61417 h 1076657"/>
              <a:gd name="connsiteX1" fmla="*/ 46253 w 1207771"/>
              <a:gd name="connsiteY1" fmla="*/ 643780 h 1076657"/>
              <a:gd name="connsiteX2" fmla="*/ 1161518 w 1207771"/>
              <a:gd name="connsiteY2" fmla="*/ 643780 h 1076657"/>
              <a:gd name="connsiteX3" fmla="*/ 1161518 w 1207771"/>
              <a:gd name="connsiteY3" fmla="*/ 61417 h 1076657"/>
              <a:gd name="connsiteX4" fmla="*/ 42705 w 1207771"/>
              <a:gd name="connsiteY4" fmla="*/ 0 h 1076657"/>
              <a:gd name="connsiteX5" fmla="*/ 1165067 w 1207771"/>
              <a:gd name="connsiteY5" fmla="*/ 0 h 1076657"/>
              <a:gd name="connsiteX6" fmla="*/ 1207771 w 1207771"/>
              <a:gd name="connsiteY6" fmla="*/ 59929 h 1076657"/>
              <a:gd name="connsiteX7" fmla="*/ 1207771 w 1207771"/>
              <a:gd name="connsiteY7" fmla="*/ 800371 h 1076657"/>
              <a:gd name="connsiteX8" fmla="*/ 1165067 w 1207771"/>
              <a:gd name="connsiteY8" fmla="*/ 860299 h 1076657"/>
              <a:gd name="connsiteX9" fmla="*/ 727408 w 1207771"/>
              <a:gd name="connsiteY9" fmla="*/ 860299 h 1076657"/>
              <a:gd name="connsiteX10" fmla="*/ 727408 w 1207771"/>
              <a:gd name="connsiteY10" fmla="*/ 1030433 h 1076657"/>
              <a:gd name="connsiteX11" fmla="*/ 816618 w 1207771"/>
              <a:gd name="connsiteY11" fmla="*/ 1030433 h 1076657"/>
              <a:gd name="connsiteX12" fmla="*/ 816618 w 1207771"/>
              <a:gd name="connsiteY12" fmla="*/ 1076657 h 1076657"/>
              <a:gd name="connsiteX13" fmla="*/ 391153 w 1207771"/>
              <a:gd name="connsiteY13" fmla="*/ 1076657 h 1076657"/>
              <a:gd name="connsiteX14" fmla="*/ 391153 w 1207771"/>
              <a:gd name="connsiteY14" fmla="*/ 1030433 h 1076657"/>
              <a:gd name="connsiteX15" fmla="*/ 480364 w 1207771"/>
              <a:gd name="connsiteY15" fmla="*/ 1030433 h 1076657"/>
              <a:gd name="connsiteX16" fmla="*/ 480364 w 1207771"/>
              <a:gd name="connsiteY16" fmla="*/ 860299 h 1076657"/>
              <a:gd name="connsiteX17" fmla="*/ 42705 w 1207771"/>
              <a:gd name="connsiteY17" fmla="*/ 860299 h 1076657"/>
              <a:gd name="connsiteX18" fmla="*/ 0 w 1207771"/>
              <a:gd name="connsiteY18" fmla="*/ 800371 h 1076657"/>
              <a:gd name="connsiteX19" fmla="*/ 0 w 1207771"/>
              <a:gd name="connsiteY19" fmla="*/ 59929 h 1076657"/>
              <a:gd name="connsiteX20" fmla="*/ 42705 w 1207771"/>
              <a:gd name="connsiteY20" fmla="*/ 0 h 107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7771" h="1076657">
                <a:moveTo>
                  <a:pt x="46253" y="61417"/>
                </a:moveTo>
                <a:lnTo>
                  <a:pt x="46253" y="643780"/>
                </a:lnTo>
                <a:lnTo>
                  <a:pt x="1161518" y="643780"/>
                </a:lnTo>
                <a:lnTo>
                  <a:pt x="1161518" y="61417"/>
                </a:lnTo>
                <a:close/>
                <a:moveTo>
                  <a:pt x="42705" y="0"/>
                </a:moveTo>
                <a:lnTo>
                  <a:pt x="1165067" y="0"/>
                </a:lnTo>
                <a:cubicBezTo>
                  <a:pt x="1188651" y="0"/>
                  <a:pt x="1207771" y="26831"/>
                  <a:pt x="1207771" y="59929"/>
                </a:cubicBezTo>
                <a:lnTo>
                  <a:pt x="1207771" y="800371"/>
                </a:lnTo>
                <a:cubicBezTo>
                  <a:pt x="1207771" y="833468"/>
                  <a:pt x="1188651" y="860299"/>
                  <a:pt x="1165067" y="860299"/>
                </a:cubicBezTo>
                <a:lnTo>
                  <a:pt x="727408" y="860299"/>
                </a:lnTo>
                <a:lnTo>
                  <a:pt x="727408" y="1030433"/>
                </a:lnTo>
                <a:lnTo>
                  <a:pt x="816618" y="1030433"/>
                </a:lnTo>
                <a:lnTo>
                  <a:pt x="816618" y="1076657"/>
                </a:lnTo>
                <a:lnTo>
                  <a:pt x="391153" y="1076657"/>
                </a:lnTo>
                <a:lnTo>
                  <a:pt x="391153" y="1030433"/>
                </a:lnTo>
                <a:lnTo>
                  <a:pt x="480364" y="1030433"/>
                </a:lnTo>
                <a:lnTo>
                  <a:pt x="480364" y="860299"/>
                </a:lnTo>
                <a:lnTo>
                  <a:pt x="42705" y="860299"/>
                </a:lnTo>
                <a:cubicBezTo>
                  <a:pt x="19120" y="860299"/>
                  <a:pt x="0" y="833468"/>
                  <a:pt x="0" y="800371"/>
                </a:cubicBezTo>
                <a:lnTo>
                  <a:pt x="0" y="59929"/>
                </a:lnTo>
                <a:cubicBezTo>
                  <a:pt x="0" y="26831"/>
                  <a:pt x="19120" y="0"/>
                  <a:pt x="4270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矩形 12"/>
          <p:cNvSpPr/>
          <p:nvPr/>
        </p:nvSpPr>
        <p:spPr>
          <a:xfrm>
            <a:off x="3381084" y="1282927"/>
            <a:ext cx="2583543" cy="4727575"/>
          </a:xfrm>
          <a:prstGeom prst="rect">
            <a:avLst/>
          </a:prstGeom>
          <a:noFill/>
          <a:ln w="22225">
            <a:solidFill>
              <a:srgbClr val="EF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713745" y="1562107"/>
            <a:ext cx="1610800" cy="1623096"/>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199444" y="1807954"/>
            <a:ext cx="639402" cy="1131403"/>
            <a:chOff x="2478088" y="922338"/>
            <a:chExt cx="509588" cy="901701"/>
          </a:xfrm>
        </p:grpSpPr>
        <p:sp>
          <p:nvSpPr>
            <p:cNvPr id="17" name="Freeform 14"/>
            <p:cNvSpPr/>
            <p:nvPr/>
          </p:nvSpPr>
          <p:spPr bwMode="auto">
            <a:xfrm>
              <a:off x="2566988" y="922338"/>
              <a:ext cx="330200" cy="631825"/>
            </a:xfrm>
            <a:custGeom>
              <a:avLst/>
              <a:gdLst>
                <a:gd name="T0" fmla="*/ 44 w 88"/>
                <a:gd name="T1" fmla="*/ 168 h 168"/>
                <a:gd name="T2" fmla="*/ 88 w 88"/>
                <a:gd name="T3" fmla="*/ 124 h 168"/>
                <a:gd name="T4" fmla="*/ 88 w 88"/>
                <a:gd name="T5" fmla="*/ 44 h 168"/>
                <a:gd name="T6" fmla="*/ 44 w 88"/>
                <a:gd name="T7" fmla="*/ 0 h 168"/>
                <a:gd name="T8" fmla="*/ 0 w 88"/>
                <a:gd name="T9" fmla="*/ 44 h 168"/>
                <a:gd name="T10" fmla="*/ 0 w 88"/>
                <a:gd name="T11" fmla="*/ 124 h 168"/>
                <a:gd name="T12" fmla="*/ 44 w 8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88" h="168">
                  <a:moveTo>
                    <a:pt x="44" y="168"/>
                  </a:moveTo>
                  <a:cubicBezTo>
                    <a:pt x="69" y="168"/>
                    <a:pt x="88" y="148"/>
                    <a:pt x="88" y="124"/>
                  </a:cubicBezTo>
                  <a:cubicBezTo>
                    <a:pt x="88" y="44"/>
                    <a:pt x="88" y="44"/>
                    <a:pt x="88" y="44"/>
                  </a:cubicBezTo>
                  <a:cubicBezTo>
                    <a:pt x="88" y="20"/>
                    <a:pt x="69" y="0"/>
                    <a:pt x="44" y="0"/>
                  </a:cubicBezTo>
                  <a:cubicBezTo>
                    <a:pt x="20" y="0"/>
                    <a:pt x="0" y="20"/>
                    <a:pt x="0" y="44"/>
                  </a:cubicBezTo>
                  <a:cubicBezTo>
                    <a:pt x="0" y="124"/>
                    <a:pt x="0" y="124"/>
                    <a:pt x="0" y="124"/>
                  </a:cubicBezTo>
                  <a:cubicBezTo>
                    <a:pt x="0" y="148"/>
                    <a:pt x="20" y="168"/>
                    <a:pt x="44" y="16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8" name="Freeform 15"/>
            <p:cNvSpPr/>
            <p:nvPr/>
          </p:nvSpPr>
          <p:spPr bwMode="auto">
            <a:xfrm>
              <a:off x="2478088" y="1238251"/>
              <a:ext cx="509588" cy="585788"/>
            </a:xfrm>
            <a:custGeom>
              <a:avLst/>
              <a:gdLst>
                <a:gd name="T0" fmla="*/ 128 w 136"/>
                <a:gd name="T1" fmla="*/ 0 h 156"/>
                <a:gd name="T2" fmla="*/ 128 w 136"/>
                <a:gd name="T3" fmla="*/ 40 h 156"/>
                <a:gd name="T4" fmla="*/ 68 w 136"/>
                <a:gd name="T5" fmla="*/ 100 h 156"/>
                <a:gd name="T6" fmla="*/ 8 w 136"/>
                <a:gd name="T7" fmla="*/ 40 h 156"/>
                <a:gd name="T8" fmla="*/ 8 w 136"/>
                <a:gd name="T9" fmla="*/ 0 h 156"/>
                <a:gd name="T10" fmla="*/ 0 w 136"/>
                <a:gd name="T11" fmla="*/ 0 h 156"/>
                <a:gd name="T12" fmla="*/ 0 w 136"/>
                <a:gd name="T13" fmla="*/ 40 h 156"/>
                <a:gd name="T14" fmla="*/ 65 w 136"/>
                <a:gd name="T15" fmla="*/ 108 h 156"/>
                <a:gd name="T16" fmla="*/ 64 w 136"/>
                <a:gd name="T17" fmla="*/ 108 h 156"/>
                <a:gd name="T18" fmla="*/ 64 w 136"/>
                <a:gd name="T19" fmla="*/ 148 h 156"/>
                <a:gd name="T20" fmla="*/ 28 w 136"/>
                <a:gd name="T21" fmla="*/ 148 h 156"/>
                <a:gd name="T22" fmla="*/ 28 w 136"/>
                <a:gd name="T23" fmla="*/ 156 h 156"/>
                <a:gd name="T24" fmla="*/ 108 w 136"/>
                <a:gd name="T25" fmla="*/ 156 h 156"/>
                <a:gd name="T26" fmla="*/ 108 w 136"/>
                <a:gd name="T27" fmla="*/ 148 h 156"/>
                <a:gd name="T28" fmla="*/ 72 w 136"/>
                <a:gd name="T29" fmla="*/ 148 h 156"/>
                <a:gd name="T30" fmla="*/ 72 w 136"/>
                <a:gd name="T31" fmla="*/ 108 h 156"/>
                <a:gd name="T32" fmla="*/ 72 w 136"/>
                <a:gd name="T33" fmla="*/ 108 h 156"/>
                <a:gd name="T34" fmla="*/ 136 w 136"/>
                <a:gd name="T35" fmla="*/ 40 h 156"/>
                <a:gd name="T36" fmla="*/ 136 w 136"/>
                <a:gd name="T37" fmla="*/ 0 h 156"/>
                <a:gd name="T38" fmla="*/ 128 w 136"/>
                <a:gd name="T39"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6" h="156">
                  <a:moveTo>
                    <a:pt x="128" y="0"/>
                  </a:moveTo>
                  <a:cubicBezTo>
                    <a:pt x="128" y="40"/>
                    <a:pt x="128" y="40"/>
                    <a:pt x="128" y="40"/>
                  </a:cubicBezTo>
                  <a:cubicBezTo>
                    <a:pt x="128" y="73"/>
                    <a:pt x="101" y="100"/>
                    <a:pt x="68" y="100"/>
                  </a:cubicBezTo>
                  <a:cubicBezTo>
                    <a:pt x="35" y="100"/>
                    <a:pt x="8" y="73"/>
                    <a:pt x="8" y="40"/>
                  </a:cubicBezTo>
                  <a:cubicBezTo>
                    <a:pt x="8" y="0"/>
                    <a:pt x="8" y="0"/>
                    <a:pt x="8" y="0"/>
                  </a:cubicBezTo>
                  <a:cubicBezTo>
                    <a:pt x="0" y="0"/>
                    <a:pt x="0" y="0"/>
                    <a:pt x="0" y="0"/>
                  </a:cubicBezTo>
                  <a:cubicBezTo>
                    <a:pt x="0" y="40"/>
                    <a:pt x="0" y="40"/>
                    <a:pt x="0" y="40"/>
                  </a:cubicBezTo>
                  <a:cubicBezTo>
                    <a:pt x="0" y="76"/>
                    <a:pt x="29" y="106"/>
                    <a:pt x="65" y="108"/>
                  </a:cubicBezTo>
                  <a:cubicBezTo>
                    <a:pt x="64" y="108"/>
                    <a:pt x="64" y="108"/>
                    <a:pt x="64" y="108"/>
                  </a:cubicBezTo>
                  <a:cubicBezTo>
                    <a:pt x="64" y="148"/>
                    <a:pt x="64" y="148"/>
                    <a:pt x="64" y="148"/>
                  </a:cubicBezTo>
                  <a:cubicBezTo>
                    <a:pt x="28" y="148"/>
                    <a:pt x="28" y="148"/>
                    <a:pt x="28" y="148"/>
                  </a:cubicBezTo>
                  <a:cubicBezTo>
                    <a:pt x="28" y="156"/>
                    <a:pt x="28" y="156"/>
                    <a:pt x="28" y="156"/>
                  </a:cubicBezTo>
                  <a:cubicBezTo>
                    <a:pt x="108" y="156"/>
                    <a:pt x="108" y="156"/>
                    <a:pt x="108" y="156"/>
                  </a:cubicBezTo>
                  <a:cubicBezTo>
                    <a:pt x="108" y="148"/>
                    <a:pt x="108" y="148"/>
                    <a:pt x="108" y="148"/>
                  </a:cubicBezTo>
                  <a:cubicBezTo>
                    <a:pt x="72" y="148"/>
                    <a:pt x="72" y="148"/>
                    <a:pt x="72" y="148"/>
                  </a:cubicBezTo>
                  <a:cubicBezTo>
                    <a:pt x="72" y="108"/>
                    <a:pt x="72" y="108"/>
                    <a:pt x="72" y="108"/>
                  </a:cubicBezTo>
                  <a:cubicBezTo>
                    <a:pt x="72" y="108"/>
                    <a:pt x="72" y="108"/>
                    <a:pt x="72" y="108"/>
                  </a:cubicBezTo>
                  <a:cubicBezTo>
                    <a:pt x="108" y="106"/>
                    <a:pt x="136" y="76"/>
                    <a:pt x="136" y="40"/>
                  </a:cubicBezTo>
                  <a:cubicBezTo>
                    <a:pt x="136" y="0"/>
                    <a:pt x="136" y="0"/>
                    <a:pt x="136" y="0"/>
                  </a:cubicBezTo>
                  <a:lnTo>
                    <a:pt x="128"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9" name="矩形 18"/>
          <p:cNvSpPr/>
          <p:nvPr/>
        </p:nvSpPr>
        <p:spPr>
          <a:xfrm>
            <a:off x="6227374" y="1282927"/>
            <a:ext cx="2583543" cy="4727575"/>
          </a:xfrm>
          <a:prstGeom prst="rect">
            <a:avLst/>
          </a:pr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560034" y="1562107"/>
            <a:ext cx="1610800" cy="1623096"/>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9835619" y="2034260"/>
            <a:ext cx="1059630" cy="678789"/>
            <a:chOff x="2384425" y="2511426"/>
            <a:chExt cx="750888" cy="481013"/>
          </a:xfrm>
        </p:grpSpPr>
        <p:sp>
          <p:nvSpPr>
            <p:cNvPr id="23" name="Freeform 55"/>
            <p:cNvSpPr/>
            <p:nvPr/>
          </p:nvSpPr>
          <p:spPr bwMode="auto">
            <a:xfrm>
              <a:off x="2384425" y="2522538"/>
              <a:ext cx="225425" cy="452438"/>
            </a:xfrm>
            <a:custGeom>
              <a:avLst/>
              <a:gdLst>
                <a:gd name="T0" fmla="*/ 142 w 142"/>
                <a:gd name="T1" fmla="*/ 142 h 285"/>
                <a:gd name="T2" fmla="*/ 0 w 142"/>
                <a:gd name="T3" fmla="*/ 0 h 285"/>
                <a:gd name="T4" fmla="*/ 0 w 142"/>
                <a:gd name="T5" fmla="*/ 285 h 285"/>
                <a:gd name="T6" fmla="*/ 142 w 142"/>
                <a:gd name="T7" fmla="*/ 142 h 285"/>
              </a:gdLst>
              <a:ahLst/>
              <a:cxnLst>
                <a:cxn ang="0">
                  <a:pos x="T0" y="T1"/>
                </a:cxn>
                <a:cxn ang="0">
                  <a:pos x="T2" y="T3"/>
                </a:cxn>
                <a:cxn ang="0">
                  <a:pos x="T4" y="T5"/>
                </a:cxn>
                <a:cxn ang="0">
                  <a:pos x="T6" y="T7"/>
                </a:cxn>
              </a:cxnLst>
              <a:rect l="0" t="0" r="r" b="b"/>
              <a:pathLst>
                <a:path w="142" h="285">
                  <a:moveTo>
                    <a:pt x="142" y="142"/>
                  </a:moveTo>
                  <a:lnTo>
                    <a:pt x="0" y="0"/>
                  </a:lnTo>
                  <a:lnTo>
                    <a:pt x="0" y="285"/>
                  </a:lnTo>
                  <a:lnTo>
                    <a:pt x="142" y="14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56"/>
            <p:cNvSpPr/>
            <p:nvPr/>
          </p:nvSpPr>
          <p:spPr bwMode="auto">
            <a:xfrm>
              <a:off x="2417763" y="2511426"/>
              <a:ext cx="687388" cy="334963"/>
            </a:xfrm>
            <a:custGeom>
              <a:avLst/>
              <a:gdLst>
                <a:gd name="T0" fmla="*/ 98 w 183"/>
                <a:gd name="T1" fmla="*/ 85 h 89"/>
                <a:gd name="T2" fmla="*/ 183 w 183"/>
                <a:gd name="T3" fmla="*/ 0 h 89"/>
                <a:gd name="T4" fmla="*/ 0 w 183"/>
                <a:gd name="T5" fmla="*/ 0 h 89"/>
                <a:gd name="T6" fmla="*/ 85 w 183"/>
                <a:gd name="T7" fmla="*/ 85 h 89"/>
                <a:gd name="T8" fmla="*/ 98 w 183"/>
                <a:gd name="T9" fmla="*/ 85 h 89"/>
              </a:gdLst>
              <a:ahLst/>
              <a:cxnLst>
                <a:cxn ang="0">
                  <a:pos x="T0" y="T1"/>
                </a:cxn>
                <a:cxn ang="0">
                  <a:pos x="T2" y="T3"/>
                </a:cxn>
                <a:cxn ang="0">
                  <a:pos x="T4" y="T5"/>
                </a:cxn>
                <a:cxn ang="0">
                  <a:pos x="T6" y="T7"/>
                </a:cxn>
                <a:cxn ang="0">
                  <a:pos x="T8" y="T9"/>
                </a:cxn>
              </a:cxnLst>
              <a:rect l="0" t="0" r="r" b="b"/>
              <a:pathLst>
                <a:path w="183" h="89">
                  <a:moveTo>
                    <a:pt x="98" y="85"/>
                  </a:moveTo>
                  <a:cubicBezTo>
                    <a:pt x="183" y="0"/>
                    <a:pt x="183" y="0"/>
                    <a:pt x="183" y="0"/>
                  </a:cubicBezTo>
                  <a:cubicBezTo>
                    <a:pt x="0" y="0"/>
                    <a:pt x="0" y="0"/>
                    <a:pt x="0" y="0"/>
                  </a:cubicBezTo>
                  <a:cubicBezTo>
                    <a:pt x="85" y="85"/>
                    <a:pt x="85" y="85"/>
                    <a:pt x="85" y="85"/>
                  </a:cubicBezTo>
                  <a:cubicBezTo>
                    <a:pt x="88" y="89"/>
                    <a:pt x="95" y="89"/>
                    <a:pt x="98" y="8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Freeform 57"/>
            <p:cNvSpPr/>
            <p:nvPr/>
          </p:nvSpPr>
          <p:spPr bwMode="auto">
            <a:xfrm>
              <a:off x="2411413" y="2771776"/>
              <a:ext cx="701675" cy="220663"/>
            </a:xfrm>
            <a:custGeom>
              <a:avLst/>
              <a:gdLst>
                <a:gd name="T0" fmla="*/ 128 w 187"/>
                <a:gd name="T1" fmla="*/ 0 h 59"/>
                <a:gd name="T2" fmla="*/ 106 w 187"/>
                <a:gd name="T3" fmla="*/ 22 h 59"/>
                <a:gd name="T4" fmla="*/ 93 w 187"/>
                <a:gd name="T5" fmla="*/ 27 h 59"/>
                <a:gd name="T6" fmla="*/ 81 w 187"/>
                <a:gd name="T7" fmla="*/ 22 h 59"/>
                <a:gd name="T8" fmla="*/ 59 w 187"/>
                <a:gd name="T9" fmla="*/ 0 h 59"/>
                <a:gd name="T10" fmla="*/ 0 w 187"/>
                <a:gd name="T11" fmla="*/ 59 h 59"/>
                <a:gd name="T12" fmla="*/ 187 w 187"/>
                <a:gd name="T13" fmla="*/ 59 h 59"/>
                <a:gd name="T14" fmla="*/ 128 w 187"/>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7" h="59">
                  <a:moveTo>
                    <a:pt x="128" y="0"/>
                  </a:moveTo>
                  <a:cubicBezTo>
                    <a:pt x="106" y="22"/>
                    <a:pt x="106" y="22"/>
                    <a:pt x="106" y="22"/>
                  </a:cubicBezTo>
                  <a:cubicBezTo>
                    <a:pt x="102" y="25"/>
                    <a:pt x="98" y="27"/>
                    <a:pt x="93" y="27"/>
                  </a:cubicBezTo>
                  <a:cubicBezTo>
                    <a:pt x="89" y="27"/>
                    <a:pt x="84" y="25"/>
                    <a:pt x="81" y="22"/>
                  </a:cubicBezTo>
                  <a:cubicBezTo>
                    <a:pt x="59" y="0"/>
                    <a:pt x="59" y="0"/>
                    <a:pt x="59" y="0"/>
                  </a:cubicBezTo>
                  <a:cubicBezTo>
                    <a:pt x="0" y="59"/>
                    <a:pt x="0" y="59"/>
                    <a:pt x="0" y="59"/>
                  </a:cubicBezTo>
                  <a:cubicBezTo>
                    <a:pt x="187" y="59"/>
                    <a:pt x="187" y="59"/>
                    <a:pt x="187" y="59"/>
                  </a:cubicBezTo>
                  <a:lnTo>
                    <a:pt x="128"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6" name="Freeform 58"/>
            <p:cNvSpPr/>
            <p:nvPr/>
          </p:nvSpPr>
          <p:spPr bwMode="auto">
            <a:xfrm>
              <a:off x="2914650" y="2522538"/>
              <a:ext cx="220663" cy="452438"/>
            </a:xfrm>
            <a:custGeom>
              <a:avLst/>
              <a:gdLst>
                <a:gd name="T0" fmla="*/ 0 w 139"/>
                <a:gd name="T1" fmla="*/ 142 h 285"/>
                <a:gd name="T2" fmla="*/ 139 w 139"/>
                <a:gd name="T3" fmla="*/ 285 h 285"/>
                <a:gd name="T4" fmla="*/ 139 w 139"/>
                <a:gd name="T5" fmla="*/ 0 h 285"/>
                <a:gd name="T6" fmla="*/ 0 w 139"/>
                <a:gd name="T7" fmla="*/ 142 h 285"/>
              </a:gdLst>
              <a:ahLst/>
              <a:cxnLst>
                <a:cxn ang="0">
                  <a:pos x="T0" y="T1"/>
                </a:cxn>
                <a:cxn ang="0">
                  <a:pos x="T2" y="T3"/>
                </a:cxn>
                <a:cxn ang="0">
                  <a:pos x="T4" y="T5"/>
                </a:cxn>
                <a:cxn ang="0">
                  <a:pos x="T6" y="T7"/>
                </a:cxn>
              </a:cxnLst>
              <a:rect l="0" t="0" r="r" b="b"/>
              <a:pathLst>
                <a:path w="139" h="285">
                  <a:moveTo>
                    <a:pt x="0" y="142"/>
                  </a:moveTo>
                  <a:lnTo>
                    <a:pt x="139" y="285"/>
                  </a:lnTo>
                  <a:lnTo>
                    <a:pt x="139" y="0"/>
                  </a:lnTo>
                  <a:lnTo>
                    <a:pt x="0" y="14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7" name="矩形 26"/>
          <p:cNvSpPr/>
          <p:nvPr/>
        </p:nvSpPr>
        <p:spPr>
          <a:xfrm>
            <a:off x="9073663" y="1282927"/>
            <a:ext cx="2583543" cy="4727575"/>
          </a:xfrm>
          <a:prstGeom prst="rect">
            <a:avLst/>
          </a:prstGeom>
          <a:noFill/>
          <a:ln w="22225">
            <a:solidFill>
              <a:srgbClr val="EF53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923335" y="3901642"/>
            <a:ext cx="1806460" cy="584775"/>
          </a:xfrm>
          <a:prstGeom prst="rect">
            <a:avLst/>
          </a:prstGeom>
          <a:noFill/>
        </p:spPr>
        <p:txBody>
          <a:bodyPr wrap="square" rtlCol="0">
            <a:spAutoFit/>
          </a:bodyPr>
          <a:lstStyle/>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41787" y="3340660"/>
            <a:ext cx="1769556"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0" name="文本框 29"/>
          <p:cNvSpPr txBox="1"/>
          <p:nvPr/>
        </p:nvSpPr>
        <p:spPr>
          <a:xfrm>
            <a:off x="3788077" y="3340660"/>
            <a:ext cx="1769556"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1" name="矩形 30"/>
          <p:cNvSpPr/>
          <p:nvPr/>
        </p:nvSpPr>
        <p:spPr>
          <a:xfrm>
            <a:off x="3769625" y="5192002"/>
            <a:ext cx="1806460" cy="566057"/>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615915" y="3901642"/>
            <a:ext cx="1806460" cy="584775"/>
          </a:xfrm>
          <a:prstGeom prst="rect">
            <a:avLst/>
          </a:prstGeom>
          <a:noFill/>
        </p:spPr>
        <p:txBody>
          <a:bodyPr wrap="square" rtlCol="0">
            <a:spAutoFit/>
          </a:bodyPr>
          <a:lstStyle/>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634367" y="3340660"/>
            <a:ext cx="1769556"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4" name="矩形 33"/>
          <p:cNvSpPr/>
          <p:nvPr/>
        </p:nvSpPr>
        <p:spPr>
          <a:xfrm>
            <a:off x="6615915" y="5192002"/>
            <a:ext cx="1806460" cy="56605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9462204" y="3901642"/>
            <a:ext cx="1806460" cy="584775"/>
          </a:xfrm>
          <a:prstGeom prst="rect">
            <a:avLst/>
          </a:prstGeom>
          <a:noFill/>
        </p:spPr>
        <p:txBody>
          <a:bodyPr wrap="square" rtlCol="0">
            <a:spAutoFit/>
          </a:bodyPr>
          <a:lstStyle/>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9480656" y="3340660"/>
            <a:ext cx="1769556" cy="369332"/>
          </a:xfrm>
          <a:prstGeom prst="rect">
            <a:avLst/>
          </a:prstGeom>
          <a:noFill/>
        </p:spPr>
        <p:txBody>
          <a:bodyPr wrap="squar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sp>
        <p:nvSpPr>
          <p:cNvPr id="37" name="矩形 36"/>
          <p:cNvSpPr/>
          <p:nvPr/>
        </p:nvSpPr>
        <p:spPr>
          <a:xfrm>
            <a:off x="9462204" y="5192002"/>
            <a:ext cx="1806460" cy="566057"/>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923335" y="5192002"/>
            <a:ext cx="1806460" cy="566057"/>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1245195" y="5290364"/>
            <a:ext cx="1162740"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¥1000</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4091485" y="5290364"/>
            <a:ext cx="1162740"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¥2000</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937775" y="5290364"/>
            <a:ext cx="1162740"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¥3000</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9784064" y="5290364"/>
            <a:ext cx="1162740" cy="369332"/>
          </a:xfrm>
          <a:prstGeom prst="rect">
            <a:avLst/>
          </a:prstGeom>
          <a:noFill/>
        </p:spPr>
        <p:txBody>
          <a:bodyPr wrap="square" rtlCol="0">
            <a:spAutoFit/>
          </a:bodyPr>
          <a:lstStyle/>
          <a:p>
            <a:pPr algn="ctr"/>
            <a:r>
              <a:rPr lang="en-US" altLang="zh-CN" dirty="0" smtClean="0">
                <a:solidFill>
                  <a:schemeClr val="bg1"/>
                </a:solidFill>
                <a:latin typeface="微软雅黑" panose="020B0503020204020204" pitchFamily="34" charset="-122"/>
                <a:ea typeface="微软雅黑" panose="020B0503020204020204" pitchFamily="34" charset="-122"/>
              </a:rPr>
              <a:t>¥4000</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759527" y="3901642"/>
            <a:ext cx="1806460" cy="584775"/>
          </a:xfrm>
          <a:prstGeom prst="rect">
            <a:avLst/>
          </a:prstGeom>
          <a:noFill/>
        </p:spPr>
        <p:txBody>
          <a:bodyPr wrap="square" rtlCol="0">
            <a:spAutoFit/>
          </a:bodyPr>
          <a:lstStyle/>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lumMod val="65000"/>
                  </a:schemeClr>
                </a:solidFill>
                <a:latin typeface="微软雅黑" panose="020B0503020204020204" pitchFamily="34" charset="-122"/>
                <a:ea typeface="微软雅黑" panose="020B0503020204020204" pitchFamily="34" charset="-122"/>
              </a:rPr>
              <a:t>输入描述文字</a:t>
            </a:r>
            <a:endParaRPr lang="en-US" altLang="zh-CN" sz="1600" dirty="0" smtClean="0">
              <a:solidFill>
                <a:schemeClr val="bg1">
                  <a:lumMod val="6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
          <p:cNvSpPr/>
          <p:nvPr/>
        </p:nvSpPr>
        <p:spPr>
          <a:xfrm>
            <a:off x="1067423" y="2213997"/>
            <a:ext cx="504056" cy="3168352"/>
          </a:xfrm>
          <a:custGeom>
            <a:avLst/>
            <a:gdLst/>
            <a:ahLst/>
            <a:cxnLst/>
            <a:rect l="l" t="t" r="r" b="b"/>
            <a:pathLst>
              <a:path w="504056" h="3168352">
                <a:moveTo>
                  <a:pt x="432048" y="0"/>
                </a:moveTo>
                <a:lnTo>
                  <a:pt x="504056" y="0"/>
                </a:lnTo>
                <a:lnTo>
                  <a:pt x="504056" y="1152128"/>
                </a:lnTo>
                <a:lnTo>
                  <a:pt x="504056" y="3168352"/>
                </a:lnTo>
                <a:lnTo>
                  <a:pt x="432048" y="3168352"/>
                </a:lnTo>
                <a:lnTo>
                  <a:pt x="0" y="3168352"/>
                </a:lnTo>
                <a:lnTo>
                  <a:pt x="0" y="1152128"/>
                </a:lnTo>
                <a:lnTo>
                  <a:pt x="432048" y="1152128"/>
                </a:lnTo>
                <a:close/>
              </a:path>
            </a:pathLst>
          </a:custGeom>
          <a:solidFill>
            <a:srgbClr val="EF5350"/>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5" name="TextBox 6"/>
          <p:cNvSpPr txBox="1"/>
          <p:nvPr/>
        </p:nvSpPr>
        <p:spPr>
          <a:xfrm>
            <a:off x="1100975" y="3625557"/>
            <a:ext cx="461665" cy="1477328"/>
          </a:xfrm>
          <a:prstGeom prst="rect">
            <a:avLst/>
          </a:prstGeom>
          <a:noFill/>
        </p:spPr>
        <p:txBody>
          <a:bodyPr vert="eaVert" wrap="none" rtlCol="0">
            <a:spAutoFit/>
          </a:bodyPr>
          <a:lstStyle/>
          <a:p>
            <a:r>
              <a:rPr lang="zh-CN" altLang="en-US" dirty="0" smtClean="0">
                <a:solidFill>
                  <a:prstClr val="white"/>
                </a:solidFill>
                <a:latin typeface="微软雅黑" panose="020B0503020204020204" pitchFamily="34" charset="-122"/>
                <a:ea typeface="微软雅黑" panose="020B0503020204020204" pitchFamily="34" charset="-122"/>
              </a:rPr>
              <a:t>单击添加标题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6" name="TextBox 7"/>
          <p:cNvSpPr txBox="1"/>
          <p:nvPr/>
        </p:nvSpPr>
        <p:spPr>
          <a:xfrm>
            <a:off x="923407" y="2141992"/>
            <a:ext cx="606256" cy="1200329"/>
          </a:xfrm>
          <a:prstGeom prst="rect">
            <a:avLst/>
          </a:prstGeom>
          <a:noFill/>
        </p:spPr>
        <p:txBody>
          <a:bodyPr wrap="none" rtlCol="0">
            <a:spAutoFit/>
          </a:bodyPr>
          <a:lstStyle/>
          <a:p>
            <a:r>
              <a:rPr lang="en-US" altLang="zh-CN" sz="7200" dirty="0">
                <a:solidFill>
                  <a:srgbClr val="EF5350"/>
                </a:solidFill>
                <a:latin typeface="Arial Narrow" panose="020B0606020202030204" pitchFamily="34" charset="0"/>
              </a:rPr>
              <a:t>1</a:t>
            </a:r>
            <a:endParaRPr lang="zh-CN" altLang="en-US" sz="7200" dirty="0">
              <a:solidFill>
                <a:srgbClr val="EF5350"/>
              </a:solidFill>
              <a:latin typeface="Arial Narrow" panose="020B0606020202030204" pitchFamily="34" charset="0"/>
            </a:endParaRPr>
          </a:p>
        </p:txBody>
      </p:sp>
      <p:sp>
        <p:nvSpPr>
          <p:cNvPr id="7" name="TextBox 8"/>
          <p:cNvSpPr txBox="1"/>
          <p:nvPr/>
        </p:nvSpPr>
        <p:spPr>
          <a:xfrm>
            <a:off x="1697775" y="3152244"/>
            <a:ext cx="944605" cy="246221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1"/>
          <p:cNvSpPr/>
          <p:nvPr/>
        </p:nvSpPr>
        <p:spPr>
          <a:xfrm>
            <a:off x="5387903" y="2213997"/>
            <a:ext cx="504056" cy="3168352"/>
          </a:xfrm>
          <a:custGeom>
            <a:avLst/>
            <a:gdLst/>
            <a:ahLst/>
            <a:cxnLst/>
            <a:rect l="l" t="t" r="r" b="b"/>
            <a:pathLst>
              <a:path w="504056" h="3168352">
                <a:moveTo>
                  <a:pt x="432048" y="0"/>
                </a:moveTo>
                <a:lnTo>
                  <a:pt x="504056" y="0"/>
                </a:lnTo>
                <a:lnTo>
                  <a:pt x="504056" y="1152128"/>
                </a:lnTo>
                <a:lnTo>
                  <a:pt x="504056" y="3168352"/>
                </a:lnTo>
                <a:lnTo>
                  <a:pt x="432048" y="3168352"/>
                </a:lnTo>
                <a:lnTo>
                  <a:pt x="0" y="3168352"/>
                </a:lnTo>
                <a:lnTo>
                  <a:pt x="0" y="1152128"/>
                </a:lnTo>
                <a:lnTo>
                  <a:pt x="432048" y="1152128"/>
                </a:lnTo>
                <a:close/>
              </a:path>
            </a:pathLst>
          </a:custGeom>
          <a:solidFill>
            <a:srgbClr val="EF5350"/>
          </a:solidFill>
          <a:ln w="31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0" name="TextBox 14"/>
          <p:cNvSpPr txBox="1"/>
          <p:nvPr/>
        </p:nvSpPr>
        <p:spPr>
          <a:xfrm>
            <a:off x="5409098" y="3623671"/>
            <a:ext cx="461665" cy="1477328"/>
          </a:xfrm>
          <a:prstGeom prst="rect">
            <a:avLst/>
          </a:prstGeom>
          <a:noFill/>
        </p:spPr>
        <p:txBody>
          <a:bodyPr vert="eaVert" wrap="non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单击添加标题</a:t>
            </a:r>
          </a:p>
        </p:txBody>
      </p:sp>
      <p:sp>
        <p:nvSpPr>
          <p:cNvPr id="11" name="TextBox 15"/>
          <p:cNvSpPr txBox="1"/>
          <p:nvPr/>
        </p:nvSpPr>
        <p:spPr>
          <a:xfrm>
            <a:off x="5243887" y="2141992"/>
            <a:ext cx="606256" cy="1200329"/>
          </a:xfrm>
          <a:prstGeom prst="rect">
            <a:avLst/>
          </a:prstGeom>
          <a:noFill/>
        </p:spPr>
        <p:txBody>
          <a:bodyPr wrap="none" rtlCol="0">
            <a:spAutoFit/>
          </a:bodyPr>
          <a:lstStyle>
            <a:defPPr>
              <a:defRPr lang="zh-CN"/>
            </a:defPPr>
            <a:lvl1pPr>
              <a:defRPr sz="7200">
                <a:solidFill>
                  <a:schemeClr val="accent3">
                    <a:lumMod val="75000"/>
                  </a:schemeClr>
                </a:solidFill>
                <a:latin typeface="Arial Narrow" panose="020B0606020202030204" pitchFamily="34" charset="0"/>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7200" b="0" i="0" u="none" strike="noStrike" kern="0" cap="none" spc="0" normalizeH="0" baseline="0" noProof="0" dirty="0">
                <a:ln>
                  <a:noFill/>
                </a:ln>
                <a:solidFill>
                  <a:srgbClr val="EF5350"/>
                </a:solidFill>
                <a:effectLst/>
                <a:uLnTx/>
                <a:uFillTx/>
                <a:latin typeface="Arial Narrow" panose="020B0606020202030204" pitchFamily="34" charset="0"/>
              </a:rPr>
              <a:t>3</a:t>
            </a:r>
            <a:endParaRPr kumimoji="0" lang="zh-CN" altLang="en-US" sz="7200" b="0" i="0" u="none" strike="noStrike" kern="0" cap="none" spc="0" normalizeH="0" baseline="0" noProof="0" dirty="0">
              <a:ln>
                <a:noFill/>
              </a:ln>
              <a:solidFill>
                <a:srgbClr val="EF5350"/>
              </a:solidFill>
              <a:effectLst/>
              <a:uLnTx/>
              <a:uFillTx/>
              <a:latin typeface="Arial Narrow" panose="020B0606020202030204" pitchFamily="34" charset="0"/>
            </a:endParaRPr>
          </a:p>
        </p:txBody>
      </p:sp>
      <p:sp>
        <p:nvSpPr>
          <p:cNvPr id="12" name="TextBox 8"/>
          <p:cNvSpPr txBox="1"/>
          <p:nvPr/>
        </p:nvSpPr>
        <p:spPr>
          <a:xfrm>
            <a:off x="6003210" y="3152244"/>
            <a:ext cx="944605" cy="246221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
          <p:cNvSpPr/>
          <p:nvPr/>
        </p:nvSpPr>
        <p:spPr>
          <a:xfrm>
            <a:off x="3227663" y="2213997"/>
            <a:ext cx="504056" cy="3168352"/>
          </a:xfrm>
          <a:custGeom>
            <a:avLst/>
            <a:gdLst/>
            <a:ahLst/>
            <a:cxnLst/>
            <a:rect l="l" t="t" r="r" b="b"/>
            <a:pathLst>
              <a:path w="504056" h="3168352">
                <a:moveTo>
                  <a:pt x="432048" y="0"/>
                </a:moveTo>
                <a:lnTo>
                  <a:pt x="504056" y="0"/>
                </a:lnTo>
                <a:lnTo>
                  <a:pt x="504056" y="1152128"/>
                </a:lnTo>
                <a:lnTo>
                  <a:pt x="504056" y="3168352"/>
                </a:lnTo>
                <a:lnTo>
                  <a:pt x="432048" y="3168352"/>
                </a:lnTo>
                <a:lnTo>
                  <a:pt x="0" y="3168352"/>
                </a:lnTo>
                <a:lnTo>
                  <a:pt x="0" y="1152128"/>
                </a:lnTo>
                <a:lnTo>
                  <a:pt x="432048" y="1152128"/>
                </a:lnTo>
                <a:close/>
              </a:path>
            </a:pathLst>
          </a:custGeom>
          <a:solidFill>
            <a:srgbClr val="404040"/>
          </a:solidFill>
          <a:ln w="19050" cap="flat" cmpd="sng" algn="ctr">
            <a:no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15" name="TextBox 10"/>
          <p:cNvSpPr txBox="1"/>
          <p:nvPr/>
        </p:nvSpPr>
        <p:spPr>
          <a:xfrm>
            <a:off x="3270054" y="3623671"/>
            <a:ext cx="461665" cy="1477328"/>
          </a:xfrm>
          <a:prstGeom prst="rect">
            <a:avLst/>
          </a:prstGeom>
          <a:noFill/>
        </p:spPr>
        <p:txBody>
          <a:bodyPr vert="eaVert" wrap="non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单击添加标题</a:t>
            </a:r>
          </a:p>
        </p:txBody>
      </p:sp>
      <p:sp>
        <p:nvSpPr>
          <p:cNvPr id="16" name="TextBox 11"/>
          <p:cNvSpPr txBox="1"/>
          <p:nvPr/>
        </p:nvSpPr>
        <p:spPr>
          <a:xfrm>
            <a:off x="3083647" y="2141992"/>
            <a:ext cx="606256" cy="1200329"/>
          </a:xfrm>
          <a:prstGeom prst="rect">
            <a:avLst/>
          </a:prstGeom>
          <a:noFill/>
        </p:spPr>
        <p:txBody>
          <a:bodyPr wrap="none" rtlCol="0">
            <a:spAutoFit/>
          </a:bodyPr>
          <a:lstStyle/>
          <a:p>
            <a:r>
              <a:rPr lang="en-US" altLang="zh-CN" sz="7200" dirty="0">
                <a:solidFill>
                  <a:srgbClr val="404040"/>
                </a:solidFill>
                <a:latin typeface="Arial Narrow" panose="020B0606020202030204" pitchFamily="34" charset="0"/>
              </a:rPr>
              <a:t>2</a:t>
            </a:r>
            <a:endParaRPr lang="zh-CN" altLang="en-US" sz="7200" dirty="0">
              <a:solidFill>
                <a:srgbClr val="404040"/>
              </a:solidFill>
              <a:latin typeface="Arial Narrow" panose="020B0606020202030204" pitchFamily="34" charset="0"/>
            </a:endParaRPr>
          </a:p>
        </p:txBody>
      </p:sp>
      <p:sp>
        <p:nvSpPr>
          <p:cNvPr id="17" name="TextBox 8"/>
          <p:cNvSpPr txBox="1"/>
          <p:nvPr/>
        </p:nvSpPr>
        <p:spPr>
          <a:xfrm>
            <a:off x="3875981" y="3195862"/>
            <a:ext cx="944605" cy="246221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
          <p:cNvSpPr/>
          <p:nvPr/>
        </p:nvSpPr>
        <p:spPr>
          <a:xfrm>
            <a:off x="7548143" y="2213997"/>
            <a:ext cx="504056" cy="3168352"/>
          </a:xfrm>
          <a:custGeom>
            <a:avLst/>
            <a:gdLst/>
            <a:ahLst/>
            <a:cxnLst/>
            <a:rect l="l" t="t" r="r" b="b"/>
            <a:pathLst>
              <a:path w="504056" h="3168352">
                <a:moveTo>
                  <a:pt x="432048" y="0"/>
                </a:moveTo>
                <a:lnTo>
                  <a:pt x="504056" y="0"/>
                </a:lnTo>
                <a:lnTo>
                  <a:pt x="504056" y="1152128"/>
                </a:lnTo>
                <a:lnTo>
                  <a:pt x="504056" y="3168352"/>
                </a:lnTo>
                <a:lnTo>
                  <a:pt x="432048" y="3168352"/>
                </a:lnTo>
                <a:lnTo>
                  <a:pt x="0" y="3168352"/>
                </a:lnTo>
                <a:lnTo>
                  <a:pt x="0" y="1152128"/>
                </a:lnTo>
                <a:lnTo>
                  <a:pt x="432048" y="1152128"/>
                </a:lnTo>
                <a:close/>
              </a:path>
            </a:pathLst>
          </a:custGeom>
          <a:solidFill>
            <a:srgbClr val="404040"/>
          </a:solidFill>
          <a:ln w="19050" cap="flat" cmpd="sng" algn="ctr">
            <a:no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20" name="TextBox 18"/>
          <p:cNvSpPr txBox="1"/>
          <p:nvPr/>
        </p:nvSpPr>
        <p:spPr>
          <a:xfrm>
            <a:off x="7569338" y="3623671"/>
            <a:ext cx="461665" cy="1477328"/>
          </a:xfrm>
          <a:prstGeom prst="rect">
            <a:avLst/>
          </a:prstGeom>
          <a:noFill/>
        </p:spPr>
        <p:txBody>
          <a:bodyPr vert="eaVert" wrap="non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单击添加标题</a:t>
            </a:r>
          </a:p>
        </p:txBody>
      </p:sp>
      <p:sp>
        <p:nvSpPr>
          <p:cNvPr id="21" name="TextBox 19"/>
          <p:cNvSpPr txBox="1"/>
          <p:nvPr/>
        </p:nvSpPr>
        <p:spPr>
          <a:xfrm>
            <a:off x="7404127" y="2141992"/>
            <a:ext cx="606256" cy="1200329"/>
          </a:xfrm>
          <a:prstGeom prst="rect">
            <a:avLst/>
          </a:prstGeom>
          <a:noFill/>
        </p:spPr>
        <p:txBody>
          <a:bodyPr wrap="none" rtlCol="0">
            <a:spAutoFit/>
          </a:bodyPr>
          <a:lstStyle/>
          <a:p>
            <a:r>
              <a:rPr lang="en-US" altLang="zh-CN" sz="7200" dirty="0">
                <a:solidFill>
                  <a:srgbClr val="404040"/>
                </a:solidFill>
                <a:latin typeface="Arial Narrow" panose="020B0606020202030204" pitchFamily="34" charset="0"/>
              </a:rPr>
              <a:t>4</a:t>
            </a:r>
            <a:endParaRPr lang="zh-CN" altLang="en-US" sz="7200" dirty="0">
              <a:solidFill>
                <a:srgbClr val="404040"/>
              </a:solidFill>
              <a:latin typeface="Arial Narrow" panose="020B0606020202030204" pitchFamily="34" charset="0"/>
            </a:endParaRPr>
          </a:p>
        </p:txBody>
      </p:sp>
      <p:sp>
        <p:nvSpPr>
          <p:cNvPr id="22" name="TextBox 8"/>
          <p:cNvSpPr txBox="1"/>
          <p:nvPr/>
        </p:nvSpPr>
        <p:spPr>
          <a:xfrm>
            <a:off x="8190862" y="3152244"/>
            <a:ext cx="944605" cy="246221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1"/>
          <p:cNvSpPr/>
          <p:nvPr/>
        </p:nvSpPr>
        <p:spPr>
          <a:xfrm>
            <a:off x="9721802" y="2213997"/>
            <a:ext cx="504056" cy="3168352"/>
          </a:xfrm>
          <a:custGeom>
            <a:avLst/>
            <a:gdLst/>
            <a:ahLst/>
            <a:cxnLst/>
            <a:rect l="l" t="t" r="r" b="b"/>
            <a:pathLst>
              <a:path w="504056" h="3168352">
                <a:moveTo>
                  <a:pt x="432048" y="0"/>
                </a:moveTo>
                <a:lnTo>
                  <a:pt x="504056" y="0"/>
                </a:lnTo>
                <a:lnTo>
                  <a:pt x="504056" y="1152128"/>
                </a:lnTo>
                <a:lnTo>
                  <a:pt x="504056" y="3168352"/>
                </a:lnTo>
                <a:lnTo>
                  <a:pt x="432048" y="3168352"/>
                </a:lnTo>
                <a:lnTo>
                  <a:pt x="0" y="3168352"/>
                </a:lnTo>
                <a:lnTo>
                  <a:pt x="0" y="1152128"/>
                </a:lnTo>
                <a:lnTo>
                  <a:pt x="432048" y="1152128"/>
                </a:lnTo>
                <a:close/>
              </a:path>
            </a:pathLst>
          </a:custGeom>
          <a:solidFill>
            <a:srgbClr val="EF5350"/>
          </a:solidFill>
          <a:ln w="19050" cap="flat" cmpd="sng" algn="ctr">
            <a:noFill/>
            <a:prstDash val="solid"/>
          </a:ln>
          <a:effectLst>
            <a:outerShdw blurRad="50800" dist="38100" dir="5400000" algn="t" rotWithShape="0">
              <a:prstClr val="black">
                <a:alpha val="4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cs typeface="+mn-cs"/>
            </a:endParaRPr>
          </a:p>
        </p:txBody>
      </p:sp>
      <p:sp>
        <p:nvSpPr>
          <p:cNvPr id="25" name="TextBox 22"/>
          <p:cNvSpPr txBox="1"/>
          <p:nvPr/>
        </p:nvSpPr>
        <p:spPr>
          <a:xfrm>
            <a:off x="9742000" y="3623671"/>
            <a:ext cx="461665" cy="1477328"/>
          </a:xfrm>
          <a:prstGeom prst="rect">
            <a:avLst/>
          </a:prstGeom>
          <a:noFill/>
        </p:spPr>
        <p:txBody>
          <a:bodyPr vert="eaVert" wrap="non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单击添加标题</a:t>
            </a:r>
          </a:p>
        </p:txBody>
      </p:sp>
      <p:sp>
        <p:nvSpPr>
          <p:cNvPr id="26" name="TextBox 23"/>
          <p:cNvSpPr txBox="1"/>
          <p:nvPr/>
        </p:nvSpPr>
        <p:spPr>
          <a:xfrm>
            <a:off x="9577786" y="2141992"/>
            <a:ext cx="606256" cy="1200329"/>
          </a:xfrm>
          <a:prstGeom prst="rect">
            <a:avLst/>
          </a:prstGeom>
          <a:noFill/>
        </p:spPr>
        <p:txBody>
          <a:bodyPr wrap="none" rtlCol="0">
            <a:spAutoFit/>
          </a:bodyPr>
          <a:lstStyle/>
          <a:p>
            <a:r>
              <a:rPr lang="en-US" altLang="zh-CN" sz="7200" dirty="0">
                <a:solidFill>
                  <a:srgbClr val="EF5350"/>
                </a:solidFill>
                <a:latin typeface="Arial Narrow" panose="020B0606020202030204" pitchFamily="34" charset="0"/>
              </a:rPr>
              <a:t>5</a:t>
            </a:r>
            <a:endParaRPr lang="zh-CN" altLang="en-US" sz="7200" dirty="0">
              <a:solidFill>
                <a:srgbClr val="EF5350"/>
              </a:solidFill>
              <a:latin typeface="Arial Narrow" panose="020B0606020202030204" pitchFamily="34" charset="0"/>
            </a:endParaRPr>
          </a:p>
        </p:txBody>
      </p:sp>
      <p:sp>
        <p:nvSpPr>
          <p:cNvPr id="27" name="TextBox 8"/>
          <p:cNvSpPr txBox="1"/>
          <p:nvPr/>
        </p:nvSpPr>
        <p:spPr>
          <a:xfrm>
            <a:off x="10323989" y="3152244"/>
            <a:ext cx="944605" cy="246221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395984" y="1980271"/>
            <a:ext cx="4739640" cy="3014340"/>
          </a:xfrm>
          <a:custGeom>
            <a:avLst/>
            <a:gdLst>
              <a:gd name="connsiteX0" fmla="*/ 1492000 w 4764024"/>
              <a:gd name="connsiteY0" fmla="*/ 0 h 3029848"/>
              <a:gd name="connsiteX1" fmla="*/ 1514924 w 4764024"/>
              <a:gd name="connsiteY1" fmla="*/ 0 h 3029848"/>
              <a:gd name="connsiteX2" fmla="*/ 4661912 w 4764024"/>
              <a:gd name="connsiteY2" fmla="*/ 0 h 3029848"/>
              <a:gd name="connsiteX3" fmla="*/ 4764024 w 4764024"/>
              <a:gd name="connsiteY3" fmla="*/ 102112 h 3029848"/>
              <a:gd name="connsiteX4" fmla="*/ 4764024 w 4764024"/>
              <a:gd name="connsiteY4" fmla="*/ 1059176 h 3029848"/>
              <a:gd name="connsiteX5" fmla="*/ 4661912 w 4764024"/>
              <a:gd name="connsiteY5" fmla="*/ 1161288 h 3029848"/>
              <a:gd name="connsiteX6" fmla="*/ 2986644 w 4764024"/>
              <a:gd name="connsiteY6" fmla="*/ 1161288 h 3029848"/>
              <a:gd name="connsiteX7" fmla="*/ 2999070 w 4764024"/>
              <a:gd name="connsiteY7" fmla="*/ 1209614 h 3029848"/>
              <a:gd name="connsiteX8" fmla="*/ 3029848 w 4764024"/>
              <a:gd name="connsiteY8" fmla="*/ 1514924 h 3029848"/>
              <a:gd name="connsiteX9" fmla="*/ 1514924 w 4764024"/>
              <a:gd name="connsiteY9" fmla="*/ 3029848 h 3029848"/>
              <a:gd name="connsiteX10" fmla="*/ 0 w 4764024"/>
              <a:gd name="connsiteY10" fmla="*/ 1514924 h 3029848"/>
              <a:gd name="connsiteX11" fmla="*/ 1360032 w 4764024"/>
              <a:gd name="connsiteY11" fmla="*/ 7822 h 3029848"/>
              <a:gd name="connsiteX12" fmla="*/ 1484354 w 4764024"/>
              <a:gd name="connsiteY12" fmla="*/ 1544 h 302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64024" h="3029848">
                <a:moveTo>
                  <a:pt x="1492000" y="0"/>
                </a:moveTo>
                <a:lnTo>
                  <a:pt x="1514924" y="0"/>
                </a:lnTo>
                <a:lnTo>
                  <a:pt x="4661912" y="0"/>
                </a:lnTo>
                <a:cubicBezTo>
                  <a:pt x="4718307" y="0"/>
                  <a:pt x="4764024" y="45717"/>
                  <a:pt x="4764024" y="102112"/>
                </a:cubicBezTo>
                <a:lnTo>
                  <a:pt x="4764024" y="1059176"/>
                </a:lnTo>
                <a:cubicBezTo>
                  <a:pt x="4764024" y="1115571"/>
                  <a:pt x="4718307" y="1161288"/>
                  <a:pt x="4661912" y="1161288"/>
                </a:cubicBezTo>
                <a:lnTo>
                  <a:pt x="2986644" y="1161288"/>
                </a:lnTo>
                <a:lnTo>
                  <a:pt x="2999070" y="1209614"/>
                </a:lnTo>
                <a:cubicBezTo>
                  <a:pt x="3019251" y="1308232"/>
                  <a:pt x="3029848" y="1410341"/>
                  <a:pt x="3029848" y="1514924"/>
                </a:cubicBezTo>
                <a:cubicBezTo>
                  <a:pt x="3029848" y="2351593"/>
                  <a:pt x="2351593" y="3029848"/>
                  <a:pt x="1514924" y="3029848"/>
                </a:cubicBezTo>
                <a:cubicBezTo>
                  <a:pt x="678255" y="3029848"/>
                  <a:pt x="0" y="2351593"/>
                  <a:pt x="0" y="1514924"/>
                </a:cubicBezTo>
                <a:cubicBezTo>
                  <a:pt x="0" y="730547"/>
                  <a:pt x="596123" y="85401"/>
                  <a:pt x="1360032" y="7822"/>
                </a:cubicBezTo>
                <a:lnTo>
                  <a:pt x="1484354" y="154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文本框 4"/>
          <p:cNvSpPr txBox="1"/>
          <p:nvPr/>
        </p:nvSpPr>
        <p:spPr>
          <a:xfrm>
            <a:off x="4387115" y="2074491"/>
            <a:ext cx="1669261" cy="954107"/>
          </a:xfrm>
          <a:prstGeom prst="rect">
            <a:avLst/>
          </a:prstGeom>
          <a:noFill/>
        </p:spPr>
        <p:txBody>
          <a:bodyPr wrap="square" rtlCol="0">
            <a:spAutoFit/>
          </a:bodyPr>
          <a:lstStyle/>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endParaRPr lang="en-US" altLang="zh-CN" sz="1400" dirty="0">
              <a:solidFill>
                <a:prstClr val="white"/>
              </a:solidFill>
              <a:latin typeface="微软雅黑" panose="020B0503020204020204" pitchFamily="34" charset="-122"/>
              <a:ea typeface="微软雅黑" panose="020B0503020204020204" pitchFamily="34" charset="-122"/>
            </a:endParaRP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p:txBody>
      </p:sp>
      <p:sp>
        <p:nvSpPr>
          <p:cNvPr id="7" name="任意多边形 6"/>
          <p:cNvSpPr/>
          <p:nvPr/>
        </p:nvSpPr>
        <p:spPr>
          <a:xfrm rot="10800000">
            <a:off x="6056376" y="2298817"/>
            <a:ext cx="4739640" cy="3014340"/>
          </a:xfrm>
          <a:custGeom>
            <a:avLst/>
            <a:gdLst>
              <a:gd name="connsiteX0" fmla="*/ 1492000 w 4764024"/>
              <a:gd name="connsiteY0" fmla="*/ 0 h 3029848"/>
              <a:gd name="connsiteX1" fmla="*/ 1514924 w 4764024"/>
              <a:gd name="connsiteY1" fmla="*/ 0 h 3029848"/>
              <a:gd name="connsiteX2" fmla="*/ 4661912 w 4764024"/>
              <a:gd name="connsiteY2" fmla="*/ 0 h 3029848"/>
              <a:gd name="connsiteX3" fmla="*/ 4764024 w 4764024"/>
              <a:gd name="connsiteY3" fmla="*/ 102112 h 3029848"/>
              <a:gd name="connsiteX4" fmla="*/ 4764024 w 4764024"/>
              <a:gd name="connsiteY4" fmla="*/ 1059176 h 3029848"/>
              <a:gd name="connsiteX5" fmla="*/ 4661912 w 4764024"/>
              <a:gd name="connsiteY5" fmla="*/ 1161288 h 3029848"/>
              <a:gd name="connsiteX6" fmla="*/ 2986644 w 4764024"/>
              <a:gd name="connsiteY6" fmla="*/ 1161288 h 3029848"/>
              <a:gd name="connsiteX7" fmla="*/ 2999070 w 4764024"/>
              <a:gd name="connsiteY7" fmla="*/ 1209614 h 3029848"/>
              <a:gd name="connsiteX8" fmla="*/ 3029848 w 4764024"/>
              <a:gd name="connsiteY8" fmla="*/ 1514924 h 3029848"/>
              <a:gd name="connsiteX9" fmla="*/ 1514924 w 4764024"/>
              <a:gd name="connsiteY9" fmla="*/ 3029848 h 3029848"/>
              <a:gd name="connsiteX10" fmla="*/ 0 w 4764024"/>
              <a:gd name="connsiteY10" fmla="*/ 1514924 h 3029848"/>
              <a:gd name="connsiteX11" fmla="*/ 1360032 w 4764024"/>
              <a:gd name="connsiteY11" fmla="*/ 7822 h 3029848"/>
              <a:gd name="connsiteX12" fmla="*/ 1484354 w 4764024"/>
              <a:gd name="connsiteY12" fmla="*/ 1544 h 302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64024" h="3029848">
                <a:moveTo>
                  <a:pt x="1492000" y="0"/>
                </a:moveTo>
                <a:lnTo>
                  <a:pt x="1514924" y="0"/>
                </a:lnTo>
                <a:lnTo>
                  <a:pt x="4661912" y="0"/>
                </a:lnTo>
                <a:cubicBezTo>
                  <a:pt x="4718307" y="0"/>
                  <a:pt x="4764024" y="45717"/>
                  <a:pt x="4764024" y="102112"/>
                </a:cubicBezTo>
                <a:lnTo>
                  <a:pt x="4764024" y="1059176"/>
                </a:lnTo>
                <a:cubicBezTo>
                  <a:pt x="4764024" y="1115571"/>
                  <a:pt x="4718307" y="1161288"/>
                  <a:pt x="4661912" y="1161288"/>
                </a:cubicBezTo>
                <a:lnTo>
                  <a:pt x="2986644" y="1161288"/>
                </a:lnTo>
                <a:lnTo>
                  <a:pt x="2999070" y="1209614"/>
                </a:lnTo>
                <a:cubicBezTo>
                  <a:pt x="3019251" y="1308232"/>
                  <a:pt x="3029848" y="1410341"/>
                  <a:pt x="3029848" y="1514924"/>
                </a:cubicBezTo>
                <a:cubicBezTo>
                  <a:pt x="3029848" y="2351593"/>
                  <a:pt x="2351593" y="3029848"/>
                  <a:pt x="1514924" y="3029848"/>
                </a:cubicBezTo>
                <a:cubicBezTo>
                  <a:pt x="678255" y="3029848"/>
                  <a:pt x="0" y="2351593"/>
                  <a:pt x="0" y="1514924"/>
                </a:cubicBezTo>
                <a:cubicBezTo>
                  <a:pt x="0" y="730547"/>
                  <a:pt x="596123" y="85401"/>
                  <a:pt x="1360032" y="7822"/>
                </a:cubicBezTo>
                <a:lnTo>
                  <a:pt x="1484354" y="1544"/>
                </a:ln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文本框 7"/>
          <p:cNvSpPr txBox="1"/>
          <p:nvPr/>
        </p:nvSpPr>
        <p:spPr>
          <a:xfrm>
            <a:off x="6153912" y="4246221"/>
            <a:ext cx="1669261" cy="954107"/>
          </a:xfrm>
          <a:prstGeom prst="rect">
            <a:avLst/>
          </a:prstGeom>
          <a:noFill/>
        </p:spPr>
        <p:txBody>
          <a:bodyPr wrap="square" rtlCol="0">
            <a:spAutoFit/>
          </a:bodyPr>
          <a:lstStyle/>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endParaRPr lang="en-US" altLang="zh-CN" sz="1400" dirty="0">
              <a:solidFill>
                <a:prstClr val="white"/>
              </a:solidFill>
              <a:latin typeface="微软雅黑" panose="020B0503020204020204" pitchFamily="34" charset="-122"/>
              <a:ea typeface="微软雅黑" panose="020B0503020204020204" pitchFamily="34" charset="-122"/>
            </a:endParaRP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a:p>
            <a:r>
              <a:rPr lang="zh-CN" altLang="en-US" sz="1400" dirty="0">
                <a:solidFill>
                  <a:prstClr val="white"/>
                </a:solidFill>
                <a:latin typeface="微软雅黑" panose="020B0503020204020204" pitchFamily="34" charset="-122"/>
                <a:ea typeface="微软雅黑" panose="020B0503020204020204" pitchFamily="34" charset="-122"/>
              </a:rPr>
              <a:t>单击此处添加标题</a:t>
            </a:r>
          </a:p>
        </p:txBody>
      </p:sp>
      <p:sp>
        <p:nvSpPr>
          <p:cNvPr id="9" name="左右箭头 8"/>
          <p:cNvSpPr/>
          <p:nvPr/>
        </p:nvSpPr>
        <p:spPr>
          <a:xfrm>
            <a:off x="5096256" y="3418215"/>
            <a:ext cx="2020824" cy="515862"/>
          </a:xfrm>
          <a:prstGeom prst="leftRightArrow">
            <a:avLst>
              <a:gd name="adj1" fmla="val 50000"/>
              <a:gd name="adj2" fmla="val 44682"/>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0" name="图片 9"/>
          <p:cNvPicPr>
            <a:picLocks noChangeAspect="1"/>
          </p:cNvPicPr>
          <p:nvPr/>
        </p:nvPicPr>
        <p:blipFill>
          <a:blip r:embed="rId3"/>
          <a:stretch>
            <a:fillRect/>
          </a:stretch>
        </p:blipFill>
        <p:spPr>
          <a:xfrm>
            <a:off x="1639805" y="2278224"/>
            <a:ext cx="2523963" cy="2487384"/>
          </a:xfrm>
          <a:prstGeom prst="rect">
            <a:avLst/>
          </a:prstGeom>
        </p:spPr>
      </p:pic>
      <p:pic>
        <p:nvPicPr>
          <p:cNvPr id="11" name="图片 10"/>
          <p:cNvPicPr>
            <a:picLocks noChangeAspect="1"/>
          </p:cNvPicPr>
          <p:nvPr/>
        </p:nvPicPr>
        <p:blipFill>
          <a:blip r:embed="rId4"/>
          <a:stretch>
            <a:fillRect/>
          </a:stretch>
        </p:blipFill>
        <p:spPr>
          <a:xfrm>
            <a:off x="8030006" y="2558729"/>
            <a:ext cx="2517866" cy="2499577"/>
          </a:xfrm>
          <a:prstGeom prst="rect">
            <a:avLst/>
          </a:prstGeom>
        </p:spPr>
      </p:pic>
      <p:sp>
        <p:nvSpPr>
          <p:cNvPr id="12" name="文本框 11"/>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右箭头 2"/>
          <p:cNvSpPr/>
          <p:nvPr/>
        </p:nvSpPr>
        <p:spPr>
          <a:xfrm>
            <a:off x="7141071" y="2797992"/>
            <a:ext cx="3913632" cy="978408"/>
          </a:xfrm>
          <a:prstGeom prst="rightArrow">
            <a:avLst>
              <a:gd name="adj1" fmla="val 50000"/>
              <a:gd name="adj2" fmla="val 65221"/>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右箭头 3"/>
          <p:cNvSpPr/>
          <p:nvPr/>
        </p:nvSpPr>
        <p:spPr>
          <a:xfrm>
            <a:off x="4096119" y="2797992"/>
            <a:ext cx="3913632" cy="978408"/>
          </a:xfrm>
          <a:prstGeom prst="rightArrow">
            <a:avLst>
              <a:gd name="adj1" fmla="val 50000"/>
              <a:gd name="adj2" fmla="val 65221"/>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右箭头 4"/>
          <p:cNvSpPr/>
          <p:nvPr/>
        </p:nvSpPr>
        <p:spPr>
          <a:xfrm>
            <a:off x="1211805" y="2797992"/>
            <a:ext cx="3913632" cy="978408"/>
          </a:xfrm>
          <a:prstGeom prst="rightArrow">
            <a:avLst>
              <a:gd name="adj1" fmla="val 50000"/>
              <a:gd name="adj2" fmla="val 65221"/>
            </a:avLst>
          </a:prstGeom>
          <a:solidFill>
            <a:srgbClr val="EF53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标注 6"/>
          <p:cNvSpPr/>
          <p:nvPr/>
        </p:nvSpPr>
        <p:spPr>
          <a:xfrm>
            <a:off x="1712439" y="1993320"/>
            <a:ext cx="1417320" cy="804672"/>
          </a:xfrm>
          <a:prstGeom prst="wedgeRectCallout">
            <a:avLst>
              <a:gd name="adj1" fmla="val -21478"/>
              <a:gd name="adj2" fmla="val 69318"/>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8" name="图片 7"/>
          <p:cNvPicPr>
            <a:picLocks noChangeAspect="1"/>
          </p:cNvPicPr>
          <p:nvPr/>
        </p:nvPicPr>
        <p:blipFill>
          <a:blip r:embed="rId3"/>
          <a:stretch>
            <a:fillRect/>
          </a:stretch>
        </p:blipFill>
        <p:spPr>
          <a:xfrm>
            <a:off x="1985665" y="2007772"/>
            <a:ext cx="779427" cy="775768"/>
          </a:xfrm>
          <a:prstGeom prst="rect">
            <a:avLst/>
          </a:prstGeom>
        </p:spPr>
      </p:pic>
      <p:sp>
        <p:nvSpPr>
          <p:cNvPr id="10" name="矩形标注 9"/>
          <p:cNvSpPr/>
          <p:nvPr/>
        </p:nvSpPr>
        <p:spPr>
          <a:xfrm>
            <a:off x="4956273" y="1993320"/>
            <a:ext cx="1417320" cy="804672"/>
          </a:xfrm>
          <a:prstGeom prst="wedgeRectCallout">
            <a:avLst>
              <a:gd name="adj1" fmla="val -21478"/>
              <a:gd name="adj2" fmla="val 69318"/>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1" name="图片 10"/>
          <p:cNvPicPr>
            <a:picLocks noChangeAspect="1"/>
          </p:cNvPicPr>
          <p:nvPr/>
        </p:nvPicPr>
        <p:blipFill>
          <a:blip r:embed="rId4"/>
          <a:stretch>
            <a:fillRect/>
          </a:stretch>
        </p:blipFill>
        <p:spPr>
          <a:xfrm>
            <a:off x="5229431" y="1962090"/>
            <a:ext cx="871004" cy="867133"/>
          </a:xfrm>
          <a:prstGeom prst="rect">
            <a:avLst/>
          </a:prstGeom>
        </p:spPr>
      </p:pic>
      <p:sp>
        <p:nvSpPr>
          <p:cNvPr id="13" name="矩形标注 12"/>
          <p:cNvSpPr/>
          <p:nvPr/>
        </p:nvSpPr>
        <p:spPr>
          <a:xfrm>
            <a:off x="7992081" y="1993320"/>
            <a:ext cx="1417320" cy="804672"/>
          </a:xfrm>
          <a:prstGeom prst="wedgeRectCallout">
            <a:avLst>
              <a:gd name="adj1" fmla="val -21478"/>
              <a:gd name="adj2" fmla="val 69318"/>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14" name="图片 13"/>
          <p:cNvPicPr>
            <a:picLocks noChangeAspect="1"/>
          </p:cNvPicPr>
          <p:nvPr/>
        </p:nvPicPr>
        <p:blipFill>
          <a:blip r:embed="rId5" cstate="print"/>
          <a:stretch>
            <a:fillRect/>
          </a:stretch>
        </p:blipFill>
        <p:spPr>
          <a:xfrm>
            <a:off x="8353916" y="2047528"/>
            <a:ext cx="693649" cy="696256"/>
          </a:xfrm>
          <a:prstGeom prst="rect">
            <a:avLst/>
          </a:prstGeom>
        </p:spPr>
      </p:pic>
      <p:sp>
        <p:nvSpPr>
          <p:cNvPr id="15" name="TextBox 35"/>
          <p:cNvSpPr txBox="1"/>
          <p:nvPr/>
        </p:nvSpPr>
        <p:spPr>
          <a:xfrm>
            <a:off x="1138653" y="4500341"/>
            <a:ext cx="2573515" cy="1015663"/>
          </a:xfrm>
          <a:prstGeom prst="rect">
            <a:avLst/>
          </a:prstGeom>
          <a:noFill/>
        </p:spPr>
        <p:txBody>
          <a:bodyPr wrap="square" rtlCol="0">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endParaRPr lang="en-US" altLang="zh-CN" sz="1200" dirty="0" smtClean="0">
              <a:latin typeface="微软雅黑" panose="020B0503020204020204" pitchFamily="34" charset="-122"/>
              <a:ea typeface="微软雅黑" panose="020B0503020204020204" pitchFamily="34" charset="-122"/>
            </a:endParaRPr>
          </a:p>
        </p:txBody>
      </p:sp>
      <p:sp>
        <p:nvSpPr>
          <p:cNvPr id="16" name="矩形 15"/>
          <p:cNvSpPr/>
          <p:nvPr/>
        </p:nvSpPr>
        <p:spPr>
          <a:xfrm>
            <a:off x="1137296" y="4144741"/>
            <a:ext cx="2031325" cy="369332"/>
          </a:xfrm>
          <a:prstGeom prst="rect">
            <a:avLst/>
          </a:prstGeom>
        </p:spPr>
        <p:txBody>
          <a:bodyPr wrap="none">
            <a:spAutoFit/>
          </a:bodyPr>
          <a:lstStyle/>
          <a:p>
            <a:pPr algn="just"/>
            <a:r>
              <a:rPr lang="zh-CN" altLang="en-US" b="1" dirty="0">
                <a:solidFill>
                  <a:prstClr val="black"/>
                </a:solidFill>
                <a:latin typeface="微软雅黑" panose="020B0503020204020204" pitchFamily="34" charset="-122"/>
                <a:ea typeface="微软雅黑" panose="020B0503020204020204" pitchFamily="34" charset="-122"/>
              </a:rPr>
              <a:t>单击此处添加标题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17" name="TextBox 35"/>
          <p:cNvSpPr txBox="1"/>
          <p:nvPr/>
        </p:nvSpPr>
        <p:spPr>
          <a:xfrm>
            <a:off x="4389853" y="4500341"/>
            <a:ext cx="2573515" cy="1015663"/>
          </a:xfrm>
          <a:prstGeom prst="rect">
            <a:avLst/>
          </a:prstGeom>
          <a:noFill/>
        </p:spPr>
        <p:txBody>
          <a:bodyPr wrap="square" rtlCol="0">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endParaRPr lang="en-US" altLang="zh-CN" sz="1200" dirty="0" smtClean="0">
              <a:latin typeface="微软雅黑" panose="020B0503020204020204" pitchFamily="34" charset="-122"/>
              <a:ea typeface="微软雅黑" panose="020B0503020204020204" pitchFamily="34" charset="-122"/>
            </a:endParaRPr>
          </a:p>
        </p:txBody>
      </p:sp>
      <p:sp>
        <p:nvSpPr>
          <p:cNvPr id="18" name="矩形 17"/>
          <p:cNvSpPr/>
          <p:nvPr/>
        </p:nvSpPr>
        <p:spPr>
          <a:xfrm>
            <a:off x="4388496" y="4144741"/>
            <a:ext cx="2031325" cy="369332"/>
          </a:xfrm>
          <a:prstGeom prst="rect">
            <a:avLst/>
          </a:prstGeom>
        </p:spPr>
        <p:txBody>
          <a:bodyPr wrap="none">
            <a:spAutoFit/>
          </a:bodyPr>
          <a:lstStyle/>
          <a:p>
            <a:pPr algn="just"/>
            <a:r>
              <a:rPr lang="zh-CN" altLang="en-US" b="1" dirty="0">
                <a:solidFill>
                  <a:prstClr val="black"/>
                </a:solidFill>
                <a:latin typeface="微软雅黑" panose="020B0503020204020204" pitchFamily="34" charset="-122"/>
                <a:ea typeface="微软雅黑" panose="020B0503020204020204" pitchFamily="34" charset="-122"/>
              </a:rPr>
              <a:t>单击此处添加标题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19" name="TextBox 35"/>
          <p:cNvSpPr txBox="1"/>
          <p:nvPr/>
        </p:nvSpPr>
        <p:spPr>
          <a:xfrm>
            <a:off x="7666453" y="4474941"/>
            <a:ext cx="2573515" cy="1015663"/>
          </a:xfrm>
          <a:prstGeom prst="rect">
            <a:avLst/>
          </a:prstGeom>
          <a:noFill/>
        </p:spPr>
        <p:txBody>
          <a:bodyPr wrap="square" rtlCol="0">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endParaRPr lang="en-US" altLang="zh-CN" sz="1200" dirty="0" smtClean="0">
              <a:latin typeface="微软雅黑" panose="020B0503020204020204" pitchFamily="34" charset="-122"/>
              <a:ea typeface="微软雅黑" panose="020B0503020204020204" pitchFamily="34" charset="-122"/>
            </a:endParaRPr>
          </a:p>
        </p:txBody>
      </p:sp>
      <p:sp>
        <p:nvSpPr>
          <p:cNvPr id="20" name="矩形 19"/>
          <p:cNvSpPr/>
          <p:nvPr/>
        </p:nvSpPr>
        <p:spPr>
          <a:xfrm>
            <a:off x="7665096" y="4119341"/>
            <a:ext cx="2031325" cy="369332"/>
          </a:xfrm>
          <a:prstGeom prst="rect">
            <a:avLst/>
          </a:prstGeom>
        </p:spPr>
        <p:txBody>
          <a:bodyPr wrap="none">
            <a:spAutoFit/>
          </a:bodyPr>
          <a:lstStyle/>
          <a:p>
            <a:pPr algn="just"/>
            <a:r>
              <a:rPr lang="zh-CN" altLang="en-US" b="1" dirty="0">
                <a:solidFill>
                  <a:prstClr val="black"/>
                </a:solidFill>
                <a:latin typeface="微软雅黑" panose="020B0503020204020204" pitchFamily="34" charset="-122"/>
                <a:ea typeface="微软雅黑" panose="020B0503020204020204" pitchFamily="34" charset="-122"/>
              </a:rPr>
              <a:t>单击此处添加标题</a:t>
            </a:r>
            <a:endParaRPr lang="en-US" altLang="zh-CN" b="1" dirty="0">
              <a:solidFill>
                <a:prstClr val="black"/>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439583" y="2728624"/>
            <a:ext cx="1223048" cy="1210230"/>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19" name="矩形 18"/>
          <p:cNvSpPr/>
          <p:nvPr/>
        </p:nvSpPr>
        <p:spPr>
          <a:xfrm>
            <a:off x="2733483" y="2813090"/>
            <a:ext cx="779789" cy="1107997"/>
          </a:xfrm>
          <a:prstGeom prst="rect">
            <a:avLst/>
          </a:prstGeom>
        </p:spPr>
        <p:txBody>
          <a:bodyPr wrap="square">
            <a:spAutoFit/>
          </a:bodyPr>
          <a:lstStyle/>
          <a:p>
            <a:r>
              <a:rPr lang="en-US" altLang="zh-CN" sz="6600" b="1" dirty="0" smtClean="0">
                <a:solidFill>
                  <a:prstClr val="white">
                    <a:lumMod val="95000"/>
                  </a:prstClr>
                </a:solidFill>
                <a:latin typeface="微软雅黑" panose="020B0503020204020204" pitchFamily="34" charset="-122"/>
                <a:ea typeface="微软雅黑" panose="020B0503020204020204" pitchFamily="34" charset="-122"/>
              </a:rPr>
              <a:t>2</a:t>
            </a:r>
            <a:endParaRPr lang="zh-CN" altLang="en-US" sz="66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2100055" y="2441737"/>
            <a:ext cx="619747" cy="613251"/>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2" name="圆角矩形 31"/>
          <p:cNvSpPr/>
          <p:nvPr/>
        </p:nvSpPr>
        <p:spPr>
          <a:xfrm>
            <a:off x="4002160" y="2728624"/>
            <a:ext cx="6089785" cy="1210230"/>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6" name="矩形 35"/>
          <p:cNvSpPr/>
          <p:nvPr/>
        </p:nvSpPr>
        <p:spPr>
          <a:xfrm>
            <a:off x="4434106" y="2940573"/>
            <a:ext cx="5428376" cy="830997"/>
          </a:xfrm>
          <a:prstGeom prst="rect">
            <a:avLst/>
          </a:prstGeom>
        </p:spPr>
        <p:txBody>
          <a:bodyPr wrap="square">
            <a:spAutoFit/>
          </a:bodyPr>
          <a:lstStyle/>
          <a:p>
            <a:r>
              <a:rPr lang="zh-CN" altLang="en-US" sz="48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47" name="TextBox 35"/>
          <p:cNvSpPr txBox="1"/>
          <p:nvPr/>
        </p:nvSpPr>
        <p:spPr>
          <a:xfrm>
            <a:off x="4002160" y="4150803"/>
            <a:ext cx="6089784" cy="338554"/>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点击输入描述文字点击输入描述文字点击输入描述文字</a:t>
            </a:r>
            <a:endParaRPr lang="en-US" altLang="zh-CN" sz="16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
        <p:nvSpPr>
          <p:cNvPr id="12" name="矩形 11"/>
          <p:cNvSpPr/>
          <p:nvPr/>
        </p:nvSpPr>
        <p:spPr>
          <a:xfrm>
            <a:off x="4150407" y="1827446"/>
            <a:ext cx="1968784" cy="1968784"/>
          </a:xfrm>
          <a:prstGeom prst="rect">
            <a:avLst/>
          </a:prstGeom>
          <a:solidFill>
            <a:srgbClr val="4040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119191" y="3796230"/>
            <a:ext cx="1968784" cy="1968784"/>
          </a:xfrm>
          <a:prstGeom prst="rect">
            <a:avLst/>
          </a:prstGeom>
          <a:solidFill>
            <a:srgbClr val="40404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119191" y="2399935"/>
            <a:ext cx="1396295" cy="1396295"/>
          </a:xfrm>
          <a:prstGeom prst="rect">
            <a:avLst/>
          </a:prstGeom>
          <a:solidFill>
            <a:srgbClr val="EF53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722896" y="3796230"/>
            <a:ext cx="1396295" cy="1396295"/>
          </a:xfrm>
          <a:prstGeom prst="rect">
            <a:avLst/>
          </a:prstGeom>
          <a:solidFill>
            <a:srgbClr val="EF53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512050" y="3189089"/>
            <a:ext cx="1179630" cy="117963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781566" y="3441279"/>
            <a:ext cx="675249" cy="6752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stretch>
            <a:fillRect/>
          </a:stretch>
        </p:blipFill>
        <p:spPr>
          <a:xfrm>
            <a:off x="5868623" y="3559959"/>
            <a:ext cx="545655" cy="556569"/>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12155" y="2647005"/>
            <a:ext cx="542084" cy="542084"/>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4284" y="4494377"/>
            <a:ext cx="812698" cy="812698"/>
          </a:xfrm>
          <a:prstGeom prst="rect">
            <a:avLst/>
          </a:prstGeom>
        </p:spPr>
      </p:pic>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5124" y="2237751"/>
            <a:ext cx="860331" cy="860331"/>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29824" y="4415206"/>
            <a:ext cx="616878" cy="616878"/>
          </a:xfrm>
          <a:prstGeom prst="rect">
            <a:avLst/>
          </a:prstGeom>
        </p:spPr>
      </p:pic>
      <p:sp>
        <p:nvSpPr>
          <p:cNvPr id="16" name="文本框 15"/>
          <p:cNvSpPr txBox="1"/>
          <p:nvPr/>
        </p:nvSpPr>
        <p:spPr>
          <a:xfrm>
            <a:off x="7666982" y="2281581"/>
            <a:ext cx="1327890"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您的标题</a:t>
            </a:r>
            <a:endParaRPr lang="zh-CN" altLang="en-US" sz="2000" b="1" dirty="0">
              <a:latin typeface="微软雅黑" panose="020B0503020204020204" pitchFamily="34" charset="-122"/>
              <a:ea typeface="微软雅黑" panose="020B0503020204020204" pitchFamily="34" charset="-122"/>
            </a:endParaRPr>
          </a:p>
        </p:txBody>
      </p:sp>
      <p:sp>
        <p:nvSpPr>
          <p:cNvPr id="17" name="TextBox 35"/>
          <p:cNvSpPr txBox="1"/>
          <p:nvPr/>
        </p:nvSpPr>
        <p:spPr>
          <a:xfrm>
            <a:off x="7708620" y="2642961"/>
            <a:ext cx="2575278"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18" name="文本框 17"/>
          <p:cNvSpPr txBox="1"/>
          <p:nvPr/>
        </p:nvSpPr>
        <p:spPr>
          <a:xfrm>
            <a:off x="8156379" y="4211042"/>
            <a:ext cx="1327890"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您的标题</a:t>
            </a:r>
            <a:endParaRPr lang="zh-CN" altLang="en-US" sz="2000" b="1" dirty="0">
              <a:latin typeface="微软雅黑" panose="020B0503020204020204" pitchFamily="34" charset="-122"/>
              <a:ea typeface="微软雅黑" panose="020B0503020204020204" pitchFamily="34" charset="-122"/>
            </a:endParaRPr>
          </a:p>
        </p:txBody>
      </p:sp>
      <p:sp>
        <p:nvSpPr>
          <p:cNvPr id="19" name="TextBox 35"/>
          <p:cNvSpPr txBox="1"/>
          <p:nvPr/>
        </p:nvSpPr>
        <p:spPr>
          <a:xfrm>
            <a:off x="8198017" y="4572422"/>
            <a:ext cx="2575278"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20" name="文本框 19"/>
          <p:cNvSpPr txBox="1"/>
          <p:nvPr/>
        </p:nvSpPr>
        <p:spPr>
          <a:xfrm>
            <a:off x="3446330" y="3968609"/>
            <a:ext cx="1327890"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您的标题</a:t>
            </a:r>
            <a:endParaRPr lang="zh-CN" altLang="en-US" sz="2000" b="1" dirty="0">
              <a:latin typeface="微软雅黑" panose="020B0503020204020204" pitchFamily="34" charset="-122"/>
              <a:ea typeface="微软雅黑" panose="020B0503020204020204" pitchFamily="34" charset="-122"/>
            </a:endParaRPr>
          </a:p>
        </p:txBody>
      </p:sp>
      <p:sp>
        <p:nvSpPr>
          <p:cNvPr id="21" name="TextBox 35"/>
          <p:cNvSpPr txBox="1"/>
          <p:nvPr/>
        </p:nvSpPr>
        <p:spPr>
          <a:xfrm>
            <a:off x="2058709" y="4321527"/>
            <a:ext cx="2575278"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22" name="文本框 21"/>
          <p:cNvSpPr txBox="1"/>
          <p:nvPr/>
        </p:nvSpPr>
        <p:spPr>
          <a:xfrm>
            <a:off x="2793498" y="1731613"/>
            <a:ext cx="1327890"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您的标题</a:t>
            </a:r>
            <a:endParaRPr lang="zh-CN" altLang="en-US" sz="2000" b="1" dirty="0">
              <a:latin typeface="微软雅黑" panose="020B0503020204020204" pitchFamily="34" charset="-122"/>
              <a:ea typeface="微软雅黑" panose="020B0503020204020204" pitchFamily="34" charset="-122"/>
            </a:endParaRPr>
          </a:p>
        </p:txBody>
      </p:sp>
      <p:sp>
        <p:nvSpPr>
          <p:cNvPr id="23" name="TextBox 35"/>
          <p:cNvSpPr txBox="1"/>
          <p:nvPr/>
        </p:nvSpPr>
        <p:spPr>
          <a:xfrm>
            <a:off x="1418706" y="2147458"/>
            <a:ext cx="2575278"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4478694"/>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tretch>
            <a:fillRect/>
          </a:stretch>
        </p:blipFill>
        <p:spPr>
          <a:xfrm>
            <a:off x="277469" y="117700"/>
            <a:ext cx="7718205" cy="4084674"/>
          </a:xfrm>
          <a:prstGeom prst="rect">
            <a:avLst/>
          </a:prstGeom>
        </p:spPr>
      </p:pic>
      <p:sp>
        <p:nvSpPr>
          <p:cNvPr id="5" name="矩形 50"/>
          <p:cNvSpPr>
            <a:spLocks noChangeArrowheads="1"/>
          </p:cNvSpPr>
          <p:nvPr/>
        </p:nvSpPr>
        <p:spPr bwMode="auto">
          <a:xfrm>
            <a:off x="8782940" y="2663890"/>
            <a:ext cx="282434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400" dirty="0" smtClean="0">
                <a:solidFill>
                  <a:schemeClr val="bg1"/>
                </a:solidFill>
                <a:latin typeface="微软雅黑" panose="020B0503020204020204" pitchFamily="34" charset="-122"/>
                <a:ea typeface="微软雅黑" panose="020B0503020204020204" pitchFamily="34" charset="-122"/>
              </a:rPr>
              <a:t>输入描述文字输入描述文字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400" dirty="0" smtClean="0">
                <a:solidFill>
                  <a:schemeClr val="bg1"/>
                </a:solidFill>
                <a:latin typeface="微软雅黑" panose="020B0503020204020204" pitchFamily="34" charset="-122"/>
                <a:ea typeface="微软雅黑" panose="020B0503020204020204" pitchFamily="34" charset="-122"/>
              </a:rPr>
              <a:t>输入描述文字输入描述文字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400" dirty="0" smtClean="0">
                <a:solidFill>
                  <a:schemeClr val="bg1"/>
                </a:solidFill>
                <a:latin typeface="微软雅黑" panose="020B0503020204020204" pitchFamily="34" charset="-122"/>
                <a:ea typeface="微软雅黑" panose="020B0503020204020204" pitchFamily="34" charset="-122"/>
              </a:rPr>
              <a:t>输入描述文字输入描述文字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just"/>
            <a:r>
              <a:rPr lang="zh-CN" altLang="en-US" sz="1400" dirty="0" smtClean="0">
                <a:solidFill>
                  <a:schemeClr val="bg1"/>
                </a:solidFill>
                <a:latin typeface="微软雅黑" panose="020B0503020204020204" pitchFamily="34" charset="-122"/>
                <a:ea typeface="微软雅黑" panose="020B0503020204020204" pitchFamily="34" charset="-122"/>
              </a:rPr>
              <a:t>输入描述文字输入描述文字</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9629" y="4588130"/>
            <a:ext cx="7514892" cy="2269870"/>
          </a:xfrm>
          <a:prstGeom prst="rect">
            <a:avLst/>
          </a:prstGeom>
        </p:spPr>
      </p:pic>
    </p:spTree>
  </p:cSld>
  <p:clrMapOvr>
    <a:masterClrMapping/>
  </p:clrMapOvr>
  <p:transition spd="slow" advClick="0" advTm="1000">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rot="19157524">
            <a:off x="996465" y="1412458"/>
            <a:ext cx="3455538" cy="3382857"/>
            <a:chOff x="2120904" y="1625602"/>
            <a:chExt cx="4151319" cy="4064001"/>
          </a:xfrm>
        </p:grpSpPr>
        <p:sp>
          <p:nvSpPr>
            <p:cNvPr id="4" name="Freeform 5"/>
            <p:cNvSpPr/>
            <p:nvPr/>
          </p:nvSpPr>
          <p:spPr bwMode="auto">
            <a:xfrm>
              <a:off x="2670180" y="1625602"/>
              <a:ext cx="3602043" cy="3678240"/>
            </a:xfrm>
            <a:custGeom>
              <a:avLst/>
              <a:gdLst>
                <a:gd name="T0" fmla="*/ 144 w 243"/>
                <a:gd name="T1" fmla="*/ 161 h 248"/>
                <a:gd name="T2" fmla="*/ 224 w 243"/>
                <a:gd name="T3" fmla="*/ 11 h 248"/>
                <a:gd name="T4" fmla="*/ 224 w 243"/>
                <a:gd name="T5" fmla="*/ 11 h 248"/>
                <a:gd name="T6" fmla="*/ 224 w 243"/>
                <a:gd name="T7" fmla="*/ 11 h 248"/>
                <a:gd name="T8" fmla="*/ 84 w 243"/>
                <a:gd name="T9" fmla="*/ 107 h 248"/>
                <a:gd name="T10" fmla="*/ 20 w 243"/>
                <a:gd name="T11" fmla="*/ 123 h 248"/>
                <a:gd name="T12" fmla="*/ 0 w 243"/>
                <a:gd name="T13" fmla="*/ 144 h 248"/>
                <a:gd name="T14" fmla="*/ 58 w 243"/>
                <a:gd name="T15" fmla="*/ 196 h 248"/>
                <a:gd name="T16" fmla="*/ 59 w 243"/>
                <a:gd name="T17" fmla="*/ 195 h 248"/>
                <a:gd name="T18" fmla="*/ 59 w 243"/>
                <a:gd name="T19" fmla="*/ 195 h 248"/>
                <a:gd name="T20" fmla="*/ 58 w 243"/>
                <a:gd name="T21" fmla="*/ 196 h 248"/>
                <a:gd name="T22" fmla="*/ 116 w 243"/>
                <a:gd name="T23" fmla="*/ 248 h 248"/>
                <a:gd name="T24" fmla="*/ 135 w 243"/>
                <a:gd name="T25" fmla="*/ 226 h 248"/>
                <a:gd name="T26" fmla="*/ 144 w 243"/>
                <a:gd name="T27" fmla="*/ 16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3" h="248">
                  <a:moveTo>
                    <a:pt x="144" y="161"/>
                  </a:moveTo>
                  <a:cubicBezTo>
                    <a:pt x="243" y="80"/>
                    <a:pt x="224" y="11"/>
                    <a:pt x="224" y="11"/>
                  </a:cubicBezTo>
                  <a:cubicBezTo>
                    <a:pt x="224" y="11"/>
                    <a:pt x="224" y="11"/>
                    <a:pt x="224" y="11"/>
                  </a:cubicBezTo>
                  <a:cubicBezTo>
                    <a:pt x="224" y="11"/>
                    <a:pt x="224" y="11"/>
                    <a:pt x="224" y="11"/>
                  </a:cubicBezTo>
                  <a:cubicBezTo>
                    <a:pt x="224" y="11"/>
                    <a:pt x="154" y="0"/>
                    <a:pt x="84" y="107"/>
                  </a:cubicBezTo>
                  <a:cubicBezTo>
                    <a:pt x="20" y="123"/>
                    <a:pt x="20" y="123"/>
                    <a:pt x="20" y="123"/>
                  </a:cubicBezTo>
                  <a:cubicBezTo>
                    <a:pt x="0" y="144"/>
                    <a:pt x="0" y="144"/>
                    <a:pt x="0" y="144"/>
                  </a:cubicBezTo>
                  <a:cubicBezTo>
                    <a:pt x="58" y="196"/>
                    <a:pt x="58" y="196"/>
                    <a:pt x="58" y="196"/>
                  </a:cubicBezTo>
                  <a:cubicBezTo>
                    <a:pt x="59" y="195"/>
                    <a:pt x="59" y="195"/>
                    <a:pt x="59" y="195"/>
                  </a:cubicBezTo>
                  <a:cubicBezTo>
                    <a:pt x="59" y="195"/>
                    <a:pt x="59" y="195"/>
                    <a:pt x="59" y="195"/>
                  </a:cubicBezTo>
                  <a:cubicBezTo>
                    <a:pt x="58" y="196"/>
                    <a:pt x="58" y="196"/>
                    <a:pt x="58" y="196"/>
                  </a:cubicBezTo>
                  <a:cubicBezTo>
                    <a:pt x="116" y="248"/>
                    <a:pt x="116" y="248"/>
                    <a:pt x="116" y="248"/>
                  </a:cubicBezTo>
                  <a:cubicBezTo>
                    <a:pt x="135" y="226"/>
                    <a:pt x="135" y="226"/>
                    <a:pt x="135" y="226"/>
                  </a:cubicBezTo>
                  <a:cubicBezTo>
                    <a:pt x="144" y="161"/>
                    <a:pt x="144" y="161"/>
                    <a:pt x="144" y="161"/>
                  </a:cubicBezTo>
                </a:path>
              </a:pathLst>
            </a:custGeom>
            <a:solidFill>
              <a:srgbClr val="EF53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6"/>
            <p:cNvSpPr/>
            <p:nvPr/>
          </p:nvSpPr>
          <p:spPr bwMode="auto">
            <a:xfrm>
              <a:off x="4716470" y="2203453"/>
              <a:ext cx="947739" cy="949325"/>
            </a:xfrm>
            <a:custGeom>
              <a:avLst/>
              <a:gdLst>
                <a:gd name="T0" fmla="*/ 54 w 64"/>
                <a:gd name="T1" fmla="*/ 52 h 64"/>
                <a:gd name="T2" fmla="*/ 13 w 64"/>
                <a:gd name="T3" fmla="*/ 54 h 64"/>
                <a:gd name="T4" fmla="*/ 11 w 64"/>
                <a:gd name="T5" fmla="*/ 13 h 64"/>
                <a:gd name="T6" fmla="*/ 52 w 64"/>
                <a:gd name="T7" fmla="*/ 11 h 64"/>
                <a:gd name="T8" fmla="*/ 54 w 64"/>
                <a:gd name="T9" fmla="*/ 52 h 64"/>
              </a:gdLst>
              <a:ahLst/>
              <a:cxnLst>
                <a:cxn ang="0">
                  <a:pos x="T0" y="T1"/>
                </a:cxn>
                <a:cxn ang="0">
                  <a:pos x="T2" y="T3"/>
                </a:cxn>
                <a:cxn ang="0">
                  <a:pos x="T4" y="T5"/>
                </a:cxn>
                <a:cxn ang="0">
                  <a:pos x="T6" y="T7"/>
                </a:cxn>
                <a:cxn ang="0">
                  <a:pos x="T8" y="T9"/>
                </a:cxn>
              </a:cxnLst>
              <a:rect l="0" t="0" r="r" b="b"/>
              <a:pathLst>
                <a:path w="64" h="64">
                  <a:moveTo>
                    <a:pt x="54" y="52"/>
                  </a:moveTo>
                  <a:cubicBezTo>
                    <a:pt x="43" y="63"/>
                    <a:pt x="25" y="64"/>
                    <a:pt x="13" y="54"/>
                  </a:cubicBezTo>
                  <a:cubicBezTo>
                    <a:pt x="1" y="43"/>
                    <a:pt x="0" y="25"/>
                    <a:pt x="11" y="13"/>
                  </a:cubicBezTo>
                  <a:cubicBezTo>
                    <a:pt x="21" y="1"/>
                    <a:pt x="40" y="0"/>
                    <a:pt x="52" y="11"/>
                  </a:cubicBezTo>
                  <a:cubicBezTo>
                    <a:pt x="63" y="21"/>
                    <a:pt x="64" y="40"/>
                    <a:pt x="54" y="52"/>
                  </a:cubicBezTo>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7"/>
            <p:cNvSpPr/>
            <p:nvPr/>
          </p:nvSpPr>
          <p:spPr bwMode="auto">
            <a:xfrm>
              <a:off x="4805370" y="2292353"/>
              <a:ext cx="769938" cy="771525"/>
            </a:xfrm>
            <a:custGeom>
              <a:avLst/>
              <a:gdLst>
                <a:gd name="T0" fmla="*/ 11 w 52"/>
                <a:gd name="T1" fmla="*/ 43 h 52"/>
                <a:gd name="T2" fmla="*/ 9 w 52"/>
                <a:gd name="T3" fmla="*/ 11 h 52"/>
                <a:gd name="T4" fmla="*/ 42 w 52"/>
                <a:gd name="T5" fmla="*/ 9 h 52"/>
                <a:gd name="T6" fmla="*/ 43 w 52"/>
                <a:gd name="T7" fmla="*/ 42 h 52"/>
                <a:gd name="T8" fmla="*/ 11 w 52"/>
                <a:gd name="T9" fmla="*/ 43 h 52"/>
              </a:gdLst>
              <a:ahLst/>
              <a:cxnLst>
                <a:cxn ang="0">
                  <a:pos x="T0" y="T1"/>
                </a:cxn>
                <a:cxn ang="0">
                  <a:pos x="T2" y="T3"/>
                </a:cxn>
                <a:cxn ang="0">
                  <a:pos x="T4" y="T5"/>
                </a:cxn>
                <a:cxn ang="0">
                  <a:pos x="T6" y="T7"/>
                </a:cxn>
                <a:cxn ang="0">
                  <a:pos x="T8" y="T9"/>
                </a:cxn>
              </a:cxnLst>
              <a:rect l="0" t="0" r="r" b="b"/>
              <a:pathLst>
                <a:path w="52" h="52">
                  <a:moveTo>
                    <a:pt x="11" y="43"/>
                  </a:moveTo>
                  <a:cubicBezTo>
                    <a:pt x="1" y="35"/>
                    <a:pt x="0" y="20"/>
                    <a:pt x="9" y="11"/>
                  </a:cubicBezTo>
                  <a:cubicBezTo>
                    <a:pt x="17" y="1"/>
                    <a:pt x="32" y="0"/>
                    <a:pt x="42" y="9"/>
                  </a:cubicBezTo>
                  <a:cubicBezTo>
                    <a:pt x="51" y="17"/>
                    <a:pt x="52" y="32"/>
                    <a:pt x="43" y="42"/>
                  </a:cubicBezTo>
                  <a:cubicBezTo>
                    <a:pt x="35" y="51"/>
                    <a:pt x="20" y="52"/>
                    <a:pt x="11" y="43"/>
                  </a:cubicBezTo>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8"/>
            <p:cNvSpPr/>
            <p:nvPr/>
          </p:nvSpPr>
          <p:spPr bwMode="auto">
            <a:xfrm>
              <a:off x="2714630" y="4013204"/>
              <a:ext cx="517526" cy="533400"/>
            </a:xfrm>
            <a:custGeom>
              <a:avLst/>
              <a:gdLst>
                <a:gd name="T0" fmla="*/ 168 w 326"/>
                <a:gd name="T1" fmla="*/ 0 h 336"/>
                <a:gd name="T2" fmla="*/ 0 w 326"/>
                <a:gd name="T3" fmla="*/ 75 h 336"/>
                <a:gd name="T4" fmla="*/ 289 w 326"/>
                <a:gd name="T5" fmla="*/ 336 h 336"/>
                <a:gd name="T6" fmla="*/ 326 w 326"/>
                <a:gd name="T7" fmla="*/ 159 h 336"/>
                <a:gd name="T8" fmla="*/ 168 w 326"/>
                <a:gd name="T9" fmla="*/ 0 h 336"/>
              </a:gdLst>
              <a:ahLst/>
              <a:cxnLst>
                <a:cxn ang="0">
                  <a:pos x="T0" y="T1"/>
                </a:cxn>
                <a:cxn ang="0">
                  <a:pos x="T2" y="T3"/>
                </a:cxn>
                <a:cxn ang="0">
                  <a:pos x="T4" y="T5"/>
                </a:cxn>
                <a:cxn ang="0">
                  <a:pos x="T6" y="T7"/>
                </a:cxn>
                <a:cxn ang="0">
                  <a:pos x="T8" y="T9"/>
                </a:cxn>
              </a:cxnLst>
              <a:rect l="0" t="0" r="r" b="b"/>
              <a:pathLst>
                <a:path w="326" h="336">
                  <a:moveTo>
                    <a:pt x="168" y="0"/>
                  </a:moveTo>
                  <a:lnTo>
                    <a:pt x="0" y="75"/>
                  </a:lnTo>
                  <a:lnTo>
                    <a:pt x="289" y="336"/>
                  </a:lnTo>
                  <a:lnTo>
                    <a:pt x="326" y="159"/>
                  </a:lnTo>
                  <a:lnTo>
                    <a:pt x="168" y="0"/>
                  </a:lnTo>
                  <a:close/>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2714630" y="4013204"/>
              <a:ext cx="517526" cy="533400"/>
            </a:xfrm>
            <a:custGeom>
              <a:avLst/>
              <a:gdLst>
                <a:gd name="T0" fmla="*/ 168 w 326"/>
                <a:gd name="T1" fmla="*/ 0 h 336"/>
                <a:gd name="T2" fmla="*/ 0 w 326"/>
                <a:gd name="T3" fmla="*/ 75 h 336"/>
                <a:gd name="T4" fmla="*/ 289 w 326"/>
                <a:gd name="T5" fmla="*/ 336 h 336"/>
                <a:gd name="T6" fmla="*/ 326 w 326"/>
                <a:gd name="T7" fmla="*/ 159 h 336"/>
                <a:gd name="T8" fmla="*/ 168 w 326"/>
                <a:gd name="T9" fmla="*/ 0 h 336"/>
              </a:gdLst>
              <a:ahLst/>
              <a:cxnLst>
                <a:cxn ang="0">
                  <a:pos x="T0" y="T1"/>
                </a:cxn>
                <a:cxn ang="0">
                  <a:pos x="T2" y="T3"/>
                </a:cxn>
                <a:cxn ang="0">
                  <a:pos x="T4" y="T5"/>
                </a:cxn>
                <a:cxn ang="0">
                  <a:pos x="T6" y="T7"/>
                </a:cxn>
                <a:cxn ang="0">
                  <a:pos x="T8" y="T9"/>
                </a:cxn>
              </a:cxnLst>
              <a:rect l="0" t="0" r="r" b="b"/>
              <a:pathLst>
                <a:path w="326" h="336">
                  <a:moveTo>
                    <a:pt x="168" y="0"/>
                  </a:moveTo>
                  <a:lnTo>
                    <a:pt x="0" y="75"/>
                  </a:lnTo>
                  <a:lnTo>
                    <a:pt x="289" y="336"/>
                  </a:lnTo>
                  <a:lnTo>
                    <a:pt x="326" y="159"/>
                  </a:lnTo>
                  <a:lnTo>
                    <a:pt x="16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3559181" y="4799018"/>
              <a:ext cx="533401" cy="504825"/>
            </a:xfrm>
            <a:custGeom>
              <a:avLst/>
              <a:gdLst>
                <a:gd name="T0" fmla="*/ 336 w 336"/>
                <a:gd name="T1" fmla="*/ 140 h 318"/>
                <a:gd name="T2" fmla="*/ 168 w 336"/>
                <a:gd name="T3" fmla="*/ 0 h 318"/>
                <a:gd name="T4" fmla="*/ 0 w 336"/>
                <a:gd name="T5" fmla="*/ 56 h 318"/>
                <a:gd name="T6" fmla="*/ 280 w 336"/>
                <a:gd name="T7" fmla="*/ 318 h 318"/>
                <a:gd name="T8" fmla="*/ 336 w 336"/>
                <a:gd name="T9" fmla="*/ 140 h 318"/>
              </a:gdLst>
              <a:ahLst/>
              <a:cxnLst>
                <a:cxn ang="0">
                  <a:pos x="T0" y="T1"/>
                </a:cxn>
                <a:cxn ang="0">
                  <a:pos x="T2" y="T3"/>
                </a:cxn>
                <a:cxn ang="0">
                  <a:pos x="T4" y="T5"/>
                </a:cxn>
                <a:cxn ang="0">
                  <a:pos x="T6" y="T7"/>
                </a:cxn>
                <a:cxn ang="0">
                  <a:pos x="T8" y="T9"/>
                </a:cxn>
              </a:cxnLst>
              <a:rect l="0" t="0" r="r" b="b"/>
              <a:pathLst>
                <a:path w="336" h="318">
                  <a:moveTo>
                    <a:pt x="336" y="140"/>
                  </a:moveTo>
                  <a:lnTo>
                    <a:pt x="168" y="0"/>
                  </a:lnTo>
                  <a:lnTo>
                    <a:pt x="0" y="56"/>
                  </a:lnTo>
                  <a:lnTo>
                    <a:pt x="280" y="318"/>
                  </a:lnTo>
                  <a:lnTo>
                    <a:pt x="336" y="140"/>
                  </a:lnTo>
                  <a:close/>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1"/>
            <p:cNvSpPr/>
            <p:nvPr/>
          </p:nvSpPr>
          <p:spPr bwMode="auto">
            <a:xfrm>
              <a:off x="3559181" y="4799018"/>
              <a:ext cx="533401" cy="504825"/>
            </a:xfrm>
            <a:custGeom>
              <a:avLst/>
              <a:gdLst>
                <a:gd name="T0" fmla="*/ 336 w 336"/>
                <a:gd name="T1" fmla="*/ 140 h 318"/>
                <a:gd name="T2" fmla="*/ 168 w 336"/>
                <a:gd name="T3" fmla="*/ 0 h 318"/>
                <a:gd name="T4" fmla="*/ 0 w 336"/>
                <a:gd name="T5" fmla="*/ 56 h 318"/>
                <a:gd name="T6" fmla="*/ 280 w 336"/>
                <a:gd name="T7" fmla="*/ 318 h 318"/>
                <a:gd name="T8" fmla="*/ 336 w 336"/>
                <a:gd name="T9" fmla="*/ 140 h 318"/>
              </a:gdLst>
              <a:ahLst/>
              <a:cxnLst>
                <a:cxn ang="0">
                  <a:pos x="T0" y="T1"/>
                </a:cxn>
                <a:cxn ang="0">
                  <a:pos x="T2" y="T3"/>
                </a:cxn>
                <a:cxn ang="0">
                  <a:pos x="T4" y="T5"/>
                </a:cxn>
                <a:cxn ang="0">
                  <a:pos x="T6" y="T7"/>
                </a:cxn>
                <a:cxn ang="0">
                  <a:pos x="T8" y="T9"/>
                </a:cxn>
              </a:cxnLst>
              <a:rect l="0" t="0" r="r" b="b"/>
              <a:pathLst>
                <a:path w="336" h="318">
                  <a:moveTo>
                    <a:pt x="336" y="140"/>
                  </a:moveTo>
                  <a:lnTo>
                    <a:pt x="168" y="0"/>
                  </a:lnTo>
                  <a:lnTo>
                    <a:pt x="0" y="56"/>
                  </a:lnTo>
                  <a:lnTo>
                    <a:pt x="280" y="318"/>
                  </a:lnTo>
                  <a:lnTo>
                    <a:pt x="336" y="14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p:nvPr/>
          </p:nvSpPr>
          <p:spPr bwMode="auto">
            <a:xfrm>
              <a:off x="2670180" y="3671891"/>
              <a:ext cx="1793878" cy="1631951"/>
            </a:xfrm>
            <a:custGeom>
              <a:avLst/>
              <a:gdLst>
                <a:gd name="T0" fmla="*/ 1130 w 1130"/>
                <a:gd name="T1" fmla="*/ 962 h 1028"/>
                <a:gd name="T2" fmla="*/ 56 w 1130"/>
                <a:gd name="T3" fmla="*/ 0 h 1028"/>
                <a:gd name="T4" fmla="*/ 0 w 1130"/>
                <a:gd name="T5" fmla="*/ 56 h 1028"/>
                <a:gd name="T6" fmla="*/ 1074 w 1130"/>
                <a:gd name="T7" fmla="*/ 1028 h 1028"/>
                <a:gd name="T8" fmla="*/ 1130 w 1130"/>
                <a:gd name="T9" fmla="*/ 962 h 1028"/>
              </a:gdLst>
              <a:ahLst/>
              <a:cxnLst>
                <a:cxn ang="0">
                  <a:pos x="T0" y="T1"/>
                </a:cxn>
                <a:cxn ang="0">
                  <a:pos x="T2" y="T3"/>
                </a:cxn>
                <a:cxn ang="0">
                  <a:pos x="T4" y="T5"/>
                </a:cxn>
                <a:cxn ang="0">
                  <a:pos x="T6" y="T7"/>
                </a:cxn>
                <a:cxn ang="0">
                  <a:pos x="T8" y="T9"/>
                </a:cxn>
              </a:cxnLst>
              <a:rect l="0" t="0" r="r" b="b"/>
              <a:pathLst>
                <a:path w="1130" h="1028">
                  <a:moveTo>
                    <a:pt x="1130" y="962"/>
                  </a:moveTo>
                  <a:lnTo>
                    <a:pt x="56" y="0"/>
                  </a:lnTo>
                  <a:lnTo>
                    <a:pt x="0" y="56"/>
                  </a:lnTo>
                  <a:lnTo>
                    <a:pt x="1074" y="1028"/>
                  </a:lnTo>
                  <a:lnTo>
                    <a:pt x="1130" y="962"/>
                  </a:lnTo>
                  <a:close/>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3"/>
            <p:cNvSpPr/>
            <p:nvPr/>
          </p:nvSpPr>
          <p:spPr bwMode="auto">
            <a:xfrm>
              <a:off x="2670180" y="3671891"/>
              <a:ext cx="1793878" cy="1631951"/>
            </a:xfrm>
            <a:custGeom>
              <a:avLst/>
              <a:gdLst>
                <a:gd name="T0" fmla="*/ 1130 w 1130"/>
                <a:gd name="T1" fmla="*/ 962 h 1028"/>
                <a:gd name="T2" fmla="*/ 56 w 1130"/>
                <a:gd name="T3" fmla="*/ 0 h 1028"/>
                <a:gd name="T4" fmla="*/ 0 w 1130"/>
                <a:gd name="T5" fmla="*/ 56 h 1028"/>
                <a:gd name="T6" fmla="*/ 1074 w 1130"/>
                <a:gd name="T7" fmla="*/ 1028 h 1028"/>
                <a:gd name="T8" fmla="*/ 1130 w 1130"/>
                <a:gd name="T9" fmla="*/ 962 h 1028"/>
              </a:gdLst>
              <a:ahLst/>
              <a:cxnLst>
                <a:cxn ang="0">
                  <a:pos x="T0" y="T1"/>
                </a:cxn>
                <a:cxn ang="0">
                  <a:pos x="T2" y="T3"/>
                </a:cxn>
                <a:cxn ang="0">
                  <a:pos x="T4" y="T5"/>
                </a:cxn>
                <a:cxn ang="0">
                  <a:pos x="T6" y="T7"/>
                </a:cxn>
                <a:cxn ang="0">
                  <a:pos x="T8" y="T9"/>
                </a:cxn>
              </a:cxnLst>
              <a:rect l="0" t="0" r="r" b="b"/>
              <a:pathLst>
                <a:path w="1130" h="1028">
                  <a:moveTo>
                    <a:pt x="1130" y="962"/>
                  </a:moveTo>
                  <a:lnTo>
                    <a:pt x="56" y="0"/>
                  </a:lnTo>
                  <a:lnTo>
                    <a:pt x="0" y="56"/>
                  </a:lnTo>
                  <a:lnTo>
                    <a:pt x="1074" y="1028"/>
                  </a:lnTo>
                  <a:lnTo>
                    <a:pt x="1130" y="9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a:off x="2759081" y="3449642"/>
              <a:ext cx="206376" cy="222250"/>
            </a:xfrm>
            <a:custGeom>
              <a:avLst/>
              <a:gdLst>
                <a:gd name="T0" fmla="*/ 130 w 130"/>
                <a:gd name="T1" fmla="*/ 0 h 140"/>
                <a:gd name="T2" fmla="*/ 130 w 130"/>
                <a:gd name="T3" fmla="*/ 0 h 140"/>
                <a:gd name="T4" fmla="*/ 0 w 130"/>
                <a:gd name="T5" fmla="*/ 140 h 140"/>
                <a:gd name="T6" fmla="*/ 0 w 130"/>
                <a:gd name="T7" fmla="*/ 140 h 140"/>
                <a:gd name="T8" fmla="*/ 130 w 130"/>
                <a:gd name="T9" fmla="*/ 0 h 140"/>
                <a:gd name="T10" fmla="*/ 130 w 130"/>
                <a:gd name="T11" fmla="*/ 0 h 140"/>
              </a:gdLst>
              <a:ahLst/>
              <a:cxnLst>
                <a:cxn ang="0">
                  <a:pos x="T0" y="T1"/>
                </a:cxn>
                <a:cxn ang="0">
                  <a:pos x="T2" y="T3"/>
                </a:cxn>
                <a:cxn ang="0">
                  <a:pos x="T4" y="T5"/>
                </a:cxn>
                <a:cxn ang="0">
                  <a:pos x="T6" y="T7"/>
                </a:cxn>
                <a:cxn ang="0">
                  <a:pos x="T8" y="T9"/>
                </a:cxn>
                <a:cxn ang="0">
                  <a:pos x="T10" y="T11"/>
                </a:cxn>
              </a:cxnLst>
              <a:rect l="0" t="0" r="r" b="b"/>
              <a:pathLst>
                <a:path w="130" h="140">
                  <a:moveTo>
                    <a:pt x="130" y="0"/>
                  </a:moveTo>
                  <a:lnTo>
                    <a:pt x="130" y="0"/>
                  </a:lnTo>
                  <a:lnTo>
                    <a:pt x="0" y="140"/>
                  </a:lnTo>
                  <a:lnTo>
                    <a:pt x="0" y="140"/>
                  </a:lnTo>
                  <a:lnTo>
                    <a:pt x="130" y="0"/>
                  </a:lnTo>
                  <a:lnTo>
                    <a:pt x="130" y="0"/>
                  </a:lnTo>
                  <a:close/>
                </a:path>
              </a:pathLst>
            </a:custGeom>
            <a:solidFill>
              <a:srgbClr val="BBBB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a:off x="2759081" y="3449642"/>
              <a:ext cx="206376" cy="222250"/>
            </a:xfrm>
            <a:custGeom>
              <a:avLst/>
              <a:gdLst>
                <a:gd name="T0" fmla="*/ 130 w 130"/>
                <a:gd name="T1" fmla="*/ 0 h 140"/>
                <a:gd name="T2" fmla="*/ 130 w 130"/>
                <a:gd name="T3" fmla="*/ 0 h 140"/>
                <a:gd name="T4" fmla="*/ 0 w 130"/>
                <a:gd name="T5" fmla="*/ 140 h 140"/>
                <a:gd name="T6" fmla="*/ 0 w 130"/>
                <a:gd name="T7" fmla="*/ 140 h 140"/>
                <a:gd name="T8" fmla="*/ 130 w 130"/>
                <a:gd name="T9" fmla="*/ 0 h 140"/>
                <a:gd name="T10" fmla="*/ 130 w 130"/>
                <a:gd name="T11" fmla="*/ 0 h 140"/>
              </a:gdLst>
              <a:ahLst/>
              <a:cxnLst>
                <a:cxn ang="0">
                  <a:pos x="T0" y="T1"/>
                </a:cxn>
                <a:cxn ang="0">
                  <a:pos x="T2" y="T3"/>
                </a:cxn>
                <a:cxn ang="0">
                  <a:pos x="T4" y="T5"/>
                </a:cxn>
                <a:cxn ang="0">
                  <a:pos x="T6" y="T7"/>
                </a:cxn>
                <a:cxn ang="0">
                  <a:pos x="T8" y="T9"/>
                </a:cxn>
                <a:cxn ang="0">
                  <a:pos x="T10" y="T11"/>
                </a:cxn>
              </a:cxnLst>
              <a:rect l="0" t="0" r="r" b="b"/>
              <a:pathLst>
                <a:path w="130" h="140">
                  <a:moveTo>
                    <a:pt x="130" y="0"/>
                  </a:moveTo>
                  <a:lnTo>
                    <a:pt x="130" y="0"/>
                  </a:lnTo>
                  <a:lnTo>
                    <a:pt x="0" y="140"/>
                  </a:lnTo>
                  <a:lnTo>
                    <a:pt x="0" y="140"/>
                  </a:lnTo>
                  <a:lnTo>
                    <a:pt x="130" y="0"/>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a:off x="3603630" y="4205292"/>
              <a:ext cx="1068389" cy="1098551"/>
            </a:xfrm>
            <a:custGeom>
              <a:avLst/>
              <a:gdLst>
                <a:gd name="T0" fmla="*/ 131 w 673"/>
                <a:gd name="T1" fmla="*/ 0 h 692"/>
                <a:gd name="T2" fmla="*/ 0 w 673"/>
                <a:gd name="T3" fmla="*/ 150 h 692"/>
                <a:gd name="T4" fmla="*/ 542 w 673"/>
                <a:gd name="T5" fmla="*/ 626 h 692"/>
                <a:gd name="T6" fmla="*/ 486 w 673"/>
                <a:gd name="T7" fmla="*/ 692 h 692"/>
                <a:gd name="T8" fmla="*/ 495 w 673"/>
                <a:gd name="T9" fmla="*/ 692 h 692"/>
                <a:gd name="T10" fmla="*/ 673 w 673"/>
                <a:gd name="T11" fmla="*/ 486 h 692"/>
                <a:gd name="T12" fmla="*/ 131 w 673"/>
                <a:gd name="T13" fmla="*/ 0 h 692"/>
              </a:gdLst>
              <a:ahLst/>
              <a:cxnLst>
                <a:cxn ang="0">
                  <a:pos x="T0" y="T1"/>
                </a:cxn>
                <a:cxn ang="0">
                  <a:pos x="T2" y="T3"/>
                </a:cxn>
                <a:cxn ang="0">
                  <a:pos x="T4" y="T5"/>
                </a:cxn>
                <a:cxn ang="0">
                  <a:pos x="T6" y="T7"/>
                </a:cxn>
                <a:cxn ang="0">
                  <a:pos x="T8" y="T9"/>
                </a:cxn>
                <a:cxn ang="0">
                  <a:pos x="T10" y="T11"/>
                </a:cxn>
                <a:cxn ang="0">
                  <a:pos x="T12" y="T13"/>
                </a:cxn>
              </a:cxnLst>
              <a:rect l="0" t="0" r="r" b="b"/>
              <a:pathLst>
                <a:path w="673" h="692">
                  <a:moveTo>
                    <a:pt x="131" y="0"/>
                  </a:moveTo>
                  <a:lnTo>
                    <a:pt x="0" y="150"/>
                  </a:lnTo>
                  <a:lnTo>
                    <a:pt x="542" y="626"/>
                  </a:lnTo>
                  <a:lnTo>
                    <a:pt x="486" y="692"/>
                  </a:lnTo>
                  <a:lnTo>
                    <a:pt x="495" y="692"/>
                  </a:lnTo>
                  <a:lnTo>
                    <a:pt x="673" y="486"/>
                  </a:lnTo>
                  <a:lnTo>
                    <a:pt x="131" y="0"/>
                  </a:lnTo>
                  <a:close/>
                </a:path>
              </a:pathLst>
            </a:custGeom>
            <a:solidFill>
              <a:srgbClr val="BBBB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p:nvPr/>
          </p:nvSpPr>
          <p:spPr bwMode="auto">
            <a:xfrm>
              <a:off x="3603630" y="4205292"/>
              <a:ext cx="1068389" cy="1098551"/>
            </a:xfrm>
            <a:custGeom>
              <a:avLst/>
              <a:gdLst>
                <a:gd name="T0" fmla="*/ 131 w 673"/>
                <a:gd name="T1" fmla="*/ 0 h 692"/>
                <a:gd name="T2" fmla="*/ 0 w 673"/>
                <a:gd name="T3" fmla="*/ 150 h 692"/>
                <a:gd name="T4" fmla="*/ 542 w 673"/>
                <a:gd name="T5" fmla="*/ 626 h 692"/>
                <a:gd name="T6" fmla="*/ 486 w 673"/>
                <a:gd name="T7" fmla="*/ 692 h 692"/>
                <a:gd name="T8" fmla="*/ 495 w 673"/>
                <a:gd name="T9" fmla="*/ 692 h 692"/>
                <a:gd name="T10" fmla="*/ 673 w 673"/>
                <a:gd name="T11" fmla="*/ 486 h 692"/>
                <a:gd name="T12" fmla="*/ 131 w 673"/>
                <a:gd name="T13" fmla="*/ 0 h 692"/>
              </a:gdLst>
              <a:ahLst/>
              <a:cxnLst>
                <a:cxn ang="0">
                  <a:pos x="T0" y="T1"/>
                </a:cxn>
                <a:cxn ang="0">
                  <a:pos x="T2" y="T3"/>
                </a:cxn>
                <a:cxn ang="0">
                  <a:pos x="T4" y="T5"/>
                </a:cxn>
                <a:cxn ang="0">
                  <a:pos x="T6" y="T7"/>
                </a:cxn>
                <a:cxn ang="0">
                  <a:pos x="T8" y="T9"/>
                </a:cxn>
                <a:cxn ang="0">
                  <a:pos x="T10" y="T11"/>
                </a:cxn>
                <a:cxn ang="0">
                  <a:pos x="T12" y="T13"/>
                </a:cxn>
              </a:cxnLst>
              <a:rect l="0" t="0" r="r" b="b"/>
              <a:pathLst>
                <a:path w="673" h="692">
                  <a:moveTo>
                    <a:pt x="131" y="0"/>
                  </a:moveTo>
                  <a:lnTo>
                    <a:pt x="0" y="150"/>
                  </a:lnTo>
                  <a:lnTo>
                    <a:pt x="542" y="626"/>
                  </a:lnTo>
                  <a:lnTo>
                    <a:pt x="486" y="692"/>
                  </a:lnTo>
                  <a:lnTo>
                    <a:pt x="495" y="692"/>
                  </a:lnTo>
                  <a:lnTo>
                    <a:pt x="673" y="48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a:spLocks noEditPoints="1"/>
            </p:cNvSpPr>
            <p:nvPr/>
          </p:nvSpPr>
          <p:spPr bwMode="auto">
            <a:xfrm>
              <a:off x="2670180" y="3671891"/>
              <a:ext cx="1793878" cy="1631951"/>
            </a:xfrm>
            <a:custGeom>
              <a:avLst/>
              <a:gdLst>
                <a:gd name="T0" fmla="*/ 588 w 1130"/>
                <a:gd name="T1" fmla="*/ 486 h 1028"/>
                <a:gd name="T2" fmla="*/ 541 w 1130"/>
                <a:gd name="T3" fmla="*/ 542 h 1028"/>
                <a:gd name="T4" fmla="*/ 1074 w 1130"/>
                <a:gd name="T5" fmla="*/ 1028 h 1028"/>
                <a:gd name="T6" fmla="*/ 1130 w 1130"/>
                <a:gd name="T7" fmla="*/ 962 h 1028"/>
                <a:gd name="T8" fmla="*/ 588 w 1130"/>
                <a:gd name="T9" fmla="*/ 486 h 1028"/>
                <a:gd name="T10" fmla="*/ 56 w 1130"/>
                <a:gd name="T11" fmla="*/ 0 h 1028"/>
                <a:gd name="T12" fmla="*/ 0 w 1130"/>
                <a:gd name="T13" fmla="*/ 56 h 1028"/>
                <a:gd name="T14" fmla="*/ 485 w 1130"/>
                <a:gd name="T15" fmla="*/ 495 h 1028"/>
                <a:gd name="T16" fmla="*/ 9 w 1130"/>
                <a:gd name="T17" fmla="*/ 65 h 1028"/>
                <a:gd name="T18" fmla="*/ 56 w 1130"/>
                <a:gd name="T19" fmla="*/ 0 h 1028"/>
                <a:gd name="T20" fmla="*/ 56 w 1130"/>
                <a:gd name="T21"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0" h="1028">
                  <a:moveTo>
                    <a:pt x="588" y="486"/>
                  </a:moveTo>
                  <a:lnTo>
                    <a:pt x="541" y="542"/>
                  </a:lnTo>
                  <a:lnTo>
                    <a:pt x="1074" y="1028"/>
                  </a:lnTo>
                  <a:lnTo>
                    <a:pt x="1130" y="962"/>
                  </a:lnTo>
                  <a:lnTo>
                    <a:pt x="588" y="486"/>
                  </a:lnTo>
                  <a:close/>
                  <a:moveTo>
                    <a:pt x="56" y="0"/>
                  </a:moveTo>
                  <a:lnTo>
                    <a:pt x="0" y="56"/>
                  </a:lnTo>
                  <a:lnTo>
                    <a:pt x="485" y="495"/>
                  </a:lnTo>
                  <a:lnTo>
                    <a:pt x="9" y="65"/>
                  </a:lnTo>
                  <a:lnTo>
                    <a:pt x="56" y="0"/>
                  </a:lnTo>
                  <a:lnTo>
                    <a:pt x="56" y="0"/>
                  </a:lnTo>
                  <a:close/>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9"/>
            <p:cNvSpPr>
              <a:spLocks noEditPoints="1"/>
            </p:cNvSpPr>
            <p:nvPr/>
          </p:nvSpPr>
          <p:spPr bwMode="auto">
            <a:xfrm>
              <a:off x="2670180" y="3671891"/>
              <a:ext cx="1793878" cy="1631951"/>
            </a:xfrm>
            <a:custGeom>
              <a:avLst/>
              <a:gdLst>
                <a:gd name="T0" fmla="*/ 588 w 1130"/>
                <a:gd name="T1" fmla="*/ 486 h 1028"/>
                <a:gd name="T2" fmla="*/ 541 w 1130"/>
                <a:gd name="T3" fmla="*/ 542 h 1028"/>
                <a:gd name="T4" fmla="*/ 1074 w 1130"/>
                <a:gd name="T5" fmla="*/ 1028 h 1028"/>
                <a:gd name="T6" fmla="*/ 1130 w 1130"/>
                <a:gd name="T7" fmla="*/ 962 h 1028"/>
                <a:gd name="T8" fmla="*/ 588 w 1130"/>
                <a:gd name="T9" fmla="*/ 486 h 1028"/>
                <a:gd name="T10" fmla="*/ 56 w 1130"/>
                <a:gd name="T11" fmla="*/ 0 h 1028"/>
                <a:gd name="T12" fmla="*/ 0 w 1130"/>
                <a:gd name="T13" fmla="*/ 56 h 1028"/>
                <a:gd name="T14" fmla="*/ 485 w 1130"/>
                <a:gd name="T15" fmla="*/ 495 h 1028"/>
                <a:gd name="T16" fmla="*/ 9 w 1130"/>
                <a:gd name="T17" fmla="*/ 65 h 1028"/>
                <a:gd name="T18" fmla="*/ 56 w 1130"/>
                <a:gd name="T19" fmla="*/ 0 h 1028"/>
                <a:gd name="T20" fmla="*/ 56 w 1130"/>
                <a:gd name="T21" fmla="*/ 0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0" h="1028">
                  <a:moveTo>
                    <a:pt x="588" y="486"/>
                  </a:moveTo>
                  <a:lnTo>
                    <a:pt x="541" y="542"/>
                  </a:lnTo>
                  <a:lnTo>
                    <a:pt x="1074" y="1028"/>
                  </a:lnTo>
                  <a:lnTo>
                    <a:pt x="1130" y="962"/>
                  </a:lnTo>
                  <a:lnTo>
                    <a:pt x="588" y="486"/>
                  </a:lnTo>
                  <a:moveTo>
                    <a:pt x="56" y="0"/>
                  </a:moveTo>
                  <a:lnTo>
                    <a:pt x="0" y="56"/>
                  </a:lnTo>
                  <a:lnTo>
                    <a:pt x="485" y="495"/>
                  </a:lnTo>
                  <a:lnTo>
                    <a:pt x="9" y="65"/>
                  </a:lnTo>
                  <a:lnTo>
                    <a:pt x="56" y="0"/>
                  </a:lnTo>
                  <a:lnTo>
                    <a:pt x="5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p:nvPr/>
          </p:nvSpPr>
          <p:spPr bwMode="auto">
            <a:xfrm>
              <a:off x="2120904" y="4398967"/>
              <a:ext cx="785814" cy="860425"/>
            </a:xfrm>
            <a:custGeom>
              <a:avLst/>
              <a:gdLst>
                <a:gd name="T0" fmla="*/ 51 w 53"/>
                <a:gd name="T1" fmla="*/ 1 h 58"/>
                <a:gd name="T2" fmla="*/ 47 w 53"/>
                <a:gd name="T3" fmla="*/ 1 h 58"/>
                <a:gd name="T4" fmla="*/ 1 w 53"/>
                <a:gd name="T5" fmla="*/ 52 h 58"/>
                <a:gd name="T6" fmla="*/ 1 w 53"/>
                <a:gd name="T7" fmla="*/ 57 h 58"/>
                <a:gd name="T8" fmla="*/ 6 w 53"/>
                <a:gd name="T9" fmla="*/ 57 h 58"/>
                <a:gd name="T10" fmla="*/ 52 w 53"/>
                <a:gd name="T11" fmla="*/ 6 h 58"/>
                <a:gd name="T12" fmla="*/ 51 w 53"/>
                <a:gd name="T13" fmla="*/ 1 h 58"/>
              </a:gdLst>
              <a:ahLst/>
              <a:cxnLst>
                <a:cxn ang="0">
                  <a:pos x="T0" y="T1"/>
                </a:cxn>
                <a:cxn ang="0">
                  <a:pos x="T2" y="T3"/>
                </a:cxn>
                <a:cxn ang="0">
                  <a:pos x="T4" y="T5"/>
                </a:cxn>
                <a:cxn ang="0">
                  <a:pos x="T6" y="T7"/>
                </a:cxn>
                <a:cxn ang="0">
                  <a:pos x="T8" y="T9"/>
                </a:cxn>
                <a:cxn ang="0">
                  <a:pos x="T10" y="T11"/>
                </a:cxn>
                <a:cxn ang="0">
                  <a:pos x="T12" y="T13"/>
                </a:cxn>
              </a:cxnLst>
              <a:rect l="0" t="0" r="r" b="b"/>
              <a:pathLst>
                <a:path w="53" h="58">
                  <a:moveTo>
                    <a:pt x="51" y="1"/>
                  </a:moveTo>
                  <a:cubicBezTo>
                    <a:pt x="50" y="0"/>
                    <a:pt x="48" y="0"/>
                    <a:pt x="47" y="1"/>
                  </a:cubicBezTo>
                  <a:cubicBezTo>
                    <a:pt x="1" y="52"/>
                    <a:pt x="1" y="52"/>
                    <a:pt x="1" y="52"/>
                  </a:cubicBezTo>
                  <a:cubicBezTo>
                    <a:pt x="0" y="53"/>
                    <a:pt x="0" y="55"/>
                    <a:pt x="1" y="57"/>
                  </a:cubicBezTo>
                  <a:cubicBezTo>
                    <a:pt x="3" y="58"/>
                    <a:pt x="5" y="58"/>
                    <a:pt x="6" y="57"/>
                  </a:cubicBezTo>
                  <a:cubicBezTo>
                    <a:pt x="52" y="6"/>
                    <a:pt x="52" y="6"/>
                    <a:pt x="52" y="6"/>
                  </a:cubicBezTo>
                  <a:cubicBezTo>
                    <a:pt x="53" y="4"/>
                    <a:pt x="53" y="2"/>
                    <a:pt x="51" y="1"/>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p:nvPr/>
          </p:nvSpPr>
          <p:spPr bwMode="auto">
            <a:xfrm>
              <a:off x="2476503" y="4502155"/>
              <a:ext cx="563564" cy="608014"/>
            </a:xfrm>
            <a:custGeom>
              <a:avLst/>
              <a:gdLst>
                <a:gd name="T0" fmla="*/ 36 w 38"/>
                <a:gd name="T1" fmla="*/ 2 h 41"/>
                <a:gd name="T2" fmla="*/ 31 w 38"/>
                <a:gd name="T3" fmla="*/ 2 h 41"/>
                <a:gd name="T4" fmla="*/ 1 w 38"/>
                <a:gd name="T5" fmla="*/ 35 h 41"/>
                <a:gd name="T6" fmla="*/ 2 w 38"/>
                <a:gd name="T7" fmla="*/ 40 h 41"/>
                <a:gd name="T8" fmla="*/ 6 w 38"/>
                <a:gd name="T9" fmla="*/ 40 h 41"/>
                <a:gd name="T10" fmla="*/ 36 w 38"/>
                <a:gd name="T11" fmla="*/ 7 h 41"/>
                <a:gd name="T12" fmla="*/ 36 w 38"/>
                <a:gd name="T13" fmla="*/ 2 h 41"/>
              </a:gdLst>
              <a:ahLst/>
              <a:cxnLst>
                <a:cxn ang="0">
                  <a:pos x="T0" y="T1"/>
                </a:cxn>
                <a:cxn ang="0">
                  <a:pos x="T2" y="T3"/>
                </a:cxn>
                <a:cxn ang="0">
                  <a:pos x="T4" y="T5"/>
                </a:cxn>
                <a:cxn ang="0">
                  <a:pos x="T6" y="T7"/>
                </a:cxn>
                <a:cxn ang="0">
                  <a:pos x="T8" y="T9"/>
                </a:cxn>
                <a:cxn ang="0">
                  <a:pos x="T10" y="T11"/>
                </a:cxn>
                <a:cxn ang="0">
                  <a:pos x="T12" y="T13"/>
                </a:cxn>
              </a:cxnLst>
              <a:rect l="0" t="0" r="r" b="b"/>
              <a:pathLst>
                <a:path w="38" h="41">
                  <a:moveTo>
                    <a:pt x="36" y="2"/>
                  </a:moveTo>
                  <a:cubicBezTo>
                    <a:pt x="35" y="0"/>
                    <a:pt x="33" y="1"/>
                    <a:pt x="31" y="2"/>
                  </a:cubicBezTo>
                  <a:cubicBezTo>
                    <a:pt x="1" y="35"/>
                    <a:pt x="1" y="35"/>
                    <a:pt x="1" y="35"/>
                  </a:cubicBezTo>
                  <a:cubicBezTo>
                    <a:pt x="0" y="37"/>
                    <a:pt x="0" y="39"/>
                    <a:pt x="2" y="40"/>
                  </a:cubicBezTo>
                  <a:cubicBezTo>
                    <a:pt x="3" y="41"/>
                    <a:pt x="5" y="41"/>
                    <a:pt x="6" y="40"/>
                  </a:cubicBezTo>
                  <a:cubicBezTo>
                    <a:pt x="36" y="7"/>
                    <a:pt x="36" y="7"/>
                    <a:pt x="36" y="7"/>
                  </a:cubicBezTo>
                  <a:cubicBezTo>
                    <a:pt x="38" y="5"/>
                    <a:pt x="38" y="3"/>
                    <a:pt x="36" y="2"/>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2462216" y="4279904"/>
              <a:ext cx="311150" cy="327025"/>
            </a:xfrm>
            <a:custGeom>
              <a:avLst/>
              <a:gdLst>
                <a:gd name="T0" fmla="*/ 20 w 21"/>
                <a:gd name="T1" fmla="*/ 1 h 22"/>
                <a:gd name="T2" fmla="*/ 15 w 21"/>
                <a:gd name="T3" fmla="*/ 1 h 22"/>
                <a:gd name="T4" fmla="*/ 2 w 21"/>
                <a:gd name="T5" fmla="*/ 16 h 22"/>
                <a:gd name="T6" fmla="*/ 2 w 21"/>
                <a:gd name="T7" fmla="*/ 21 h 22"/>
                <a:gd name="T8" fmla="*/ 7 w 21"/>
                <a:gd name="T9" fmla="*/ 20 h 22"/>
                <a:gd name="T10" fmla="*/ 20 w 21"/>
                <a:gd name="T11" fmla="*/ 6 h 22"/>
                <a:gd name="T12" fmla="*/ 20 w 21"/>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20" y="1"/>
                  </a:moveTo>
                  <a:cubicBezTo>
                    <a:pt x="18" y="0"/>
                    <a:pt x="16" y="0"/>
                    <a:pt x="15" y="1"/>
                  </a:cubicBezTo>
                  <a:cubicBezTo>
                    <a:pt x="2" y="16"/>
                    <a:pt x="2" y="16"/>
                    <a:pt x="2" y="16"/>
                  </a:cubicBezTo>
                  <a:cubicBezTo>
                    <a:pt x="0" y="17"/>
                    <a:pt x="1" y="19"/>
                    <a:pt x="2" y="21"/>
                  </a:cubicBezTo>
                  <a:cubicBezTo>
                    <a:pt x="3" y="22"/>
                    <a:pt x="6" y="22"/>
                    <a:pt x="7" y="20"/>
                  </a:cubicBezTo>
                  <a:cubicBezTo>
                    <a:pt x="20" y="6"/>
                    <a:pt x="20" y="6"/>
                    <a:pt x="20" y="6"/>
                  </a:cubicBezTo>
                  <a:cubicBezTo>
                    <a:pt x="21" y="4"/>
                    <a:pt x="21" y="2"/>
                    <a:pt x="20" y="1"/>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3"/>
            <p:cNvSpPr/>
            <p:nvPr/>
          </p:nvSpPr>
          <p:spPr bwMode="auto">
            <a:xfrm>
              <a:off x="3248031" y="5140328"/>
              <a:ext cx="488950" cy="549275"/>
            </a:xfrm>
            <a:custGeom>
              <a:avLst/>
              <a:gdLst>
                <a:gd name="T0" fmla="*/ 32 w 33"/>
                <a:gd name="T1" fmla="*/ 1 h 37"/>
                <a:gd name="T2" fmla="*/ 27 w 33"/>
                <a:gd name="T3" fmla="*/ 2 h 37"/>
                <a:gd name="T4" fmla="*/ 1 w 33"/>
                <a:gd name="T5" fmla="*/ 30 h 37"/>
                <a:gd name="T6" fmla="*/ 1 w 33"/>
                <a:gd name="T7" fmla="*/ 35 h 37"/>
                <a:gd name="T8" fmla="*/ 6 w 33"/>
                <a:gd name="T9" fmla="*/ 35 h 37"/>
                <a:gd name="T10" fmla="*/ 32 w 33"/>
                <a:gd name="T11" fmla="*/ 6 h 37"/>
                <a:gd name="T12" fmla="*/ 32 w 33"/>
                <a:gd name="T13" fmla="*/ 1 h 37"/>
              </a:gdLst>
              <a:ahLst/>
              <a:cxnLst>
                <a:cxn ang="0">
                  <a:pos x="T0" y="T1"/>
                </a:cxn>
                <a:cxn ang="0">
                  <a:pos x="T2" y="T3"/>
                </a:cxn>
                <a:cxn ang="0">
                  <a:pos x="T4" y="T5"/>
                </a:cxn>
                <a:cxn ang="0">
                  <a:pos x="T6" y="T7"/>
                </a:cxn>
                <a:cxn ang="0">
                  <a:pos x="T8" y="T9"/>
                </a:cxn>
                <a:cxn ang="0">
                  <a:pos x="T10" y="T11"/>
                </a:cxn>
                <a:cxn ang="0">
                  <a:pos x="T12" y="T13"/>
                </a:cxn>
              </a:cxnLst>
              <a:rect l="0" t="0" r="r" b="b"/>
              <a:pathLst>
                <a:path w="33" h="37">
                  <a:moveTo>
                    <a:pt x="32" y="1"/>
                  </a:moveTo>
                  <a:cubicBezTo>
                    <a:pt x="30" y="0"/>
                    <a:pt x="28" y="0"/>
                    <a:pt x="27" y="2"/>
                  </a:cubicBezTo>
                  <a:cubicBezTo>
                    <a:pt x="1" y="30"/>
                    <a:pt x="1" y="30"/>
                    <a:pt x="1" y="30"/>
                  </a:cubicBezTo>
                  <a:cubicBezTo>
                    <a:pt x="0" y="32"/>
                    <a:pt x="0" y="34"/>
                    <a:pt x="1" y="35"/>
                  </a:cubicBezTo>
                  <a:cubicBezTo>
                    <a:pt x="3" y="37"/>
                    <a:pt x="5" y="36"/>
                    <a:pt x="6" y="35"/>
                  </a:cubicBezTo>
                  <a:cubicBezTo>
                    <a:pt x="32" y="6"/>
                    <a:pt x="32" y="6"/>
                    <a:pt x="32" y="6"/>
                  </a:cubicBezTo>
                  <a:cubicBezTo>
                    <a:pt x="33" y="5"/>
                    <a:pt x="33" y="3"/>
                    <a:pt x="32" y="1"/>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p:nvPr/>
          </p:nvSpPr>
          <p:spPr bwMode="auto">
            <a:xfrm>
              <a:off x="3217867" y="5021267"/>
              <a:ext cx="385764" cy="430214"/>
            </a:xfrm>
            <a:custGeom>
              <a:avLst/>
              <a:gdLst>
                <a:gd name="T0" fmla="*/ 25 w 26"/>
                <a:gd name="T1" fmla="*/ 1 h 29"/>
                <a:gd name="T2" fmla="*/ 20 w 26"/>
                <a:gd name="T3" fmla="*/ 2 h 29"/>
                <a:gd name="T4" fmla="*/ 1 w 26"/>
                <a:gd name="T5" fmla="*/ 23 h 29"/>
                <a:gd name="T6" fmla="*/ 1 w 26"/>
                <a:gd name="T7" fmla="*/ 28 h 29"/>
                <a:gd name="T8" fmla="*/ 6 w 26"/>
                <a:gd name="T9" fmla="*/ 28 h 29"/>
                <a:gd name="T10" fmla="*/ 25 w 26"/>
                <a:gd name="T11" fmla="*/ 6 h 29"/>
                <a:gd name="T12" fmla="*/ 25 w 26"/>
                <a:gd name="T13" fmla="*/ 1 h 29"/>
              </a:gdLst>
              <a:ahLst/>
              <a:cxnLst>
                <a:cxn ang="0">
                  <a:pos x="T0" y="T1"/>
                </a:cxn>
                <a:cxn ang="0">
                  <a:pos x="T2" y="T3"/>
                </a:cxn>
                <a:cxn ang="0">
                  <a:pos x="T4" y="T5"/>
                </a:cxn>
                <a:cxn ang="0">
                  <a:pos x="T6" y="T7"/>
                </a:cxn>
                <a:cxn ang="0">
                  <a:pos x="T8" y="T9"/>
                </a:cxn>
                <a:cxn ang="0">
                  <a:pos x="T10" y="T11"/>
                </a:cxn>
                <a:cxn ang="0">
                  <a:pos x="T12" y="T13"/>
                </a:cxn>
              </a:cxnLst>
              <a:rect l="0" t="0" r="r" b="b"/>
              <a:pathLst>
                <a:path w="26" h="29">
                  <a:moveTo>
                    <a:pt x="25" y="1"/>
                  </a:moveTo>
                  <a:cubicBezTo>
                    <a:pt x="24" y="0"/>
                    <a:pt x="21" y="0"/>
                    <a:pt x="20" y="2"/>
                  </a:cubicBezTo>
                  <a:cubicBezTo>
                    <a:pt x="1" y="23"/>
                    <a:pt x="1" y="23"/>
                    <a:pt x="1" y="23"/>
                  </a:cubicBezTo>
                  <a:cubicBezTo>
                    <a:pt x="0" y="24"/>
                    <a:pt x="0" y="27"/>
                    <a:pt x="1" y="28"/>
                  </a:cubicBezTo>
                  <a:cubicBezTo>
                    <a:pt x="3" y="29"/>
                    <a:pt x="5" y="29"/>
                    <a:pt x="6" y="28"/>
                  </a:cubicBezTo>
                  <a:cubicBezTo>
                    <a:pt x="25" y="6"/>
                    <a:pt x="25" y="6"/>
                    <a:pt x="25" y="6"/>
                  </a:cubicBezTo>
                  <a:cubicBezTo>
                    <a:pt x="26" y="5"/>
                    <a:pt x="26" y="3"/>
                    <a:pt x="25" y="1"/>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3559181" y="5259391"/>
              <a:ext cx="311150" cy="325438"/>
            </a:xfrm>
            <a:custGeom>
              <a:avLst/>
              <a:gdLst>
                <a:gd name="T0" fmla="*/ 19 w 21"/>
                <a:gd name="T1" fmla="*/ 1 h 22"/>
                <a:gd name="T2" fmla="*/ 15 w 21"/>
                <a:gd name="T3" fmla="*/ 1 h 22"/>
                <a:gd name="T4" fmla="*/ 1 w 21"/>
                <a:gd name="T5" fmla="*/ 16 h 22"/>
                <a:gd name="T6" fmla="*/ 2 w 21"/>
                <a:gd name="T7" fmla="*/ 21 h 22"/>
                <a:gd name="T8" fmla="*/ 7 w 21"/>
                <a:gd name="T9" fmla="*/ 21 h 22"/>
                <a:gd name="T10" fmla="*/ 20 w 21"/>
                <a:gd name="T11" fmla="*/ 6 h 22"/>
                <a:gd name="T12" fmla="*/ 19 w 21"/>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19" y="1"/>
                  </a:moveTo>
                  <a:cubicBezTo>
                    <a:pt x="18" y="0"/>
                    <a:pt x="16" y="0"/>
                    <a:pt x="15" y="1"/>
                  </a:cubicBezTo>
                  <a:cubicBezTo>
                    <a:pt x="1" y="16"/>
                    <a:pt x="1" y="16"/>
                    <a:pt x="1" y="16"/>
                  </a:cubicBezTo>
                  <a:cubicBezTo>
                    <a:pt x="0" y="18"/>
                    <a:pt x="0" y="20"/>
                    <a:pt x="2" y="21"/>
                  </a:cubicBezTo>
                  <a:cubicBezTo>
                    <a:pt x="3" y="22"/>
                    <a:pt x="5" y="22"/>
                    <a:pt x="7" y="21"/>
                  </a:cubicBezTo>
                  <a:cubicBezTo>
                    <a:pt x="20" y="6"/>
                    <a:pt x="20" y="6"/>
                    <a:pt x="20" y="6"/>
                  </a:cubicBezTo>
                  <a:cubicBezTo>
                    <a:pt x="21" y="5"/>
                    <a:pt x="21" y="2"/>
                    <a:pt x="19" y="1"/>
                  </a:cubicBezTo>
                  <a:close/>
                </a:path>
              </a:pathLst>
            </a:custGeom>
            <a:solidFill>
              <a:srgbClr val="FDC00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4286256" y="3375028"/>
              <a:ext cx="296864" cy="296864"/>
            </a:xfrm>
            <a:custGeom>
              <a:avLst/>
              <a:gdLst>
                <a:gd name="T0" fmla="*/ 17 w 20"/>
                <a:gd name="T1" fmla="*/ 16 h 20"/>
                <a:gd name="T2" fmla="*/ 4 w 20"/>
                <a:gd name="T3" fmla="*/ 17 h 20"/>
                <a:gd name="T4" fmla="*/ 4 w 20"/>
                <a:gd name="T5" fmla="*/ 4 h 20"/>
                <a:gd name="T6" fmla="*/ 16 w 20"/>
                <a:gd name="T7" fmla="*/ 3 h 20"/>
                <a:gd name="T8" fmla="*/ 17 w 20"/>
                <a:gd name="T9" fmla="*/ 16 h 20"/>
              </a:gdLst>
              <a:ahLst/>
              <a:cxnLst>
                <a:cxn ang="0">
                  <a:pos x="T0" y="T1"/>
                </a:cxn>
                <a:cxn ang="0">
                  <a:pos x="T2" y="T3"/>
                </a:cxn>
                <a:cxn ang="0">
                  <a:pos x="T4" y="T5"/>
                </a:cxn>
                <a:cxn ang="0">
                  <a:pos x="T6" y="T7"/>
                </a:cxn>
                <a:cxn ang="0">
                  <a:pos x="T8" y="T9"/>
                </a:cxn>
              </a:cxnLst>
              <a:rect l="0" t="0" r="r" b="b"/>
              <a:pathLst>
                <a:path w="20" h="20">
                  <a:moveTo>
                    <a:pt x="17" y="16"/>
                  </a:moveTo>
                  <a:cubicBezTo>
                    <a:pt x="14" y="20"/>
                    <a:pt x="8" y="20"/>
                    <a:pt x="4" y="17"/>
                  </a:cubicBezTo>
                  <a:cubicBezTo>
                    <a:pt x="0" y="13"/>
                    <a:pt x="0" y="8"/>
                    <a:pt x="4" y="4"/>
                  </a:cubicBezTo>
                  <a:cubicBezTo>
                    <a:pt x="7" y="0"/>
                    <a:pt x="13" y="0"/>
                    <a:pt x="16" y="3"/>
                  </a:cubicBezTo>
                  <a:cubicBezTo>
                    <a:pt x="20" y="6"/>
                    <a:pt x="20" y="12"/>
                    <a:pt x="17" y="16"/>
                  </a:cubicBezTo>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7"/>
            <p:cNvSpPr/>
            <p:nvPr/>
          </p:nvSpPr>
          <p:spPr bwMode="auto">
            <a:xfrm>
              <a:off x="4552956" y="3078165"/>
              <a:ext cx="296864" cy="296864"/>
            </a:xfrm>
            <a:custGeom>
              <a:avLst/>
              <a:gdLst>
                <a:gd name="T0" fmla="*/ 17 w 20"/>
                <a:gd name="T1" fmla="*/ 16 h 20"/>
                <a:gd name="T2" fmla="*/ 4 w 20"/>
                <a:gd name="T3" fmla="*/ 17 h 20"/>
                <a:gd name="T4" fmla="*/ 3 w 20"/>
                <a:gd name="T5" fmla="*/ 4 h 20"/>
                <a:gd name="T6" fmla="*/ 16 w 20"/>
                <a:gd name="T7" fmla="*/ 3 h 20"/>
                <a:gd name="T8" fmla="*/ 17 w 20"/>
                <a:gd name="T9" fmla="*/ 16 h 20"/>
              </a:gdLst>
              <a:ahLst/>
              <a:cxnLst>
                <a:cxn ang="0">
                  <a:pos x="T0" y="T1"/>
                </a:cxn>
                <a:cxn ang="0">
                  <a:pos x="T2" y="T3"/>
                </a:cxn>
                <a:cxn ang="0">
                  <a:pos x="T4" y="T5"/>
                </a:cxn>
                <a:cxn ang="0">
                  <a:pos x="T6" y="T7"/>
                </a:cxn>
                <a:cxn ang="0">
                  <a:pos x="T8" y="T9"/>
                </a:cxn>
              </a:cxnLst>
              <a:rect l="0" t="0" r="r" b="b"/>
              <a:pathLst>
                <a:path w="20" h="20">
                  <a:moveTo>
                    <a:pt x="17" y="16"/>
                  </a:moveTo>
                  <a:cubicBezTo>
                    <a:pt x="14" y="20"/>
                    <a:pt x="8" y="20"/>
                    <a:pt x="4" y="17"/>
                  </a:cubicBezTo>
                  <a:cubicBezTo>
                    <a:pt x="0" y="13"/>
                    <a:pt x="0" y="8"/>
                    <a:pt x="3" y="4"/>
                  </a:cubicBezTo>
                  <a:cubicBezTo>
                    <a:pt x="7" y="0"/>
                    <a:pt x="13" y="0"/>
                    <a:pt x="16" y="3"/>
                  </a:cubicBezTo>
                  <a:cubicBezTo>
                    <a:pt x="20" y="6"/>
                    <a:pt x="20" y="12"/>
                    <a:pt x="17" y="16"/>
                  </a:cubicBezTo>
                </a:path>
              </a:pathLst>
            </a:custGeom>
            <a:solidFill>
              <a:srgbClr val="4C5C6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2965454" y="1787526"/>
              <a:ext cx="3025778" cy="2417764"/>
            </a:xfrm>
            <a:custGeom>
              <a:avLst/>
              <a:gdLst>
                <a:gd name="T0" fmla="*/ 198 w 204"/>
                <a:gd name="T1" fmla="*/ 0 h 163"/>
                <a:gd name="T2" fmla="*/ 64 w 204"/>
                <a:gd name="T3" fmla="*/ 96 h 163"/>
                <a:gd name="T4" fmla="*/ 0 w 204"/>
                <a:gd name="T5" fmla="*/ 112 h 163"/>
                <a:gd name="T6" fmla="*/ 57 w 204"/>
                <a:gd name="T7" fmla="*/ 163 h 163"/>
                <a:gd name="T8" fmla="*/ 93 w 204"/>
                <a:gd name="T9" fmla="*/ 124 h 163"/>
                <a:gd name="T10" fmla="*/ 93 w 204"/>
                <a:gd name="T11" fmla="*/ 124 h 163"/>
                <a:gd name="T12" fmla="*/ 93 w 204"/>
                <a:gd name="T13" fmla="*/ 111 h 163"/>
                <a:gd name="T14" fmla="*/ 99 w 204"/>
                <a:gd name="T15" fmla="*/ 108 h 163"/>
                <a:gd name="T16" fmla="*/ 105 w 204"/>
                <a:gd name="T17" fmla="*/ 110 h 163"/>
                <a:gd name="T18" fmla="*/ 105 w 204"/>
                <a:gd name="T19" fmla="*/ 110 h 163"/>
                <a:gd name="T20" fmla="*/ 111 w 204"/>
                <a:gd name="T21" fmla="*/ 104 h 163"/>
                <a:gd name="T22" fmla="*/ 111 w 204"/>
                <a:gd name="T23" fmla="*/ 104 h 163"/>
                <a:gd name="T24" fmla="*/ 110 w 204"/>
                <a:gd name="T25" fmla="*/ 91 h 163"/>
                <a:gd name="T26" fmla="*/ 117 w 204"/>
                <a:gd name="T27" fmla="*/ 88 h 163"/>
                <a:gd name="T28" fmla="*/ 123 w 204"/>
                <a:gd name="T29" fmla="*/ 90 h 163"/>
                <a:gd name="T30" fmla="*/ 123 w 204"/>
                <a:gd name="T31" fmla="*/ 90 h 163"/>
                <a:gd name="T32" fmla="*/ 131 w 204"/>
                <a:gd name="T33" fmla="*/ 82 h 163"/>
                <a:gd name="T34" fmla="*/ 131 w 204"/>
                <a:gd name="T35" fmla="*/ 82 h 163"/>
                <a:gd name="T36" fmla="*/ 129 w 204"/>
                <a:gd name="T37" fmla="*/ 41 h 163"/>
                <a:gd name="T38" fmla="*/ 150 w 204"/>
                <a:gd name="T39" fmla="*/ 31 h 163"/>
                <a:gd name="T40" fmla="*/ 170 w 204"/>
                <a:gd name="T41" fmla="*/ 39 h 163"/>
                <a:gd name="T42" fmla="*/ 170 w 204"/>
                <a:gd name="T43" fmla="*/ 39 h 163"/>
                <a:gd name="T44" fmla="*/ 204 w 204"/>
                <a:gd name="T45" fmla="*/ 0 h 163"/>
                <a:gd name="T46" fmla="*/ 198 w 204"/>
                <a:gd name="T47"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4" h="163">
                  <a:moveTo>
                    <a:pt x="198" y="0"/>
                  </a:moveTo>
                  <a:cubicBezTo>
                    <a:pt x="180" y="0"/>
                    <a:pt x="122" y="8"/>
                    <a:pt x="64" y="96"/>
                  </a:cubicBezTo>
                  <a:cubicBezTo>
                    <a:pt x="0" y="112"/>
                    <a:pt x="0" y="112"/>
                    <a:pt x="0" y="112"/>
                  </a:cubicBezTo>
                  <a:cubicBezTo>
                    <a:pt x="57" y="163"/>
                    <a:pt x="57" y="163"/>
                    <a:pt x="57" y="163"/>
                  </a:cubicBezTo>
                  <a:cubicBezTo>
                    <a:pt x="93" y="124"/>
                    <a:pt x="93" y="124"/>
                    <a:pt x="93" y="124"/>
                  </a:cubicBezTo>
                  <a:cubicBezTo>
                    <a:pt x="93" y="124"/>
                    <a:pt x="93" y="124"/>
                    <a:pt x="93" y="124"/>
                  </a:cubicBezTo>
                  <a:cubicBezTo>
                    <a:pt x="89" y="120"/>
                    <a:pt x="89" y="115"/>
                    <a:pt x="93" y="111"/>
                  </a:cubicBezTo>
                  <a:cubicBezTo>
                    <a:pt x="94" y="109"/>
                    <a:pt x="97" y="108"/>
                    <a:pt x="99" y="108"/>
                  </a:cubicBezTo>
                  <a:cubicBezTo>
                    <a:pt x="101" y="108"/>
                    <a:pt x="104" y="109"/>
                    <a:pt x="105" y="110"/>
                  </a:cubicBezTo>
                  <a:cubicBezTo>
                    <a:pt x="105" y="110"/>
                    <a:pt x="105" y="110"/>
                    <a:pt x="105" y="110"/>
                  </a:cubicBezTo>
                  <a:cubicBezTo>
                    <a:pt x="111" y="104"/>
                    <a:pt x="111" y="104"/>
                    <a:pt x="111" y="104"/>
                  </a:cubicBezTo>
                  <a:cubicBezTo>
                    <a:pt x="111" y="104"/>
                    <a:pt x="111" y="104"/>
                    <a:pt x="111" y="104"/>
                  </a:cubicBezTo>
                  <a:cubicBezTo>
                    <a:pt x="107" y="100"/>
                    <a:pt x="107" y="95"/>
                    <a:pt x="110" y="91"/>
                  </a:cubicBezTo>
                  <a:cubicBezTo>
                    <a:pt x="112" y="89"/>
                    <a:pt x="115" y="88"/>
                    <a:pt x="117" y="88"/>
                  </a:cubicBezTo>
                  <a:cubicBezTo>
                    <a:pt x="119" y="88"/>
                    <a:pt x="121" y="89"/>
                    <a:pt x="123" y="90"/>
                  </a:cubicBezTo>
                  <a:cubicBezTo>
                    <a:pt x="123" y="90"/>
                    <a:pt x="123" y="90"/>
                    <a:pt x="123" y="90"/>
                  </a:cubicBezTo>
                  <a:cubicBezTo>
                    <a:pt x="131" y="82"/>
                    <a:pt x="131" y="82"/>
                    <a:pt x="131" y="82"/>
                  </a:cubicBezTo>
                  <a:cubicBezTo>
                    <a:pt x="131" y="82"/>
                    <a:pt x="131" y="82"/>
                    <a:pt x="131" y="82"/>
                  </a:cubicBezTo>
                  <a:cubicBezTo>
                    <a:pt x="119" y="71"/>
                    <a:pt x="118" y="53"/>
                    <a:pt x="129" y="41"/>
                  </a:cubicBezTo>
                  <a:cubicBezTo>
                    <a:pt x="134" y="34"/>
                    <a:pt x="142" y="31"/>
                    <a:pt x="150" y="31"/>
                  </a:cubicBezTo>
                  <a:cubicBezTo>
                    <a:pt x="157" y="31"/>
                    <a:pt x="164" y="34"/>
                    <a:pt x="170" y="39"/>
                  </a:cubicBezTo>
                  <a:cubicBezTo>
                    <a:pt x="170" y="39"/>
                    <a:pt x="170" y="39"/>
                    <a:pt x="170" y="39"/>
                  </a:cubicBezTo>
                  <a:cubicBezTo>
                    <a:pt x="204" y="0"/>
                    <a:pt x="204" y="0"/>
                    <a:pt x="204" y="0"/>
                  </a:cubicBezTo>
                  <a:cubicBezTo>
                    <a:pt x="203" y="0"/>
                    <a:pt x="201" y="0"/>
                    <a:pt x="198" y="0"/>
                  </a:cubicBezTo>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4716469" y="2247900"/>
              <a:ext cx="769938" cy="755650"/>
            </a:xfrm>
            <a:custGeom>
              <a:avLst/>
              <a:gdLst>
                <a:gd name="T0" fmla="*/ 32 w 52"/>
                <a:gd name="T1" fmla="*/ 0 h 51"/>
                <a:gd name="T2" fmla="*/ 11 w 52"/>
                <a:gd name="T3" fmla="*/ 10 h 51"/>
                <a:gd name="T4" fmla="*/ 13 w 52"/>
                <a:gd name="T5" fmla="*/ 51 h 51"/>
                <a:gd name="T6" fmla="*/ 13 w 52"/>
                <a:gd name="T7" fmla="*/ 51 h 51"/>
                <a:gd name="T8" fmla="*/ 17 w 52"/>
                <a:gd name="T9" fmla="*/ 46 h 51"/>
                <a:gd name="T10" fmla="*/ 17 w 52"/>
                <a:gd name="T11" fmla="*/ 46 h 51"/>
                <a:gd name="T12" fmla="*/ 15 w 52"/>
                <a:gd name="T13" fmla="*/ 14 h 51"/>
                <a:gd name="T14" fmla="*/ 32 w 52"/>
                <a:gd name="T15" fmla="*/ 6 h 51"/>
                <a:gd name="T16" fmla="*/ 48 w 52"/>
                <a:gd name="T17" fmla="*/ 12 h 51"/>
                <a:gd name="T18" fmla="*/ 48 w 52"/>
                <a:gd name="T19" fmla="*/ 12 h 51"/>
                <a:gd name="T20" fmla="*/ 52 w 52"/>
                <a:gd name="T21" fmla="*/ 8 h 51"/>
                <a:gd name="T22" fmla="*/ 52 w 52"/>
                <a:gd name="T23" fmla="*/ 8 h 51"/>
                <a:gd name="T24" fmla="*/ 32 w 52"/>
                <a:gd name="T2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1">
                  <a:moveTo>
                    <a:pt x="32" y="0"/>
                  </a:moveTo>
                  <a:cubicBezTo>
                    <a:pt x="24" y="0"/>
                    <a:pt x="16" y="3"/>
                    <a:pt x="11" y="10"/>
                  </a:cubicBezTo>
                  <a:cubicBezTo>
                    <a:pt x="0" y="22"/>
                    <a:pt x="1" y="40"/>
                    <a:pt x="13" y="51"/>
                  </a:cubicBezTo>
                  <a:cubicBezTo>
                    <a:pt x="13" y="51"/>
                    <a:pt x="13" y="51"/>
                    <a:pt x="13" y="51"/>
                  </a:cubicBezTo>
                  <a:cubicBezTo>
                    <a:pt x="17" y="46"/>
                    <a:pt x="17" y="46"/>
                    <a:pt x="17" y="46"/>
                  </a:cubicBezTo>
                  <a:cubicBezTo>
                    <a:pt x="17" y="46"/>
                    <a:pt x="17" y="46"/>
                    <a:pt x="17" y="46"/>
                  </a:cubicBezTo>
                  <a:cubicBezTo>
                    <a:pt x="7" y="38"/>
                    <a:pt x="6" y="23"/>
                    <a:pt x="15" y="14"/>
                  </a:cubicBezTo>
                  <a:cubicBezTo>
                    <a:pt x="19" y="9"/>
                    <a:pt x="26" y="6"/>
                    <a:pt x="32" y="6"/>
                  </a:cubicBezTo>
                  <a:cubicBezTo>
                    <a:pt x="38" y="6"/>
                    <a:pt x="43" y="8"/>
                    <a:pt x="48" y="12"/>
                  </a:cubicBezTo>
                  <a:cubicBezTo>
                    <a:pt x="48" y="12"/>
                    <a:pt x="48" y="12"/>
                    <a:pt x="48" y="12"/>
                  </a:cubicBezTo>
                  <a:cubicBezTo>
                    <a:pt x="52" y="8"/>
                    <a:pt x="52" y="8"/>
                    <a:pt x="52" y="8"/>
                  </a:cubicBezTo>
                  <a:cubicBezTo>
                    <a:pt x="52" y="8"/>
                    <a:pt x="52" y="8"/>
                    <a:pt x="52" y="8"/>
                  </a:cubicBezTo>
                  <a:cubicBezTo>
                    <a:pt x="46" y="3"/>
                    <a:pt x="39" y="0"/>
                    <a:pt x="32" y="0"/>
                  </a:cubicBezTo>
                </a:path>
              </a:pathLst>
            </a:custGeom>
            <a:solidFill>
              <a:srgbClr val="969F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4805368" y="2336800"/>
              <a:ext cx="622300" cy="593725"/>
            </a:xfrm>
            <a:custGeom>
              <a:avLst/>
              <a:gdLst>
                <a:gd name="T0" fmla="*/ 26 w 42"/>
                <a:gd name="T1" fmla="*/ 0 h 40"/>
                <a:gd name="T2" fmla="*/ 9 w 42"/>
                <a:gd name="T3" fmla="*/ 8 h 40"/>
                <a:gd name="T4" fmla="*/ 11 w 42"/>
                <a:gd name="T5" fmla="*/ 40 h 40"/>
                <a:gd name="T6" fmla="*/ 11 w 42"/>
                <a:gd name="T7" fmla="*/ 40 h 40"/>
                <a:gd name="T8" fmla="*/ 42 w 42"/>
                <a:gd name="T9" fmla="*/ 6 h 40"/>
                <a:gd name="T10" fmla="*/ 42 w 42"/>
                <a:gd name="T11" fmla="*/ 6 h 40"/>
                <a:gd name="T12" fmla="*/ 26 w 42"/>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42" h="40">
                  <a:moveTo>
                    <a:pt x="26" y="0"/>
                  </a:moveTo>
                  <a:cubicBezTo>
                    <a:pt x="20" y="0"/>
                    <a:pt x="13" y="3"/>
                    <a:pt x="9" y="8"/>
                  </a:cubicBezTo>
                  <a:cubicBezTo>
                    <a:pt x="0" y="17"/>
                    <a:pt x="1" y="32"/>
                    <a:pt x="11" y="40"/>
                  </a:cubicBezTo>
                  <a:cubicBezTo>
                    <a:pt x="11" y="40"/>
                    <a:pt x="11" y="40"/>
                    <a:pt x="11" y="40"/>
                  </a:cubicBezTo>
                  <a:cubicBezTo>
                    <a:pt x="42" y="6"/>
                    <a:pt x="42" y="6"/>
                    <a:pt x="42" y="6"/>
                  </a:cubicBezTo>
                  <a:cubicBezTo>
                    <a:pt x="42" y="6"/>
                    <a:pt x="42" y="6"/>
                    <a:pt x="42" y="6"/>
                  </a:cubicBezTo>
                  <a:cubicBezTo>
                    <a:pt x="37" y="2"/>
                    <a:pt x="32" y="0"/>
                    <a:pt x="26" y="0"/>
                  </a:cubicBezTo>
                </a:path>
              </a:pathLst>
            </a:custGeom>
            <a:solidFill>
              <a:srgbClr val="FEDA7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1"/>
            <p:cNvSpPr/>
            <p:nvPr/>
          </p:nvSpPr>
          <p:spPr bwMode="auto">
            <a:xfrm>
              <a:off x="3440115" y="4457701"/>
              <a:ext cx="88900" cy="74614"/>
            </a:xfrm>
            <a:custGeom>
              <a:avLst/>
              <a:gdLst>
                <a:gd name="T0" fmla="*/ 0 w 56"/>
                <a:gd name="T1" fmla="*/ 0 h 47"/>
                <a:gd name="T2" fmla="*/ 38 w 56"/>
                <a:gd name="T3" fmla="*/ 28 h 47"/>
                <a:gd name="T4" fmla="*/ 56 w 56"/>
                <a:gd name="T5" fmla="*/ 47 h 47"/>
                <a:gd name="T6" fmla="*/ 56 w 56"/>
                <a:gd name="T7" fmla="*/ 47 h 47"/>
                <a:gd name="T8" fmla="*/ 0 w 56"/>
                <a:gd name="T9" fmla="*/ 0 h 47"/>
              </a:gdLst>
              <a:ahLst/>
              <a:cxnLst>
                <a:cxn ang="0">
                  <a:pos x="T0" y="T1"/>
                </a:cxn>
                <a:cxn ang="0">
                  <a:pos x="T2" y="T3"/>
                </a:cxn>
                <a:cxn ang="0">
                  <a:pos x="T4" y="T5"/>
                </a:cxn>
                <a:cxn ang="0">
                  <a:pos x="T6" y="T7"/>
                </a:cxn>
                <a:cxn ang="0">
                  <a:pos x="T8" y="T9"/>
                </a:cxn>
              </a:cxnLst>
              <a:rect l="0" t="0" r="r" b="b"/>
              <a:pathLst>
                <a:path w="56" h="47">
                  <a:moveTo>
                    <a:pt x="0" y="0"/>
                  </a:moveTo>
                  <a:lnTo>
                    <a:pt x="38" y="28"/>
                  </a:lnTo>
                  <a:lnTo>
                    <a:pt x="56" y="47"/>
                  </a:lnTo>
                  <a:lnTo>
                    <a:pt x="56" y="47"/>
                  </a:lnTo>
                  <a:lnTo>
                    <a:pt x="0" y="0"/>
                  </a:lnTo>
                  <a:close/>
                </a:path>
              </a:pathLst>
            </a:custGeom>
            <a:solidFill>
              <a:srgbClr val="969F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3440115" y="4457701"/>
              <a:ext cx="88900" cy="74614"/>
            </a:xfrm>
            <a:custGeom>
              <a:avLst/>
              <a:gdLst>
                <a:gd name="T0" fmla="*/ 0 w 56"/>
                <a:gd name="T1" fmla="*/ 0 h 47"/>
                <a:gd name="T2" fmla="*/ 38 w 56"/>
                <a:gd name="T3" fmla="*/ 28 h 47"/>
                <a:gd name="T4" fmla="*/ 56 w 56"/>
                <a:gd name="T5" fmla="*/ 47 h 47"/>
                <a:gd name="T6" fmla="*/ 56 w 56"/>
                <a:gd name="T7" fmla="*/ 47 h 47"/>
                <a:gd name="T8" fmla="*/ 0 w 56"/>
                <a:gd name="T9" fmla="*/ 0 h 47"/>
              </a:gdLst>
              <a:ahLst/>
              <a:cxnLst>
                <a:cxn ang="0">
                  <a:pos x="T0" y="T1"/>
                </a:cxn>
                <a:cxn ang="0">
                  <a:pos x="T2" y="T3"/>
                </a:cxn>
                <a:cxn ang="0">
                  <a:pos x="T4" y="T5"/>
                </a:cxn>
                <a:cxn ang="0">
                  <a:pos x="T6" y="T7"/>
                </a:cxn>
                <a:cxn ang="0">
                  <a:pos x="T8" y="T9"/>
                </a:cxn>
              </a:cxnLst>
              <a:rect l="0" t="0" r="r" b="b"/>
              <a:pathLst>
                <a:path w="56" h="47">
                  <a:moveTo>
                    <a:pt x="0" y="0"/>
                  </a:moveTo>
                  <a:lnTo>
                    <a:pt x="38" y="28"/>
                  </a:lnTo>
                  <a:lnTo>
                    <a:pt x="56" y="47"/>
                  </a:lnTo>
                  <a:lnTo>
                    <a:pt x="56" y="4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2759078" y="3449639"/>
              <a:ext cx="1052514" cy="993775"/>
            </a:xfrm>
            <a:custGeom>
              <a:avLst/>
              <a:gdLst>
                <a:gd name="T0" fmla="*/ 130 w 663"/>
                <a:gd name="T1" fmla="*/ 0 h 626"/>
                <a:gd name="T2" fmla="*/ 130 w 663"/>
                <a:gd name="T3" fmla="*/ 0 h 626"/>
                <a:gd name="T4" fmla="*/ 0 w 663"/>
                <a:gd name="T5" fmla="*/ 140 h 626"/>
                <a:gd name="T6" fmla="*/ 532 w 663"/>
                <a:gd name="T7" fmla="*/ 626 h 626"/>
                <a:gd name="T8" fmla="*/ 663 w 663"/>
                <a:gd name="T9" fmla="*/ 476 h 626"/>
                <a:gd name="T10" fmla="*/ 130 w 663"/>
                <a:gd name="T11" fmla="*/ 0 h 626"/>
              </a:gdLst>
              <a:ahLst/>
              <a:cxnLst>
                <a:cxn ang="0">
                  <a:pos x="T0" y="T1"/>
                </a:cxn>
                <a:cxn ang="0">
                  <a:pos x="T2" y="T3"/>
                </a:cxn>
                <a:cxn ang="0">
                  <a:pos x="T4" y="T5"/>
                </a:cxn>
                <a:cxn ang="0">
                  <a:pos x="T6" y="T7"/>
                </a:cxn>
                <a:cxn ang="0">
                  <a:pos x="T8" y="T9"/>
                </a:cxn>
                <a:cxn ang="0">
                  <a:pos x="T10" y="T11"/>
                </a:cxn>
              </a:cxnLst>
              <a:rect l="0" t="0" r="r" b="b"/>
              <a:pathLst>
                <a:path w="663" h="626">
                  <a:moveTo>
                    <a:pt x="130" y="0"/>
                  </a:moveTo>
                  <a:lnTo>
                    <a:pt x="130" y="0"/>
                  </a:lnTo>
                  <a:lnTo>
                    <a:pt x="0" y="140"/>
                  </a:lnTo>
                  <a:lnTo>
                    <a:pt x="532" y="626"/>
                  </a:lnTo>
                  <a:lnTo>
                    <a:pt x="663" y="476"/>
                  </a:lnTo>
                  <a:lnTo>
                    <a:pt x="130" y="0"/>
                  </a:lnTo>
                  <a:close/>
                </a:path>
              </a:pathLst>
            </a:custGeom>
            <a:solidFill>
              <a:srgbClr val="D7D7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4"/>
            <p:cNvSpPr/>
            <p:nvPr/>
          </p:nvSpPr>
          <p:spPr bwMode="auto">
            <a:xfrm>
              <a:off x="2759078" y="3449639"/>
              <a:ext cx="1052514" cy="993775"/>
            </a:xfrm>
            <a:custGeom>
              <a:avLst/>
              <a:gdLst>
                <a:gd name="T0" fmla="*/ 130 w 663"/>
                <a:gd name="T1" fmla="*/ 0 h 626"/>
                <a:gd name="T2" fmla="*/ 130 w 663"/>
                <a:gd name="T3" fmla="*/ 0 h 626"/>
                <a:gd name="T4" fmla="*/ 0 w 663"/>
                <a:gd name="T5" fmla="*/ 140 h 626"/>
                <a:gd name="T6" fmla="*/ 532 w 663"/>
                <a:gd name="T7" fmla="*/ 626 h 626"/>
                <a:gd name="T8" fmla="*/ 663 w 663"/>
                <a:gd name="T9" fmla="*/ 476 h 626"/>
                <a:gd name="T10" fmla="*/ 130 w 663"/>
                <a:gd name="T11" fmla="*/ 0 h 626"/>
              </a:gdLst>
              <a:ahLst/>
              <a:cxnLst>
                <a:cxn ang="0">
                  <a:pos x="T0" y="T1"/>
                </a:cxn>
                <a:cxn ang="0">
                  <a:pos x="T2" y="T3"/>
                </a:cxn>
                <a:cxn ang="0">
                  <a:pos x="T4" y="T5"/>
                </a:cxn>
                <a:cxn ang="0">
                  <a:pos x="T6" y="T7"/>
                </a:cxn>
                <a:cxn ang="0">
                  <a:pos x="T8" y="T9"/>
                </a:cxn>
                <a:cxn ang="0">
                  <a:pos x="T10" y="T11"/>
                </a:cxn>
              </a:cxnLst>
              <a:rect l="0" t="0" r="r" b="b"/>
              <a:pathLst>
                <a:path w="663" h="626">
                  <a:moveTo>
                    <a:pt x="130" y="0"/>
                  </a:moveTo>
                  <a:lnTo>
                    <a:pt x="130" y="0"/>
                  </a:lnTo>
                  <a:lnTo>
                    <a:pt x="0" y="140"/>
                  </a:lnTo>
                  <a:lnTo>
                    <a:pt x="532" y="626"/>
                  </a:lnTo>
                  <a:lnTo>
                    <a:pt x="663" y="47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5"/>
            <p:cNvSpPr/>
            <p:nvPr/>
          </p:nvSpPr>
          <p:spPr bwMode="auto">
            <a:xfrm>
              <a:off x="2684465" y="3671889"/>
              <a:ext cx="919164" cy="860425"/>
            </a:xfrm>
            <a:custGeom>
              <a:avLst/>
              <a:gdLst>
                <a:gd name="T0" fmla="*/ 47 w 579"/>
                <a:gd name="T1" fmla="*/ 0 h 542"/>
                <a:gd name="T2" fmla="*/ 0 w 579"/>
                <a:gd name="T3" fmla="*/ 65 h 542"/>
                <a:gd name="T4" fmla="*/ 476 w 579"/>
                <a:gd name="T5" fmla="*/ 495 h 542"/>
                <a:gd name="T6" fmla="*/ 532 w 579"/>
                <a:gd name="T7" fmla="*/ 542 h 542"/>
                <a:gd name="T8" fmla="*/ 579 w 579"/>
                <a:gd name="T9" fmla="*/ 486 h 542"/>
                <a:gd name="T10" fmla="*/ 47 w 579"/>
                <a:gd name="T11" fmla="*/ 0 h 542"/>
              </a:gdLst>
              <a:ahLst/>
              <a:cxnLst>
                <a:cxn ang="0">
                  <a:pos x="T0" y="T1"/>
                </a:cxn>
                <a:cxn ang="0">
                  <a:pos x="T2" y="T3"/>
                </a:cxn>
                <a:cxn ang="0">
                  <a:pos x="T4" y="T5"/>
                </a:cxn>
                <a:cxn ang="0">
                  <a:pos x="T6" y="T7"/>
                </a:cxn>
                <a:cxn ang="0">
                  <a:pos x="T8" y="T9"/>
                </a:cxn>
                <a:cxn ang="0">
                  <a:pos x="T10" y="T11"/>
                </a:cxn>
              </a:cxnLst>
              <a:rect l="0" t="0" r="r" b="b"/>
              <a:pathLst>
                <a:path w="579" h="542">
                  <a:moveTo>
                    <a:pt x="47" y="0"/>
                  </a:moveTo>
                  <a:lnTo>
                    <a:pt x="0" y="65"/>
                  </a:lnTo>
                  <a:lnTo>
                    <a:pt x="476" y="495"/>
                  </a:lnTo>
                  <a:lnTo>
                    <a:pt x="532" y="542"/>
                  </a:lnTo>
                  <a:lnTo>
                    <a:pt x="579" y="486"/>
                  </a:lnTo>
                  <a:lnTo>
                    <a:pt x="47" y="0"/>
                  </a:lnTo>
                  <a:close/>
                </a:path>
              </a:pathLst>
            </a:custGeom>
            <a:solidFill>
              <a:srgbClr val="969F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6"/>
            <p:cNvSpPr/>
            <p:nvPr/>
          </p:nvSpPr>
          <p:spPr bwMode="auto">
            <a:xfrm>
              <a:off x="2684465" y="3671890"/>
              <a:ext cx="919164" cy="860425"/>
            </a:xfrm>
            <a:custGeom>
              <a:avLst/>
              <a:gdLst>
                <a:gd name="T0" fmla="*/ 47 w 579"/>
                <a:gd name="T1" fmla="*/ 0 h 542"/>
                <a:gd name="T2" fmla="*/ 0 w 579"/>
                <a:gd name="T3" fmla="*/ 65 h 542"/>
                <a:gd name="T4" fmla="*/ 476 w 579"/>
                <a:gd name="T5" fmla="*/ 495 h 542"/>
                <a:gd name="T6" fmla="*/ 532 w 579"/>
                <a:gd name="T7" fmla="*/ 542 h 542"/>
                <a:gd name="T8" fmla="*/ 579 w 579"/>
                <a:gd name="T9" fmla="*/ 486 h 542"/>
                <a:gd name="T10" fmla="*/ 47 w 579"/>
                <a:gd name="T11" fmla="*/ 0 h 542"/>
              </a:gdLst>
              <a:ahLst/>
              <a:cxnLst>
                <a:cxn ang="0">
                  <a:pos x="T0" y="T1"/>
                </a:cxn>
                <a:cxn ang="0">
                  <a:pos x="T2" y="T3"/>
                </a:cxn>
                <a:cxn ang="0">
                  <a:pos x="T4" y="T5"/>
                </a:cxn>
                <a:cxn ang="0">
                  <a:pos x="T6" y="T7"/>
                </a:cxn>
                <a:cxn ang="0">
                  <a:pos x="T8" y="T9"/>
                </a:cxn>
                <a:cxn ang="0">
                  <a:pos x="T10" y="T11"/>
                </a:cxn>
              </a:cxnLst>
              <a:rect l="0" t="0" r="r" b="b"/>
              <a:pathLst>
                <a:path w="579" h="542">
                  <a:moveTo>
                    <a:pt x="47" y="0"/>
                  </a:moveTo>
                  <a:lnTo>
                    <a:pt x="0" y="65"/>
                  </a:lnTo>
                  <a:lnTo>
                    <a:pt x="476" y="495"/>
                  </a:lnTo>
                  <a:lnTo>
                    <a:pt x="532" y="542"/>
                  </a:lnTo>
                  <a:lnTo>
                    <a:pt x="579" y="486"/>
                  </a:lnTo>
                  <a:lnTo>
                    <a:pt x="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7"/>
            <p:cNvSpPr/>
            <p:nvPr/>
          </p:nvSpPr>
          <p:spPr bwMode="auto">
            <a:xfrm>
              <a:off x="4286258" y="3389318"/>
              <a:ext cx="236538" cy="238125"/>
            </a:xfrm>
            <a:custGeom>
              <a:avLst/>
              <a:gdLst>
                <a:gd name="T0" fmla="*/ 10 w 16"/>
                <a:gd name="T1" fmla="*/ 0 h 16"/>
                <a:gd name="T2" fmla="*/ 4 w 16"/>
                <a:gd name="T3" fmla="*/ 3 h 16"/>
                <a:gd name="T4" fmla="*/ 4 w 16"/>
                <a:gd name="T5" fmla="*/ 16 h 16"/>
                <a:gd name="T6" fmla="*/ 4 w 16"/>
                <a:gd name="T7" fmla="*/ 16 h 16"/>
                <a:gd name="T8" fmla="*/ 16 w 16"/>
                <a:gd name="T9" fmla="*/ 2 h 16"/>
                <a:gd name="T10" fmla="*/ 16 w 16"/>
                <a:gd name="T11" fmla="*/ 2 h 16"/>
                <a:gd name="T12" fmla="*/ 10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0" y="0"/>
                  </a:moveTo>
                  <a:cubicBezTo>
                    <a:pt x="8" y="0"/>
                    <a:pt x="5" y="1"/>
                    <a:pt x="4" y="3"/>
                  </a:cubicBezTo>
                  <a:cubicBezTo>
                    <a:pt x="0" y="7"/>
                    <a:pt x="0" y="12"/>
                    <a:pt x="4" y="16"/>
                  </a:cubicBezTo>
                  <a:cubicBezTo>
                    <a:pt x="4" y="16"/>
                    <a:pt x="4" y="16"/>
                    <a:pt x="4" y="16"/>
                  </a:cubicBezTo>
                  <a:cubicBezTo>
                    <a:pt x="16" y="2"/>
                    <a:pt x="16" y="2"/>
                    <a:pt x="16" y="2"/>
                  </a:cubicBezTo>
                  <a:cubicBezTo>
                    <a:pt x="16" y="2"/>
                    <a:pt x="16" y="2"/>
                    <a:pt x="16" y="2"/>
                  </a:cubicBezTo>
                  <a:cubicBezTo>
                    <a:pt x="15" y="1"/>
                    <a:pt x="12"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8"/>
            <p:cNvSpPr/>
            <p:nvPr/>
          </p:nvSpPr>
          <p:spPr bwMode="auto">
            <a:xfrm>
              <a:off x="4552952" y="3094038"/>
              <a:ext cx="236538" cy="236538"/>
            </a:xfrm>
            <a:custGeom>
              <a:avLst/>
              <a:gdLst>
                <a:gd name="T0" fmla="*/ 10 w 16"/>
                <a:gd name="T1" fmla="*/ 0 h 16"/>
                <a:gd name="T2" fmla="*/ 3 w 16"/>
                <a:gd name="T3" fmla="*/ 3 h 16"/>
                <a:gd name="T4" fmla="*/ 4 w 16"/>
                <a:gd name="T5" fmla="*/ 16 h 16"/>
                <a:gd name="T6" fmla="*/ 4 w 16"/>
                <a:gd name="T7" fmla="*/ 16 h 16"/>
                <a:gd name="T8" fmla="*/ 16 w 16"/>
                <a:gd name="T9" fmla="*/ 2 h 16"/>
                <a:gd name="T10" fmla="*/ 16 w 16"/>
                <a:gd name="T11" fmla="*/ 2 h 16"/>
                <a:gd name="T12" fmla="*/ 10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10" y="0"/>
                  </a:moveTo>
                  <a:cubicBezTo>
                    <a:pt x="8" y="0"/>
                    <a:pt x="5" y="1"/>
                    <a:pt x="3" y="3"/>
                  </a:cubicBezTo>
                  <a:cubicBezTo>
                    <a:pt x="0" y="7"/>
                    <a:pt x="0" y="12"/>
                    <a:pt x="4" y="16"/>
                  </a:cubicBezTo>
                  <a:cubicBezTo>
                    <a:pt x="4" y="16"/>
                    <a:pt x="4" y="16"/>
                    <a:pt x="4" y="16"/>
                  </a:cubicBezTo>
                  <a:cubicBezTo>
                    <a:pt x="16" y="2"/>
                    <a:pt x="16" y="2"/>
                    <a:pt x="16" y="2"/>
                  </a:cubicBezTo>
                  <a:cubicBezTo>
                    <a:pt x="16" y="2"/>
                    <a:pt x="16" y="2"/>
                    <a:pt x="16" y="2"/>
                  </a:cubicBezTo>
                  <a:cubicBezTo>
                    <a:pt x="14" y="1"/>
                    <a:pt x="12" y="0"/>
                    <a:pt x="1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9" name="矩形 38"/>
          <p:cNvSpPr/>
          <p:nvPr/>
        </p:nvSpPr>
        <p:spPr>
          <a:xfrm>
            <a:off x="1185360" y="5409874"/>
            <a:ext cx="3185068" cy="761383"/>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1653392" y="5532524"/>
            <a:ext cx="2190882" cy="523220"/>
          </a:xfrm>
          <a:prstGeom prst="rect">
            <a:avLst/>
          </a:prstGeom>
        </p:spPr>
        <p:txBody>
          <a:bodyPr wrap="square">
            <a:spAutoFit/>
          </a:bodyPr>
          <a:lstStyle/>
          <a:p>
            <a:pPr algn="just"/>
            <a:r>
              <a:rPr lang="zh-CN" altLang="en-US" sz="1400" dirty="0">
                <a:solidFill>
                  <a:schemeClr val="bg1"/>
                </a:solidFill>
                <a:latin typeface="微软雅黑" panose="020B0503020204020204" pitchFamily="34" charset="-122"/>
                <a:ea typeface="微软雅黑" panose="020B0503020204020204" pitchFamily="34" charset="-122"/>
              </a:rPr>
              <a:t>秋实</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工作室由一群充满青春朝气的年轻人组成</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41" name="椭圆 40"/>
          <p:cNvSpPr/>
          <p:nvPr/>
        </p:nvSpPr>
        <p:spPr>
          <a:xfrm>
            <a:off x="6072806" y="2721732"/>
            <a:ext cx="592928" cy="592928"/>
          </a:xfrm>
          <a:prstGeom prst="ellipse">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072806" y="1566488"/>
            <a:ext cx="592928" cy="59292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6262455" y="1712046"/>
            <a:ext cx="213630" cy="332570"/>
            <a:chOff x="4378326" y="2346325"/>
            <a:chExt cx="293688" cy="457201"/>
          </a:xfrm>
          <a:solidFill>
            <a:schemeClr val="bg1"/>
          </a:solidFill>
        </p:grpSpPr>
        <p:sp>
          <p:nvSpPr>
            <p:cNvPr id="45" name="Freeform 42"/>
            <p:cNvSpPr/>
            <p:nvPr/>
          </p:nvSpPr>
          <p:spPr bwMode="auto">
            <a:xfrm>
              <a:off x="4378326" y="2346325"/>
              <a:ext cx="293688" cy="338138"/>
            </a:xfrm>
            <a:custGeom>
              <a:avLst/>
              <a:gdLst>
                <a:gd name="T0" fmla="*/ 75 w 75"/>
                <a:gd name="T1" fmla="*/ 38 h 88"/>
                <a:gd name="T2" fmla="*/ 38 w 75"/>
                <a:gd name="T3" fmla="*/ 0 h 88"/>
                <a:gd name="T4" fmla="*/ 0 w 75"/>
                <a:gd name="T5" fmla="*/ 37 h 88"/>
                <a:gd name="T6" fmla="*/ 9 w 75"/>
                <a:gd name="T7" fmla="*/ 63 h 88"/>
                <a:gd name="T8" fmla="*/ 11 w 75"/>
                <a:gd name="T9" fmla="*/ 66 h 88"/>
                <a:gd name="T10" fmla="*/ 11 w 75"/>
                <a:gd name="T11" fmla="*/ 82 h 88"/>
                <a:gd name="T12" fmla="*/ 16 w 75"/>
                <a:gd name="T13" fmla="*/ 87 h 88"/>
                <a:gd name="T14" fmla="*/ 22 w 75"/>
                <a:gd name="T15" fmla="*/ 82 h 88"/>
                <a:gd name="T16" fmla="*/ 22 w 75"/>
                <a:gd name="T17" fmla="*/ 66 h 88"/>
                <a:gd name="T18" fmla="*/ 18 w 75"/>
                <a:gd name="T19" fmla="*/ 57 h 88"/>
                <a:gd name="T20" fmla="*/ 11 w 75"/>
                <a:gd name="T21" fmla="*/ 37 h 88"/>
                <a:gd name="T22" fmla="*/ 38 w 75"/>
                <a:gd name="T23" fmla="*/ 11 h 88"/>
                <a:gd name="T24" fmla="*/ 64 w 75"/>
                <a:gd name="T25" fmla="*/ 38 h 88"/>
                <a:gd name="T26" fmla="*/ 57 w 75"/>
                <a:gd name="T27" fmla="*/ 57 h 88"/>
                <a:gd name="T28" fmla="*/ 53 w 75"/>
                <a:gd name="T29" fmla="*/ 66 h 88"/>
                <a:gd name="T30" fmla="*/ 53 w 75"/>
                <a:gd name="T31" fmla="*/ 82 h 88"/>
                <a:gd name="T32" fmla="*/ 58 w 75"/>
                <a:gd name="T33" fmla="*/ 88 h 88"/>
                <a:gd name="T34" fmla="*/ 64 w 75"/>
                <a:gd name="T35" fmla="*/ 83 h 88"/>
                <a:gd name="T36" fmla="*/ 64 w 75"/>
                <a:gd name="T37" fmla="*/ 67 h 88"/>
                <a:gd name="T38" fmla="*/ 66 w 75"/>
                <a:gd name="T39" fmla="*/ 63 h 88"/>
                <a:gd name="T40" fmla="*/ 75 w 75"/>
                <a:gd name="T41"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88">
                  <a:moveTo>
                    <a:pt x="75" y="38"/>
                  </a:moveTo>
                  <a:cubicBezTo>
                    <a:pt x="75" y="17"/>
                    <a:pt x="59" y="1"/>
                    <a:pt x="38" y="0"/>
                  </a:cubicBezTo>
                  <a:cubicBezTo>
                    <a:pt x="17" y="0"/>
                    <a:pt x="1" y="17"/>
                    <a:pt x="0" y="37"/>
                  </a:cubicBezTo>
                  <a:cubicBezTo>
                    <a:pt x="0" y="49"/>
                    <a:pt x="6" y="57"/>
                    <a:pt x="9" y="63"/>
                  </a:cubicBezTo>
                  <a:cubicBezTo>
                    <a:pt x="10" y="64"/>
                    <a:pt x="11" y="65"/>
                    <a:pt x="11" y="66"/>
                  </a:cubicBezTo>
                  <a:cubicBezTo>
                    <a:pt x="11" y="82"/>
                    <a:pt x="11" y="82"/>
                    <a:pt x="11" y="82"/>
                  </a:cubicBezTo>
                  <a:cubicBezTo>
                    <a:pt x="11" y="85"/>
                    <a:pt x="14" y="87"/>
                    <a:pt x="16" y="87"/>
                  </a:cubicBezTo>
                  <a:cubicBezTo>
                    <a:pt x="19" y="87"/>
                    <a:pt x="22" y="85"/>
                    <a:pt x="22" y="82"/>
                  </a:cubicBezTo>
                  <a:cubicBezTo>
                    <a:pt x="22" y="66"/>
                    <a:pt x="22" y="66"/>
                    <a:pt x="22" y="66"/>
                  </a:cubicBezTo>
                  <a:cubicBezTo>
                    <a:pt x="22" y="63"/>
                    <a:pt x="20" y="60"/>
                    <a:pt x="18" y="57"/>
                  </a:cubicBezTo>
                  <a:cubicBezTo>
                    <a:pt x="15" y="52"/>
                    <a:pt x="11" y="46"/>
                    <a:pt x="11" y="37"/>
                  </a:cubicBezTo>
                  <a:cubicBezTo>
                    <a:pt x="11" y="23"/>
                    <a:pt x="23" y="11"/>
                    <a:pt x="38" y="11"/>
                  </a:cubicBezTo>
                  <a:cubicBezTo>
                    <a:pt x="53" y="11"/>
                    <a:pt x="65" y="23"/>
                    <a:pt x="64" y="38"/>
                  </a:cubicBezTo>
                  <a:cubicBezTo>
                    <a:pt x="64" y="47"/>
                    <a:pt x="60" y="53"/>
                    <a:pt x="57" y="57"/>
                  </a:cubicBezTo>
                  <a:cubicBezTo>
                    <a:pt x="55" y="60"/>
                    <a:pt x="53" y="63"/>
                    <a:pt x="53" y="66"/>
                  </a:cubicBezTo>
                  <a:cubicBezTo>
                    <a:pt x="53" y="82"/>
                    <a:pt x="53" y="82"/>
                    <a:pt x="53" y="82"/>
                  </a:cubicBezTo>
                  <a:cubicBezTo>
                    <a:pt x="53" y="85"/>
                    <a:pt x="55" y="88"/>
                    <a:pt x="58" y="88"/>
                  </a:cubicBezTo>
                  <a:cubicBezTo>
                    <a:pt x="61" y="88"/>
                    <a:pt x="63" y="85"/>
                    <a:pt x="64" y="83"/>
                  </a:cubicBezTo>
                  <a:cubicBezTo>
                    <a:pt x="64" y="67"/>
                    <a:pt x="64" y="67"/>
                    <a:pt x="64" y="67"/>
                  </a:cubicBezTo>
                  <a:cubicBezTo>
                    <a:pt x="64" y="66"/>
                    <a:pt x="65" y="64"/>
                    <a:pt x="66" y="63"/>
                  </a:cubicBezTo>
                  <a:cubicBezTo>
                    <a:pt x="69" y="58"/>
                    <a:pt x="75" y="50"/>
                    <a:pt x="7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3"/>
            <p:cNvSpPr>
              <a:spLocks noEditPoints="1"/>
            </p:cNvSpPr>
            <p:nvPr/>
          </p:nvSpPr>
          <p:spPr bwMode="auto">
            <a:xfrm>
              <a:off x="4449763" y="2473325"/>
              <a:ext cx="139700" cy="257175"/>
            </a:xfrm>
            <a:custGeom>
              <a:avLst/>
              <a:gdLst>
                <a:gd name="T0" fmla="*/ 5 w 36"/>
                <a:gd name="T1" fmla="*/ 67 h 67"/>
                <a:gd name="T2" fmla="*/ 33 w 36"/>
                <a:gd name="T3" fmla="*/ 62 h 67"/>
                <a:gd name="T4" fmla="*/ 36 w 36"/>
                <a:gd name="T5" fmla="*/ 58 h 67"/>
                <a:gd name="T6" fmla="*/ 31 w 36"/>
                <a:gd name="T7" fmla="*/ 55 h 67"/>
                <a:gd name="T8" fmla="*/ 23 w 36"/>
                <a:gd name="T9" fmla="*/ 57 h 67"/>
                <a:gd name="T10" fmla="*/ 30 w 36"/>
                <a:gd name="T11" fmla="*/ 8 h 67"/>
                <a:gd name="T12" fmla="*/ 34 w 36"/>
                <a:gd name="T13" fmla="*/ 4 h 67"/>
                <a:gd name="T14" fmla="*/ 30 w 36"/>
                <a:gd name="T15" fmla="*/ 0 h 67"/>
                <a:gd name="T16" fmla="*/ 26 w 36"/>
                <a:gd name="T17" fmla="*/ 4 h 67"/>
                <a:gd name="T18" fmla="*/ 27 w 36"/>
                <a:gd name="T19" fmla="*/ 7 h 67"/>
                <a:gd name="T20" fmla="*/ 19 w 36"/>
                <a:gd name="T21" fmla="*/ 10 h 67"/>
                <a:gd name="T22" fmla="*/ 11 w 36"/>
                <a:gd name="T23" fmla="*/ 7 h 67"/>
                <a:gd name="T24" fmla="*/ 12 w 36"/>
                <a:gd name="T25" fmla="*/ 4 h 67"/>
                <a:gd name="T26" fmla="*/ 8 w 36"/>
                <a:gd name="T27" fmla="*/ 0 h 67"/>
                <a:gd name="T28" fmla="*/ 4 w 36"/>
                <a:gd name="T29" fmla="*/ 4 h 67"/>
                <a:gd name="T30" fmla="*/ 8 w 36"/>
                <a:gd name="T31" fmla="*/ 8 h 67"/>
                <a:gd name="T32" fmla="*/ 8 w 36"/>
                <a:gd name="T33" fmla="*/ 8 h 67"/>
                <a:gd name="T34" fmla="*/ 16 w 36"/>
                <a:gd name="T35" fmla="*/ 58 h 67"/>
                <a:gd name="T36" fmla="*/ 3 w 36"/>
                <a:gd name="T37" fmla="*/ 60 h 67"/>
                <a:gd name="T38" fmla="*/ 1 w 36"/>
                <a:gd name="T39" fmla="*/ 64 h 67"/>
                <a:gd name="T40" fmla="*/ 5 w 36"/>
                <a:gd name="T41" fmla="*/ 67 h 67"/>
                <a:gd name="T42" fmla="*/ 11 w 36"/>
                <a:gd name="T43" fmla="*/ 10 h 67"/>
                <a:gd name="T44" fmla="*/ 19 w 36"/>
                <a:gd name="T45" fmla="*/ 13 h 67"/>
                <a:gd name="T46" fmla="*/ 26 w 36"/>
                <a:gd name="T47" fmla="*/ 10 h 67"/>
                <a:gd name="T48" fmla="*/ 21 w 36"/>
                <a:gd name="T49" fmla="*/ 57 h 67"/>
                <a:gd name="T50" fmla="*/ 18 w 36"/>
                <a:gd name="T51" fmla="*/ 57 h 67"/>
                <a:gd name="T52" fmla="*/ 11 w 36"/>
                <a:gd name="T5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67">
                  <a:moveTo>
                    <a:pt x="5" y="67"/>
                  </a:moveTo>
                  <a:cubicBezTo>
                    <a:pt x="33" y="62"/>
                    <a:pt x="33" y="62"/>
                    <a:pt x="33" y="62"/>
                  </a:cubicBezTo>
                  <a:cubicBezTo>
                    <a:pt x="35" y="62"/>
                    <a:pt x="36" y="60"/>
                    <a:pt x="36" y="58"/>
                  </a:cubicBezTo>
                  <a:cubicBezTo>
                    <a:pt x="35" y="56"/>
                    <a:pt x="33" y="55"/>
                    <a:pt x="31" y="55"/>
                  </a:cubicBezTo>
                  <a:cubicBezTo>
                    <a:pt x="23" y="57"/>
                    <a:pt x="23" y="57"/>
                    <a:pt x="23" y="57"/>
                  </a:cubicBezTo>
                  <a:cubicBezTo>
                    <a:pt x="22" y="27"/>
                    <a:pt x="28" y="13"/>
                    <a:pt x="30" y="8"/>
                  </a:cubicBezTo>
                  <a:cubicBezTo>
                    <a:pt x="32" y="8"/>
                    <a:pt x="34" y="6"/>
                    <a:pt x="34" y="4"/>
                  </a:cubicBezTo>
                  <a:cubicBezTo>
                    <a:pt x="34" y="1"/>
                    <a:pt x="32" y="0"/>
                    <a:pt x="30" y="0"/>
                  </a:cubicBezTo>
                  <a:cubicBezTo>
                    <a:pt x="27" y="0"/>
                    <a:pt x="26" y="1"/>
                    <a:pt x="26" y="4"/>
                  </a:cubicBezTo>
                  <a:cubicBezTo>
                    <a:pt x="26" y="5"/>
                    <a:pt x="26" y="6"/>
                    <a:pt x="27" y="7"/>
                  </a:cubicBezTo>
                  <a:cubicBezTo>
                    <a:pt x="24" y="9"/>
                    <a:pt x="22" y="10"/>
                    <a:pt x="19" y="10"/>
                  </a:cubicBezTo>
                  <a:cubicBezTo>
                    <a:pt x="16" y="10"/>
                    <a:pt x="13" y="8"/>
                    <a:pt x="11" y="7"/>
                  </a:cubicBezTo>
                  <a:cubicBezTo>
                    <a:pt x="12" y="6"/>
                    <a:pt x="12" y="5"/>
                    <a:pt x="12" y="4"/>
                  </a:cubicBezTo>
                  <a:cubicBezTo>
                    <a:pt x="12" y="1"/>
                    <a:pt x="10" y="0"/>
                    <a:pt x="8" y="0"/>
                  </a:cubicBezTo>
                  <a:cubicBezTo>
                    <a:pt x="6" y="0"/>
                    <a:pt x="4" y="1"/>
                    <a:pt x="4" y="4"/>
                  </a:cubicBezTo>
                  <a:cubicBezTo>
                    <a:pt x="4" y="6"/>
                    <a:pt x="6" y="8"/>
                    <a:pt x="8" y="8"/>
                  </a:cubicBezTo>
                  <a:cubicBezTo>
                    <a:pt x="8" y="8"/>
                    <a:pt x="8" y="8"/>
                    <a:pt x="8" y="8"/>
                  </a:cubicBezTo>
                  <a:cubicBezTo>
                    <a:pt x="16" y="30"/>
                    <a:pt x="16" y="50"/>
                    <a:pt x="16" y="58"/>
                  </a:cubicBezTo>
                  <a:cubicBezTo>
                    <a:pt x="3" y="60"/>
                    <a:pt x="3" y="60"/>
                    <a:pt x="3" y="60"/>
                  </a:cubicBezTo>
                  <a:cubicBezTo>
                    <a:pt x="1" y="60"/>
                    <a:pt x="0" y="62"/>
                    <a:pt x="1" y="64"/>
                  </a:cubicBezTo>
                  <a:cubicBezTo>
                    <a:pt x="1" y="66"/>
                    <a:pt x="3" y="67"/>
                    <a:pt x="5" y="67"/>
                  </a:cubicBezTo>
                  <a:close/>
                  <a:moveTo>
                    <a:pt x="11" y="10"/>
                  </a:moveTo>
                  <a:cubicBezTo>
                    <a:pt x="13" y="11"/>
                    <a:pt x="16" y="13"/>
                    <a:pt x="19" y="13"/>
                  </a:cubicBezTo>
                  <a:cubicBezTo>
                    <a:pt x="22" y="13"/>
                    <a:pt x="24" y="12"/>
                    <a:pt x="26" y="10"/>
                  </a:cubicBezTo>
                  <a:cubicBezTo>
                    <a:pt x="24" y="17"/>
                    <a:pt x="20" y="32"/>
                    <a:pt x="21" y="57"/>
                  </a:cubicBezTo>
                  <a:cubicBezTo>
                    <a:pt x="18" y="57"/>
                    <a:pt x="18" y="57"/>
                    <a:pt x="18" y="57"/>
                  </a:cubicBezTo>
                  <a:cubicBezTo>
                    <a:pt x="19" y="50"/>
                    <a:pt x="18" y="31"/>
                    <a:pt x="1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4"/>
            <p:cNvSpPr/>
            <p:nvPr/>
          </p:nvSpPr>
          <p:spPr bwMode="auto">
            <a:xfrm>
              <a:off x="4449763" y="2722563"/>
              <a:ext cx="139700" cy="46038"/>
            </a:xfrm>
            <a:custGeom>
              <a:avLst/>
              <a:gdLst>
                <a:gd name="T0" fmla="*/ 31 w 36"/>
                <a:gd name="T1" fmla="*/ 0 h 12"/>
                <a:gd name="T2" fmla="*/ 3 w 36"/>
                <a:gd name="T3" fmla="*/ 5 h 12"/>
                <a:gd name="T4" fmla="*/ 1 w 36"/>
                <a:gd name="T5" fmla="*/ 9 h 12"/>
                <a:gd name="T6" fmla="*/ 5 w 36"/>
                <a:gd name="T7" fmla="*/ 12 h 12"/>
                <a:gd name="T8" fmla="*/ 33 w 36"/>
                <a:gd name="T9" fmla="*/ 7 h 12"/>
                <a:gd name="T10" fmla="*/ 36 w 36"/>
                <a:gd name="T11" fmla="*/ 3 h 12"/>
                <a:gd name="T12" fmla="*/ 31 w 3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1" y="0"/>
                  </a:moveTo>
                  <a:cubicBezTo>
                    <a:pt x="3" y="5"/>
                    <a:pt x="3" y="5"/>
                    <a:pt x="3" y="5"/>
                  </a:cubicBezTo>
                  <a:cubicBezTo>
                    <a:pt x="1" y="5"/>
                    <a:pt x="0" y="7"/>
                    <a:pt x="1" y="9"/>
                  </a:cubicBezTo>
                  <a:cubicBezTo>
                    <a:pt x="1" y="11"/>
                    <a:pt x="3" y="12"/>
                    <a:pt x="5" y="12"/>
                  </a:cubicBezTo>
                  <a:cubicBezTo>
                    <a:pt x="33" y="7"/>
                    <a:pt x="33" y="7"/>
                    <a:pt x="33" y="7"/>
                  </a:cubicBezTo>
                  <a:cubicBezTo>
                    <a:pt x="35" y="7"/>
                    <a:pt x="36" y="5"/>
                    <a:pt x="36" y="3"/>
                  </a:cubicBezTo>
                  <a:cubicBezTo>
                    <a:pt x="35" y="1"/>
                    <a:pt x="33"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5"/>
            <p:cNvSpPr/>
            <p:nvPr/>
          </p:nvSpPr>
          <p:spPr bwMode="auto">
            <a:xfrm>
              <a:off x="4476751" y="2763838"/>
              <a:ext cx="88900" cy="39688"/>
            </a:xfrm>
            <a:custGeom>
              <a:avLst/>
              <a:gdLst>
                <a:gd name="T0" fmla="*/ 18 w 23"/>
                <a:gd name="T1" fmla="*/ 0 h 10"/>
                <a:gd name="T2" fmla="*/ 3 w 23"/>
                <a:gd name="T3" fmla="*/ 3 h 10"/>
                <a:gd name="T4" fmla="*/ 0 w 23"/>
                <a:gd name="T5" fmla="*/ 7 h 10"/>
                <a:gd name="T6" fmla="*/ 5 w 23"/>
                <a:gd name="T7" fmla="*/ 10 h 10"/>
                <a:gd name="T8" fmla="*/ 20 w 23"/>
                <a:gd name="T9" fmla="*/ 7 h 10"/>
                <a:gd name="T10" fmla="*/ 23 w 23"/>
                <a:gd name="T11" fmla="*/ 3 h 10"/>
                <a:gd name="T12" fmla="*/ 18 w 2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18" y="0"/>
                  </a:moveTo>
                  <a:cubicBezTo>
                    <a:pt x="3" y="3"/>
                    <a:pt x="3" y="3"/>
                    <a:pt x="3" y="3"/>
                  </a:cubicBezTo>
                  <a:cubicBezTo>
                    <a:pt x="1" y="3"/>
                    <a:pt x="0" y="5"/>
                    <a:pt x="0" y="7"/>
                  </a:cubicBezTo>
                  <a:cubicBezTo>
                    <a:pt x="1" y="9"/>
                    <a:pt x="3" y="10"/>
                    <a:pt x="5" y="10"/>
                  </a:cubicBezTo>
                  <a:cubicBezTo>
                    <a:pt x="20" y="7"/>
                    <a:pt x="20" y="7"/>
                    <a:pt x="20" y="7"/>
                  </a:cubicBezTo>
                  <a:cubicBezTo>
                    <a:pt x="22" y="7"/>
                    <a:pt x="23" y="5"/>
                    <a:pt x="23" y="3"/>
                  </a:cubicBezTo>
                  <a:cubicBezTo>
                    <a:pt x="22" y="1"/>
                    <a:pt x="20"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0" name="Freeform 57"/>
          <p:cNvSpPr/>
          <p:nvPr/>
        </p:nvSpPr>
        <p:spPr bwMode="auto">
          <a:xfrm>
            <a:off x="6198855" y="2865068"/>
            <a:ext cx="304023" cy="306258"/>
          </a:xfrm>
          <a:custGeom>
            <a:avLst/>
            <a:gdLst>
              <a:gd name="T0" fmla="*/ 106 w 113"/>
              <a:gd name="T1" fmla="*/ 60 h 113"/>
              <a:gd name="T2" fmla="*/ 106 w 113"/>
              <a:gd name="T3" fmla="*/ 60 h 113"/>
              <a:gd name="T4" fmla="*/ 113 w 113"/>
              <a:gd name="T5" fmla="*/ 60 h 113"/>
              <a:gd name="T6" fmla="*/ 113 w 113"/>
              <a:gd name="T7" fmla="*/ 57 h 113"/>
              <a:gd name="T8" fmla="*/ 56 w 113"/>
              <a:gd name="T9" fmla="*/ 0 h 113"/>
              <a:gd name="T10" fmla="*/ 0 w 113"/>
              <a:gd name="T11" fmla="*/ 57 h 113"/>
              <a:gd name="T12" fmla="*/ 56 w 113"/>
              <a:gd name="T13" fmla="*/ 113 h 113"/>
              <a:gd name="T14" fmla="*/ 87 w 113"/>
              <a:gd name="T15" fmla="*/ 104 h 113"/>
              <a:gd name="T16" fmla="*/ 74 w 113"/>
              <a:gd name="T17" fmla="*/ 104 h 113"/>
              <a:gd name="T18" fmla="*/ 56 w 113"/>
              <a:gd name="T19" fmla="*/ 107 h 113"/>
              <a:gd name="T20" fmla="*/ 6 w 113"/>
              <a:gd name="T21" fmla="*/ 57 h 113"/>
              <a:gd name="T22" fmla="*/ 56 w 113"/>
              <a:gd name="T23" fmla="*/ 7 h 113"/>
              <a:gd name="T24" fmla="*/ 106 w 113"/>
              <a:gd name="T25" fmla="*/ 57 h 113"/>
              <a:gd name="T26" fmla="*/ 106 w 113"/>
              <a:gd name="T27"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113">
                <a:moveTo>
                  <a:pt x="106" y="60"/>
                </a:moveTo>
                <a:cubicBezTo>
                  <a:pt x="106" y="60"/>
                  <a:pt x="106" y="60"/>
                  <a:pt x="106" y="60"/>
                </a:cubicBezTo>
                <a:cubicBezTo>
                  <a:pt x="113" y="60"/>
                  <a:pt x="113" y="60"/>
                  <a:pt x="113" y="60"/>
                </a:cubicBezTo>
                <a:cubicBezTo>
                  <a:pt x="113" y="59"/>
                  <a:pt x="113" y="58"/>
                  <a:pt x="113" y="57"/>
                </a:cubicBezTo>
                <a:cubicBezTo>
                  <a:pt x="113" y="26"/>
                  <a:pt x="87" y="0"/>
                  <a:pt x="56" y="0"/>
                </a:cubicBezTo>
                <a:cubicBezTo>
                  <a:pt x="25" y="0"/>
                  <a:pt x="0" y="26"/>
                  <a:pt x="0" y="57"/>
                </a:cubicBezTo>
                <a:cubicBezTo>
                  <a:pt x="0" y="88"/>
                  <a:pt x="25" y="113"/>
                  <a:pt x="56" y="113"/>
                </a:cubicBezTo>
                <a:cubicBezTo>
                  <a:pt x="68" y="113"/>
                  <a:pt x="78" y="110"/>
                  <a:pt x="87" y="104"/>
                </a:cubicBezTo>
                <a:cubicBezTo>
                  <a:pt x="74" y="104"/>
                  <a:pt x="74" y="104"/>
                  <a:pt x="74" y="104"/>
                </a:cubicBezTo>
                <a:cubicBezTo>
                  <a:pt x="68" y="106"/>
                  <a:pt x="62" y="107"/>
                  <a:pt x="56" y="107"/>
                </a:cubicBezTo>
                <a:cubicBezTo>
                  <a:pt x="28" y="107"/>
                  <a:pt x="6" y="85"/>
                  <a:pt x="6" y="57"/>
                </a:cubicBezTo>
                <a:cubicBezTo>
                  <a:pt x="6" y="29"/>
                  <a:pt x="28" y="7"/>
                  <a:pt x="56" y="7"/>
                </a:cubicBezTo>
                <a:cubicBezTo>
                  <a:pt x="84" y="7"/>
                  <a:pt x="106" y="29"/>
                  <a:pt x="106" y="57"/>
                </a:cubicBezTo>
                <a:cubicBezTo>
                  <a:pt x="106" y="58"/>
                  <a:pt x="106" y="59"/>
                  <a:pt x="106"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8"/>
          <p:cNvSpPr/>
          <p:nvPr/>
        </p:nvSpPr>
        <p:spPr bwMode="auto">
          <a:xfrm>
            <a:off x="6298333" y="2895244"/>
            <a:ext cx="61476" cy="175484"/>
          </a:xfrm>
          <a:custGeom>
            <a:avLst/>
            <a:gdLst>
              <a:gd name="T0" fmla="*/ 19 w 23"/>
              <a:gd name="T1" fmla="*/ 0 h 65"/>
              <a:gd name="T2" fmla="*/ 15 w 23"/>
              <a:gd name="T3" fmla="*/ 4 h 65"/>
              <a:gd name="T4" fmla="*/ 15 w 23"/>
              <a:gd name="T5" fmla="*/ 44 h 65"/>
              <a:gd name="T6" fmla="*/ 1 w 23"/>
              <a:gd name="T7" fmla="*/ 58 h 65"/>
              <a:gd name="T8" fmla="*/ 1 w 23"/>
              <a:gd name="T9" fmla="*/ 64 h 65"/>
              <a:gd name="T10" fmla="*/ 7 w 23"/>
              <a:gd name="T11" fmla="*/ 64 h 65"/>
              <a:gd name="T12" fmla="*/ 22 w 23"/>
              <a:gd name="T13" fmla="*/ 48 h 65"/>
              <a:gd name="T14" fmla="*/ 23 w 23"/>
              <a:gd name="T15" fmla="*/ 45 h 65"/>
              <a:gd name="T16" fmla="*/ 23 w 23"/>
              <a:gd name="T17" fmla="*/ 4 h 65"/>
              <a:gd name="T18" fmla="*/ 19 w 23"/>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5">
                <a:moveTo>
                  <a:pt x="19" y="0"/>
                </a:moveTo>
                <a:cubicBezTo>
                  <a:pt x="17" y="0"/>
                  <a:pt x="15" y="2"/>
                  <a:pt x="15" y="4"/>
                </a:cubicBezTo>
                <a:cubicBezTo>
                  <a:pt x="15" y="44"/>
                  <a:pt x="15" y="44"/>
                  <a:pt x="15" y="44"/>
                </a:cubicBezTo>
                <a:cubicBezTo>
                  <a:pt x="1" y="58"/>
                  <a:pt x="1" y="58"/>
                  <a:pt x="1" y="58"/>
                </a:cubicBezTo>
                <a:cubicBezTo>
                  <a:pt x="0" y="60"/>
                  <a:pt x="0" y="62"/>
                  <a:pt x="1" y="64"/>
                </a:cubicBezTo>
                <a:cubicBezTo>
                  <a:pt x="3" y="65"/>
                  <a:pt x="5" y="65"/>
                  <a:pt x="7" y="64"/>
                </a:cubicBezTo>
                <a:cubicBezTo>
                  <a:pt x="22" y="48"/>
                  <a:pt x="22" y="48"/>
                  <a:pt x="22" y="48"/>
                </a:cubicBezTo>
                <a:cubicBezTo>
                  <a:pt x="23" y="48"/>
                  <a:pt x="23" y="46"/>
                  <a:pt x="23" y="45"/>
                </a:cubicBezTo>
                <a:cubicBezTo>
                  <a:pt x="23" y="4"/>
                  <a:pt x="23" y="4"/>
                  <a:pt x="23" y="4"/>
                </a:cubicBezTo>
                <a:cubicBezTo>
                  <a:pt x="23" y="2"/>
                  <a:pt x="21"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59"/>
          <p:cNvSpPr>
            <a:spLocks noChangeArrowheads="1"/>
          </p:cNvSpPr>
          <p:nvPr/>
        </p:nvSpPr>
        <p:spPr bwMode="auto">
          <a:xfrm>
            <a:off x="6340807" y="3116555"/>
            <a:ext cx="19002" cy="1900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Oval 60"/>
          <p:cNvSpPr>
            <a:spLocks noChangeArrowheads="1"/>
          </p:cNvSpPr>
          <p:nvPr/>
        </p:nvSpPr>
        <p:spPr bwMode="auto">
          <a:xfrm>
            <a:off x="6233502" y="3008138"/>
            <a:ext cx="19002" cy="1900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Oval 61"/>
          <p:cNvSpPr>
            <a:spLocks noChangeArrowheads="1"/>
          </p:cNvSpPr>
          <p:nvPr/>
        </p:nvSpPr>
        <p:spPr bwMode="auto">
          <a:xfrm>
            <a:off x="6445871" y="3008139"/>
            <a:ext cx="19002" cy="1900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2"/>
          <p:cNvSpPr/>
          <p:nvPr/>
        </p:nvSpPr>
        <p:spPr bwMode="auto">
          <a:xfrm>
            <a:off x="6376571" y="3038324"/>
            <a:ext cx="64828" cy="95008"/>
          </a:xfrm>
          <a:custGeom>
            <a:avLst/>
            <a:gdLst>
              <a:gd name="T0" fmla="*/ 11 w 24"/>
              <a:gd name="T1" fmla="*/ 22 h 35"/>
              <a:gd name="T2" fmla="*/ 17 w 24"/>
              <a:gd name="T3" fmla="*/ 19 h 35"/>
              <a:gd name="T4" fmla="*/ 24 w 24"/>
              <a:gd name="T5" fmla="*/ 9 h 35"/>
              <a:gd name="T6" fmla="*/ 12 w 24"/>
              <a:gd name="T7" fmla="*/ 0 h 35"/>
              <a:gd name="T8" fmla="*/ 2 w 24"/>
              <a:gd name="T9" fmla="*/ 2 h 35"/>
              <a:gd name="T10" fmla="*/ 2 w 24"/>
              <a:gd name="T11" fmla="*/ 5 h 35"/>
              <a:gd name="T12" fmla="*/ 4 w 24"/>
              <a:gd name="T13" fmla="*/ 8 h 35"/>
              <a:gd name="T14" fmla="*/ 12 w 24"/>
              <a:gd name="T15" fmla="*/ 5 h 35"/>
              <a:gd name="T16" fmla="*/ 17 w 24"/>
              <a:gd name="T17" fmla="*/ 9 h 35"/>
              <a:gd name="T18" fmla="*/ 14 w 24"/>
              <a:gd name="T19" fmla="*/ 14 h 35"/>
              <a:gd name="T20" fmla="*/ 7 w 24"/>
              <a:gd name="T21" fmla="*/ 17 h 35"/>
              <a:gd name="T22" fmla="*/ 0 w 24"/>
              <a:gd name="T23" fmla="*/ 29 h 35"/>
              <a:gd name="T24" fmla="*/ 0 w 24"/>
              <a:gd name="T25" fmla="*/ 35 h 35"/>
              <a:gd name="T26" fmla="*/ 23 w 24"/>
              <a:gd name="T27" fmla="*/ 35 h 35"/>
              <a:gd name="T28" fmla="*/ 23 w 24"/>
              <a:gd name="T29" fmla="*/ 32 h 35"/>
              <a:gd name="T30" fmla="*/ 23 w 24"/>
              <a:gd name="T31" fmla="*/ 29 h 35"/>
              <a:gd name="T32" fmla="*/ 7 w 24"/>
              <a:gd name="T33" fmla="*/ 29 h 35"/>
              <a:gd name="T34" fmla="*/ 7 w 24"/>
              <a:gd name="T35" fmla="*/ 29 h 35"/>
              <a:gd name="T36" fmla="*/ 11 w 24"/>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11" y="22"/>
                </a:moveTo>
                <a:cubicBezTo>
                  <a:pt x="17" y="19"/>
                  <a:pt x="17" y="19"/>
                  <a:pt x="17" y="19"/>
                </a:cubicBezTo>
                <a:cubicBezTo>
                  <a:pt x="23" y="17"/>
                  <a:pt x="24" y="13"/>
                  <a:pt x="24" y="9"/>
                </a:cubicBezTo>
                <a:cubicBezTo>
                  <a:pt x="24" y="3"/>
                  <a:pt x="18" y="0"/>
                  <a:pt x="12" y="0"/>
                </a:cubicBezTo>
                <a:cubicBezTo>
                  <a:pt x="8" y="0"/>
                  <a:pt x="4" y="1"/>
                  <a:pt x="2" y="2"/>
                </a:cubicBezTo>
                <a:cubicBezTo>
                  <a:pt x="1" y="3"/>
                  <a:pt x="2" y="4"/>
                  <a:pt x="2" y="5"/>
                </a:cubicBezTo>
                <a:cubicBezTo>
                  <a:pt x="3" y="7"/>
                  <a:pt x="3" y="8"/>
                  <a:pt x="4" y="8"/>
                </a:cubicBezTo>
                <a:cubicBezTo>
                  <a:pt x="6" y="7"/>
                  <a:pt x="10" y="5"/>
                  <a:pt x="12" y="5"/>
                </a:cubicBezTo>
                <a:cubicBezTo>
                  <a:pt x="16" y="5"/>
                  <a:pt x="17" y="7"/>
                  <a:pt x="17" y="9"/>
                </a:cubicBezTo>
                <a:cubicBezTo>
                  <a:pt x="18" y="11"/>
                  <a:pt x="17" y="13"/>
                  <a:pt x="14" y="14"/>
                </a:cubicBezTo>
                <a:cubicBezTo>
                  <a:pt x="7" y="17"/>
                  <a:pt x="7" y="17"/>
                  <a:pt x="7" y="17"/>
                </a:cubicBezTo>
                <a:cubicBezTo>
                  <a:pt x="2" y="20"/>
                  <a:pt x="0" y="25"/>
                  <a:pt x="0" y="29"/>
                </a:cubicBezTo>
                <a:cubicBezTo>
                  <a:pt x="0" y="35"/>
                  <a:pt x="0" y="35"/>
                  <a:pt x="0" y="35"/>
                </a:cubicBezTo>
                <a:cubicBezTo>
                  <a:pt x="23" y="35"/>
                  <a:pt x="23" y="35"/>
                  <a:pt x="23" y="35"/>
                </a:cubicBezTo>
                <a:cubicBezTo>
                  <a:pt x="23" y="35"/>
                  <a:pt x="23" y="33"/>
                  <a:pt x="23" y="32"/>
                </a:cubicBezTo>
                <a:cubicBezTo>
                  <a:pt x="23" y="31"/>
                  <a:pt x="23" y="29"/>
                  <a:pt x="23" y="29"/>
                </a:cubicBezTo>
                <a:cubicBezTo>
                  <a:pt x="7" y="29"/>
                  <a:pt x="7" y="29"/>
                  <a:pt x="7" y="29"/>
                </a:cubicBezTo>
                <a:cubicBezTo>
                  <a:pt x="7" y="29"/>
                  <a:pt x="7" y="29"/>
                  <a:pt x="7" y="29"/>
                </a:cubicBezTo>
                <a:cubicBezTo>
                  <a:pt x="7" y="25"/>
                  <a:pt x="10" y="23"/>
                  <a:pt x="11"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3"/>
          <p:cNvSpPr>
            <a:spLocks noEditPoints="1"/>
          </p:cNvSpPr>
          <p:nvPr/>
        </p:nvSpPr>
        <p:spPr bwMode="auto">
          <a:xfrm>
            <a:off x="6443634" y="3038324"/>
            <a:ext cx="64828" cy="95008"/>
          </a:xfrm>
          <a:custGeom>
            <a:avLst/>
            <a:gdLst>
              <a:gd name="T0" fmla="*/ 24 w 24"/>
              <a:gd name="T1" fmla="*/ 23 h 35"/>
              <a:gd name="T2" fmla="*/ 22 w 24"/>
              <a:gd name="T3" fmla="*/ 23 h 35"/>
              <a:gd name="T4" fmla="*/ 22 w 24"/>
              <a:gd name="T5" fmla="*/ 1 h 35"/>
              <a:gd name="T6" fmla="*/ 18 w 24"/>
              <a:gd name="T7" fmla="*/ 0 h 35"/>
              <a:gd name="T8" fmla="*/ 15 w 24"/>
              <a:gd name="T9" fmla="*/ 1 h 35"/>
              <a:gd name="T10" fmla="*/ 0 w 24"/>
              <a:gd name="T11" fmla="*/ 23 h 35"/>
              <a:gd name="T12" fmla="*/ 0 w 24"/>
              <a:gd name="T13" fmla="*/ 28 h 35"/>
              <a:gd name="T14" fmla="*/ 15 w 24"/>
              <a:gd name="T15" fmla="*/ 28 h 35"/>
              <a:gd name="T16" fmla="*/ 15 w 24"/>
              <a:gd name="T17" fmla="*/ 34 h 35"/>
              <a:gd name="T18" fmla="*/ 18 w 24"/>
              <a:gd name="T19" fmla="*/ 35 h 35"/>
              <a:gd name="T20" fmla="*/ 22 w 24"/>
              <a:gd name="T21" fmla="*/ 34 h 35"/>
              <a:gd name="T22" fmla="*/ 22 w 24"/>
              <a:gd name="T23" fmla="*/ 28 h 35"/>
              <a:gd name="T24" fmla="*/ 24 w 24"/>
              <a:gd name="T25" fmla="*/ 28 h 35"/>
              <a:gd name="T26" fmla="*/ 24 w 24"/>
              <a:gd name="T27" fmla="*/ 25 h 35"/>
              <a:gd name="T28" fmla="*/ 24 w 24"/>
              <a:gd name="T29" fmla="*/ 23 h 35"/>
              <a:gd name="T30" fmla="*/ 15 w 24"/>
              <a:gd name="T31" fmla="*/ 23 h 35"/>
              <a:gd name="T32" fmla="*/ 7 w 24"/>
              <a:gd name="T33" fmla="*/ 23 h 35"/>
              <a:gd name="T34" fmla="*/ 15 w 24"/>
              <a:gd name="T35" fmla="*/ 10 h 35"/>
              <a:gd name="T36" fmla="*/ 15 w 24"/>
              <a:gd name="T37"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24" y="23"/>
                </a:moveTo>
                <a:cubicBezTo>
                  <a:pt x="22" y="23"/>
                  <a:pt x="22" y="23"/>
                  <a:pt x="22" y="23"/>
                </a:cubicBezTo>
                <a:cubicBezTo>
                  <a:pt x="22" y="1"/>
                  <a:pt x="22" y="1"/>
                  <a:pt x="22" y="1"/>
                </a:cubicBezTo>
                <a:cubicBezTo>
                  <a:pt x="22" y="0"/>
                  <a:pt x="20" y="0"/>
                  <a:pt x="18" y="0"/>
                </a:cubicBezTo>
                <a:cubicBezTo>
                  <a:pt x="17" y="0"/>
                  <a:pt x="15" y="0"/>
                  <a:pt x="15" y="1"/>
                </a:cubicBezTo>
                <a:cubicBezTo>
                  <a:pt x="0" y="23"/>
                  <a:pt x="0" y="23"/>
                  <a:pt x="0" y="23"/>
                </a:cubicBezTo>
                <a:cubicBezTo>
                  <a:pt x="0" y="28"/>
                  <a:pt x="0" y="28"/>
                  <a:pt x="0" y="28"/>
                </a:cubicBezTo>
                <a:cubicBezTo>
                  <a:pt x="15" y="28"/>
                  <a:pt x="15" y="28"/>
                  <a:pt x="15" y="28"/>
                </a:cubicBezTo>
                <a:cubicBezTo>
                  <a:pt x="15" y="34"/>
                  <a:pt x="15" y="34"/>
                  <a:pt x="15" y="34"/>
                </a:cubicBezTo>
                <a:cubicBezTo>
                  <a:pt x="15" y="35"/>
                  <a:pt x="17" y="35"/>
                  <a:pt x="18" y="35"/>
                </a:cubicBezTo>
                <a:cubicBezTo>
                  <a:pt x="20" y="35"/>
                  <a:pt x="22" y="35"/>
                  <a:pt x="22" y="34"/>
                </a:cubicBezTo>
                <a:cubicBezTo>
                  <a:pt x="22" y="28"/>
                  <a:pt x="22" y="28"/>
                  <a:pt x="22" y="28"/>
                </a:cubicBezTo>
                <a:cubicBezTo>
                  <a:pt x="24" y="28"/>
                  <a:pt x="24" y="28"/>
                  <a:pt x="24" y="28"/>
                </a:cubicBezTo>
                <a:cubicBezTo>
                  <a:pt x="24" y="28"/>
                  <a:pt x="24" y="27"/>
                  <a:pt x="24" y="25"/>
                </a:cubicBezTo>
                <a:cubicBezTo>
                  <a:pt x="24" y="24"/>
                  <a:pt x="24" y="23"/>
                  <a:pt x="24" y="23"/>
                </a:cubicBezTo>
                <a:close/>
                <a:moveTo>
                  <a:pt x="15" y="23"/>
                </a:moveTo>
                <a:cubicBezTo>
                  <a:pt x="7" y="23"/>
                  <a:pt x="7" y="23"/>
                  <a:pt x="7" y="23"/>
                </a:cubicBezTo>
                <a:cubicBezTo>
                  <a:pt x="15" y="10"/>
                  <a:pt x="15" y="10"/>
                  <a:pt x="15" y="10"/>
                </a:cubicBezTo>
                <a:lnTo>
                  <a:pt x="15" y="2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4"/>
          <p:cNvSpPr/>
          <p:nvPr/>
        </p:nvSpPr>
        <p:spPr bwMode="auto">
          <a:xfrm>
            <a:off x="6524107" y="3038329"/>
            <a:ext cx="59240" cy="95008"/>
          </a:xfrm>
          <a:custGeom>
            <a:avLst/>
            <a:gdLst>
              <a:gd name="T0" fmla="*/ 13 w 22"/>
              <a:gd name="T1" fmla="*/ 9 h 35"/>
              <a:gd name="T2" fmla="*/ 6 w 22"/>
              <a:gd name="T3" fmla="*/ 12 h 35"/>
              <a:gd name="T4" fmla="*/ 6 w 22"/>
              <a:gd name="T5" fmla="*/ 1 h 35"/>
              <a:gd name="T6" fmla="*/ 3 w 22"/>
              <a:gd name="T7" fmla="*/ 0 h 35"/>
              <a:gd name="T8" fmla="*/ 0 w 22"/>
              <a:gd name="T9" fmla="*/ 1 h 35"/>
              <a:gd name="T10" fmla="*/ 0 w 22"/>
              <a:gd name="T11" fmla="*/ 34 h 35"/>
              <a:gd name="T12" fmla="*/ 3 w 22"/>
              <a:gd name="T13" fmla="*/ 35 h 35"/>
              <a:gd name="T14" fmla="*/ 6 w 22"/>
              <a:gd name="T15" fmla="*/ 34 h 35"/>
              <a:gd name="T16" fmla="*/ 6 w 22"/>
              <a:gd name="T17" fmla="*/ 20 h 35"/>
              <a:gd name="T18" fmla="*/ 12 w 22"/>
              <a:gd name="T19" fmla="*/ 15 h 35"/>
              <a:gd name="T20" fmla="*/ 16 w 22"/>
              <a:gd name="T21" fmla="*/ 18 h 35"/>
              <a:gd name="T22" fmla="*/ 16 w 22"/>
              <a:gd name="T23" fmla="*/ 34 h 35"/>
              <a:gd name="T24" fmla="*/ 19 w 22"/>
              <a:gd name="T25" fmla="*/ 35 h 35"/>
              <a:gd name="T26" fmla="*/ 22 w 22"/>
              <a:gd name="T27" fmla="*/ 34 h 35"/>
              <a:gd name="T28" fmla="*/ 22 w 22"/>
              <a:gd name="T29" fmla="*/ 17 h 35"/>
              <a:gd name="T30" fmla="*/ 13 w 22"/>
              <a:gd name="T31"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35">
                <a:moveTo>
                  <a:pt x="13" y="9"/>
                </a:moveTo>
                <a:cubicBezTo>
                  <a:pt x="8" y="9"/>
                  <a:pt x="6" y="12"/>
                  <a:pt x="6" y="12"/>
                </a:cubicBezTo>
                <a:cubicBezTo>
                  <a:pt x="6" y="1"/>
                  <a:pt x="6" y="1"/>
                  <a:pt x="6" y="1"/>
                </a:cubicBezTo>
                <a:cubicBezTo>
                  <a:pt x="6" y="0"/>
                  <a:pt x="4" y="0"/>
                  <a:pt x="3" y="0"/>
                </a:cubicBezTo>
                <a:cubicBezTo>
                  <a:pt x="2" y="0"/>
                  <a:pt x="0" y="0"/>
                  <a:pt x="0" y="1"/>
                </a:cubicBezTo>
                <a:cubicBezTo>
                  <a:pt x="0" y="34"/>
                  <a:pt x="0" y="34"/>
                  <a:pt x="0" y="34"/>
                </a:cubicBezTo>
                <a:cubicBezTo>
                  <a:pt x="0" y="35"/>
                  <a:pt x="2" y="35"/>
                  <a:pt x="3" y="35"/>
                </a:cubicBezTo>
                <a:cubicBezTo>
                  <a:pt x="4" y="35"/>
                  <a:pt x="6" y="35"/>
                  <a:pt x="6" y="34"/>
                </a:cubicBezTo>
                <a:cubicBezTo>
                  <a:pt x="6" y="20"/>
                  <a:pt x="6" y="20"/>
                  <a:pt x="6" y="20"/>
                </a:cubicBezTo>
                <a:cubicBezTo>
                  <a:pt x="8" y="17"/>
                  <a:pt x="9" y="15"/>
                  <a:pt x="12" y="15"/>
                </a:cubicBezTo>
                <a:cubicBezTo>
                  <a:pt x="15" y="15"/>
                  <a:pt x="16" y="17"/>
                  <a:pt x="16" y="18"/>
                </a:cubicBezTo>
                <a:cubicBezTo>
                  <a:pt x="16" y="34"/>
                  <a:pt x="16" y="34"/>
                  <a:pt x="16" y="34"/>
                </a:cubicBezTo>
                <a:cubicBezTo>
                  <a:pt x="16" y="35"/>
                  <a:pt x="18" y="35"/>
                  <a:pt x="19" y="35"/>
                </a:cubicBezTo>
                <a:cubicBezTo>
                  <a:pt x="20" y="35"/>
                  <a:pt x="22" y="35"/>
                  <a:pt x="22" y="34"/>
                </a:cubicBezTo>
                <a:cubicBezTo>
                  <a:pt x="22" y="17"/>
                  <a:pt x="22" y="17"/>
                  <a:pt x="22" y="17"/>
                </a:cubicBezTo>
                <a:cubicBezTo>
                  <a:pt x="22" y="12"/>
                  <a:pt x="18" y="9"/>
                  <a:pt x="13" y="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椭圆 58"/>
          <p:cNvSpPr/>
          <p:nvPr/>
        </p:nvSpPr>
        <p:spPr>
          <a:xfrm>
            <a:off x="6062128" y="3878870"/>
            <a:ext cx="592928" cy="59292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68"/>
          <p:cNvSpPr/>
          <p:nvPr/>
        </p:nvSpPr>
        <p:spPr bwMode="auto">
          <a:xfrm>
            <a:off x="6273192" y="4009595"/>
            <a:ext cx="190809" cy="343692"/>
          </a:xfrm>
          <a:custGeom>
            <a:avLst/>
            <a:gdLst>
              <a:gd name="T0" fmla="*/ 25 w 65"/>
              <a:gd name="T1" fmla="*/ 120 h 120"/>
              <a:gd name="T2" fmla="*/ 25 w 65"/>
              <a:gd name="T3" fmla="*/ 106 h 120"/>
              <a:gd name="T4" fmla="*/ 0 w 65"/>
              <a:gd name="T5" fmla="*/ 99 h 120"/>
              <a:gd name="T6" fmla="*/ 4 w 65"/>
              <a:gd name="T7" fmla="*/ 82 h 120"/>
              <a:gd name="T8" fmla="*/ 29 w 65"/>
              <a:gd name="T9" fmla="*/ 89 h 120"/>
              <a:gd name="T10" fmla="*/ 43 w 65"/>
              <a:gd name="T11" fmla="*/ 80 h 120"/>
              <a:gd name="T12" fmla="*/ 27 w 65"/>
              <a:gd name="T13" fmla="*/ 67 h 120"/>
              <a:gd name="T14" fmla="*/ 1 w 65"/>
              <a:gd name="T15" fmla="*/ 40 h 120"/>
              <a:gd name="T16" fmla="*/ 26 w 65"/>
              <a:gd name="T17" fmla="*/ 14 h 120"/>
              <a:gd name="T18" fmla="*/ 26 w 65"/>
              <a:gd name="T19" fmla="*/ 0 h 120"/>
              <a:gd name="T20" fmla="*/ 40 w 65"/>
              <a:gd name="T21" fmla="*/ 0 h 120"/>
              <a:gd name="T22" fmla="*/ 40 w 65"/>
              <a:gd name="T23" fmla="*/ 13 h 120"/>
              <a:gd name="T24" fmla="*/ 62 w 65"/>
              <a:gd name="T25" fmla="*/ 18 h 120"/>
              <a:gd name="T26" fmla="*/ 57 w 65"/>
              <a:gd name="T27" fmla="*/ 34 h 120"/>
              <a:gd name="T28" fmla="*/ 36 w 65"/>
              <a:gd name="T29" fmla="*/ 29 h 120"/>
              <a:gd name="T30" fmla="*/ 23 w 65"/>
              <a:gd name="T31" fmla="*/ 38 h 120"/>
              <a:gd name="T32" fmla="*/ 41 w 65"/>
              <a:gd name="T33" fmla="*/ 50 h 120"/>
              <a:gd name="T34" fmla="*/ 65 w 65"/>
              <a:gd name="T35" fmla="*/ 78 h 120"/>
              <a:gd name="T36" fmla="*/ 39 w 65"/>
              <a:gd name="T37" fmla="*/ 105 h 120"/>
              <a:gd name="T38" fmla="*/ 39 w 65"/>
              <a:gd name="T39" fmla="*/ 120 h 120"/>
              <a:gd name="T40" fmla="*/ 25 w 65"/>
              <a:gd name="T4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120">
                <a:moveTo>
                  <a:pt x="25" y="120"/>
                </a:moveTo>
                <a:cubicBezTo>
                  <a:pt x="25" y="106"/>
                  <a:pt x="25" y="106"/>
                  <a:pt x="25" y="106"/>
                </a:cubicBezTo>
                <a:cubicBezTo>
                  <a:pt x="15" y="105"/>
                  <a:pt x="6" y="103"/>
                  <a:pt x="0" y="99"/>
                </a:cubicBezTo>
                <a:cubicBezTo>
                  <a:pt x="4" y="82"/>
                  <a:pt x="4" y="82"/>
                  <a:pt x="4" y="82"/>
                </a:cubicBezTo>
                <a:cubicBezTo>
                  <a:pt x="11" y="86"/>
                  <a:pt x="19" y="89"/>
                  <a:pt x="29" y="89"/>
                </a:cubicBezTo>
                <a:cubicBezTo>
                  <a:pt x="37" y="89"/>
                  <a:pt x="43" y="85"/>
                  <a:pt x="43" y="80"/>
                </a:cubicBezTo>
                <a:cubicBezTo>
                  <a:pt x="43" y="74"/>
                  <a:pt x="38" y="71"/>
                  <a:pt x="27" y="67"/>
                </a:cubicBezTo>
                <a:cubicBezTo>
                  <a:pt x="12" y="62"/>
                  <a:pt x="1" y="54"/>
                  <a:pt x="1" y="40"/>
                </a:cubicBezTo>
                <a:cubicBezTo>
                  <a:pt x="1" y="27"/>
                  <a:pt x="10" y="17"/>
                  <a:pt x="26" y="14"/>
                </a:cubicBezTo>
                <a:cubicBezTo>
                  <a:pt x="26" y="0"/>
                  <a:pt x="26" y="0"/>
                  <a:pt x="26" y="0"/>
                </a:cubicBezTo>
                <a:cubicBezTo>
                  <a:pt x="40" y="0"/>
                  <a:pt x="40" y="0"/>
                  <a:pt x="40" y="0"/>
                </a:cubicBezTo>
                <a:cubicBezTo>
                  <a:pt x="40" y="13"/>
                  <a:pt x="40" y="13"/>
                  <a:pt x="40" y="13"/>
                </a:cubicBezTo>
                <a:cubicBezTo>
                  <a:pt x="50" y="13"/>
                  <a:pt x="56" y="15"/>
                  <a:pt x="62" y="18"/>
                </a:cubicBezTo>
                <a:cubicBezTo>
                  <a:pt x="57" y="34"/>
                  <a:pt x="57" y="34"/>
                  <a:pt x="57" y="34"/>
                </a:cubicBezTo>
                <a:cubicBezTo>
                  <a:pt x="53" y="33"/>
                  <a:pt x="47" y="29"/>
                  <a:pt x="36" y="29"/>
                </a:cubicBezTo>
                <a:cubicBezTo>
                  <a:pt x="26" y="29"/>
                  <a:pt x="23" y="33"/>
                  <a:pt x="23" y="38"/>
                </a:cubicBezTo>
                <a:cubicBezTo>
                  <a:pt x="23" y="42"/>
                  <a:pt x="28" y="46"/>
                  <a:pt x="41" y="50"/>
                </a:cubicBezTo>
                <a:cubicBezTo>
                  <a:pt x="59" y="56"/>
                  <a:pt x="65" y="64"/>
                  <a:pt x="65" y="78"/>
                </a:cubicBezTo>
                <a:cubicBezTo>
                  <a:pt x="65" y="91"/>
                  <a:pt x="56" y="102"/>
                  <a:pt x="39" y="105"/>
                </a:cubicBezTo>
                <a:cubicBezTo>
                  <a:pt x="39" y="120"/>
                  <a:pt x="39" y="120"/>
                  <a:pt x="39" y="120"/>
                </a:cubicBezTo>
                <a:lnTo>
                  <a:pt x="25" y="12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2" name="椭圆 61"/>
          <p:cNvSpPr/>
          <p:nvPr/>
        </p:nvSpPr>
        <p:spPr>
          <a:xfrm>
            <a:off x="6072806" y="5034114"/>
            <a:ext cx="592928" cy="592928"/>
          </a:xfrm>
          <a:prstGeom prst="ellipse">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reeform 72"/>
          <p:cNvSpPr>
            <a:spLocks noEditPoints="1"/>
          </p:cNvSpPr>
          <p:nvPr/>
        </p:nvSpPr>
        <p:spPr bwMode="auto">
          <a:xfrm>
            <a:off x="6202307" y="5167802"/>
            <a:ext cx="342803" cy="342803"/>
          </a:xfrm>
          <a:custGeom>
            <a:avLst/>
            <a:gdLst>
              <a:gd name="T0" fmla="*/ 89 w 101"/>
              <a:gd name="T1" fmla="*/ 60 h 101"/>
              <a:gd name="T2" fmla="*/ 90 w 101"/>
              <a:gd name="T3" fmla="*/ 45 h 101"/>
              <a:gd name="T4" fmla="*/ 101 w 101"/>
              <a:gd name="T5" fmla="*/ 39 h 101"/>
              <a:gd name="T6" fmla="*/ 95 w 101"/>
              <a:gd name="T7" fmla="*/ 27 h 101"/>
              <a:gd name="T8" fmla="*/ 85 w 101"/>
              <a:gd name="T9" fmla="*/ 30 h 101"/>
              <a:gd name="T10" fmla="*/ 79 w 101"/>
              <a:gd name="T11" fmla="*/ 9 h 101"/>
              <a:gd name="T12" fmla="*/ 78 w 101"/>
              <a:gd name="T13" fmla="*/ 7 h 101"/>
              <a:gd name="T14" fmla="*/ 67 w 101"/>
              <a:gd name="T15" fmla="*/ 2 h 101"/>
              <a:gd name="T16" fmla="*/ 60 w 101"/>
              <a:gd name="T17" fmla="*/ 12 h 101"/>
              <a:gd name="T18" fmla="*/ 45 w 101"/>
              <a:gd name="T19" fmla="*/ 11 h 101"/>
              <a:gd name="T20" fmla="*/ 41 w 101"/>
              <a:gd name="T21" fmla="*/ 1 h 101"/>
              <a:gd name="T22" fmla="*/ 39 w 101"/>
              <a:gd name="T23" fmla="*/ 0 h 101"/>
              <a:gd name="T24" fmla="*/ 27 w 101"/>
              <a:gd name="T25" fmla="*/ 7 h 101"/>
              <a:gd name="T26" fmla="*/ 19 w 101"/>
              <a:gd name="T27" fmla="*/ 27 h 101"/>
              <a:gd name="T28" fmla="*/ 9 w 101"/>
              <a:gd name="T29" fmla="*/ 22 h 101"/>
              <a:gd name="T30" fmla="*/ 2 w 101"/>
              <a:gd name="T31" fmla="*/ 34 h 101"/>
              <a:gd name="T32" fmla="*/ 3 w 101"/>
              <a:gd name="T33" fmla="*/ 37 h 101"/>
              <a:gd name="T34" fmla="*/ 11 w 101"/>
              <a:gd name="T35" fmla="*/ 49 h 101"/>
              <a:gd name="T36" fmla="*/ 2 w 101"/>
              <a:gd name="T37" fmla="*/ 60 h 101"/>
              <a:gd name="T38" fmla="*/ 5 w 101"/>
              <a:gd name="T39" fmla="*/ 73 h 101"/>
              <a:gd name="T40" fmla="*/ 7 w 101"/>
              <a:gd name="T41" fmla="*/ 75 h 101"/>
              <a:gd name="T42" fmla="*/ 27 w 101"/>
              <a:gd name="T43" fmla="*/ 82 h 101"/>
              <a:gd name="T44" fmla="*/ 23 w 101"/>
              <a:gd name="T45" fmla="*/ 94 h 101"/>
              <a:gd name="T46" fmla="*/ 35 w 101"/>
              <a:gd name="T47" fmla="*/ 100 h 101"/>
              <a:gd name="T48" fmla="*/ 41 w 101"/>
              <a:gd name="T49" fmla="*/ 89 h 101"/>
              <a:gd name="T50" fmla="*/ 56 w 101"/>
              <a:gd name="T51" fmla="*/ 90 h 101"/>
              <a:gd name="T52" fmla="*/ 62 w 101"/>
              <a:gd name="T53" fmla="*/ 101 h 101"/>
              <a:gd name="T54" fmla="*/ 74 w 101"/>
              <a:gd name="T55" fmla="*/ 97 h 101"/>
              <a:gd name="T56" fmla="*/ 71 w 101"/>
              <a:gd name="T57" fmla="*/ 85 h 101"/>
              <a:gd name="T58" fmla="*/ 92 w 101"/>
              <a:gd name="T59" fmla="*/ 79 h 101"/>
              <a:gd name="T60" fmla="*/ 94 w 101"/>
              <a:gd name="T61" fmla="*/ 78 h 101"/>
              <a:gd name="T62" fmla="*/ 100 w 101"/>
              <a:gd name="T63" fmla="*/ 66 h 101"/>
              <a:gd name="T64" fmla="*/ 75 w 101"/>
              <a:gd name="T65" fmla="*/ 52 h 101"/>
              <a:gd name="T66" fmla="*/ 26 w 101"/>
              <a:gd name="T67" fmla="*/ 49 h 101"/>
              <a:gd name="T68" fmla="*/ 75 w 101"/>
              <a:gd name="T69"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101">
                <a:moveTo>
                  <a:pt x="99" y="65"/>
                </a:moveTo>
                <a:cubicBezTo>
                  <a:pt x="89" y="60"/>
                  <a:pt x="89" y="60"/>
                  <a:pt x="89" y="60"/>
                </a:cubicBezTo>
                <a:cubicBezTo>
                  <a:pt x="90" y="58"/>
                  <a:pt x="90" y="55"/>
                  <a:pt x="90" y="53"/>
                </a:cubicBezTo>
                <a:cubicBezTo>
                  <a:pt x="91" y="50"/>
                  <a:pt x="90" y="47"/>
                  <a:pt x="90" y="45"/>
                </a:cubicBezTo>
                <a:cubicBezTo>
                  <a:pt x="100" y="41"/>
                  <a:pt x="100" y="41"/>
                  <a:pt x="100" y="41"/>
                </a:cubicBezTo>
                <a:cubicBezTo>
                  <a:pt x="101" y="41"/>
                  <a:pt x="101" y="40"/>
                  <a:pt x="101" y="39"/>
                </a:cubicBezTo>
                <a:cubicBezTo>
                  <a:pt x="97" y="28"/>
                  <a:pt x="97" y="28"/>
                  <a:pt x="97" y="28"/>
                </a:cubicBezTo>
                <a:cubicBezTo>
                  <a:pt x="97" y="27"/>
                  <a:pt x="96" y="27"/>
                  <a:pt x="95" y="27"/>
                </a:cubicBezTo>
                <a:cubicBezTo>
                  <a:pt x="95" y="27"/>
                  <a:pt x="95" y="27"/>
                  <a:pt x="95" y="27"/>
                </a:cubicBezTo>
                <a:cubicBezTo>
                  <a:pt x="85" y="30"/>
                  <a:pt x="85" y="30"/>
                  <a:pt x="85" y="30"/>
                </a:cubicBezTo>
                <a:cubicBezTo>
                  <a:pt x="82" y="26"/>
                  <a:pt x="79" y="22"/>
                  <a:pt x="75" y="19"/>
                </a:cubicBezTo>
                <a:cubicBezTo>
                  <a:pt x="79" y="9"/>
                  <a:pt x="79" y="9"/>
                  <a:pt x="79" y="9"/>
                </a:cubicBezTo>
                <a:cubicBezTo>
                  <a:pt x="79" y="9"/>
                  <a:pt x="79" y="9"/>
                  <a:pt x="79" y="8"/>
                </a:cubicBezTo>
                <a:cubicBezTo>
                  <a:pt x="79" y="8"/>
                  <a:pt x="79" y="7"/>
                  <a:pt x="78" y="7"/>
                </a:cubicBezTo>
                <a:cubicBezTo>
                  <a:pt x="67" y="2"/>
                  <a:pt x="67" y="2"/>
                  <a:pt x="67" y="2"/>
                </a:cubicBezTo>
                <a:cubicBezTo>
                  <a:pt x="67" y="2"/>
                  <a:pt x="67" y="2"/>
                  <a:pt x="67" y="2"/>
                </a:cubicBezTo>
                <a:cubicBezTo>
                  <a:pt x="66" y="2"/>
                  <a:pt x="65" y="2"/>
                  <a:pt x="65" y="3"/>
                </a:cubicBezTo>
                <a:cubicBezTo>
                  <a:pt x="60" y="12"/>
                  <a:pt x="60" y="12"/>
                  <a:pt x="60" y="12"/>
                </a:cubicBezTo>
                <a:cubicBezTo>
                  <a:pt x="58" y="12"/>
                  <a:pt x="55" y="11"/>
                  <a:pt x="53" y="11"/>
                </a:cubicBezTo>
                <a:cubicBezTo>
                  <a:pt x="50" y="11"/>
                  <a:pt x="48" y="11"/>
                  <a:pt x="45" y="11"/>
                </a:cubicBezTo>
                <a:cubicBezTo>
                  <a:pt x="42" y="2"/>
                  <a:pt x="42" y="2"/>
                  <a:pt x="42" y="2"/>
                </a:cubicBezTo>
                <a:cubicBezTo>
                  <a:pt x="41" y="1"/>
                  <a:pt x="41" y="1"/>
                  <a:pt x="41" y="1"/>
                </a:cubicBezTo>
                <a:cubicBezTo>
                  <a:pt x="40" y="0"/>
                  <a:pt x="40" y="0"/>
                  <a:pt x="40" y="0"/>
                </a:cubicBezTo>
                <a:cubicBezTo>
                  <a:pt x="40" y="0"/>
                  <a:pt x="40" y="0"/>
                  <a:pt x="39" y="0"/>
                </a:cubicBezTo>
                <a:cubicBezTo>
                  <a:pt x="28" y="5"/>
                  <a:pt x="28" y="5"/>
                  <a:pt x="28" y="5"/>
                </a:cubicBezTo>
                <a:cubicBezTo>
                  <a:pt x="27" y="5"/>
                  <a:pt x="27" y="6"/>
                  <a:pt x="27" y="7"/>
                </a:cubicBezTo>
                <a:cubicBezTo>
                  <a:pt x="30" y="17"/>
                  <a:pt x="30" y="17"/>
                  <a:pt x="30" y="17"/>
                </a:cubicBezTo>
                <a:cubicBezTo>
                  <a:pt x="26" y="19"/>
                  <a:pt x="22" y="23"/>
                  <a:pt x="19" y="27"/>
                </a:cubicBezTo>
                <a:cubicBezTo>
                  <a:pt x="10" y="22"/>
                  <a:pt x="10" y="22"/>
                  <a:pt x="10" y="22"/>
                </a:cubicBezTo>
                <a:cubicBezTo>
                  <a:pt x="9" y="22"/>
                  <a:pt x="9" y="22"/>
                  <a:pt x="9" y="22"/>
                </a:cubicBezTo>
                <a:cubicBezTo>
                  <a:pt x="8" y="22"/>
                  <a:pt x="7" y="23"/>
                  <a:pt x="7" y="23"/>
                </a:cubicBezTo>
                <a:cubicBezTo>
                  <a:pt x="2" y="34"/>
                  <a:pt x="2" y="34"/>
                  <a:pt x="2" y="34"/>
                </a:cubicBezTo>
                <a:cubicBezTo>
                  <a:pt x="2" y="35"/>
                  <a:pt x="2" y="35"/>
                  <a:pt x="2" y="36"/>
                </a:cubicBezTo>
                <a:cubicBezTo>
                  <a:pt x="2" y="36"/>
                  <a:pt x="2" y="36"/>
                  <a:pt x="3" y="37"/>
                </a:cubicBezTo>
                <a:cubicBezTo>
                  <a:pt x="12" y="41"/>
                  <a:pt x="12" y="41"/>
                  <a:pt x="12" y="41"/>
                </a:cubicBezTo>
                <a:cubicBezTo>
                  <a:pt x="12" y="43"/>
                  <a:pt x="11" y="46"/>
                  <a:pt x="11" y="49"/>
                </a:cubicBezTo>
                <a:cubicBezTo>
                  <a:pt x="11" y="51"/>
                  <a:pt x="11" y="54"/>
                  <a:pt x="11" y="56"/>
                </a:cubicBezTo>
                <a:cubicBezTo>
                  <a:pt x="2" y="60"/>
                  <a:pt x="2" y="60"/>
                  <a:pt x="2" y="60"/>
                </a:cubicBezTo>
                <a:cubicBezTo>
                  <a:pt x="1" y="60"/>
                  <a:pt x="0" y="61"/>
                  <a:pt x="1" y="62"/>
                </a:cubicBezTo>
                <a:cubicBezTo>
                  <a:pt x="5" y="73"/>
                  <a:pt x="5" y="73"/>
                  <a:pt x="5" y="73"/>
                </a:cubicBezTo>
                <a:cubicBezTo>
                  <a:pt x="5" y="74"/>
                  <a:pt x="5" y="74"/>
                  <a:pt x="6" y="74"/>
                </a:cubicBezTo>
                <a:cubicBezTo>
                  <a:pt x="6" y="75"/>
                  <a:pt x="6" y="75"/>
                  <a:pt x="7" y="75"/>
                </a:cubicBezTo>
                <a:cubicBezTo>
                  <a:pt x="17" y="71"/>
                  <a:pt x="17" y="71"/>
                  <a:pt x="17" y="71"/>
                </a:cubicBezTo>
                <a:cubicBezTo>
                  <a:pt x="19" y="76"/>
                  <a:pt x="23" y="79"/>
                  <a:pt x="27" y="82"/>
                </a:cubicBezTo>
                <a:cubicBezTo>
                  <a:pt x="23" y="92"/>
                  <a:pt x="23" y="92"/>
                  <a:pt x="23" y="92"/>
                </a:cubicBezTo>
                <a:cubicBezTo>
                  <a:pt x="22" y="93"/>
                  <a:pt x="22" y="94"/>
                  <a:pt x="23" y="94"/>
                </a:cubicBezTo>
                <a:cubicBezTo>
                  <a:pt x="34" y="99"/>
                  <a:pt x="34" y="99"/>
                  <a:pt x="34" y="99"/>
                </a:cubicBezTo>
                <a:cubicBezTo>
                  <a:pt x="34" y="100"/>
                  <a:pt x="35" y="100"/>
                  <a:pt x="35" y="100"/>
                </a:cubicBezTo>
                <a:cubicBezTo>
                  <a:pt x="36" y="100"/>
                  <a:pt x="36" y="99"/>
                  <a:pt x="37" y="99"/>
                </a:cubicBezTo>
                <a:cubicBezTo>
                  <a:pt x="41" y="89"/>
                  <a:pt x="41" y="89"/>
                  <a:pt x="41" y="89"/>
                </a:cubicBezTo>
                <a:cubicBezTo>
                  <a:pt x="44" y="90"/>
                  <a:pt x="46" y="90"/>
                  <a:pt x="49" y="90"/>
                </a:cubicBezTo>
                <a:cubicBezTo>
                  <a:pt x="51" y="90"/>
                  <a:pt x="54" y="90"/>
                  <a:pt x="56" y="90"/>
                </a:cubicBezTo>
                <a:cubicBezTo>
                  <a:pt x="60" y="100"/>
                  <a:pt x="60" y="100"/>
                  <a:pt x="60" y="100"/>
                </a:cubicBezTo>
                <a:cubicBezTo>
                  <a:pt x="60" y="100"/>
                  <a:pt x="61" y="101"/>
                  <a:pt x="62" y="101"/>
                </a:cubicBezTo>
                <a:cubicBezTo>
                  <a:pt x="62" y="101"/>
                  <a:pt x="62" y="101"/>
                  <a:pt x="62" y="101"/>
                </a:cubicBezTo>
                <a:cubicBezTo>
                  <a:pt x="74" y="97"/>
                  <a:pt x="74" y="97"/>
                  <a:pt x="74" y="97"/>
                </a:cubicBezTo>
                <a:cubicBezTo>
                  <a:pt x="75" y="96"/>
                  <a:pt x="75" y="95"/>
                  <a:pt x="75" y="94"/>
                </a:cubicBezTo>
                <a:cubicBezTo>
                  <a:pt x="71" y="85"/>
                  <a:pt x="71" y="85"/>
                  <a:pt x="71" y="85"/>
                </a:cubicBezTo>
                <a:cubicBezTo>
                  <a:pt x="76" y="82"/>
                  <a:pt x="79" y="79"/>
                  <a:pt x="83" y="74"/>
                </a:cubicBezTo>
                <a:cubicBezTo>
                  <a:pt x="92" y="79"/>
                  <a:pt x="92" y="79"/>
                  <a:pt x="92" y="79"/>
                </a:cubicBezTo>
                <a:cubicBezTo>
                  <a:pt x="92" y="79"/>
                  <a:pt x="92" y="79"/>
                  <a:pt x="93" y="79"/>
                </a:cubicBezTo>
                <a:cubicBezTo>
                  <a:pt x="93" y="79"/>
                  <a:pt x="94" y="79"/>
                  <a:pt x="94" y="78"/>
                </a:cubicBezTo>
                <a:cubicBezTo>
                  <a:pt x="99" y="67"/>
                  <a:pt x="99" y="67"/>
                  <a:pt x="99" y="67"/>
                </a:cubicBezTo>
                <a:cubicBezTo>
                  <a:pt x="100" y="67"/>
                  <a:pt x="100" y="66"/>
                  <a:pt x="100" y="66"/>
                </a:cubicBezTo>
                <a:cubicBezTo>
                  <a:pt x="99" y="65"/>
                  <a:pt x="99" y="65"/>
                  <a:pt x="99" y="65"/>
                </a:cubicBezTo>
                <a:close/>
                <a:moveTo>
                  <a:pt x="75" y="52"/>
                </a:moveTo>
                <a:cubicBezTo>
                  <a:pt x="75" y="66"/>
                  <a:pt x="63" y="76"/>
                  <a:pt x="49" y="75"/>
                </a:cubicBezTo>
                <a:cubicBezTo>
                  <a:pt x="36" y="75"/>
                  <a:pt x="25" y="63"/>
                  <a:pt x="26" y="49"/>
                </a:cubicBezTo>
                <a:cubicBezTo>
                  <a:pt x="27" y="36"/>
                  <a:pt x="38" y="25"/>
                  <a:pt x="52" y="26"/>
                </a:cubicBezTo>
                <a:cubicBezTo>
                  <a:pt x="66" y="27"/>
                  <a:pt x="76" y="38"/>
                  <a:pt x="75" y="5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64" name="组合 63"/>
          <p:cNvGrpSpPr/>
          <p:nvPr/>
        </p:nvGrpSpPr>
        <p:grpSpPr>
          <a:xfrm>
            <a:off x="6778080" y="1613111"/>
            <a:ext cx="4417454" cy="586283"/>
            <a:chOff x="7183714" y="1613194"/>
            <a:chExt cx="4417454" cy="586283"/>
          </a:xfrm>
        </p:grpSpPr>
        <p:sp>
          <p:nvSpPr>
            <p:cNvPr id="65" name="矩形 64"/>
            <p:cNvSpPr/>
            <p:nvPr/>
          </p:nvSpPr>
          <p:spPr>
            <a:xfrm>
              <a:off x="7183715" y="1891700"/>
              <a:ext cx="4417453" cy="307777"/>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66" name="矩形 65"/>
            <p:cNvSpPr/>
            <p:nvPr/>
          </p:nvSpPr>
          <p:spPr>
            <a:xfrm>
              <a:off x="7183714" y="1613194"/>
              <a:ext cx="1964245" cy="338554"/>
            </a:xfrm>
            <a:prstGeom prst="rect">
              <a:avLst/>
            </a:prstGeom>
          </p:spPr>
          <p:txBody>
            <a:bodyPr wrap="square">
              <a:spAutoFit/>
            </a:bodyPr>
            <a:lstStyle/>
            <a:p>
              <a:pPr algn="just"/>
              <a:r>
                <a:rPr lang="zh-CN" altLang="en-US" sz="1600" b="1" dirty="0" smtClean="0">
                  <a:latin typeface="微软雅黑" panose="020B0503020204020204" pitchFamily="34" charset="-122"/>
                  <a:ea typeface="微软雅黑" panose="020B0503020204020204" pitchFamily="34" charset="-122"/>
                </a:rPr>
                <a:t>单击此处添加标题</a:t>
              </a:r>
              <a:endParaRPr lang="zh-CN" altLang="en-US" sz="1600" b="1" dirty="0">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46064" y="2769142"/>
            <a:ext cx="4417454" cy="586283"/>
            <a:chOff x="7183714" y="1613194"/>
            <a:chExt cx="4417454" cy="586283"/>
          </a:xfrm>
        </p:grpSpPr>
        <p:sp>
          <p:nvSpPr>
            <p:cNvPr id="68" name="矩形 67"/>
            <p:cNvSpPr/>
            <p:nvPr/>
          </p:nvSpPr>
          <p:spPr>
            <a:xfrm>
              <a:off x="7183715" y="1891700"/>
              <a:ext cx="4417453" cy="307777"/>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69" name="矩形 68"/>
            <p:cNvSpPr/>
            <p:nvPr/>
          </p:nvSpPr>
          <p:spPr>
            <a:xfrm>
              <a:off x="7183714" y="1613194"/>
              <a:ext cx="1964245" cy="338554"/>
            </a:xfrm>
            <a:prstGeom prst="rect">
              <a:avLst/>
            </a:prstGeom>
          </p:spPr>
          <p:txBody>
            <a:bodyPr wrap="square">
              <a:spAutoFit/>
            </a:bodyPr>
            <a:lstStyle/>
            <a:p>
              <a:pPr algn="just"/>
              <a:r>
                <a:rPr lang="zh-CN" altLang="en-US" sz="1600" b="1" dirty="0" smtClean="0">
                  <a:latin typeface="微软雅黑" panose="020B0503020204020204" pitchFamily="34" charset="-122"/>
                  <a:ea typeface="微软雅黑" panose="020B0503020204020204" pitchFamily="34" charset="-122"/>
                </a:rPr>
                <a:t>单击此处添加标题</a:t>
              </a:r>
              <a:endParaRPr lang="zh-CN" altLang="en-US" sz="1600" b="1" dirty="0">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746064" y="3910537"/>
            <a:ext cx="4417454" cy="586283"/>
            <a:chOff x="7183714" y="1613194"/>
            <a:chExt cx="4417454" cy="586283"/>
          </a:xfrm>
        </p:grpSpPr>
        <p:sp>
          <p:nvSpPr>
            <p:cNvPr id="71" name="矩形 70"/>
            <p:cNvSpPr/>
            <p:nvPr/>
          </p:nvSpPr>
          <p:spPr>
            <a:xfrm>
              <a:off x="7183715" y="1891700"/>
              <a:ext cx="4417453" cy="307777"/>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72" name="矩形 71"/>
            <p:cNvSpPr/>
            <p:nvPr/>
          </p:nvSpPr>
          <p:spPr>
            <a:xfrm>
              <a:off x="7183714" y="1613194"/>
              <a:ext cx="1964245" cy="338554"/>
            </a:xfrm>
            <a:prstGeom prst="rect">
              <a:avLst/>
            </a:prstGeom>
          </p:spPr>
          <p:txBody>
            <a:bodyPr wrap="square">
              <a:spAutoFit/>
            </a:bodyPr>
            <a:lstStyle/>
            <a:p>
              <a:pPr algn="just"/>
              <a:r>
                <a:rPr lang="zh-CN" altLang="en-US" sz="1600" b="1" dirty="0" smtClean="0">
                  <a:latin typeface="微软雅黑" panose="020B0503020204020204" pitchFamily="34" charset="-122"/>
                  <a:ea typeface="微软雅黑" panose="020B0503020204020204" pitchFamily="34" charset="-122"/>
                </a:rPr>
                <a:t>单击此处添加标题</a:t>
              </a:r>
              <a:endParaRPr lang="zh-CN" altLang="en-US" sz="1600" b="1" dirty="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714048" y="5066568"/>
            <a:ext cx="4417454" cy="586283"/>
            <a:chOff x="7183714" y="1613194"/>
            <a:chExt cx="4417454" cy="586283"/>
          </a:xfrm>
        </p:grpSpPr>
        <p:sp>
          <p:nvSpPr>
            <p:cNvPr id="74" name="矩形 73"/>
            <p:cNvSpPr/>
            <p:nvPr/>
          </p:nvSpPr>
          <p:spPr>
            <a:xfrm>
              <a:off x="7183715" y="1891700"/>
              <a:ext cx="4417453" cy="307777"/>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75" name="矩形 74"/>
            <p:cNvSpPr/>
            <p:nvPr/>
          </p:nvSpPr>
          <p:spPr>
            <a:xfrm>
              <a:off x="7183714" y="1613194"/>
              <a:ext cx="1964245" cy="338554"/>
            </a:xfrm>
            <a:prstGeom prst="rect">
              <a:avLst/>
            </a:prstGeom>
          </p:spPr>
          <p:txBody>
            <a:bodyPr wrap="square">
              <a:spAutoFit/>
            </a:bodyPr>
            <a:lstStyle/>
            <a:p>
              <a:pPr algn="just"/>
              <a:r>
                <a:rPr lang="zh-CN" altLang="en-US" sz="1600" b="1" dirty="0" smtClean="0">
                  <a:latin typeface="微软雅黑" panose="020B0503020204020204" pitchFamily="34" charset="-122"/>
                  <a:ea typeface="微软雅黑" panose="020B0503020204020204" pitchFamily="34" charset="-122"/>
                </a:rPr>
                <a:t>单击此处添加标题</a:t>
              </a:r>
              <a:endParaRPr lang="zh-CN" altLang="en-US" sz="1600" b="1" dirty="0">
                <a:latin typeface="微软雅黑" panose="020B0503020204020204" pitchFamily="34" charset="-122"/>
                <a:ea typeface="微软雅黑" panose="020B0503020204020204" pitchFamily="34" charset="-122"/>
              </a:endParaRPr>
            </a:p>
          </p:txBody>
        </p:sp>
      </p:grpSp>
      <p:sp>
        <p:nvSpPr>
          <p:cNvPr id="76" name="文本框 75"/>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auto">
          <a:xfrm>
            <a:off x="2260391" y="3193238"/>
            <a:ext cx="1409216" cy="1409216"/>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5" name="椭圆 4"/>
          <p:cNvSpPr/>
          <p:nvPr/>
        </p:nvSpPr>
        <p:spPr>
          <a:xfrm>
            <a:off x="2612695" y="3545542"/>
            <a:ext cx="704608" cy="70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8"/>
          <p:cNvSpPr/>
          <p:nvPr/>
        </p:nvSpPr>
        <p:spPr bwMode="auto">
          <a:xfrm>
            <a:off x="3474864" y="2448267"/>
            <a:ext cx="1567214" cy="1567214"/>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8" name="椭圆 7"/>
          <p:cNvSpPr/>
          <p:nvPr/>
        </p:nvSpPr>
        <p:spPr>
          <a:xfrm>
            <a:off x="3853477" y="2821336"/>
            <a:ext cx="823700" cy="8237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8"/>
          <p:cNvSpPr/>
          <p:nvPr/>
        </p:nvSpPr>
        <p:spPr bwMode="auto">
          <a:xfrm>
            <a:off x="4712810" y="3193238"/>
            <a:ext cx="1938406" cy="1938406"/>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11" name="椭圆 10"/>
          <p:cNvSpPr/>
          <p:nvPr/>
        </p:nvSpPr>
        <p:spPr>
          <a:xfrm>
            <a:off x="5128810" y="3620182"/>
            <a:ext cx="1097192" cy="10971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8"/>
          <p:cNvSpPr/>
          <p:nvPr/>
        </p:nvSpPr>
        <p:spPr bwMode="auto">
          <a:xfrm>
            <a:off x="6195610" y="2428323"/>
            <a:ext cx="1409216" cy="1409216"/>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14" name="椭圆 13"/>
          <p:cNvSpPr/>
          <p:nvPr/>
        </p:nvSpPr>
        <p:spPr>
          <a:xfrm>
            <a:off x="6547914" y="2780627"/>
            <a:ext cx="704608" cy="70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
          <p:cNvSpPr/>
          <p:nvPr/>
        </p:nvSpPr>
        <p:spPr bwMode="auto">
          <a:xfrm>
            <a:off x="7494230" y="2902695"/>
            <a:ext cx="1409216" cy="1409216"/>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17" name="椭圆 16"/>
          <p:cNvSpPr/>
          <p:nvPr/>
        </p:nvSpPr>
        <p:spPr>
          <a:xfrm>
            <a:off x="7846534" y="3254999"/>
            <a:ext cx="704608" cy="70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8"/>
          <p:cNvSpPr/>
          <p:nvPr/>
        </p:nvSpPr>
        <p:spPr bwMode="auto">
          <a:xfrm>
            <a:off x="8522393" y="2037664"/>
            <a:ext cx="1409216" cy="1409216"/>
          </a:xfrm>
          <a:custGeom>
            <a:avLst/>
            <a:gdLst>
              <a:gd name="T0" fmla="*/ 882 w 994"/>
              <a:gd name="T1" fmla="*/ 369 h 994"/>
              <a:gd name="T2" fmla="*/ 859 w 994"/>
              <a:gd name="T3" fmla="*/ 315 h 994"/>
              <a:gd name="T4" fmla="*/ 928 w 994"/>
              <a:gd name="T5" fmla="*/ 250 h 994"/>
              <a:gd name="T6" fmla="*/ 893 w 994"/>
              <a:gd name="T7" fmla="*/ 198 h 994"/>
              <a:gd name="T8" fmla="*/ 807 w 994"/>
              <a:gd name="T9" fmla="*/ 235 h 994"/>
              <a:gd name="T10" fmla="*/ 766 w 994"/>
              <a:gd name="T11" fmla="*/ 193 h 994"/>
              <a:gd name="T12" fmla="*/ 719 w 994"/>
              <a:gd name="T13" fmla="*/ 158 h 994"/>
              <a:gd name="T14" fmla="*/ 746 w 994"/>
              <a:gd name="T15" fmla="*/ 67 h 994"/>
              <a:gd name="T16" fmla="*/ 691 w 994"/>
              <a:gd name="T17" fmla="*/ 40 h 994"/>
              <a:gd name="T18" fmla="*/ 634 w 994"/>
              <a:gd name="T19" fmla="*/ 115 h 994"/>
              <a:gd name="T20" fmla="*/ 578 w 994"/>
              <a:gd name="T21" fmla="*/ 99 h 994"/>
              <a:gd name="T22" fmla="*/ 520 w 994"/>
              <a:gd name="T23" fmla="*/ 92 h 994"/>
              <a:gd name="T24" fmla="*/ 498 w 994"/>
              <a:gd name="T25" fmla="*/ 0 h 994"/>
              <a:gd name="T26" fmla="*/ 436 w 994"/>
              <a:gd name="T27" fmla="*/ 4 h 994"/>
              <a:gd name="T28" fmla="*/ 425 w 994"/>
              <a:gd name="T29" fmla="*/ 98 h 994"/>
              <a:gd name="T30" fmla="*/ 368 w 994"/>
              <a:gd name="T31" fmla="*/ 112 h 994"/>
              <a:gd name="T32" fmla="*/ 314 w 994"/>
              <a:gd name="T33" fmla="*/ 135 h 994"/>
              <a:gd name="T34" fmla="*/ 249 w 994"/>
              <a:gd name="T35" fmla="*/ 66 h 994"/>
              <a:gd name="T36" fmla="*/ 197 w 994"/>
              <a:gd name="T37" fmla="*/ 101 h 994"/>
              <a:gd name="T38" fmla="*/ 235 w 994"/>
              <a:gd name="T39" fmla="*/ 187 h 994"/>
              <a:gd name="T40" fmla="*/ 193 w 994"/>
              <a:gd name="T41" fmla="*/ 228 h 994"/>
              <a:gd name="T42" fmla="*/ 157 w 994"/>
              <a:gd name="T43" fmla="*/ 275 h 994"/>
              <a:gd name="T44" fmla="*/ 67 w 994"/>
              <a:gd name="T45" fmla="*/ 248 h 994"/>
              <a:gd name="T46" fmla="*/ 39 w 994"/>
              <a:gd name="T47" fmla="*/ 303 h 994"/>
              <a:gd name="T48" fmla="*/ 115 w 994"/>
              <a:gd name="T49" fmla="*/ 360 h 994"/>
              <a:gd name="T50" fmla="*/ 99 w 994"/>
              <a:gd name="T51" fmla="*/ 416 h 994"/>
              <a:gd name="T52" fmla="*/ 91 w 994"/>
              <a:gd name="T53" fmla="*/ 474 h 994"/>
              <a:gd name="T54" fmla="*/ 0 w 994"/>
              <a:gd name="T55" fmla="*/ 496 h 994"/>
              <a:gd name="T56" fmla="*/ 3 w 994"/>
              <a:gd name="T57" fmla="*/ 558 h 994"/>
              <a:gd name="T58" fmla="*/ 97 w 994"/>
              <a:gd name="T59" fmla="*/ 569 h 994"/>
              <a:gd name="T60" fmla="*/ 112 w 994"/>
              <a:gd name="T61" fmla="*/ 626 h 994"/>
              <a:gd name="T62" fmla="*/ 134 w 994"/>
              <a:gd name="T63" fmla="*/ 680 h 994"/>
              <a:gd name="T64" fmla="*/ 66 w 994"/>
              <a:gd name="T65" fmla="*/ 745 h 994"/>
              <a:gd name="T66" fmla="*/ 100 w 994"/>
              <a:gd name="T67" fmla="*/ 797 h 994"/>
              <a:gd name="T68" fmla="*/ 187 w 994"/>
              <a:gd name="T69" fmla="*/ 759 h 994"/>
              <a:gd name="T70" fmla="*/ 227 w 994"/>
              <a:gd name="T71" fmla="*/ 801 h 994"/>
              <a:gd name="T72" fmla="*/ 274 w 994"/>
              <a:gd name="T73" fmla="*/ 837 h 994"/>
              <a:gd name="T74" fmla="*/ 248 w 994"/>
              <a:gd name="T75" fmla="*/ 927 h 994"/>
              <a:gd name="T76" fmla="*/ 303 w 994"/>
              <a:gd name="T77" fmla="*/ 955 h 994"/>
              <a:gd name="T78" fmla="*/ 359 w 994"/>
              <a:gd name="T79" fmla="*/ 879 h 994"/>
              <a:gd name="T80" fmla="*/ 416 w 994"/>
              <a:gd name="T81" fmla="*/ 895 h 994"/>
              <a:gd name="T82" fmla="*/ 474 w 994"/>
              <a:gd name="T83" fmla="*/ 903 h 994"/>
              <a:gd name="T84" fmla="*/ 496 w 994"/>
              <a:gd name="T85" fmla="*/ 994 h 994"/>
              <a:gd name="T86" fmla="*/ 558 w 994"/>
              <a:gd name="T87" fmla="*/ 991 h 994"/>
              <a:gd name="T88" fmla="*/ 569 w 994"/>
              <a:gd name="T89" fmla="*/ 897 h 994"/>
              <a:gd name="T90" fmla="*/ 625 w 994"/>
              <a:gd name="T91" fmla="*/ 882 h 994"/>
              <a:gd name="T92" fmla="*/ 679 w 994"/>
              <a:gd name="T93" fmla="*/ 860 h 994"/>
              <a:gd name="T94" fmla="*/ 744 w 994"/>
              <a:gd name="T95" fmla="*/ 928 h 994"/>
              <a:gd name="T96" fmla="*/ 796 w 994"/>
              <a:gd name="T97" fmla="*/ 894 h 994"/>
              <a:gd name="T98" fmla="*/ 759 w 994"/>
              <a:gd name="T99" fmla="*/ 807 h 994"/>
              <a:gd name="T100" fmla="*/ 801 w 994"/>
              <a:gd name="T101" fmla="*/ 766 h 994"/>
              <a:gd name="T102" fmla="*/ 836 w 994"/>
              <a:gd name="T103" fmla="*/ 720 h 994"/>
              <a:gd name="T104" fmla="*/ 927 w 994"/>
              <a:gd name="T105" fmla="*/ 746 h 994"/>
              <a:gd name="T106" fmla="*/ 954 w 994"/>
              <a:gd name="T107" fmla="*/ 691 h 994"/>
              <a:gd name="T108" fmla="*/ 879 w 994"/>
              <a:gd name="T109" fmla="*/ 635 h 994"/>
              <a:gd name="T110" fmla="*/ 895 w 994"/>
              <a:gd name="T111" fmla="*/ 578 h 994"/>
              <a:gd name="T112" fmla="*/ 902 w 994"/>
              <a:gd name="T113" fmla="*/ 520 h 994"/>
              <a:gd name="T114" fmla="*/ 994 w 994"/>
              <a:gd name="T115" fmla="*/ 498 h 994"/>
              <a:gd name="T116" fmla="*/ 990 w 994"/>
              <a:gd name="T117" fmla="*/ 436 h 994"/>
              <a:gd name="T118" fmla="*/ 896 w 994"/>
              <a:gd name="T119" fmla="*/ 425 h 994"/>
              <a:gd name="T120" fmla="*/ 882 w 994"/>
              <a:gd name="T121" fmla="*/ 369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4" h="994">
                <a:moveTo>
                  <a:pt x="882" y="369"/>
                </a:moveTo>
                <a:cubicBezTo>
                  <a:pt x="875" y="350"/>
                  <a:pt x="868" y="332"/>
                  <a:pt x="859" y="315"/>
                </a:cubicBezTo>
                <a:cubicBezTo>
                  <a:pt x="883" y="294"/>
                  <a:pt x="906" y="273"/>
                  <a:pt x="928" y="250"/>
                </a:cubicBezTo>
                <a:cubicBezTo>
                  <a:pt x="917" y="232"/>
                  <a:pt x="906" y="214"/>
                  <a:pt x="893" y="198"/>
                </a:cubicBezTo>
                <a:cubicBezTo>
                  <a:pt x="864" y="209"/>
                  <a:pt x="835" y="221"/>
                  <a:pt x="807" y="235"/>
                </a:cubicBezTo>
                <a:cubicBezTo>
                  <a:pt x="794" y="220"/>
                  <a:pt x="781" y="206"/>
                  <a:pt x="766" y="193"/>
                </a:cubicBezTo>
                <a:cubicBezTo>
                  <a:pt x="751" y="180"/>
                  <a:pt x="736" y="168"/>
                  <a:pt x="719" y="158"/>
                </a:cubicBezTo>
                <a:cubicBezTo>
                  <a:pt x="730" y="128"/>
                  <a:pt x="739" y="98"/>
                  <a:pt x="746" y="67"/>
                </a:cubicBezTo>
                <a:cubicBezTo>
                  <a:pt x="728" y="57"/>
                  <a:pt x="710" y="48"/>
                  <a:pt x="691" y="40"/>
                </a:cubicBezTo>
                <a:cubicBezTo>
                  <a:pt x="670" y="64"/>
                  <a:pt x="652" y="89"/>
                  <a:pt x="634" y="115"/>
                </a:cubicBezTo>
                <a:cubicBezTo>
                  <a:pt x="616" y="109"/>
                  <a:pt x="597" y="103"/>
                  <a:pt x="578" y="99"/>
                </a:cubicBezTo>
                <a:cubicBezTo>
                  <a:pt x="559" y="95"/>
                  <a:pt x="539" y="93"/>
                  <a:pt x="520" y="92"/>
                </a:cubicBezTo>
                <a:cubicBezTo>
                  <a:pt x="514" y="61"/>
                  <a:pt x="507" y="30"/>
                  <a:pt x="498" y="0"/>
                </a:cubicBezTo>
                <a:cubicBezTo>
                  <a:pt x="477" y="0"/>
                  <a:pt x="456" y="2"/>
                  <a:pt x="436" y="4"/>
                </a:cubicBezTo>
                <a:cubicBezTo>
                  <a:pt x="430" y="35"/>
                  <a:pt x="427" y="66"/>
                  <a:pt x="425" y="98"/>
                </a:cubicBezTo>
                <a:cubicBezTo>
                  <a:pt x="406" y="101"/>
                  <a:pt x="387" y="106"/>
                  <a:pt x="368" y="112"/>
                </a:cubicBezTo>
                <a:cubicBezTo>
                  <a:pt x="350" y="119"/>
                  <a:pt x="331" y="126"/>
                  <a:pt x="314" y="135"/>
                </a:cubicBezTo>
                <a:cubicBezTo>
                  <a:pt x="294" y="111"/>
                  <a:pt x="272" y="88"/>
                  <a:pt x="249" y="66"/>
                </a:cubicBezTo>
                <a:cubicBezTo>
                  <a:pt x="231" y="77"/>
                  <a:pt x="214" y="88"/>
                  <a:pt x="197" y="101"/>
                </a:cubicBezTo>
                <a:cubicBezTo>
                  <a:pt x="208" y="130"/>
                  <a:pt x="221" y="159"/>
                  <a:pt x="235" y="187"/>
                </a:cubicBezTo>
                <a:cubicBezTo>
                  <a:pt x="220" y="200"/>
                  <a:pt x="206" y="213"/>
                  <a:pt x="193" y="228"/>
                </a:cubicBezTo>
                <a:cubicBezTo>
                  <a:pt x="180" y="243"/>
                  <a:pt x="168" y="258"/>
                  <a:pt x="157" y="275"/>
                </a:cubicBezTo>
                <a:cubicBezTo>
                  <a:pt x="128" y="264"/>
                  <a:pt x="98" y="255"/>
                  <a:pt x="67" y="248"/>
                </a:cubicBezTo>
                <a:cubicBezTo>
                  <a:pt x="56" y="266"/>
                  <a:pt x="47" y="284"/>
                  <a:pt x="39" y="303"/>
                </a:cubicBezTo>
                <a:cubicBezTo>
                  <a:pt x="64" y="324"/>
                  <a:pt x="89" y="342"/>
                  <a:pt x="115" y="360"/>
                </a:cubicBezTo>
                <a:cubicBezTo>
                  <a:pt x="108" y="378"/>
                  <a:pt x="103" y="397"/>
                  <a:pt x="99" y="416"/>
                </a:cubicBezTo>
                <a:cubicBezTo>
                  <a:pt x="95" y="435"/>
                  <a:pt x="92" y="455"/>
                  <a:pt x="91" y="474"/>
                </a:cubicBezTo>
                <a:cubicBezTo>
                  <a:pt x="61" y="480"/>
                  <a:pt x="30" y="487"/>
                  <a:pt x="0" y="496"/>
                </a:cubicBezTo>
                <a:cubicBezTo>
                  <a:pt x="0" y="517"/>
                  <a:pt x="1" y="538"/>
                  <a:pt x="3" y="558"/>
                </a:cubicBezTo>
                <a:cubicBezTo>
                  <a:pt x="35" y="564"/>
                  <a:pt x="66" y="567"/>
                  <a:pt x="97" y="569"/>
                </a:cubicBezTo>
                <a:cubicBezTo>
                  <a:pt x="100" y="588"/>
                  <a:pt x="106" y="607"/>
                  <a:pt x="112" y="626"/>
                </a:cubicBezTo>
                <a:cubicBezTo>
                  <a:pt x="118" y="644"/>
                  <a:pt x="125" y="662"/>
                  <a:pt x="134" y="680"/>
                </a:cubicBezTo>
                <a:cubicBezTo>
                  <a:pt x="110" y="700"/>
                  <a:pt x="88" y="722"/>
                  <a:pt x="66" y="745"/>
                </a:cubicBezTo>
                <a:cubicBezTo>
                  <a:pt x="76" y="763"/>
                  <a:pt x="87" y="780"/>
                  <a:pt x="100" y="797"/>
                </a:cubicBezTo>
                <a:cubicBezTo>
                  <a:pt x="130" y="786"/>
                  <a:pt x="159" y="773"/>
                  <a:pt x="187" y="759"/>
                </a:cubicBezTo>
                <a:cubicBezTo>
                  <a:pt x="199" y="774"/>
                  <a:pt x="213" y="788"/>
                  <a:pt x="227" y="801"/>
                </a:cubicBezTo>
                <a:cubicBezTo>
                  <a:pt x="242" y="814"/>
                  <a:pt x="258" y="826"/>
                  <a:pt x="274" y="837"/>
                </a:cubicBezTo>
                <a:cubicBezTo>
                  <a:pt x="264" y="866"/>
                  <a:pt x="255" y="896"/>
                  <a:pt x="248" y="927"/>
                </a:cubicBezTo>
                <a:cubicBezTo>
                  <a:pt x="265" y="938"/>
                  <a:pt x="284" y="947"/>
                  <a:pt x="303" y="955"/>
                </a:cubicBezTo>
                <a:cubicBezTo>
                  <a:pt x="323" y="930"/>
                  <a:pt x="342" y="905"/>
                  <a:pt x="359" y="879"/>
                </a:cubicBezTo>
                <a:cubicBezTo>
                  <a:pt x="378" y="886"/>
                  <a:pt x="396" y="891"/>
                  <a:pt x="416" y="895"/>
                </a:cubicBezTo>
                <a:cubicBezTo>
                  <a:pt x="435" y="899"/>
                  <a:pt x="454" y="902"/>
                  <a:pt x="474" y="903"/>
                </a:cubicBezTo>
                <a:cubicBezTo>
                  <a:pt x="479" y="933"/>
                  <a:pt x="487" y="964"/>
                  <a:pt x="496" y="994"/>
                </a:cubicBezTo>
                <a:cubicBezTo>
                  <a:pt x="517" y="994"/>
                  <a:pt x="537" y="993"/>
                  <a:pt x="558" y="991"/>
                </a:cubicBezTo>
                <a:cubicBezTo>
                  <a:pt x="563" y="959"/>
                  <a:pt x="567" y="928"/>
                  <a:pt x="569" y="897"/>
                </a:cubicBezTo>
                <a:cubicBezTo>
                  <a:pt x="588" y="894"/>
                  <a:pt x="607" y="888"/>
                  <a:pt x="625" y="882"/>
                </a:cubicBezTo>
                <a:cubicBezTo>
                  <a:pt x="644" y="876"/>
                  <a:pt x="662" y="869"/>
                  <a:pt x="679" y="860"/>
                </a:cubicBezTo>
                <a:cubicBezTo>
                  <a:pt x="700" y="884"/>
                  <a:pt x="721" y="906"/>
                  <a:pt x="744" y="928"/>
                </a:cubicBezTo>
                <a:cubicBezTo>
                  <a:pt x="762" y="918"/>
                  <a:pt x="780" y="907"/>
                  <a:pt x="796" y="894"/>
                </a:cubicBezTo>
                <a:cubicBezTo>
                  <a:pt x="785" y="864"/>
                  <a:pt x="773" y="835"/>
                  <a:pt x="759" y="807"/>
                </a:cubicBezTo>
                <a:cubicBezTo>
                  <a:pt x="774" y="795"/>
                  <a:pt x="788" y="781"/>
                  <a:pt x="801" y="766"/>
                </a:cubicBezTo>
                <a:cubicBezTo>
                  <a:pt x="814" y="752"/>
                  <a:pt x="826" y="736"/>
                  <a:pt x="836" y="720"/>
                </a:cubicBezTo>
                <a:cubicBezTo>
                  <a:pt x="866" y="730"/>
                  <a:pt x="896" y="739"/>
                  <a:pt x="927" y="746"/>
                </a:cubicBezTo>
                <a:cubicBezTo>
                  <a:pt x="937" y="729"/>
                  <a:pt x="946" y="710"/>
                  <a:pt x="954" y="691"/>
                </a:cubicBezTo>
                <a:cubicBezTo>
                  <a:pt x="930" y="671"/>
                  <a:pt x="905" y="652"/>
                  <a:pt x="879" y="635"/>
                </a:cubicBezTo>
                <a:cubicBezTo>
                  <a:pt x="885" y="616"/>
                  <a:pt x="891" y="598"/>
                  <a:pt x="895" y="578"/>
                </a:cubicBezTo>
                <a:cubicBezTo>
                  <a:pt x="899" y="559"/>
                  <a:pt x="901" y="540"/>
                  <a:pt x="902" y="520"/>
                </a:cubicBezTo>
                <a:cubicBezTo>
                  <a:pt x="933" y="515"/>
                  <a:pt x="963" y="507"/>
                  <a:pt x="994" y="498"/>
                </a:cubicBezTo>
                <a:cubicBezTo>
                  <a:pt x="994" y="477"/>
                  <a:pt x="992" y="457"/>
                  <a:pt x="990" y="436"/>
                </a:cubicBezTo>
                <a:cubicBezTo>
                  <a:pt x="959" y="431"/>
                  <a:pt x="928" y="427"/>
                  <a:pt x="896" y="425"/>
                </a:cubicBezTo>
                <a:cubicBezTo>
                  <a:pt x="893" y="406"/>
                  <a:pt x="888" y="387"/>
                  <a:pt x="882" y="369"/>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20" name="椭圆 19"/>
          <p:cNvSpPr/>
          <p:nvPr/>
        </p:nvSpPr>
        <p:spPr>
          <a:xfrm>
            <a:off x="8874697" y="2389968"/>
            <a:ext cx="704608" cy="70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260391" y="4885760"/>
            <a:ext cx="1525740" cy="461665"/>
          </a:xfrm>
          <a:prstGeom prst="rect">
            <a:avLst/>
          </a:prstGeom>
          <a:ln>
            <a:noFill/>
          </a:ln>
        </p:spPr>
        <p:txBody>
          <a:bodyPr wrap="square">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22" name="文本框 21"/>
          <p:cNvSpPr txBox="1"/>
          <p:nvPr/>
        </p:nvSpPr>
        <p:spPr>
          <a:xfrm>
            <a:off x="2609118" y="3708802"/>
            <a:ext cx="888478"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3869796" y="3010235"/>
            <a:ext cx="888478"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文本</a:t>
            </a:r>
            <a:endParaRPr lang="zh-CN" altLang="en-US" sz="2400" b="1"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5259147" y="3959607"/>
            <a:ext cx="888478"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文本</a:t>
            </a:r>
            <a:endParaRPr lang="zh-CN" altLang="en-US" sz="2400"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6542077" y="2957066"/>
            <a:ext cx="888478"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7835824" y="3422977"/>
            <a:ext cx="888478"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8879264" y="2558672"/>
            <a:ext cx="888478" cy="400110"/>
          </a:xfrm>
          <a:prstGeom prst="rect">
            <a:avLst/>
          </a:prstGeom>
          <a:noFill/>
        </p:spPr>
        <p:txBody>
          <a:bodyPr wrap="square" rtlCol="0">
            <a:spAutoFit/>
          </a:bodyPr>
          <a:lstStyle/>
          <a:p>
            <a:r>
              <a:rPr lang="zh-CN" altLang="en-US" sz="2000" b="1" dirty="0" smtClean="0">
                <a:latin typeface="微软雅黑" panose="020B0503020204020204" pitchFamily="34" charset="-122"/>
                <a:ea typeface="微软雅黑" panose="020B0503020204020204" pitchFamily="34" charset="-122"/>
              </a:rPr>
              <a:t>文本</a:t>
            </a:r>
            <a:endParaRPr lang="zh-CN" altLang="en-US" sz="2000" b="1" dirty="0">
              <a:latin typeface="微软雅黑" panose="020B0503020204020204" pitchFamily="34" charset="-122"/>
              <a:ea typeface="微软雅黑" panose="020B0503020204020204" pitchFamily="34" charset="-122"/>
            </a:endParaRPr>
          </a:p>
        </p:txBody>
      </p:sp>
      <p:sp>
        <p:nvSpPr>
          <p:cNvPr id="28" name="矩形 27"/>
          <p:cNvSpPr/>
          <p:nvPr/>
        </p:nvSpPr>
        <p:spPr>
          <a:xfrm>
            <a:off x="3451482" y="1859129"/>
            <a:ext cx="1525740" cy="461665"/>
          </a:xfrm>
          <a:prstGeom prst="rect">
            <a:avLst/>
          </a:prstGeom>
          <a:ln>
            <a:noFill/>
          </a:ln>
        </p:spPr>
        <p:txBody>
          <a:bodyPr wrap="square">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29" name="矩形 28"/>
          <p:cNvSpPr/>
          <p:nvPr/>
        </p:nvSpPr>
        <p:spPr>
          <a:xfrm>
            <a:off x="4914536" y="5313422"/>
            <a:ext cx="1525740" cy="461665"/>
          </a:xfrm>
          <a:prstGeom prst="rect">
            <a:avLst/>
          </a:prstGeom>
          <a:ln>
            <a:noFill/>
          </a:ln>
        </p:spPr>
        <p:txBody>
          <a:bodyPr wrap="square">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30" name="矩形 29"/>
          <p:cNvSpPr/>
          <p:nvPr/>
        </p:nvSpPr>
        <p:spPr>
          <a:xfrm>
            <a:off x="5994249" y="1863431"/>
            <a:ext cx="1525740" cy="461665"/>
          </a:xfrm>
          <a:prstGeom prst="rect">
            <a:avLst/>
          </a:prstGeom>
          <a:ln>
            <a:noFill/>
          </a:ln>
        </p:spPr>
        <p:txBody>
          <a:bodyPr wrap="square">
            <a:spAutoFit/>
          </a:bodyPr>
          <a:lstStyle/>
          <a:p>
            <a:pPr algn="just"/>
            <a:r>
              <a:rPr lang="zh-CN" altLang="en-US" sz="1200" dirty="0">
                <a:latin typeface="微软雅黑" panose="020B0503020204020204" pitchFamily="34" charset="-122"/>
                <a:ea typeface="微软雅黑" panose="020B0503020204020204" pitchFamily="34" charset="-122"/>
              </a:rPr>
              <a:t>我们工作室致力于专业</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模板的</a:t>
            </a:r>
            <a:r>
              <a:rPr lang="zh-CN" altLang="en-US" sz="1200" dirty="0" smtClean="0">
                <a:latin typeface="微软雅黑" panose="020B0503020204020204" pitchFamily="34" charset="-122"/>
                <a:ea typeface="微软雅黑" panose="020B0503020204020204" pitchFamily="34" charset="-122"/>
              </a:rPr>
              <a:t>发布</a:t>
            </a:r>
            <a:endParaRPr lang="en-US" altLang="zh-CN" sz="1200" dirty="0">
              <a:latin typeface="微软雅黑" panose="020B0503020204020204" pitchFamily="34" charset="-122"/>
              <a:ea typeface="微软雅黑" panose="020B0503020204020204" pitchFamily="34" charset="-122"/>
            </a:endParaRPr>
          </a:p>
        </p:txBody>
      </p:sp>
      <p:sp>
        <p:nvSpPr>
          <p:cNvPr id="31" name="矩形 30"/>
          <p:cNvSpPr/>
          <p:nvPr/>
        </p:nvSpPr>
        <p:spPr>
          <a:xfrm>
            <a:off x="7473724" y="4884616"/>
            <a:ext cx="1525740" cy="461665"/>
          </a:xfrm>
          <a:prstGeom prst="rect">
            <a:avLst/>
          </a:prstGeom>
          <a:ln>
            <a:noFill/>
          </a:ln>
        </p:spPr>
        <p:txBody>
          <a:bodyPr wrap="square">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32" name="矩形 31"/>
          <p:cNvSpPr/>
          <p:nvPr/>
        </p:nvSpPr>
        <p:spPr>
          <a:xfrm>
            <a:off x="8405869" y="1460285"/>
            <a:ext cx="1525740" cy="461665"/>
          </a:xfrm>
          <a:prstGeom prst="rect">
            <a:avLst/>
          </a:prstGeom>
          <a:ln>
            <a:noFill/>
          </a:ln>
        </p:spPr>
        <p:txBody>
          <a:bodyPr wrap="square">
            <a:spAutoFit/>
          </a:bodyPr>
          <a:lstStyle/>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a:p>
            <a:pPr algn="just"/>
            <a:r>
              <a:rPr lang="zh-CN" altLang="en-US" sz="1200" dirty="0" smtClean="0">
                <a:latin typeface="微软雅黑" panose="020B0503020204020204" pitchFamily="34" charset="-122"/>
                <a:ea typeface="微软雅黑" panose="020B0503020204020204" pitchFamily="34" charset="-122"/>
              </a:rPr>
              <a:t>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33" name="文本框 32"/>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22146" y="4571882"/>
            <a:ext cx="1664682" cy="310976"/>
          </a:xfrm>
          <a:prstGeom prst="rect">
            <a:avLst/>
          </a:prstGeom>
          <a:noFill/>
        </p:spPr>
        <p:txBody>
          <a:bodyPr wrap="square" rtlCol="0">
            <a:spAutoFit/>
          </a:bodyPr>
          <a:lstStyle/>
          <a:p>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122145" y="4847428"/>
            <a:ext cx="1493916" cy="830997"/>
          </a:xfrm>
          <a:prstGeom prst="rect">
            <a:avLst/>
          </a:prstGeom>
          <a:noFill/>
        </p:spPr>
        <p:txBody>
          <a:bodyPr wrap="square" rtlCol="0">
            <a:spAutoFit/>
          </a:bodyPr>
          <a:lstStyle/>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407328" y="4567039"/>
            <a:ext cx="1885583" cy="307777"/>
          </a:xfrm>
          <a:prstGeom prst="rect">
            <a:avLst/>
          </a:prstGeom>
          <a:noFill/>
        </p:spPr>
        <p:txBody>
          <a:bodyPr wrap="square" rtlCol="0">
            <a:spAutoFit/>
          </a:bodyPr>
          <a:lstStyle/>
          <a:p>
            <a:r>
              <a:rPr lang="zh-CN" altLang="en-US" sz="1400" b="1" dirty="0" smtClean="0">
                <a:solidFill>
                  <a:srgbClr val="40404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0404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3407328" y="4842585"/>
            <a:ext cx="1493916" cy="830997"/>
          </a:xfrm>
          <a:prstGeom prst="rect">
            <a:avLst/>
          </a:prstGeom>
          <a:noFill/>
        </p:spPr>
        <p:txBody>
          <a:bodyPr wrap="square" rtlCol="0">
            <a:spAutoFit/>
          </a:bodyPr>
          <a:lstStyle/>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692511" y="4558997"/>
            <a:ext cx="1714817" cy="307777"/>
          </a:xfrm>
          <a:prstGeom prst="rect">
            <a:avLst/>
          </a:prstGeom>
          <a:noFill/>
        </p:spPr>
        <p:txBody>
          <a:bodyPr wrap="square" rtlCol="0">
            <a:spAutoFit/>
          </a:bodyPr>
          <a:lstStyle/>
          <a:p>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92511" y="4834542"/>
            <a:ext cx="1493916" cy="830997"/>
          </a:xfrm>
          <a:prstGeom prst="rect">
            <a:avLst/>
          </a:prstGeom>
          <a:noFill/>
        </p:spPr>
        <p:txBody>
          <a:bodyPr wrap="square" rtlCol="0">
            <a:spAutoFit/>
          </a:bodyPr>
          <a:lstStyle/>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007729" y="4562077"/>
            <a:ext cx="1714816" cy="307777"/>
          </a:xfrm>
          <a:prstGeom prst="rect">
            <a:avLst/>
          </a:prstGeom>
          <a:noFill/>
        </p:spPr>
        <p:txBody>
          <a:bodyPr wrap="square" rtlCol="0">
            <a:spAutoFit/>
          </a:bodyPr>
          <a:lstStyle/>
          <a:p>
            <a:r>
              <a:rPr lang="zh-CN" altLang="en-US" sz="1400" b="1" dirty="0" smtClean="0">
                <a:solidFill>
                  <a:srgbClr val="40404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0404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007728" y="4837623"/>
            <a:ext cx="1493916" cy="830997"/>
          </a:xfrm>
          <a:prstGeom prst="rect">
            <a:avLst/>
          </a:prstGeom>
          <a:noFill/>
        </p:spPr>
        <p:txBody>
          <a:bodyPr wrap="square" rtlCol="0">
            <a:spAutoFit/>
          </a:bodyPr>
          <a:lstStyle/>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834300" y="4567039"/>
            <a:ext cx="1665188" cy="315819"/>
          </a:xfrm>
          <a:prstGeom prst="rect">
            <a:avLst/>
          </a:prstGeom>
          <a:noFill/>
        </p:spPr>
        <p:txBody>
          <a:bodyPr wrap="square" rtlCol="0">
            <a:spAutoFit/>
          </a:bodyPr>
          <a:lstStyle/>
          <a:p>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834299" y="4842585"/>
            <a:ext cx="1493916" cy="830997"/>
          </a:xfrm>
          <a:prstGeom prst="rect">
            <a:avLst/>
          </a:prstGeom>
          <a:noFill/>
        </p:spPr>
        <p:txBody>
          <a:bodyPr wrap="square" rtlCol="0">
            <a:spAutoFit/>
          </a:bodyPr>
          <a:lstStyle/>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单击此处添加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en-US" altLang="zh-CN" sz="1200" dirty="0" smtClean="0">
              <a:solidFill>
                <a:prstClr val="black">
                  <a:lumMod val="75000"/>
                  <a:lumOff val="25000"/>
                </a:prstClr>
              </a:solidFill>
              <a:latin typeface="微软雅黑" panose="020B0503020204020204" pitchFamily="34" charset="-122"/>
              <a:ea typeface="微软雅黑" panose="020B0503020204020204" pitchFamily="34" charset="-122"/>
            </a:endParaRPr>
          </a:p>
          <a:p>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单击</a:t>
            </a: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此处添加</a:t>
            </a:r>
            <a:r>
              <a:rPr lang="zh-CN" altLang="en-US" sz="1200" dirty="0" smtClean="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矩形 18"/>
          <p:cNvSpPr/>
          <p:nvPr/>
        </p:nvSpPr>
        <p:spPr>
          <a:xfrm rot="2670473">
            <a:off x="8638130" y="2037912"/>
            <a:ext cx="1505961" cy="1505961"/>
          </a:xfrm>
          <a:prstGeom prst="rect">
            <a:avLst/>
          </a:prstGeom>
          <a:solidFill>
            <a:srgbClr val="EF5350"/>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solidFill>
                <a:schemeClr val="tx1"/>
              </a:solidFill>
            </a:endParaRPr>
          </a:p>
        </p:txBody>
      </p:sp>
      <p:sp>
        <p:nvSpPr>
          <p:cNvPr id="20" name="Freeform 42"/>
          <p:cNvSpPr>
            <a:spLocks noEditPoints="1"/>
          </p:cNvSpPr>
          <p:nvPr/>
        </p:nvSpPr>
        <p:spPr bwMode="auto">
          <a:xfrm>
            <a:off x="9194447" y="2119799"/>
            <a:ext cx="357390" cy="401000"/>
          </a:xfrm>
          <a:custGeom>
            <a:avLst/>
            <a:gdLst>
              <a:gd name="T0" fmla="*/ 142 w 142"/>
              <a:gd name="T1" fmla="*/ 158 h 158"/>
              <a:gd name="T2" fmla="*/ 0 w 142"/>
              <a:gd name="T3" fmla="*/ 158 h 158"/>
              <a:gd name="T4" fmla="*/ 0 w 142"/>
              <a:gd name="T5" fmla="*/ 137 h 158"/>
              <a:gd name="T6" fmla="*/ 12 w 142"/>
              <a:gd name="T7" fmla="*/ 120 h 158"/>
              <a:gd name="T8" fmla="*/ 12 w 142"/>
              <a:gd name="T9" fmla="*/ 112 h 158"/>
              <a:gd name="T10" fmla="*/ 0 w 142"/>
              <a:gd name="T11" fmla="*/ 112 h 158"/>
              <a:gd name="T12" fmla="*/ 0 w 142"/>
              <a:gd name="T13" fmla="*/ 0 h 158"/>
              <a:gd name="T14" fmla="*/ 142 w 142"/>
              <a:gd name="T15" fmla="*/ 0 h 158"/>
              <a:gd name="T16" fmla="*/ 142 w 142"/>
              <a:gd name="T17" fmla="*/ 112 h 158"/>
              <a:gd name="T18" fmla="*/ 128 w 142"/>
              <a:gd name="T19" fmla="*/ 112 h 158"/>
              <a:gd name="T20" fmla="*/ 128 w 142"/>
              <a:gd name="T21" fmla="*/ 120 h 158"/>
              <a:gd name="T22" fmla="*/ 142 w 142"/>
              <a:gd name="T23" fmla="*/ 137 h 158"/>
              <a:gd name="T24" fmla="*/ 142 w 142"/>
              <a:gd name="T25" fmla="*/ 158 h 158"/>
              <a:gd name="T26" fmla="*/ 128 w 142"/>
              <a:gd name="T27" fmla="*/ 88 h 158"/>
              <a:gd name="T28" fmla="*/ 128 w 142"/>
              <a:gd name="T29" fmla="*/ 15 h 158"/>
              <a:gd name="T30" fmla="*/ 124 w 142"/>
              <a:gd name="T31" fmla="*/ 10 h 158"/>
              <a:gd name="T32" fmla="*/ 19 w 142"/>
              <a:gd name="T33" fmla="*/ 10 h 158"/>
              <a:gd name="T34" fmla="*/ 14 w 142"/>
              <a:gd name="T35" fmla="*/ 15 h 158"/>
              <a:gd name="T36" fmla="*/ 14 w 142"/>
              <a:gd name="T37" fmla="*/ 88 h 158"/>
              <a:gd name="T38" fmla="*/ 19 w 142"/>
              <a:gd name="T39" fmla="*/ 93 h 158"/>
              <a:gd name="T40" fmla="*/ 124 w 142"/>
              <a:gd name="T41" fmla="*/ 93 h 158"/>
              <a:gd name="T42" fmla="*/ 128 w 142"/>
              <a:gd name="T43" fmla="*/ 8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2" h="158">
                <a:moveTo>
                  <a:pt x="142" y="158"/>
                </a:moveTo>
                <a:cubicBezTo>
                  <a:pt x="0" y="158"/>
                  <a:pt x="0" y="158"/>
                  <a:pt x="0" y="158"/>
                </a:cubicBezTo>
                <a:cubicBezTo>
                  <a:pt x="0" y="137"/>
                  <a:pt x="0" y="137"/>
                  <a:pt x="0" y="137"/>
                </a:cubicBezTo>
                <a:cubicBezTo>
                  <a:pt x="12" y="120"/>
                  <a:pt x="12" y="120"/>
                  <a:pt x="12" y="120"/>
                </a:cubicBezTo>
                <a:cubicBezTo>
                  <a:pt x="12" y="112"/>
                  <a:pt x="12" y="112"/>
                  <a:pt x="12" y="112"/>
                </a:cubicBezTo>
                <a:cubicBezTo>
                  <a:pt x="0" y="112"/>
                  <a:pt x="0" y="112"/>
                  <a:pt x="0" y="112"/>
                </a:cubicBezTo>
                <a:cubicBezTo>
                  <a:pt x="0" y="0"/>
                  <a:pt x="0" y="0"/>
                  <a:pt x="0" y="0"/>
                </a:cubicBezTo>
                <a:cubicBezTo>
                  <a:pt x="142" y="0"/>
                  <a:pt x="142" y="0"/>
                  <a:pt x="142" y="0"/>
                </a:cubicBezTo>
                <a:cubicBezTo>
                  <a:pt x="142" y="112"/>
                  <a:pt x="142" y="112"/>
                  <a:pt x="142" y="112"/>
                </a:cubicBezTo>
                <a:cubicBezTo>
                  <a:pt x="128" y="112"/>
                  <a:pt x="128" y="112"/>
                  <a:pt x="128" y="112"/>
                </a:cubicBezTo>
                <a:cubicBezTo>
                  <a:pt x="128" y="120"/>
                  <a:pt x="128" y="120"/>
                  <a:pt x="128" y="120"/>
                </a:cubicBezTo>
                <a:cubicBezTo>
                  <a:pt x="142" y="137"/>
                  <a:pt x="142" y="137"/>
                  <a:pt x="142" y="137"/>
                </a:cubicBezTo>
                <a:cubicBezTo>
                  <a:pt x="142" y="158"/>
                  <a:pt x="142" y="158"/>
                  <a:pt x="142" y="158"/>
                </a:cubicBezTo>
                <a:close/>
                <a:moveTo>
                  <a:pt x="128" y="88"/>
                </a:moveTo>
                <a:cubicBezTo>
                  <a:pt x="128" y="15"/>
                  <a:pt x="128" y="15"/>
                  <a:pt x="128" y="15"/>
                </a:cubicBezTo>
                <a:cubicBezTo>
                  <a:pt x="128" y="11"/>
                  <a:pt x="127" y="10"/>
                  <a:pt x="124" y="10"/>
                </a:cubicBezTo>
                <a:cubicBezTo>
                  <a:pt x="19" y="10"/>
                  <a:pt x="19" y="10"/>
                  <a:pt x="19" y="10"/>
                </a:cubicBezTo>
                <a:cubicBezTo>
                  <a:pt x="16" y="10"/>
                  <a:pt x="14" y="11"/>
                  <a:pt x="14" y="15"/>
                </a:cubicBezTo>
                <a:cubicBezTo>
                  <a:pt x="14" y="88"/>
                  <a:pt x="14" y="88"/>
                  <a:pt x="14" y="88"/>
                </a:cubicBezTo>
                <a:cubicBezTo>
                  <a:pt x="14" y="91"/>
                  <a:pt x="16" y="93"/>
                  <a:pt x="19" y="93"/>
                </a:cubicBezTo>
                <a:cubicBezTo>
                  <a:pt x="124" y="93"/>
                  <a:pt x="124" y="93"/>
                  <a:pt x="124" y="93"/>
                </a:cubicBezTo>
                <a:cubicBezTo>
                  <a:pt x="127" y="93"/>
                  <a:pt x="128" y="91"/>
                  <a:pt x="128" y="88"/>
                </a:cubicBezTo>
                <a:close/>
              </a:path>
            </a:pathLst>
          </a:custGeom>
          <a:solidFill>
            <a:srgbClr val="F5F5E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文本框 20"/>
          <p:cNvSpPr txBox="1"/>
          <p:nvPr/>
        </p:nvSpPr>
        <p:spPr>
          <a:xfrm rot="18833630">
            <a:off x="9240483" y="2967566"/>
            <a:ext cx="1121162"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你</a:t>
            </a:r>
            <a:r>
              <a:rPr lang="zh-CN" altLang="en-US" dirty="0" smtClean="0">
                <a:solidFill>
                  <a:prstClr val="white"/>
                </a:solidFill>
                <a:latin typeface="微软雅黑" panose="020B0503020204020204" pitchFamily="34" charset="-122"/>
                <a:ea typeface="微软雅黑" panose="020B0503020204020204" pitchFamily="34" charset="-122"/>
              </a:rPr>
              <a:t>的标题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25" name="矩形 24"/>
          <p:cNvSpPr/>
          <p:nvPr/>
        </p:nvSpPr>
        <p:spPr>
          <a:xfrm rot="2670473">
            <a:off x="1828708" y="2091139"/>
            <a:ext cx="1505961" cy="1505961"/>
          </a:xfrm>
          <a:prstGeom prst="rect">
            <a:avLst/>
          </a:prstGeom>
          <a:solidFill>
            <a:srgbClr val="EF5350"/>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solidFill>
                <a:schemeClr val="tx1"/>
              </a:solidFill>
            </a:endParaRPr>
          </a:p>
        </p:txBody>
      </p:sp>
      <p:grpSp>
        <p:nvGrpSpPr>
          <p:cNvPr id="26" name="组合 25"/>
          <p:cNvGrpSpPr/>
          <p:nvPr/>
        </p:nvGrpSpPr>
        <p:grpSpPr>
          <a:xfrm>
            <a:off x="2303100" y="2163421"/>
            <a:ext cx="445136" cy="388888"/>
            <a:chOff x="1978456" y="2855297"/>
            <a:chExt cx="728663" cy="636588"/>
          </a:xfrm>
        </p:grpSpPr>
        <p:sp>
          <p:nvSpPr>
            <p:cNvPr id="27" name="Freeform 40"/>
            <p:cNvSpPr>
              <a:spLocks noEditPoints="1"/>
            </p:cNvSpPr>
            <p:nvPr/>
          </p:nvSpPr>
          <p:spPr bwMode="auto">
            <a:xfrm>
              <a:off x="1978456" y="3006110"/>
              <a:ext cx="728663" cy="485775"/>
            </a:xfrm>
            <a:custGeom>
              <a:avLst/>
              <a:gdLst>
                <a:gd name="T0" fmla="*/ 175 w 194"/>
                <a:gd name="T1" fmla="*/ 0 h 128"/>
                <a:gd name="T2" fmla="*/ 194 w 194"/>
                <a:gd name="T3" fmla="*/ 109 h 128"/>
                <a:gd name="T4" fmla="*/ 20 w 194"/>
                <a:gd name="T5" fmla="*/ 128 h 128"/>
                <a:gd name="T6" fmla="*/ 0 w 194"/>
                <a:gd name="T7" fmla="*/ 19 h 128"/>
                <a:gd name="T8" fmla="*/ 19 w 194"/>
                <a:gd name="T9" fmla="*/ 23 h 128"/>
                <a:gd name="T10" fmla="*/ 14 w 194"/>
                <a:gd name="T11" fmla="*/ 29 h 128"/>
                <a:gd name="T12" fmla="*/ 96 w 194"/>
                <a:gd name="T13" fmla="*/ 34 h 128"/>
                <a:gd name="T14" fmla="*/ 101 w 194"/>
                <a:gd name="T15" fmla="*/ 29 h 128"/>
                <a:gd name="T16" fmla="*/ 19 w 194"/>
                <a:gd name="T17" fmla="*/ 23 h 128"/>
                <a:gd name="T18" fmla="*/ 14 w 194"/>
                <a:gd name="T19" fmla="*/ 46 h 128"/>
                <a:gd name="T20" fmla="*/ 19 w 194"/>
                <a:gd name="T21" fmla="*/ 52 h 128"/>
                <a:gd name="T22" fmla="*/ 101 w 194"/>
                <a:gd name="T23" fmla="*/ 46 h 128"/>
                <a:gd name="T24" fmla="*/ 96 w 194"/>
                <a:gd name="T25" fmla="*/ 41 h 128"/>
                <a:gd name="T26" fmla="*/ 19 w 194"/>
                <a:gd name="T27" fmla="*/ 59 h 128"/>
                <a:gd name="T28" fmla="*/ 14 w 194"/>
                <a:gd name="T29" fmla="*/ 64 h 128"/>
                <a:gd name="T30" fmla="*/ 96 w 194"/>
                <a:gd name="T31" fmla="*/ 69 h 128"/>
                <a:gd name="T32" fmla="*/ 101 w 194"/>
                <a:gd name="T33" fmla="*/ 64 h 128"/>
                <a:gd name="T34" fmla="*/ 19 w 194"/>
                <a:gd name="T35" fmla="*/ 59 h 128"/>
                <a:gd name="T36" fmla="*/ 14 w 194"/>
                <a:gd name="T37" fmla="*/ 82 h 128"/>
                <a:gd name="T38" fmla="*/ 19 w 194"/>
                <a:gd name="T39" fmla="*/ 87 h 128"/>
                <a:gd name="T40" fmla="*/ 101 w 194"/>
                <a:gd name="T41" fmla="*/ 82 h 128"/>
                <a:gd name="T42" fmla="*/ 96 w 194"/>
                <a:gd name="T43" fmla="*/ 77 h 128"/>
                <a:gd name="T44" fmla="*/ 19 w 194"/>
                <a:gd name="T45" fmla="*/ 94 h 128"/>
                <a:gd name="T46" fmla="*/ 14 w 194"/>
                <a:gd name="T47" fmla="*/ 100 h 128"/>
                <a:gd name="T48" fmla="*/ 96 w 194"/>
                <a:gd name="T49" fmla="*/ 105 h 128"/>
                <a:gd name="T50" fmla="*/ 101 w 194"/>
                <a:gd name="T51" fmla="*/ 100 h 128"/>
                <a:gd name="T52" fmla="*/ 19 w 194"/>
                <a:gd name="T53" fmla="*/ 94 h 128"/>
                <a:gd name="T54" fmla="*/ 113 w 194"/>
                <a:gd name="T55" fmla="*/ 64 h 128"/>
                <a:gd name="T56" fmla="*/ 184 w 194"/>
                <a:gd name="T57" fmla="*/ 64 h 128"/>
                <a:gd name="T58" fmla="*/ 148 w 194"/>
                <a:gd name="T59" fmla="*/ 35 h 128"/>
                <a:gd name="T60" fmla="*/ 148 w 194"/>
                <a:gd name="T61" fmla="*/ 93 h 128"/>
                <a:gd name="T62" fmla="*/ 148 w 194"/>
                <a:gd name="T63" fmla="*/ 3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4" h="128">
                  <a:moveTo>
                    <a:pt x="20" y="0"/>
                  </a:moveTo>
                  <a:cubicBezTo>
                    <a:pt x="175" y="0"/>
                    <a:pt x="175" y="0"/>
                    <a:pt x="175" y="0"/>
                  </a:cubicBezTo>
                  <a:cubicBezTo>
                    <a:pt x="186" y="0"/>
                    <a:pt x="194" y="9"/>
                    <a:pt x="194" y="19"/>
                  </a:cubicBezTo>
                  <a:cubicBezTo>
                    <a:pt x="194" y="109"/>
                    <a:pt x="194" y="109"/>
                    <a:pt x="194" y="109"/>
                  </a:cubicBezTo>
                  <a:cubicBezTo>
                    <a:pt x="194" y="119"/>
                    <a:pt x="186" y="128"/>
                    <a:pt x="175" y="128"/>
                  </a:cubicBezTo>
                  <a:cubicBezTo>
                    <a:pt x="20" y="128"/>
                    <a:pt x="20" y="128"/>
                    <a:pt x="20" y="128"/>
                  </a:cubicBezTo>
                  <a:cubicBezTo>
                    <a:pt x="9" y="128"/>
                    <a:pt x="0" y="119"/>
                    <a:pt x="0" y="109"/>
                  </a:cubicBezTo>
                  <a:cubicBezTo>
                    <a:pt x="0" y="19"/>
                    <a:pt x="0" y="19"/>
                    <a:pt x="0" y="19"/>
                  </a:cubicBezTo>
                  <a:cubicBezTo>
                    <a:pt x="0" y="9"/>
                    <a:pt x="9" y="0"/>
                    <a:pt x="20" y="0"/>
                  </a:cubicBezTo>
                  <a:close/>
                  <a:moveTo>
                    <a:pt x="19" y="23"/>
                  </a:moveTo>
                  <a:cubicBezTo>
                    <a:pt x="16" y="23"/>
                    <a:pt x="14" y="26"/>
                    <a:pt x="14" y="29"/>
                  </a:cubicBezTo>
                  <a:cubicBezTo>
                    <a:pt x="14" y="29"/>
                    <a:pt x="14" y="29"/>
                    <a:pt x="14" y="29"/>
                  </a:cubicBezTo>
                  <a:cubicBezTo>
                    <a:pt x="14" y="32"/>
                    <a:pt x="16" y="34"/>
                    <a:pt x="19" y="34"/>
                  </a:cubicBezTo>
                  <a:cubicBezTo>
                    <a:pt x="96" y="34"/>
                    <a:pt x="96" y="34"/>
                    <a:pt x="96" y="34"/>
                  </a:cubicBezTo>
                  <a:cubicBezTo>
                    <a:pt x="99" y="34"/>
                    <a:pt x="101" y="32"/>
                    <a:pt x="101" y="29"/>
                  </a:cubicBezTo>
                  <a:cubicBezTo>
                    <a:pt x="101" y="29"/>
                    <a:pt x="101" y="29"/>
                    <a:pt x="101" y="29"/>
                  </a:cubicBezTo>
                  <a:cubicBezTo>
                    <a:pt x="101" y="26"/>
                    <a:pt x="99" y="23"/>
                    <a:pt x="96" y="23"/>
                  </a:cubicBezTo>
                  <a:cubicBezTo>
                    <a:pt x="19" y="23"/>
                    <a:pt x="19" y="23"/>
                    <a:pt x="19" y="23"/>
                  </a:cubicBezTo>
                  <a:close/>
                  <a:moveTo>
                    <a:pt x="19" y="41"/>
                  </a:moveTo>
                  <a:cubicBezTo>
                    <a:pt x="16" y="41"/>
                    <a:pt x="14" y="44"/>
                    <a:pt x="14" y="46"/>
                  </a:cubicBezTo>
                  <a:cubicBezTo>
                    <a:pt x="14" y="46"/>
                    <a:pt x="14" y="46"/>
                    <a:pt x="14" y="46"/>
                  </a:cubicBezTo>
                  <a:cubicBezTo>
                    <a:pt x="14" y="49"/>
                    <a:pt x="16" y="52"/>
                    <a:pt x="19" y="52"/>
                  </a:cubicBezTo>
                  <a:cubicBezTo>
                    <a:pt x="96" y="52"/>
                    <a:pt x="96" y="52"/>
                    <a:pt x="96" y="52"/>
                  </a:cubicBezTo>
                  <a:cubicBezTo>
                    <a:pt x="99" y="52"/>
                    <a:pt x="101" y="49"/>
                    <a:pt x="101" y="46"/>
                  </a:cubicBezTo>
                  <a:cubicBezTo>
                    <a:pt x="101" y="46"/>
                    <a:pt x="101" y="46"/>
                    <a:pt x="101" y="46"/>
                  </a:cubicBezTo>
                  <a:cubicBezTo>
                    <a:pt x="101" y="44"/>
                    <a:pt x="99" y="41"/>
                    <a:pt x="96" y="41"/>
                  </a:cubicBezTo>
                  <a:cubicBezTo>
                    <a:pt x="19" y="41"/>
                    <a:pt x="19" y="41"/>
                    <a:pt x="19" y="41"/>
                  </a:cubicBezTo>
                  <a:close/>
                  <a:moveTo>
                    <a:pt x="19" y="59"/>
                  </a:moveTo>
                  <a:cubicBezTo>
                    <a:pt x="16" y="59"/>
                    <a:pt x="14" y="61"/>
                    <a:pt x="14" y="64"/>
                  </a:cubicBezTo>
                  <a:cubicBezTo>
                    <a:pt x="14" y="64"/>
                    <a:pt x="14" y="64"/>
                    <a:pt x="14" y="64"/>
                  </a:cubicBezTo>
                  <a:cubicBezTo>
                    <a:pt x="14" y="67"/>
                    <a:pt x="16" y="69"/>
                    <a:pt x="19" y="69"/>
                  </a:cubicBezTo>
                  <a:cubicBezTo>
                    <a:pt x="96" y="69"/>
                    <a:pt x="96" y="69"/>
                    <a:pt x="96" y="69"/>
                  </a:cubicBezTo>
                  <a:cubicBezTo>
                    <a:pt x="99" y="69"/>
                    <a:pt x="101" y="67"/>
                    <a:pt x="101" y="64"/>
                  </a:cubicBezTo>
                  <a:cubicBezTo>
                    <a:pt x="101" y="64"/>
                    <a:pt x="101" y="64"/>
                    <a:pt x="101" y="64"/>
                  </a:cubicBezTo>
                  <a:cubicBezTo>
                    <a:pt x="101" y="61"/>
                    <a:pt x="99" y="59"/>
                    <a:pt x="96" y="59"/>
                  </a:cubicBezTo>
                  <a:cubicBezTo>
                    <a:pt x="19" y="59"/>
                    <a:pt x="19" y="59"/>
                    <a:pt x="19" y="59"/>
                  </a:cubicBezTo>
                  <a:close/>
                  <a:moveTo>
                    <a:pt x="19" y="77"/>
                  </a:moveTo>
                  <a:cubicBezTo>
                    <a:pt x="16" y="77"/>
                    <a:pt x="14" y="79"/>
                    <a:pt x="14" y="82"/>
                  </a:cubicBezTo>
                  <a:cubicBezTo>
                    <a:pt x="14" y="82"/>
                    <a:pt x="14" y="82"/>
                    <a:pt x="14" y="82"/>
                  </a:cubicBezTo>
                  <a:cubicBezTo>
                    <a:pt x="14" y="85"/>
                    <a:pt x="16" y="87"/>
                    <a:pt x="19" y="87"/>
                  </a:cubicBezTo>
                  <a:cubicBezTo>
                    <a:pt x="96" y="87"/>
                    <a:pt x="96" y="87"/>
                    <a:pt x="96" y="87"/>
                  </a:cubicBezTo>
                  <a:cubicBezTo>
                    <a:pt x="99" y="87"/>
                    <a:pt x="101" y="85"/>
                    <a:pt x="101" y="82"/>
                  </a:cubicBezTo>
                  <a:cubicBezTo>
                    <a:pt x="101" y="82"/>
                    <a:pt x="101" y="82"/>
                    <a:pt x="101" y="82"/>
                  </a:cubicBezTo>
                  <a:cubicBezTo>
                    <a:pt x="101" y="79"/>
                    <a:pt x="99" y="77"/>
                    <a:pt x="96" y="77"/>
                  </a:cubicBezTo>
                  <a:cubicBezTo>
                    <a:pt x="19" y="77"/>
                    <a:pt x="19" y="77"/>
                    <a:pt x="19" y="77"/>
                  </a:cubicBezTo>
                  <a:close/>
                  <a:moveTo>
                    <a:pt x="19" y="94"/>
                  </a:moveTo>
                  <a:cubicBezTo>
                    <a:pt x="16" y="94"/>
                    <a:pt x="14" y="97"/>
                    <a:pt x="14" y="100"/>
                  </a:cubicBezTo>
                  <a:cubicBezTo>
                    <a:pt x="14" y="100"/>
                    <a:pt x="14" y="100"/>
                    <a:pt x="14" y="100"/>
                  </a:cubicBezTo>
                  <a:cubicBezTo>
                    <a:pt x="14" y="102"/>
                    <a:pt x="16" y="105"/>
                    <a:pt x="19" y="105"/>
                  </a:cubicBezTo>
                  <a:cubicBezTo>
                    <a:pt x="96" y="105"/>
                    <a:pt x="96" y="105"/>
                    <a:pt x="96" y="105"/>
                  </a:cubicBezTo>
                  <a:cubicBezTo>
                    <a:pt x="99" y="105"/>
                    <a:pt x="101" y="102"/>
                    <a:pt x="101" y="100"/>
                  </a:cubicBezTo>
                  <a:cubicBezTo>
                    <a:pt x="101" y="100"/>
                    <a:pt x="101" y="100"/>
                    <a:pt x="101" y="100"/>
                  </a:cubicBezTo>
                  <a:cubicBezTo>
                    <a:pt x="101" y="97"/>
                    <a:pt x="99" y="94"/>
                    <a:pt x="96" y="94"/>
                  </a:cubicBezTo>
                  <a:cubicBezTo>
                    <a:pt x="19" y="94"/>
                    <a:pt x="19" y="94"/>
                    <a:pt x="19" y="94"/>
                  </a:cubicBezTo>
                  <a:close/>
                  <a:moveTo>
                    <a:pt x="148" y="29"/>
                  </a:moveTo>
                  <a:cubicBezTo>
                    <a:pt x="129" y="29"/>
                    <a:pt x="113" y="44"/>
                    <a:pt x="113" y="64"/>
                  </a:cubicBezTo>
                  <a:cubicBezTo>
                    <a:pt x="113" y="84"/>
                    <a:pt x="129" y="100"/>
                    <a:pt x="148" y="100"/>
                  </a:cubicBezTo>
                  <a:cubicBezTo>
                    <a:pt x="168" y="100"/>
                    <a:pt x="184" y="84"/>
                    <a:pt x="184" y="64"/>
                  </a:cubicBezTo>
                  <a:cubicBezTo>
                    <a:pt x="184" y="44"/>
                    <a:pt x="168" y="29"/>
                    <a:pt x="148" y="29"/>
                  </a:cubicBezTo>
                  <a:close/>
                  <a:moveTo>
                    <a:pt x="148" y="35"/>
                  </a:moveTo>
                  <a:cubicBezTo>
                    <a:pt x="133" y="35"/>
                    <a:pt x="120" y="48"/>
                    <a:pt x="120" y="64"/>
                  </a:cubicBezTo>
                  <a:cubicBezTo>
                    <a:pt x="120" y="80"/>
                    <a:pt x="133" y="93"/>
                    <a:pt x="148" y="93"/>
                  </a:cubicBezTo>
                  <a:cubicBezTo>
                    <a:pt x="164" y="93"/>
                    <a:pt x="177" y="80"/>
                    <a:pt x="177" y="64"/>
                  </a:cubicBezTo>
                  <a:cubicBezTo>
                    <a:pt x="177" y="48"/>
                    <a:pt x="164" y="35"/>
                    <a:pt x="148" y="35"/>
                  </a:cubicBezTo>
                  <a:close/>
                </a:path>
              </a:pathLst>
            </a:custGeom>
            <a:solidFill>
              <a:srgbClr val="F5F5E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 name="Freeform 41"/>
            <p:cNvSpPr/>
            <p:nvPr/>
          </p:nvSpPr>
          <p:spPr bwMode="auto">
            <a:xfrm>
              <a:off x="2173718" y="2855297"/>
              <a:ext cx="487363" cy="185738"/>
            </a:xfrm>
            <a:custGeom>
              <a:avLst/>
              <a:gdLst>
                <a:gd name="T0" fmla="*/ 0 w 307"/>
                <a:gd name="T1" fmla="*/ 19 h 117"/>
                <a:gd name="T2" fmla="*/ 300 w 307"/>
                <a:gd name="T3" fmla="*/ 117 h 117"/>
                <a:gd name="T4" fmla="*/ 307 w 307"/>
                <a:gd name="T5" fmla="*/ 98 h 117"/>
                <a:gd name="T6" fmla="*/ 7 w 307"/>
                <a:gd name="T7" fmla="*/ 0 h 117"/>
                <a:gd name="T8" fmla="*/ 0 w 307"/>
                <a:gd name="T9" fmla="*/ 19 h 117"/>
              </a:gdLst>
              <a:ahLst/>
              <a:cxnLst>
                <a:cxn ang="0">
                  <a:pos x="T0" y="T1"/>
                </a:cxn>
                <a:cxn ang="0">
                  <a:pos x="T2" y="T3"/>
                </a:cxn>
                <a:cxn ang="0">
                  <a:pos x="T4" y="T5"/>
                </a:cxn>
                <a:cxn ang="0">
                  <a:pos x="T6" y="T7"/>
                </a:cxn>
                <a:cxn ang="0">
                  <a:pos x="T8" y="T9"/>
                </a:cxn>
              </a:cxnLst>
              <a:rect l="0" t="0" r="r" b="b"/>
              <a:pathLst>
                <a:path w="307" h="117">
                  <a:moveTo>
                    <a:pt x="0" y="19"/>
                  </a:moveTo>
                  <a:lnTo>
                    <a:pt x="300" y="117"/>
                  </a:lnTo>
                  <a:lnTo>
                    <a:pt x="307" y="98"/>
                  </a:lnTo>
                  <a:lnTo>
                    <a:pt x="7" y="0"/>
                  </a:lnTo>
                  <a:lnTo>
                    <a:pt x="0" y="19"/>
                  </a:lnTo>
                  <a:close/>
                </a:path>
              </a:pathLst>
            </a:custGeom>
            <a:solidFill>
              <a:srgbClr val="F5F5E2"/>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4" name="文本框 23"/>
          <p:cNvSpPr txBox="1"/>
          <p:nvPr/>
        </p:nvSpPr>
        <p:spPr>
          <a:xfrm rot="2720642">
            <a:off x="1599201" y="3194376"/>
            <a:ext cx="1512168"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你</a:t>
            </a:r>
            <a:r>
              <a:rPr lang="zh-CN" altLang="en-US" dirty="0" smtClean="0">
                <a:solidFill>
                  <a:prstClr val="white"/>
                </a:solidFill>
                <a:latin typeface="微软雅黑" panose="020B0503020204020204" pitchFamily="34" charset="-122"/>
                <a:ea typeface="微软雅黑" panose="020B0503020204020204" pitchFamily="34" charset="-122"/>
              </a:rPr>
              <a:t>的标题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0" name="矩形 29"/>
          <p:cNvSpPr/>
          <p:nvPr/>
        </p:nvSpPr>
        <p:spPr>
          <a:xfrm rot="2670473">
            <a:off x="3340876" y="2077772"/>
            <a:ext cx="1505961" cy="1505961"/>
          </a:xfrm>
          <a:prstGeom prst="rect">
            <a:avLst/>
          </a:prstGeom>
          <a:solidFill>
            <a:srgbClr val="404040"/>
          </a:solidFill>
          <a:ln w="57150">
            <a:solidFill>
              <a:srgbClr val="F5F5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Freeform 186"/>
          <p:cNvSpPr/>
          <p:nvPr/>
        </p:nvSpPr>
        <p:spPr bwMode="auto">
          <a:xfrm rot="1698444">
            <a:off x="3912016" y="2130742"/>
            <a:ext cx="160701" cy="454246"/>
          </a:xfrm>
          <a:custGeom>
            <a:avLst/>
            <a:gdLst>
              <a:gd name="T0" fmla="*/ 63 w 63"/>
              <a:gd name="T1" fmla="*/ 204 h 213"/>
              <a:gd name="T2" fmla="*/ 47 w 63"/>
              <a:gd name="T3" fmla="*/ 213 h 213"/>
              <a:gd name="T4" fmla="*/ 13 w 63"/>
              <a:gd name="T5" fmla="*/ 205 h 213"/>
              <a:gd name="T6" fmla="*/ 0 w 63"/>
              <a:gd name="T7" fmla="*/ 110 h 213"/>
              <a:gd name="T8" fmla="*/ 4 w 63"/>
              <a:gd name="T9" fmla="*/ 58 h 213"/>
              <a:gd name="T10" fmla="*/ 13 w 63"/>
              <a:gd name="T11" fmla="*/ 8 h 213"/>
              <a:gd name="T12" fmla="*/ 47 w 63"/>
              <a:gd name="T13" fmla="*/ 0 h 213"/>
              <a:gd name="T14" fmla="*/ 63 w 63"/>
              <a:gd name="T15" fmla="*/ 9 h 213"/>
              <a:gd name="T16" fmla="*/ 60 w 63"/>
              <a:gd name="T17" fmla="*/ 52 h 213"/>
              <a:gd name="T18" fmla="*/ 37 w 63"/>
              <a:gd name="T19" fmla="*/ 67 h 213"/>
              <a:gd name="T20" fmla="*/ 28 w 63"/>
              <a:gd name="T21" fmla="*/ 89 h 213"/>
              <a:gd name="T22" fmla="*/ 27 w 63"/>
              <a:gd name="T23" fmla="*/ 113 h 213"/>
              <a:gd name="T24" fmla="*/ 34 w 63"/>
              <a:gd name="T25" fmla="*/ 143 h 213"/>
              <a:gd name="T26" fmla="*/ 60 w 63"/>
              <a:gd name="T27" fmla="*/ 161 h 213"/>
              <a:gd name="T28" fmla="*/ 63 w 63"/>
              <a:gd name="T29" fmla="*/ 204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213">
                <a:moveTo>
                  <a:pt x="63" y="204"/>
                </a:moveTo>
                <a:cubicBezTo>
                  <a:pt x="60" y="206"/>
                  <a:pt x="54" y="209"/>
                  <a:pt x="47" y="213"/>
                </a:cubicBezTo>
                <a:cubicBezTo>
                  <a:pt x="35" y="213"/>
                  <a:pt x="24" y="210"/>
                  <a:pt x="13" y="205"/>
                </a:cubicBezTo>
                <a:cubicBezTo>
                  <a:pt x="5" y="182"/>
                  <a:pt x="0" y="150"/>
                  <a:pt x="0" y="110"/>
                </a:cubicBezTo>
                <a:cubicBezTo>
                  <a:pt x="0" y="96"/>
                  <a:pt x="1" y="78"/>
                  <a:pt x="4" y="58"/>
                </a:cubicBezTo>
                <a:cubicBezTo>
                  <a:pt x="6" y="35"/>
                  <a:pt x="9" y="18"/>
                  <a:pt x="13" y="8"/>
                </a:cubicBezTo>
                <a:cubicBezTo>
                  <a:pt x="24" y="3"/>
                  <a:pt x="35" y="0"/>
                  <a:pt x="47" y="0"/>
                </a:cubicBezTo>
                <a:cubicBezTo>
                  <a:pt x="51" y="1"/>
                  <a:pt x="56" y="4"/>
                  <a:pt x="63" y="9"/>
                </a:cubicBezTo>
                <a:cubicBezTo>
                  <a:pt x="60" y="52"/>
                  <a:pt x="60" y="52"/>
                  <a:pt x="60" y="52"/>
                </a:cubicBezTo>
                <a:cubicBezTo>
                  <a:pt x="37" y="67"/>
                  <a:pt x="37" y="67"/>
                  <a:pt x="37" y="67"/>
                </a:cubicBezTo>
                <a:cubicBezTo>
                  <a:pt x="32" y="74"/>
                  <a:pt x="29" y="81"/>
                  <a:pt x="28" y="89"/>
                </a:cubicBezTo>
                <a:cubicBezTo>
                  <a:pt x="28" y="92"/>
                  <a:pt x="27" y="101"/>
                  <a:pt x="27" y="113"/>
                </a:cubicBezTo>
                <a:cubicBezTo>
                  <a:pt x="27" y="127"/>
                  <a:pt x="30" y="137"/>
                  <a:pt x="34" y="143"/>
                </a:cubicBezTo>
                <a:cubicBezTo>
                  <a:pt x="37" y="145"/>
                  <a:pt x="45" y="151"/>
                  <a:pt x="60" y="161"/>
                </a:cubicBezTo>
                <a:lnTo>
                  <a:pt x="63" y="204"/>
                </a:lnTo>
                <a:close/>
              </a:path>
            </a:pathLst>
          </a:custGeom>
          <a:solidFill>
            <a:srgbClr val="F5F5E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2" name="文本框 31"/>
          <p:cNvSpPr txBox="1"/>
          <p:nvPr/>
        </p:nvSpPr>
        <p:spPr>
          <a:xfrm rot="2720642">
            <a:off x="3125299" y="3141426"/>
            <a:ext cx="1512168"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你</a:t>
            </a:r>
            <a:r>
              <a:rPr lang="zh-CN" altLang="en-US" dirty="0" smtClean="0">
                <a:solidFill>
                  <a:prstClr val="white"/>
                </a:solidFill>
                <a:latin typeface="微软雅黑" panose="020B0503020204020204" pitchFamily="34" charset="-122"/>
                <a:ea typeface="微软雅黑" panose="020B0503020204020204" pitchFamily="34" charset="-122"/>
              </a:rPr>
              <a:t>的标题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6" name="矩形 35"/>
          <p:cNvSpPr/>
          <p:nvPr/>
        </p:nvSpPr>
        <p:spPr>
          <a:xfrm rot="2670473">
            <a:off x="7125962" y="2051279"/>
            <a:ext cx="1505961" cy="1505961"/>
          </a:xfrm>
          <a:prstGeom prst="rect">
            <a:avLst/>
          </a:prstGeom>
          <a:solidFill>
            <a:srgbClr val="404040"/>
          </a:solidFill>
          <a:ln w="57150">
            <a:solidFill>
              <a:srgbClr val="F5F5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7" name="组合 36"/>
          <p:cNvGrpSpPr/>
          <p:nvPr/>
        </p:nvGrpSpPr>
        <p:grpSpPr>
          <a:xfrm>
            <a:off x="7636375" y="2119800"/>
            <a:ext cx="463231" cy="533975"/>
            <a:chOff x="6446167" y="4674118"/>
            <a:chExt cx="758826" cy="874713"/>
          </a:xfrm>
          <a:solidFill>
            <a:srgbClr val="F5F5E2"/>
          </a:solidFill>
        </p:grpSpPr>
        <p:sp>
          <p:nvSpPr>
            <p:cNvPr id="38" name="Freeform 179"/>
            <p:cNvSpPr/>
            <p:nvPr/>
          </p:nvSpPr>
          <p:spPr bwMode="auto">
            <a:xfrm>
              <a:off x="6812880" y="4872556"/>
              <a:ext cx="38100" cy="19050"/>
            </a:xfrm>
            <a:custGeom>
              <a:avLst/>
              <a:gdLst>
                <a:gd name="T0" fmla="*/ 10 w 10"/>
                <a:gd name="T1" fmla="*/ 5 h 5"/>
                <a:gd name="T2" fmla="*/ 5 w 10"/>
                <a:gd name="T3" fmla="*/ 0 h 5"/>
                <a:gd name="T4" fmla="*/ 0 w 10"/>
                <a:gd name="T5" fmla="*/ 5 h 5"/>
                <a:gd name="T6" fmla="*/ 10 w 10"/>
                <a:gd name="T7" fmla="*/ 5 h 5"/>
              </a:gdLst>
              <a:ahLst/>
              <a:cxnLst>
                <a:cxn ang="0">
                  <a:pos x="T0" y="T1"/>
                </a:cxn>
                <a:cxn ang="0">
                  <a:pos x="T2" y="T3"/>
                </a:cxn>
                <a:cxn ang="0">
                  <a:pos x="T4" y="T5"/>
                </a:cxn>
                <a:cxn ang="0">
                  <a:pos x="T6" y="T7"/>
                </a:cxn>
              </a:cxnLst>
              <a:rect l="0" t="0" r="r" b="b"/>
              <a:pathLst>
                <a:path w="10" h="5">
                  <a:moveTo>
                    <a:pt x="10" y="5"/>
                  </a:moveTo>
                  <a:cubicBezTo>
                    <a:pt x="5" y="0"/>
                    <a:pt x="5" y="0"/>
                    <a:pt x="5" y="0"/>
                  </a:cubicBezTo>
                  <a:cubicBezTo>
                    <a:pt x="0" y="5"/>
                    <a:pt x="0" y="5"/>
                    <a:pt x="0" y="5"/>
                  </a:cubicBezTo>
                  <a:cubicBezTo>
                    <a:pt x="2" y="2"/>
                    <a:pt x="7" y="2"/>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180"/>
            <p:cNvSpPr/>
            <p:nvPr/>
          </p:nvSpPr>
          <p:spPr bwMode="auto">
            <a:xfrm>
              <a:off x="6587455" y="4674118"/>
              <a:ext cx="468313" cy="236538"/>
            </a:xfrm>
            <a:custGeom>
              <a:avLst/>
              <a:gdLst>
                <a:gd name="T0" fmla="*/ 64 w 123"/>
                <a:gd name="T1" fmla="*/ 60 h 62"/>
                <a:gd name="T2" fmla="*/ 66 w 123"/>
                <a:gd name="T3" fmla="*/ 60 h 62"/>
                <a:gd name="T4" fmla="*/ 74 w 123"/>
                <a:gd name="T5" fmla="*/ 62 h 62"/>
                <a:gd name="T6" fmla="*/ 120 w 123"/>
                <a:gd name="T7" fmla="*/ 14 h 62"/>
                <a:gd name="T8" fmla="*/ 120 w 123"/>
                <a:gd name="T9" fmla="*/ 4 h 62"/>
                <a:gd name="T10" fmla="*/ 110 w 123"/>
                <a:gd name="T11" fmla="*/ 4 h 62"/>
                <a:gd name="T12" fmla="*/ 64 w 123"/>
                <a:gd name="T13" fmla="*/ 52 h 62"/>
                <a:gd name="T14" fmla="*/ 69 w 123"/>
                <a:gd name="T15" fmla="*/ 57 h 62"/>
                <a:gd name="T16" fmla="*/ 59 w 123"/>
                <a:gd name="T17" fmla="*/ 57 h 62"/>
                <a:gd name="T18" fmla="*/ 64 w 123"/>
                <a:gd name="T19" fmla="*/ 52 h 62"/>
                <a:gd name="T20" fmla="*/ 13 w 123"/>
                <a:gd name="T21" fmla="*/ 3 h 62"/>
                <a:gd name="T22" fmla="*/ 3 w 123"/>
                <a:gd name="T23" fmla="*/ 3 h 62"/>
                <a:gd name="T24" fmla="*/ 3 w 123"/>
                <a:gd name="T25" fmla="*/ 13 h 62"/>
                <a:gd name="T26" fmla="*/ 54 w 123"/>
                <a:gd name="T27" fmla="*/ 62 h 62"/>
                <a:gd name="T28" fmla="*/ 62 w 123"/>
                <a:gd name="T29" fmla="*/ 60 h 62"/>
                <a:gd name="T30" fmla="*/ 64 w 123"/>
                <a:gd name="T31" fmla="*/ 6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3" h="62">
                  <a:moveTo>
                    <a:pt x="64" y="60"/>
                  </a:moveTo>
                  <a:cubicBezTo>
                    <a:pt x="65" y="60"/>
                    <a:pt x="65" y="60"/>
                    <a:pt x="66" y="60"/>
                  </a:cubicBezTo>
                  <a:cubicBezTo>
                    <a:pt x="69" y="60"/>
                    <a:pt x="72" y="61"/>
                    <a:pt x="74" y="62"/>
                  </a:cubicBezTo>
                  <a:cubicBezTo>
                    <a:pt x="120" y="14"/>
                    <a:pt x="120" y="14"/>
                    <a:pt x="120" y="14"/>
                  </a:cubicBezTo>
                  <a:cubicBezTo>
                    <a:pt x="123" y="11"/>
                    <a:pt x="123" y="7"/>
                    <a:pt x="120" y="4"/>
                  </a:cubicBezTo>
                  <a:cubicBezTo>
                    <a:pt x="117" y="1"/>
                    <a:pt x="112" y="1"/>
                    <a:pt x="110" y="4"/>
                  </a:cubicBezTo>
                  <a:cubicBezTo>
                    <a:pt x="64" y="52"/>
                    <a:pt x="64" y="52"/>
                    <a:pt x="64" y="52"/>
                  </a:cubicBezTo>
                  <a:cubicBezTo>
                    <a:pt x="69" y="57"/>
                    <a:pt x="69" y="57"/>
                    <a:pt x="69" y="57"/>
                  </a:cubicBezTo>
                  <a:cubicBezTo>
                    <a:pt x="66" y="54"/>
                    <a:pt x="61" y="54"/>
                    <a:pt x="59" y="57"/>
                  </a:cubicBezTo>
                  <a:cubicBezTo>
                    <a:pt x="64" y="52"/>
                    <a:pt x="64" y="52"/>
                    <a:pt x="64" y="52"/>
                  </a:cubicBezTo>
                  <a:cubicBezTo>
                    <a:pt x="13" y="3"/>
                    <a:pt x="13" y="3"/>
                    <a:pt x="13" y="3"/>
                  </a:cubicBezTo>
                  <a:cubicBezTo>
                    <a:pt x="10" y="0"/>
                    <a:pt x="5" y="0"/>
                    <a:pt x="3" y="3"/>
                  </a:cubicBezTo>
                  <a:cubicBezTo>
                    <a:pt x="0" y="6"/>
                    <a:pt x="0" y="10"/>
                    <a:pt x="3" y="13"/>
                  </a:cubicBezTo>
                  <a:cubicBezTo>
                    <a:pt x="54" y="62"/>
                    <a:pt x="54" y="62"/>
                    <a:pt x="54" y="62"/>
                  </a:cubicBezTo>
                  <a:cubicBezTo>
                    <a:pt x="56" y="61"/>
                    <a:pt x="59" y="60"/>
                    <a:pt x="62" y="60"/>
                  </a:cubicBezTo>
                  <a:cubicBezTo>
                    <a:pt x="62" y="60"/>
                    <a:pt x="63" y="60"/>
                    <a:pt x="64"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181"/>
            <p:cNvSpPr>
              <a:spLocks noEditPoints="1"/>
            </p:cNvSpPr>
            <p:nvPr/>
          </p:nvSpPr>
          <p:spPr bwMode="auto">
            <a:xfrm>
              <a:off x="6446167" y="4910656"/>
              <a:ext cx="758826" cy="638175"/>
            </a:xfrm>
            <a:custGeom>
              <a:avLst/>
              <a:gdLst>
                <a:gd name="T0" fmla="*/ 170 w 199"/>
                <a:gd name="T1" fmla="*/ 9 h 168"/>
                <a:gd name="T2" fmla="*/ 116 w 199"/>
                <a:gd name="T3" fmla="*/ 9 h 168"/>
                <a:gd name="T4" fmla="*/ 116 w 199"/>
                <a:gd name="T5" fmla="*/ 8 h 168"/>
                <a:gd name="T6" fmla="*/ 111 w 199"/>
                <a:gd name="T7" fmla="*/ 0 h 168"/>
                <a:gd name="T8" fmla="*/ 106 w 199"/>
                <a:gd name="T9" fmla="*/ 5 h 168"/>
                <a:gd name="T10" fmla="*/ 96 w 199"/>
                <a:gd name="T11" fmla="*/ 5 h 168"/>
                <a:gd name="T12" fmla="*/ 91 w 199"/>
                <a:gd name="T13" fmla="*/ 0 h 168"/>
                <a:gd name="T14" fmla="*/ 86 w 199"/>
                <a:gd name="T15" fmla="*/ 8 h 168"/>
                <a:gd name="T16" fmla="*/ 86 w 199"/>
                <a:gd name="T17" fmla="*/ 9 h 168"/>
                <a:gd name="T18" fmla="*/ 30 w 199"/>
                <a:gd name="T19" fmla="*/ 9 h 168"/>
                <a:gd name="T20" fmla="*/ 0 w 199"/>
                <a:gd name="T21" fmla="*/ 39 h 168"/>
                <a:gd name="T22" fmla="*/ 0 w 199"/>
                <a:gd name="T23" fmla="*/ 133 h 168"/>
                <a:gd name="T24" fmla="*/ 30 w 199"/>
                <a:gd name="T25" fmla="*/ 163 h 168"/>
                <a:gd name="T26" fmla="*/ 34 w 199"/>
                <a:gd name="T27" fmla="*/ 163 h 168"/>
                <a:gd name="T28" fmla="*/ 34 w 199"/>
                <a:gd name="T29" fmla="*/ 168 h 168"/>
                <a:gd name="T30" fmla="*/ 167 w 199"/>
                <a:gd name="T31" fmla="*/ 168 h 168"/>
                <a:gd name="T32" fmla="*/ 167 w 199"/>
                <a:gd name="T33" fmla="*/ 163 h 168"/>
                <a:gd name="T34" fmla="*/ 170 w 199"/>
                <a:gd name="T35" fmla="*/ 163 h 168"/>
                <a:gd name="T36" fmla="*/ 199 w 199"/>
                <a:gd name="T37" fmla="*/ 133 h 168"/>
                <a:gd name="T38" fmla="*/ 199 w 199"/>
                <a:gd name="T39" fmla="*/ 39 h 168"/>
                <a:gd name="T40" fmla="*/ 170 w 199"/>
                <a:gd name="T41" fmla="*/ 9 h 168"/>
                <a:gd name="T42" fmla="*/ 157 w 199"/>
                <a:gd name="T43" fmla="*/ 163 h 168"/>
                <a:gd name="T44" fmla="*/ 150 w 199"/>
                <a:gd name="T45" fmla="*/ 155 h 168"/>
                <a:gd name="T46" fmla="*/ 157 w 199"/>
                <a:gd name="T47" fmla="*/ 148 h 168"/>
                <a:gd name="T48" fmla="*/ 164 w 199"/>
                <a:gd name="T49" fmla="*/ 155 h 168"/>
                <a:gd name="T50" fmla="*/ 157 w 199"/>
                <a:gd name="T51" fmla="*/ 163 h 168"/>
                <a:gd name="T52" fmla="*/ 175 w 199"/>
                <a:gd name="T53" fmla="*/ 122 h 168"/>
                <a:gd name="T54" fmla="*/ 153 w 199"/>
                <a:gd name="T55" fmla="*/ 144 h 168"/>
                <a:gd name="T56" fmla="*/ 47 w 199"/>
                <a:gd name="T57" fmla="*/ 144 h 168"/>
                <a:gd name="T58" fmla="*/ 25 w 199"/>
                <a:gd name="T59" fmla="*/ 122 h 168"/>
                <a:gd name="T60" fmla="*/ 25 w 199"/>
                <a:gd name="T61" fmla="*/ 51 h 168"/>
                <a:gd name="T62" fmla="*/ 47 w 199"/>
                <a:gd name="T63" fmla="*/ 28 h 168"/>
                <a:gd name="T64" fmla="*/ 153 w 199"/>
                <a:gd name="T65" fmla="*/ 28 h 168"/>
                <a:gd name="T66" fmla="*/ 175 w 199"/>
                <a:gd name="T67" fmla="*/ 51 h 168"/>
                <a:gd name="T68" fmla="*/ 175 w 199"/>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 h="168">
                  <a:moveTo>
                    <a:pt x="170" y="9"/>
                  </a:moveTo>
                  <a:cubicBezTo>
                    <a:pt x="116" y="9"/>
                    <a:pt x="116" y="9"/>
                    <a:pt x="116" y="9"/>
                  </a:cubicBezTo>
                  <a:cubicBezTo>
                    <a:pt x="116" y="9"/>
                    <a:pt x="116" y="8"/>
                    <a:pt x="116" y="8"/>
                  </a:cubicBezTo>
                  <a:cubicBezTo>
                    <a:pt x="116" y="5"/>
                    <a:pt x="114" y="2"/>
                    <a:pt x="111" y="0"/>
                  </a:cubicBezTo>
                  <a:cubicBezTo>
                    <a:pt x="106" y="5"/>
                    <a:pt x="106" y="5"/>
                    <a:pt x="106" y="5"/>
                  </a:cubicBezTo>
                  <a:cubicBezTo>
                    <a:pt x="103" y="8"/>
                    <a:pt x="99" y="8"/>
                    <a:pt x="96" y="5"/>
                  </a:cubicBezTo>
                  <a:cubicBezTo>
                    <a:pt x="91" y="0"/>
                    <a:pt x="91" y="0"/>
                    <a:pt x="91" y="0"/>
                  </a:cubicBezTo>
                  <a:cubicBezTo>
                    <a:pt x="88" y="2"/>
                    <a:pt x="86" y="5"/>
                    <a:pt x="86" y="8"/>
                  </a:cubicBezTo>
                  <a:cubicBezTo>
                    <a:pt x="86" y="8"/>
                    <a:pt x="86" y="9"/>
                    <a:pt x="86" y="9"/>
                  </a:cubicBezTo>
                  <a:cubicBezTo>
                    <a:pt x="30" y="9"/>
                    <a:pt x="30" y="9"/>
                    <a:pt x="30" y="9"/>
                  </a:cubicBezTo>
                  <a:cubicBezTo>
                    <a:pt x="14" y="9"/>
                    <a:pt x="0" y="23"/>
                    <a:pt x="0" y="39"/>
                  </a:cubicBezTo>
                  <a:cubicBezTo>
                    <a:pt x="0" y="133"/>
                    <a:pt x="0" y="133"/>
                    <a:pt x="0" y="133"/>
                  </a:cubicBezTo>
                  <a:cubicBezTo>
                    <a:pt x="0" y="150"/>
                    <a:pt x="14" y="163"/>
                    <a:pt x="30" y="163"/>
                  </a:cubicBezTo>
                  <a:cubicBezTo>
                    <a:pt x="34" y="163"/>
                    <a:pt x="34" y="163"/>
                    <a:pt x="34" y="163"/>
                  </a:cubicBezTo>
                  <a:cubicBezTo>
                    <a:pt x="34" y="168"/>
                    <a:pt x="34" y="168"/>
                    <a:pt x="34" y="168"/>
                  </a:cubicBezTo>
                  <a:cubicBezTo>
                    <a:pt x="167" y="168"/>
                    <a:pt x="167" y="168"/>
                    <a:pt x="167" y="168"/>
                  </a:cubicBezTo>
                  <a:cubicBezTo>
                    <a:pt x="167" y="163"/>
                    <a:pt x="167" y="163"/>
                    <a:pt x="167" y="163"/>
                  </a:cubicBezTo>
                  <a:cubicBezTo>
                    <a:pt x="170" y="163"/>
                    <a:pt x="170" y="163"/>
                    <a:pt x="170" y="163"/>
                  </a:cubicBezTo>
                  <a:cubicBezTo>
                    <a:pt x="186" y="163"/>
                    <a:pt x="199" y="150"/>
                    <a:pt x="199" y="133"/>
                  </a:cubicBezTo>
                  <a:cubicBezTo>
                    <a:pt x="199" y="39"/>
                    <a:pt x="199" y="39"/>
                    <a:pt x="199" y="39"/>
                  </a:cubicBezTo>
                  <a:cubicBezTo>
                    <a:pt x="199" y="23"/>
                    <a:pt x="186" y="9"/>
                    <a:pt x="170" y="9"/>
                  </a:cubicBezTo>
                  <a:close/>
                  <a:moveTo>
                    <a:pt x="157" y="163"/>
                  </a:moveTo>
                  <a:cubicBezTo>
                    <a:pt x="153" y="163"/>
                    <a:pt x="150" y="159"/>
                    <a:pt x="150" y="155"/>
                  </a:cubicBezTo>
                  <a:cubicBezTo>
                    <a:pt x="150" y="152"/>
                    <a:pt x="153" y="148"/>
                    <a:pt x="157" y="148"/>
                  </a:cubicBezTo>
                  <a:cubicBezTo>
                    <a:pt x="161" y="148"/>
                    <a:pt x="164" y="152"/>
                    <a:pt x="164" y="155"/>
                  </a:cubicBezTo>
                  <a:cubicBezTo>
                    <a:pt x="164" y="159"/>
                    <a:pt x="161" y="163"/>
                    <a:pt x="157" y="163"/>
                  </a:cubicBezTo>
                  <a:close/>
                  <a:moveTo>
                    <a:pt x="175" y="122"/>
                  </a:moveTo>
                  <a:cubicBezTo>
                    <a:pt x="175" y="134"/>
                    <a:pt x="164" y="144"/>
                    <a:pt x="153" y="144"/>
                  </a:cubicBezTo>
                  <a:cubicBezTo>
                    <a:pt x="47" y="144"/>
                    <a:pt x="47" y="144"/>
                    <a:pt x="47" y="144"/>
                  </a:cubicBezTo>
                  <a:cubicBezTo>
                    <a:pt x="34" y="144"/>
                    <a:pt x="25" y="134"/>
                    <a:pt x="25" y="122"/>
                  </a:cubicBezTo>
                  <a:cubicBezTo>
                    <a:pt x="25" y="51"/>
                    <a:pt x="25" y="51"/>
                    <a:pt x="25" y="51"/>
                  </a:cubicBezTo>
                  <a:cubicBezTo>
                    <a:pt x="25" y="38"/>
                    <a:pt x="34" y="28"/>
                    <a:pt x="47" y="28"/>
                  </a:cubicBezTo>
                  <a:cubicBezTo>
                    <a:pt x="153" y="28"/>
                    <a:pt x="153" y="28"/>
                    <a:pt x="153" y="28"/>
                  </a:cubicBezTo>
                  <a:cubicBezTo>
                    <a:pt x="164" y="28"/>
                    <a:pt x="175" y="38"/>
                    <a:pt x="175" y="51"/>
                  </a:cubicBezTo>
                  <a:lnTo>
                    <a:pt x="175" y="1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82"/>
            <p:cNvSpPr/>
            <p:nvPr/>
          </p:nvSpPr>
          <p:spPr bwMode="auto">
            <a:xfrm>
              <a:off x="6793830" y="4902719"/>
              <a:ext cx="76200" cy="38100"/>
            </a:xfrm>
            <a:custGeom>
              <a:avLst/>
              <a:gdLst>
                <a:gd name="T0" fmla="*/ 15 w 20"/>
                <a:gd name="T1" fmla="*/ 7 h 10"/>
                <a:gd name="T2" fmla="*/ 20 w 20"/>
                <a:gd name="T3" fmla="*/ 2 h 10"/>
                <a:gd name="T4" fmla="*/ 12 w 20"/>
                <a:gd name="T5" fmla="*/ 0 h 10"/>
                <a:gd name="T6" fmla="*/ 10 w 20"/>
                <a:gd name="T7" fmla="*/ 0 h 10"/>
                <a:gd name="T8" fmla="*/ 8 w 20"/>
                <a:gd name="T9" fmla="*/ 0 h 10"/>
                <a:gd name="T10" fmla="*/ 0 w 20"/>
                <a:gd name="T11" fmla="*/ 2 h 10"/>
                <a:gd name="T12" fmla="*/ 5 w 20"/>
                <a:gd name="T13" fmla="*/ 7 h 10"/>
                <a:gd name="T14" fmla="*/ 15 w 20"/>
                <a:gd name="T15" fmla="*/ 7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5" y="7"/>
                  </a:moveTo>
                  <a:cubicBezTo>
                    <a:pt x="20" y="2"/>
                    <a:pt x="20" y="2"/>
                    <a:pt x="20" y="2"/>
                  </a:cubicBezTo>
                  <a:cubicBezTo>
                    <a:pt x="18" y="1"/>
                    <a:pt x="15" y="0"/>
                    <a:pt x="12" y="0"/>
                  </a:cubicBezTo>
                  <a:cubicBezTo>
                    <a:pt x="11" y="0"/>
                    <a:pt x="11" y="0"/>
                    <a:pt x="10" y="0"/>
                  </a:cubicBezTo>
                  <a:cubicBezTo>
                    <a:pt x="9" y="0"/>
                    <a:pt x="8" y="0"/>
                    <a:pt x="8" y="0"/>
                  </a:cubicBezTo>
                  <a:cubicBezTo>
                    <a:pt x="5" y="0"/>
                    <a:pt x="2" y="1"/>
                    <a:pt x="0" y="2"/>
                  </a:cubicBezTo>
                  <a:cubicBezTo>
                    <a:pt x="5" y="7"/>
                    <a:pt x="5" y="7"/>
                    <a:pt x="5" y="7"/>
                  </a:cubicBezTo>
                  <a:cubicBezTo>
                    <a:pt x="8" y="10"/>
                    <a:pt x="12" y="10"/>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5" name="文本框 34"/>
          <p:cNvSpPr txBox="1"/>
          <p:nvPr/>
        </p:nvSpPr>
        <p:spPr>
          <a:xfrm rot="18914665">
            <a:off x="7619519" y="2828141"/>
            <a:ext cx="1512168" cy="36933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你</a:t>
            </a:r>
            <a:r>
              <a:rPr lang="zh-CN" altLang="en-US" dirty="0" smtClean="0">
                <a:solidFill>
                  <a:prstClr val="white"/>
                </a:solidFill>
                <a:latin typeface="微软雅黑" panose="020B0503020204020204" pitchFamily="34" charset="-122"/>
                <a:ea typeface="微软雅黑" panose="020B0503020204020204" pitchFamily="34" charset="-122"/>
              </a:rPr>
              <a:t>的标题</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43" name="矩形 42"/>
          <p:cNvSpPr/>
          <p:nvPr/>
        </p:nvSpPr>
        <p:spPr>
          <a:xfrm rot="2670473">
            <a:off x="4942283" y="1760144"/>
            <a:ext cx="2088232" cy="2088232"/>
          </a:xfrm>
          <a:prstGeom prst="rect">
            <a:avLst/>
          </a:prstGeom>
          <a:solidFill>
            <a:srgbClr val="EF5350"/>
          </a:soli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solidFill>
                <a:schemeClr val="tx1"/>
              </a:solidFill>
            </a:endParaRPr>
          </a:p>
        </p:txBody>
      </p:sp>
      <p:sp>
        <p:nvSpPr>
          <p:cNvPr id="44" name="Freeform 65"/>
          <p:cNvSpPr/>
          <p:nvPr/>
        </p:nvSpPr>
        <p:spPr bwMode="auto">
          <a:xfrm>
            <a:off x="5599843" y="2119800"/>
            <a:ext cx="844350" cy="819840"/>
          </a:xfrm>
          <a:custGeom>
            <a:avLst/>
            <a:gdLst>
              <a:gd name="T0" fmla="*/ 61 w 65"/>
              <a:gd name="T1" fmla="*/ 35 h 60"/>
              <a:gd name="T2" fmla="*/ 60 w 65"/>
              <a:gd name="T3" fmla="*/ 35 h 60"/>
              <a:gd name="T4" fmla="*/ 59 w 65"/>
              <a:gd name="T5" fmla="*/ 35 h 60"/>
              <a:gd name="T6" fmla="*/ 59 w 65"/>
              <a:gd name="T7" fmla="*/ 35 h 60"/>
              <a:gd name="T8" fmla="*/ 61 w 65"/>
              <a:gd name="T9" fmla="*/ 31 h 60"/>
              <a:gd name="T10" fmla="*/ 56 w 65"/>
              <a:gd name="T11" fmla="*/ 26 h 60"/>
              <a:gd name="T12" fmla="*/ 55 w 65"/>
              <a:gd name="T13" fmla="*/ 26 h 60"/>
              <a:gd name="T14" fmla="*/ 52 w 65"/>
              <a:gd name="T15" fmla="*/ 26 h 60"/>
              <a:gd name="T16" fmla="*/ 33 w 65"/>
              <a:gd name="T17" fmla="*/ 26 h 60"/>
              <a:gd name="T18" fmla="*/ 34 w 65"/>
              <a:gd name="T19" fmla="*/ 7 h 60"/>
              <a:gd name="T20" fmla="*/ 26 w 65"/>
              <a:gd name="T21" fmla="*/ 2 h 60"/>
              <a:gd name="T22" fmla="*/ 26 w 65"/>
              <a:gd name="T23" fmla="*/ 13 h 60"/>
              <a:gd name="T24" fmla="*/ 18 w 65"/>
              <a:gd name="T25" fmla="*/ 26 h 60"/>
              <a:gd name="T26" fmla="*/ 9 w 65"/>
              <a:gd name="T27" fmla="*/ 32 h 60"/>
              <a:gd name="T28" fmla="*/ 0 w 65"/>
              <a:gd name="T29" fmla="*/ 34 h 60"/>
              <a:gd name="T30" fmla="*/ 0 w 65"/>
              <a:gd name="T31" fmla="*/ 58 h 60"/>
              <a:gd name="T32" fmla="*/ 2 w 65"/>
              <a:gd name="T33" fmla="*/ 57 h 60"/>
              <a:gd name="T34" fmla="*/ 22 w 65"/>
              <a:gd name="T35" fmla="*/ 59 h 60"/>
              <a:gd name="T36" fmla="*/ 45 w 65"/>
              <a:gd name="T37" fmla="*/ 57 h 60"/>
              <a:gd name="T38" fmla="*/ 50 w 65"/>
              <a:gd name="T39" fmla="*/ 52 h 60"/>
              <a:gd name="T40" fmla="*/ 56 w 65"/>
              <a:gd name="T41" fmla="*/ 49 h 60"/>
              <a:gd name="T42" fmla="*/ 55 w 65"/>
              <a:gd name="T43" fmla="*/ 43 h 60"/>
              <a:gd name="T44" fmla="*/ 60 w 65"/>
              <a:gd name="T45" fmla="*/ 42 h 60"/>
              <a:gd name="T46" fmla="*/ 61 w 65"/>
              <a:gd name="T47" fmla="*/ 3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60">
                <a:moveTo>
                  <a:pt x="61" y="35"/>
                </a:moveTo>
                <a:cubicBezTo>
                  <a:pt x="61" y="35"/>
                  <a:pt x="60" y="35"/>
                  <a:pt x="60" y="35"/>
                </a:cubicBezTo>
                <a:cubicBezTo>
                  <a:pt x="60" y="35"/>
                  <a:pt x="59" y="35"/>
                  <a:pt x="59" y="35"/>
                </a:cubicBezTo>
                <a:cubicBezTo>
                  <a:pt x="59" y="35"/>
                  <a:pt x="59" y="35"/>
                  <a:pt x="59" y="35"/>
                </a:cubicBezTo>
                <a:cubicBezTo>
                  <a:pt x="60" y="34"/>
                  <a:pt x="61" y="33"/>
                  <a:pt x="61" y="31"/>
                </a:cubicBezTo>
                <a:cubicBezTo>
                  <a:pt x="61" y="28"/>
                  <a:pt x="58" y="27"/>
                  <a:pt x="56" y="26"/>
                </a:cubicBezTo>
                <a:cubicBezTo>
                  <a:pt x="56" y="26"/>
                  <a:pt x="55" y="26"/>
                  <a:pt x="55" y="26"/>
                </a:cubicBezTo>
                <a:cubicBezTo>
                  <a:pt x="53" y="26"/>
                  <a:pt x="52" y="26"/>
                  <a:pt x="52" y="26"/>
                </a:cubicBezTo>
                <a:cubicBezTo>
                  <a:pt x="45" y="26"/>
                  <a:pt x="33" y="26"/>
                  <a:pt x="33" y="26"/>
                </a:cubicBezTo>
                <a:cubicBezTo>
                  <a:pt x="34" y="23"/>
                  <a:pt x="36" y="15"/>
                  <a:pt x="34" y="7"/>
                </a:cubicBezTo>
                <a:cubicBezTo>
                  <a:pt x="32" y="0"/>
                  <a:pt x="26" y="2"/>
                  <a:pt x="26" y="2"/>
                </a:cubicBezTo>
                <a:cubicBezTo>
                  <a:pt x="26" y="2"/>
                  <a:pt x="26" y="8"/>
                  <a:pt x="26" y="13"/>
                </a:cubicBezTo>
                <a:cubicBezTo>
                  <a:pt x="26" y="17"/>
                  <a:pt x="21" y="25"/>
                  <a:pt x="18" y="26"/>
                </a:cubicBezTo>
                <a:cubicBezTo>
                  <a:pt x="15" y="27"/>
                  <a:pt x="13" y="28"/>
                  <a:pt x="9" y="32"/>
                </a:cubicBezTo>
                <a:cubicBezTo>
                  <a:pt x="6" y="33"/>
                  <a:pt x="3" y="34"/>
                  <a:pt x="0" y="34"/>
                </a:cubicBezTo>
                <a:cubicBezTo>
                  <a:pt x="0" y="58"/>
                  <a:pt x="0" y="58"/>
                  <a:pt x="0" y="58"/>
                </a:cubicBezTo>
                <a:cubicBezTo>
                  <a:pt x="0" y="58"/>
                  <a:pt x="1" y="58"/>
                  <a:pt x="2" y="57"/>
                </a:cubicBezTo>
                <a:cubicBezTo>
                  <a:pt x="5" y="57"/>
                  <a:pt x="15" y="58"/>
                  <a:pt x="22" y="59"/>
                </a:cubicBezTo>
                <a:cubicBezTo>
                  <a:pt x="28" y="60"/>
                  <a:pt x="38" y="59"/>
                  <a:pt x="45" y="57"/>
                </a:cubicBezTo>
                <a:cubicBezTo>
                  <a:pt x="52" y="56"/>
                  <a:pt x="50" y="52"/>
                  <a:pt x="50" y="52"/>
                </a:cubicBezTo>
                <a:cubicBezTo>
                  <a:pt x="50" y="52"/>
                  <a:pt x="53" y="52"/>
                  <a:pt x="56" y="49"/>
                </a:cubicBezTo>
                <a:cubicBezTo>
                  <a:pt x="58" y="47"/>
                  <a:pt x="55" y="43"/>
                  <a:pt x="55" y="43"/>
                </a:cubicBezTo>
                <a:cubicBezTo>
                  <a:pt x="57" y="43"/>
                  <a:pt x="58" y="43"/>
                  <a:pt x="60" y="42"/>
                </a:cubicBezTo>
                <a:cubicBezTo>
                  <a:pt x="65" y="38"/>
                  <a:pt x="61" y="35"/>
                  <a:pt x="61" y="35"/>
                </a:cubicBezTo>
                <a:close/>
              </a:path>
            </a:pathLst>
          </a:custGeom>
          <a:solidFill>
            <a:srgbClr val="F5F5E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5" name="文本框 44"/>
          <p:cNvSpPr txBox="1"/>
          <p:nvPr/>
        </p:nvSpPr>
        <p:spPr>
          <a:xfrm>
            <a:off x="5301939" y="3084185"/>
            <a:ext cx="1512168" cy="461665"/>
          </a:xfrm>
          <a:prstGeom prst="rect">
            <a:avLst/>
          </a:prstGeom>
          <a:noFill/>
        </p:spPr>
        <p:txBody>
          <a:bodyPr wrap="square" rtlCol="0">
            <a:spAutoFit/>
          </a:bodyPr>
          <a:lstStyle/>
          <a:p>
            <a:r>
              <a:rPr lang="zh-CN" altLang="en-US" sz="2400" b="1" dirty="0">
                <a:solidFill>
                  <a:prstClr val="white"/>
                </a:solidFill>
                <a:latin typeface="微软雅黑" panose="020B0503020204020204" pitchFamily="34" charset="-122"/>
                <a:ea typeface="微软雅黑" panose="020B0503020204020204" pitchFamily="34" charset="-122"/>
              </a:rPr>
              <a:t>你</a:t>
            </a:r>
            <a:r>
              <a:rPr lang="zh-CN" altLang="en-US" sz="2400" b="1" dirty="0" smtClean="0">
                <a:solidFill>
                  <a:prstClr val="white"/>
                </a:solidFill>
                <a:latin typeface="微软雅黑" panose="020B0503020204020204" pitchFamily="34" charset="-122"/>
                <a:ea typeface="微软雅黑" panose="020B0503020204020204" pitchFamily="34" charset="-122"/>
              </a:rPr>
              <a:t>的标题</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439583" y="2728624"/>
            <a:ext cx="1223048" cy="1210230"/>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19" name="矩形 18"/>
          <p:cNvSpPr/>
          <p:nvPr/>
        </p:nvSpPr>
        <p:spPr>
          <a:xfrm>
            <a:off x="2733483" y="2813090"/>
            <a:ext cx="779789" cy="1107997"/>
          </a:xfrm>
          <a:prstGeom prst="rect">
            <a:avLst/>
          </a:prstGeom>
        </p:spPr>
        <p:txBody>
          <a:bodyPr wrap="square">
            <a:spAutoFit/>
          </a:bodyPr>
          <a:lstStyle/>
          <a:p>
            <a:r>
              <a:rPr lang="en-US" altLang="zh-CN" sz="6600" b="1" dirty="0" smtClean="0">
                <a:solidFill>
                  <a:prstClr val="white">
                    <a:lumMod val="95000"/>
                  </a:prstClr>
                </a:solidFill>
                <a:latin typeface="微软雅黑" panose="020B0503020204020204" pitchFamily="34" charset="-122"/>
                <a:ea typeface="微软雅黑" panose="020B0503020204020204" pitchFamily="34" charset="-122"/>
              </a:rPr>
              <a:t>3</a:t>
            </a:r>
            <a:endParaRPr lang="zh-CN" altLang="en-US" sz="66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2100055" y="2441737"/>
            <a:ext cx="619747" cy="613251"/>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2" name="圆角矩形 31"/>
          <p:cNvSpPr/>
          <p:nvPr/>
        </p:nvSpPr>
        <p:spPr>
          <a:xfrm>
            <a:off x="4002160" y="2728624"/>
            <a:ext cx="6089785" cy="1210230"/>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6" name="矩形 35"/>
          <p:cNvSpPr/>
          <p:nvPr/>
        </p:nvSpPr>
        <p:spPr>
          <a:xfrm>
            <a:off x="4434106" y="2940573"/>
            <a:ext cx="5428376" cy="830997"/>
          </a:xfrm>
          <a:prstGeom prst="rect">
            <a:avLst/>
          </a:prstGeom>
        </p:spPr>
        <p:txBody>
          <a:bodyPr wrap="square">
            <a:spAutoFit/>
          </a:bodyPr>
          <a:lstStyle/>
          <a:p>
            <a:r>
              <a:rPr lang="zh-CN" altLang="en-US" sz="48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47" name="TextBox 35"/>
          <p:cNvSpPr txBox="1"/>
          <p:nvPr/>
        </p:nvSpPr>
        <p:spPr>
          <a:xfrm>
            <a:off x="4002160" y="4150803"/>
            <a:ext cx="6089784" cy="1077218"/>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a:spLocks noChangeArrowheads="1"/>
          </p:cNvSpPr>
          <p:nvPr/>
        </p:nvSpPr>
        <p:spPr bwMode="auto">
          <a:xfrm>
            <a:off x="6351" y="1546045"/>
            <a:ext cx="12191999" cy="2293200"/>
          </a:xfrm>
          <a:custGeom>
            <a:avLst/>
            <a:gdLst>
              <a:gd name="connsiteX0" fmla="*/ 2438399 w 12191999"/>
              <a:gd name="connsiteY0" fmla="*/ 0 h 2298701"/>
              <a:gd name="connsiteX1" fmla="*/ 4876799 w 12191999"/>
              <a:gd name="connsiteY1" fmla="*/ 0 h 2298701"/>
              <a:gd name="connsiteX2" fmla="*/ 4876799 w 12191999"/>
              <a:gd name="connsiteY2" fmla="*/ 1588 h 2298701"/>
              <a:gd name="connsiteX3" fmla="*/ 7315199 w 12191999"/>
              <a:gd name="connsiteY3" fmla="*/ 1588 h 2298701"/>
              <a:gd name="connsiteX4" fmla="*/ 7315199 w 12191999"/>
              <a:gd name="connsiteY4" fmla="*/ 1588 h 2298701"/>
              <a:gd name="connsiteX5" fmla="*/ 9753599 w 12191999"/>
              <a:gd name="connsiteY5" fmla="*/ 1588 h 2298701"/>
              <a:gd name="connsiteX6" fmla="*/ 9753599 w 12191999"/>
              <a:gd name="connsiteY6" fmla="*/ 1588 h 2298701"/>
              <a:gd name="connsiteX7" fmla="*/ 12191999 w 12191999"/>
              <a:gd name="connsiteY7" fmla="*/ 1588 h 2298701"/>
              <a:gd name="connsiteX8" fmla="*/ 12191999 w 12191999"/>
              <a:gd name="connsiteY8" fmla="*/ 2298701 h 2298701"/>
              <a:gd name="connsiteX9" fmla="*/ 9753599 w 12191999"/>
              <a:gd name="connsiteY9" fmla="*/ 2298701 h 2298701"/>
              <a:gd name="connsiteX10" fmla="*/ 7315199 w 12191999"/>
              <a:gd name="connsiteY10" fmla="*/ 2298701 h 2298701"/>
              <a:gd name="connsiteX11" fmla="*/ 4876799 w 12191999"/>
              <a:gd name="connsiteY11" fmla="*/ 2298701 h 2298701"/>
              <a:gd name="connsiteX12" fmla="*/ 4876799 w 12191999"/>
              <a:gd name="connsiteY12" fmla="*/ 2298700 h 2298701"/>
              <a:gd name="connsiteX13" fmla="*/ 2438400 w 12191999"/>
              <a:gd name="connsiteY13" fmla="*/ 2298700 h 2298701"/>
              <a:gd name="connsiteX14" fmla="*/ 2438399 w 12191999"/>
              <a:gd name="connsiteY14" fmla="*/ 2298700 h 2298701"/>
              <a:gd name="connsiteX15" fmla="*/ 0 w 12191999"/>
              <a:gd name="connsiteY15" fmla="*/ 2298700 h 2298701"/>
              <a:gd name="connsiteX16" fmla="*/ 0 w 12191999"/>
              <a:gd name="connsiteY16" fmla="*/ 0 h 2298701"/>
              <a:gd name="connsiteX17" fmla="*/ 2438399 w 12191999"/>
              <a:gd name="connsiteY17" fmla="*/ 0 h 2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1999" h="2298701">
                <a:moveTo>
                  <a:pt x="2438399" y="0"/>
                </a:moveTo>
                <a:lnTo>
                  <a:pt x="4876799" y="0"/>
                </a:lnTo>
                <a:lnTo>
                  <a:pt x="4876799" y="1588"/>
                </a:lnTo>
                <a:lnTo>
                  <a:pt x="7315199" y="1588"/>
                </a:lnTo>
                <a:lnTo>
                  <a:pt x="7315199" y="1588"/>
                </a:lnTo>
                <a:lnTo>
                  <a:pt x="9753599" y="1588"/>
                </a:lnTo>
                <a:lnTo>
                  <a:pt x="9753599" y="1588"/>
                </a:lnTo>
                <a:lnTo>
                  <a:pt x="12191999" y="1588"/>
                </a:lnTo>
                <a:lnTo>
                  <a:pt x="12191999" y="2298701"/>
                </a:lnTo>
                <a:lnTo>
                  <a:pt x="9753599" y="2298701"/>
                </a:lnTo>
                <a:lnTo>
                  <a:pt x="7315199" y="2298701"/>
                </a:lnTo>
                <a:lnTo>
                  <a:pt x="4876799" y="2298701"/>
                </a:lnTo>
                <a:lnTo>
                  <a:pt x="4876799" y="2298700"/>
                </a:lnTo>
                <a:lnTo>
                  <a:pt x="2438400" y="2298700"/>
                </a:lnTo>
                <a:lnTo>
                  <a:pt x="2438399" y="2298700"/>
                </a:lnTo>
                <a:lnTo>
                  <a:pt x="0" y="2298700"/>
                </a:lnTo>
                <a:lnTo>
                  <a:pt x="0" y="0"/>
                </a:lnTo>
                <a:lnTo>
                  <a:pt x="2438399" y="0"/>
                </a:lnTo>
                <a:close/>
              </a:path>
            </a:pathLst>
          </a:custGeom>
          <a:solidFill>
            <a:srgbClr val="028FC0"/>
          </a:solidFill>
          <a:ln>
            <a:noFill/>
          </a:ln>
        </p:spPr>
        <p:txBody>
          <a:bodyPr vert="horz" wrap="square" lIns="91440" tIns="45720" rIns="91440" bIns="45720" numCol="1" anchor="t" anchorCtr="0" compatLnSpc="1">
            <a:noAutofit/>
          </a:bodyPr>
          <a:lstStyle/>
          <a:p>
            <a:endParaRPr lang="zh-CN" altLang="en-US"/>
          </a:p>
        </p:txBody>
      </p:sp>
      <p:sp>
        <p:nvSpPr>
          <p:cNvPr id="4" name="任意多边形 3"/>
          <p:cNvSpPr>
            <a:spLocks noChangeArrowheads="1"/>
          </p:cNvSpPr>
          <p:nvPr/>
        </p:nvSpPr>
        <p:spPr bwMode="auto">
          <a:xfrm>
            <a:off x="6351" y="1539435"/>
            <a:ext cx="12191999" cy="2298701"/>
          </a:xfrm>
          <a:custGeom>
            <a:avLst/>
            <a:gdLst>
              <a:gd name="connsiteX0" fmla="*/ 2438399 w 12191999"/>
              <a:gd name="connsiteY0" fmla="*/ 0 h 2298701"/>
              <a:gd name="connsiteX1" fmla="*/ 4876799 w 12191999"/>
              <a:gd name="connsiteY1" fmla="*/ 0 h 2298701"/>
              <a:gd name="connsiteX2" fmla="*/ 4876799 w 12191999"/>
              <a:gd name="connsiteY2" fmla="*/ 1588 h 2298701"/>
              <a:gd name="connsiteX3" fmla="*/ 7315199 w 12191999"/>
              <a:gd name="connsiteY3" fmla="*/ 1588 h 2298701"/>
              <a:gd name="connsiteX4" fmla="*/ 9753599 w 12191999"/>
              <a:gd name="connsiteY4" fmla="*/ 1588 h 2298701"/>
              <a:gd name="connsiteX5" fmla="*/ 9753599 w 12191999"/>
              <a:gd name="connsiteY5" fmla="*/ 1588 h 2298701"/>
              <a:gd name="connsiteX6" fmla="*/ 12191999 w 12191999"/>
              <a:gd name="connsiteY6" fmla="*/ 1588 h 2298701"/>
              <a:gd name="connsiteX7" fmla="*/ 12191999 w 12191999"/>
              <a:gd name="connsiteY7" fmla="*/ 2298701 h 2298701"/>
              <a:gd name="connsiteX8" fmla="*/ 9753599 w 12191999"/>
              <a:gd name="connsiteY8" fmla="*/ 2298701 h 2298701"/>
              <a:gd name="connsiteX9" fmla="*/ 7315199 w 12191999"/>
              <a:gd name="connsiteY9" fmla="*/ 2298701 h 2298701"/>
              <a:gd name="connsiteX10" fmla="*/ 4876799 w 12191999"/>
              <a:gd name="connsiteY10" fmla="*/ 2298701 h 2298701"/>
              <a:gd name="connsiteX11" fmla="*/ 4876799 w 12191999"/>
              <a:gd name="connsiteY11" fmla="*/ 2298700 h 2298701"/>
              <a:gd name="connsiteX12" fmla="*/ 2438400 w 12191999"/>
              <a:gd name="connsiteY12" fmla="*/ 2298700 h 2298701"/>
              <a:gd name="connsiteX13" fmla="*/ 2438399 w 12191999"/>
              <a:gd name="connsiteY13" fmla="*/ 2298700 h 2298701"/>
              <a:gd name="connsiteX14" fmla="*/ 0 w 12191999"/>
              <a:gd name="connsiteY14" fmla="*/ 2298700 h 2298701"/>
              <a:gd name="connsiteX15" fmla="*/ 0 w 12191999"/>
              <a:gd name="connsiteY15" fmla="*/ 0 h 2298701"/>
              <a:gd name="connsiteX16" fmla="*/ 2438399 w 12191999"/>
              <a:gd name="connsiteY16" fmla="*/ 0 h 229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1999" h="2298701">
                <a:moveTo>
                  <a:pt x="2438399" y="0"/>
                </a:moveTo>
                <a:lnTo>
                  <a:pt x="4876799" y="0"/>
                </a:lnTo>
                <a:lnTo>
                  <a:pt x="4876799" y="1588"/>
                </a:lnTo>
                <a:lnTo>
                  <a:pt x="7315199" y="1588"/>
                </a:lnTo>
                <a:lnTo>
                  <a:pt x="9753599" y="1588"/>
                </a:lnTo>
                <a:lnTo>
                  <a:pt x="9753599" y="1588"/>
                </a:lnTo>
                <a:lnTo>
                  <a:pt x="12191999" y="1588"/>
                </a:lnTo>
                <a:lnTo>
                  <a:pt x="12191999" y="2298701"/>
                </a:lnTo>
                <a:lnTo>
                  <a:pt x="9753599" y="2298701"/>
                </a:lnTo>
                <a:lnTo>
                  <a:pt x="7315199" y="2298701"/>
                </a:lnTo>
                <a:lnTo>
                  <a:pt x="4876799" y="2298701"/>
                </a:lnTo>
                <a:lnTo>
                  <a:pt x="4876799" y="2298700"/>
                </a:lnTo>
                <a:lnTo>
                  <a:pt x="2438400" y="2298700"/>
                </a:lnTo>
                <a:lnTo>
                  <a:pt x="2438399" y="2298700"/>
                </a:lnTo>
                <a:lnTo>
                  <a:pt x="0" y="2298700"/>
                </a:lnTo>
                <a:lnTo>
                  <a:pt x="0" y="0"/>
                </a:lnTo>
                <a:lnTo>
                  <a:pt x="2438399" y="0"/>
                </a:lnTo>
                <a:close/>
              </a:path>
            </a:pathLst>
          </a:custGeom>
          <a:solidFill>
            <a:srgbClr val="028FC0"/>
          </a:solidFill>
          <a:ln>
            <a:noFill/>
          </a:ln>
        </p:spPr>
        <p:txBody>
          <a:bodyPr vert="horz" wrap="square" lIns="91440" tIns="45720" rIns="91440" bIns="45720" numCol="1" anchor="t" anchorCtr="0" compatLnSpc="1">
            <a:noAutofit/>
          </a:bodyPr>
          <a:lstStyle/>
          <a:p>
            <a:endParaRPr lang="zh-CN" altLang="en-US"/>
          </a:p>
        </p:txBody>
      </p:sp>
      <p:sp>
        <p:nvSpPr>
          <p:cNvPr id="5" name="AutoShape 3"/>
          <p:cNvSpPr>
            <a:spLocks noChangeAspect="1" noChangeArrowheads="1" noTextEdit="1"/>
          </p:cNvSpPr>
          <p:nvPr/>
        </p:nvSpPr>
        <p:spPr bwMode="auto">
          <a:xfrm>
            <a:off x="0" y="1532333"/>
            <a:ext cx="12223750"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Rectangle 5"/>
          <p:cNvSpPr>
            <a:spLocks noChangeArrowheads="1"/>
          </p:cNvSpPr>
          <p:nvPr/>
        </p:nvSpPr>
        <p:spPr bwMode="auto">
          <a:xfrm>
            <a:off x="6350" y="1538683"/>
            <a:ext cx="2438400" cy="2298700"/>
          </a:xfrm>
          <a:prstGeom prst="rect">
            <a:avLst/>
          </a:prstGeom>
          <a:solidFill>
            <a:srgbClr val="EF5350"/>
          </a:solidFill>
          <a:ln>
            <a:noFill/>
          </a:ln>
        </p:spPr>
        <p:txBody>
          <a:bodyPr vert="horz" wrap="square" lIns="91440" tIns="45720" rIns="91440" bIns="45720" numCol="1" anchor="t" anchorCtr="0" compatLnSpc="1"/>
          <a:lstStyle/>
          <a:p>
            <a:endParaRPr lang="zh-CN" altLang="en-US"/>
          </a:p>
        </p:txBody>
      </p:sp>
      <p:sp>
        <p:nvSpPr>
          <p:cNvPr id="7" name="任意多边形 6"/>
          <p:cNvSpPr/>
          <p:nvPr/>
        </p:nvSpPr>
        <p:spPr>
          <a:xfrm>
            <a:off x="367575" y="2152856"/>
            <a:ext cx="1715951" cy="1070354"/>
          </a:xfrm>
          <a:custGeom>
            <a:avLst/>
            <a:gdLst>
              <a:gd name="connsiteX0" fmla="*/ 1494982 w 1715951"/>
              <a:gd name="connsiteY0" fmla="*/ 558744 h 1070354"/>
              <a:gd name="connsiteX1" fmla="*/ 1418063 w 1715951"/>
              <a:gd name="connsiteY1" fmla="*/ 635663 h 1070354"/>
              <a:gd name="connsiteX2" fmla="*/ 1494982 w 1715951"/>
              <a:gd name="connsiteY2" fmla="*/ 712582 h 1070354"/>
              <a:gd name="connsiteX3" fmla="*/ 1571901 w 1715951"/>
              <a:gd name="connsiteY3" fmla="*/ 635663 h 1070354"/>
              <a:gd name="connsiteX4" fmla="*/ 1494982 w 1715951"/>
              <a:gd name="connsiteY4" fmla="*/ 558744 h 1070354"/>
              <a:gd name="connsiteX5" fmla="*/ 1494982 w 1715951"/>
              <a:gd name="connsiteY5" fmla="*/ 490204 h 1070354"/>
              <a:gd name="connsiteX6" fmla="*/ 1634398 w 1715951"/>
              <a:gd name="connsiteY6" fmla="*/ 629620 h 1070354"/>
              <a:gd name="connsiteX7" fmla="*/ 1494982 w 1715951"/>
              <a:gd name="connsiteY7" fmla="*/ 769036 h 1070354"/>
              <a:gd name="connsiteX8" fmla="*/ 1355566 w 1715951"/>
              <a:gd name="connsiteY8" fmla="*/ 629620 h 1070354"/>
              <a:gd name="connsiteX9" fmla="*/ 1494982 w 1715951"/>
              <a:gd name="connsiteY9" fmla="*/ 490204 h 1070354"/>
              <a:gd name="connsiteX10" fmla="*/ 1348681 w 1715951"/>
              <a:gd name="connsiteY10" fmla="*/ 249678 h 1070354"/>
              <a:gd name="connsiteX11" fmla="*/ 1305010 w 1715951"/>
              <a:gd name="connsiteY11" fmla="*/ 292247 h 1070354"/>
              <a:gd name="connsiteX12" fmla="*/ 1305010 w 1715951"/>
              <a:gd name="connsiteY12" fmla="*/ 966995 h 1070354"/>
              <a:gd name="connsiteX13" fmla="*/ 1348681 w 1715951"/>
              <a:gd name="connsiteY13" fmla="*/ 1009564 h 1070354"/>
              <a:gd name="connsiteX14" fmla="*/ 1641283 w 1715951"/>
              <a:gd name="connsiteY14" fmla="*/ 1009564 h 1070354"/>
              <a:gd name="connsiteX15" fmla="*/ 1684954 w 1715951"/>
              <a:gd name="connsiteY15" fmla="*/ 966995 h 1070354"/>
              <a:gd name="connsiteX16" fmla="*/ 1684954 w 1715951"/>
              <a:gd name="connsiteY16" fmla="*/ 292247 h 1070354"/>
              <a:gd name="connsiteX17" fmla="*/ 1641283 w 1715951"/>
              <a:gd name="connsiteY17" fmla="*/ 249678 h 1070354"/>
              <a:gd name="connsiteX18" fmla="*/ 1325273 w 1715951"/>
              <a:gd name="connsiteY18" fmla="*/ 188886 h 1070354"/>
              <a:gd name="connsiteX19" fmla="*/ 1664692 w 1715951"/>
              <a:gd name="connsiteY19" fmla="*/ 188886 h 1070354"/>
              <a:gd name="connsiteX20" fmla="*/ 1715349 w 1715951"/>
              <a:gd name="connsiteY20" fmla="*/ 238267 h 1070354"/>
              <a:gd name="connsiteX21" fmla="*/ 1715349 w 1715951"/>
              <a:gd name="connsiteY21" fmla="*/ 1020974 h 1070354"/>
              <a:gd name="connsiteX22" fmla="*/ 1664692 w 1715951"/>
              <a:gd name="connsiteY22" fmla="*/ 1070354 h 1070354"/>
              <a:gd name="connsiteX23" fmla="*/ 1325273 w 1715951"/>
              <a:gd name="connsiteY23" fmla="*/ 1070354 h 1070354"/>
              <a:gd name="connsiteX24" fmla="*/ 1274615 w 1715951"/>
              <a:gd name="connsiteY24" fmla="*/ 1020974 h 1070354"/>
              <a:gd name="connsiteX25" fmla="*/ 1274615 w 1715951"/>
              <a:gd name="connsiteY25" fmla="*/ 238267 h 1070354"/>
              <a:gd name="connsiteX26" fmla="*/ 1325273 w 1715951"/>
              <a:gd name="connsiteY26" fmla="*/ 188886 h 1070354"/>
              <a:gd name="connsiteX27" fmla="*/ 1282512 w 1715951"/>
              <a:gd name="connsiteY27" fmla="*/ 125596 h 1070354"/>
              <a:gd name="connsiteX28" fmla="*/ 1707452 w 1715951"/>
              <a:gd name="connsiteY28" fmla="*/ 125596 h 1070354"/>
              <a:gd name="connsiteX29" fmla="*/ 1707452 w 1715951"/>
              <a:gd name="connsiteY29" fmla="*/ 168090 h 1070354"/>
              <a:gd name="connsiteX30" fmla="*/ 1282512 w 1715951"/>
              <a:gd name="connsiteY30" fmla="*/ 168090 h 1070354"/>
              <a:gd name="connsiteX31" fmla="*/ 52006 w 1715951"/>
              <a:gd name="connsiteY31" fmla="*/ 99669 h 1070354"/>
              <a:gd name="connsiteX32" fmla="*/ 52006 w 1715951"/>
              <a:gd name="connsiteY32" fmla="*/ 800419 h 1070354"/>
              <a:gd name="connsiteX33" fmla="*/ 1174816 w 1715951"/>
              <a:gd name="connsiteY33" fmla="*/ 800419 h 1070354"/>
              <a:gd name="connsiteX34" fmla="*/ 1174816 w 1715951"/>
              <a:gd name="connsiteY34" fmla="*/ 99669 h 1070354"/>
              <a:gd name="connsiteX35" fmla="*/ 72507 w 1715951"/>
              <a:gd name="connsiteY35" fmla="*/ 37041 h 1070354"/>
              <a:gd name="connsiteX36" fmla="*/ 1154313 w 1715951"/>
              <a:gd name="connsiteY36" fmla="*/ 37041 h 1070354"/>
              <a:gd name="connsiteX37" fmla="*/ 1226820 w 1715951"/>
              <a:gd name="connsiteY37" fmla="*/ 115470 h 1070354"/>
              <a:gd name="connsiteX38" fmla="*/ 1226820 w 1715951"/>
              <a:gd name="connsiteY38" fmla="*/ 784617 h 1070354"/>
              <a:gd name="connsiteX39" fmla="*/ 1154313 w 1715951"/>
              <a:gd name="connsiteY39" fmla="*/ 863046 h 1070354"/>
              <a:gd name="connsiteX40" fmla="*/ 724898 w 1715951"/>
              <a:gd name="connsiteY40" fmla="*/ 863046 h 1070354"/>
              <a:gd name="connsiteX41" fmla="*/ 724898 w 1715951"/>
              <a:gd name="connsiteY41" fmla="*/ 1032136 h 1070354"/>
              <a:gd name="connsiteX42" fmla="*/ 883410 w 1715951"/>
              <a:gd name="connsiteY42" fmla="*/ 1042799 h 1070354"/>
              <a:gd name="connsiteX43" fmla="*/ 883410 w 1715951"/>
              <a:gd name="connsiteY43" fmla="*/ 1070354 h 1070354"/>
              <a:gd name="connsiteX44" fmla="*/ 343410 w 1715951"/>
              <a:gd name="connsiteY44" fmla="*/ 1070354 h 1070354"/>
              <a:gd name="connsiteX45" fmla="*/ 343410 w 1715951"/>
              <a:gd name="connsiteY45" fmla="*/ 1042799 h 1070354"/>
              <a:gd name="connsiteX46" fmla="*/ 501922 w 1715951"/>
              <a:gd name="connsiteY46" fmla="*/ 1032136 h 1070354"/>
              <a:gd name="connsiteX47" fmla="*/ 501922 w 1715951"/>
              <a:gd name="connsiteY47" fmla="*/ 863046 h 1070354"/>
              <a:gd name="connsiteX48" fmla="*/ 72507 w 1715951"/>
              <a:gd name="connsiteY48" fmla="*/ 863046 h 1070354"/>
              <a:gd name="connsiteX49" fmla="*/ 0 w 1715951"/>
              <a:gd name="connsiteY49" fmla="*/ 784617 h 1070354"/>
              <a:gd name="connsiteX50" fmla="*/ 0 w 1715951"/>
              <a:gd name="connsiteY50" fmla="*/ 115470 h 1070354"/>
              <a:gd name="connsiteX51" fmla="*/ 72507 w 1715951"/>
              <a:gd name="connsiteY51" fmla="*/ 37041 h 1070354"/>
              <a:gd name="connsiteX52" fmla="*/ 1291481 w 1715951"/>
              <a:gd name="connsiteY52" fmla="*/ 0 h 1070354"/>
              <a:gd name="connsiteX53" fmla="*/ 1698484 w 1715951"/>
              <a:gd name="connsiteY53" fmla="*/ 0 h 1070354"/>
              <a:gd name="connsiteX54" fmla="*/ 1715951 w 1715951"/>
              <a:gd name="connsiteY54" fmla="*/ 17468 h 1070354"/>
              <a:gd name="connsiteX55" fmla="*/ 1715951 w 1715951"/>
              <a:gd name="connsiteY55" fmla="*/ 87333 h 1070354"/>
              <a:gd name="connsiteX56" fmla="*/ 1698484 w 1715951"/>
              <a:gd name="connsiteY56" fmla="*/ 104800 h 1070354"/>
              <a:gd name="connsiteX57" fmla="*/ 1291481 w 1715951"/>
              <a:gd name="connsiteY57" fmla="*/ 104800 h 1070354"/>
              <a:gd name="connsiteX58" fmla="*/ 1274013 w 1715951"/>
              <a:gd name="connsiteY58" fmla="*/ 87333 h 1070354"/>
              <a:gd name="connsiteX59" fmla="*/ 1274013 w 1715951"/>
              <a:gd name="connsiteY59" fmla="*/ 17468 h 1070354"/>
              <a:gd name="connsiteX60" fmla="*/ 1291481 w 1715951"/>
              <a:gd name="connsiteY60" fmla="*/ 0 h 1070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715951" h="1070354">
                <a:moveTo>
                  <a:pt x="1494982" y="558744"/>
                </a:moveTo>
                <a:cubicBezTo>
                  <a:pt x="1452501" y="558744"/>
                  <a:pt x="1418063" y="593182"/>
                  <a:pt x="1418063" y="635663"/>
                </a:cubicBezTo>
                <a:cubicBezTo>
                  <a:pt x="1418063" y="678144"/>
                  <a:pt x="1452501" y="712582"/>
                  <a:pt x="1494982" y="712582"/>
                </a:cubicBezTo>
                <a:cubicBezTo>
                  <a:pt x="1537464" y="712582"/>
                  <a:pt x="1571901" y="678144"/>
                  <a:pt x="1571901" y="635663"/>
                </a:cubicBezTo>
                <a:cubicBezTo>
                  <a:pt x="1571901" y="593182"/>
                  <a:pt x="1537464" y="558744"/>
                  <a:pt x="1494982" y="558744"/>
                </a:cubicBezTo>
                <a:close/>
                <a:moveTo>
                  <a:pt x="1494982" y="490204"/>
                </a:moveTo>
                <a:cubicBezTo>
                  <a:pt x="1571980" y="490204"/>
                  <a:pt x="1634398" y="552623"/>
                  <a:pt x="1634398" y="629620"/>
                </a:cubicBezTo>
                <a:cubicBezTo>
                  <a:pt x="1634398" y="706618"/>
                  <a:pt x="1571980" y="769036"/>
                  <a:pt x="1494982" y="769036"/>
                </a:cubicBezTo>
                <a:cubicBezTo>
                  <a:pt x="1417985" y="769036"/>
                  <a:pt x="1355566" y="706618"/>
                  <a:pt x="1355566" y="629620"/>
                </a:cubicBezTo>
                <a:cubicBezTo>
                  <a:pt x="1355566" y="552623"/>
                  <a:pt x="1417985" y="490204"/>
                  <a:pt x="1494982" y="490204"/>
                </a:cubicBezTo>
                <a:close/>
                <a:moveTo>
                  <a:pt x="1348681" y="249678"/>
                </a:moveTo>
                <a:cubicBezTo>
                  <a:pt x="1324562" y="249678"/>
                  <a:pt x="1305010" y="268736"/>
                  <a:pt x="1305010" y="292247"/>
                </a:cubicBezTo>
                <a:lnTo>
                  <a:pt x="1305010" y="966995"/>
                </a:lnTo>
                <a:cubicBezTo>
                  <a:pt x="1305010" y="990506"/>
                  <a:pt x="1324562" y="1009564"/>
                  <a:pt x="1348681" y="1009564"/>
                </a:cubicBezTo>
                <a:lnTo>
                  <a:pt x="1641283" y="1009564"/>
                </a:lnTo>
                <a:cubicBezTo>
                  <a:pt x="1665402" y="1009564"/>
                  <a:pt x="1684954" y="990506"/>
                  <a:pt x="1684954" y="966995"/>
                </a:cubicBezTo>
                <a:lnTo>
                  <a:pt x="1684954" y="292247"/>
                </a:lnTo>
                <a:cubicBezTo>
                  <a:pt x="1684954" y="268736"/>
                  <a:pt x="1665402" y="249678"/>
                  <a:pt x="1641283" y="249678"/>
                </a:cubicBezTo>
                <a:close/>
                <a:moveTo>
                  <a:pt x="1325273" y="188886"/>
                </a:moveTo>
                <a:lnTo>
                  <a:pt x="1664692" y="188886"/>
                </a:lnTo>
                <a:cubicBezTo>
                  <a:pt x="1692669" y="188886"/>
                  <a:pt x="1715349" y="210994"/>
                  <a:pt x="1715349" y="238267"/>
                </a:cubicBezTo>
                <a:lnTo>
                  <a:pt x="1715349" y="1020974"/>
                </a:lnTo>
                <a:cubicBezTo>
                  <a:pt x="1715349" y="1048247"/>
                  <a:pt x="1692669" y="1070354"/>
                  <a:pt x="1664692" y="1070354"/>
                </a:cubicBezTo>
                <a:lnTo>
                  <a:pt x="1325273" y="1070354"/>
                </a:lnTo>
                <a:cubicBezTo>
                  <a:pt x="1297295" y="1070354"/>
                  <a:pt x="1274615" y="1048247"/>
                  <a:pt x="1274615" y="1020974"/>
                </a:cubicBezTo>
                <a:lnTo>
                  <a:pt x="1274615" y="238267"/>
                </a:lnTo>
                <a:cubicBezTo>
                  <a:pt x="1274615" y="210994"/>
                  <a:pt x="1297295" y="188886"/>
                  <a:pt x="1325273" y="188886"/>
                </a:cubicBezTo>
                <a:close/>
                <a:moveTo>
                  <a:pt x="1282512" y="125596"/>
                </a:moveTo>
                <a:lnTo>
                  <a:pt x="1707452" y="125596"/>
                </a:lnTo>
                <a:lnTo>
                  <a:pt x="1707452" y="168090"/>
                </a:lnTo>
                <a:lnTo>
                  <a:pt x="1282512" y="168090"/>
                </a:lnTo>
                <a:close/>
                <a:moveTo>
                  <a:pt x="52006" y="99669"/>
                </a:moveTo>
                <a:lnTo>
                  <a:pt x="52006" y="800419"/>
                </a:lnTo>
                <a:lnTo>
                  <a:pt x="1174816" y="800419"/>
                </a:lnTo>
                <a:lnTo>
                  <a:pt x="1174816" y="99669"/>
                </a:lnTo>
                <a:close/>
                <a:moveTo>
                  <a:pt x="72507" y="37041"/>
                </a:moveTo>
                <a:lnTo>
                  <a:pt x="1154313" y="37041"/>
                </a:lnTo>
                <a:cubicBezTo>
                  <a:pt x="1194357" y="37041"/>
                  <a:pt x="1226820" y="72155"/>
                  <a:pt x="1226820" y="115470"/>
                </a:cubicBezTo>
                <a:lnTo>
                  <a:pt x="1226820" y="784617"/>
                </a:lnTo>
                <a:cubicBezTo>
                  <a:pt x="1226820" y="827932"/>
                  <a:pt x="1194357" y="863046"/>
                  <a:pt x="1154313" y="863046"/>
                </a:cubicBezTo>
                <a:lnTo>
                  <a:pt x="724898" y="863046"/>
                </a:lnTo>
                <a:lnTo>
                  <a:pt x="724898" y="1032136"/>
                </a:lnTo>
                <a:lnTo>
                  <a:pt x="883410" y="1042799"/>
                </a:lnTo>
                <a:lnTo>
                  <a:pt x="883410" y="1070354"/>
                </a:lnTo>
                <a:lnTo>
                  <a:pt x="343410" y="1070354"/>
                </a:lnTo>
                <a:lnTo>
                  <a:pt x="343410" y="1042799"/>
                </a:lnTo>
                <a:lnTo>
                  <a:pt x="501922" y="1032136"/>
                </a:lnTo>
                <a:lnTo>
                  <a:pt x="501922" y="863046"/>
                </a:lnTo>
                <a:lnTo>
                  <a:pt x="72507" y="863046"/>
                </a:lnTo>
                <a:cubicBezTo>
                  <a:pt x="32463" y="863046"/>
                  <a:pt x="0" y="827932"/>
                  <a:pt x="0" y="784617"/>
                </a:cubicBezTo>
                <a:lnTo>
                  <a:pt x="0" y="115470"/>
                </a:lnTo>
                <a:cubicBezTo>
                  <a:pt x="0" y="72155"/>
                  <a:pt x="32463" y="37041"/>
                  <a:pt x="72507" y="37041"/>
                </a:cubicBezTo>
                <a:close/>
                <a:moveTo>
                  <a:pt x="1291481" y="0"/>
                </a:moveTo>
                <a:lnTo>
                  <a:pt x="1698484" y="0"/>
                </a:lnTo>
                <a:cubicBezTo>
                  <a:pt x="1708131" y="0"/>
                  <a:pt x="1715951" y="7820"/>
                  <a:pt x="1715951" y="17468"/>
                </a:cubicBezTo>
                <a:lnTo>
                  <a:pt x="1715951" y="87333"/>
                </a:lnTo>
                <a:cubicBezTo>
                  <a:pt x="1715951" y="96980"/>
                  <a:pt x="1708131" y="104800"/>
                  <a:pt x="1698484" y="104800"/>
                </a:cubicBezTo>
                <a:lnTo>
                  <a:pt x="1291481" y="104800"/>
                </a:lnTo>
                <a:cubicBezTo>
                  <a:pt x="1281833" y="104800"/>
                  <a:pt x="1274013" y="96980"/>
                  <a:pt x="1274013" y="87333"/>
                </a:cubicBezTo>
                <a:lnTo>
                  <a:pt x="1274013" y="17468"/>
                </a:lnTo>
                <a:cubicBezTo>
                  <a:pt x="1274013" y="7820"/>
                  <a:pt x="1281833" y="0"/>
                  <a:pt x="12914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8"/>
          <p:cNvSpPr>
            <a:spLocks noChangeArrowheads="1"/>
          </p:cNvSpPr>
          <p:nvPr/>
        </p:nvSpPr>
        <p:spPr bwMode="auto">
          <a:xfrm>
            <a:off x="7321550" y="1540271"/>
            <a:ext cx="2438400" cy="2297113"/>
          </a:xfrm>
          <a:prstGeom prst="rect">
            <a:avLst/>
          </a:prstGeom>
          <a:solidFill>
            <a:srgbClr val="404040"/>
          </a:solidFill>
          <a:ln>
            <a:noFill/>
          </a:ln>
        </p:spPr>
        <p:txBody>
          <a:bodyPr vert="horz" wrap="square" lIns="91440" tIns="45720" rIns="91440" bIns="45720" numCol="1" anchor="t" anchorCtr="0" compatLnSpc="1"/>
          <a:lstStyle/>
          <a:p>
            <a:endParaRPr lang="zh-CN" altLang="en-US"/>
          </a:p>
        </p:txBody>
      </p:sp>
      <p:sp>
        <p:nvSpPr>
          <p:cNvPr id="9" name="任意多边形 8"/>
          <p:cNvSpPr/>
          <p:nvPr/>
        </p:nvSpPr>
        <p:spPr>
          <a:xfrm>
            <a:off x="7992651" y="2056159"/>
            <a:ext cx="1096198" cy="1265337"/>
          </a:xfrm>
          <a:custGeom>
            <a:avLst/>
            <a:gdLst>
              <a:gd name="connsiteX0" fmla="*/ 548099 w 1096198"/>
              <a:gd name="connsiteY0" fmla="*/ 751268 h 1265337"/>
              <a:gd name="connsiteX1" fmla="*/ 648925 w 1096198"/>
              <a:gd name="connsiteY1" fmla="*/ 896951 h 1265337"/>
              <a:gd name="connsiteX2" fmla="*/ 548099 w 1096198"/>
              <a:gd name="connsiteY2" fmla="*/ 1042633 h 1265337"/>
              <a:gd name="connsiteX3" fmla="*/ 447273 w 1096198"/>
              <a:gd name="connsiteY3" fmla="*/ 896951 h 1265337"/>
              <a:gd name="connsiteX4" fmla="*/ 548099 w 1096198"/>
              <a:gd name="connsiteY4" fmla="*/ 751268 h 1265337"/>
              <a:gd name="connsiteX5" fmla="*/ 548099 w 1096198"/>
              <a:gd name="connsiteY5" fmla="*/ 668474 h 1265337"/>
              <a:gd name="connsiteX6" fmla="*/ 389972 w 1096198"/>
              <a:gd name="connsiteY6" fmla="*/ 896951 h 1265337"/>
              <a:gd name="connsiteX7" fmla="*/ 548099 w 1096198"/>
              <a:gd name="connsiteY7" fmla="*/ 1125427 h 1265337"/>
              <a:gd name="connsiteX8" fmla="*/ 706226 w 1096198"/>
              <a:gd name="connsiteY8" fmla="*/ 896951 h 1265337"/>
              <a:gd name="connsiteX9" fmla="*/ 548099 w 1096198"/>
              <a:gd name="connsiteY9" fmla="*/ 668474 h 1265337"/>
              <a:gd name="connsiteX10" fmla="*/ 548099 w 1096198"/>
              <a:gd name="connsiteY10" fmla="*/ 91919 h 1265337"/>
              <a:gd name="connsiteX11" fmla="*/ 338062 w 1096198"/>
              <a:gd name="connsiteY11" fmla="*/ 303828 h 1265337"/>
              <a:gd name="connsiteX12" fmla="*/ 338062 w 1096198"/>
              <a:gd name="connsiteY12" fmla="*/ 528565 h 1265337"/>
              <a:gd name="connsiteX13" fmla="*/ 758137 w 1096198"/>
              <a:gd name="connsiteY13" fmla="*/ 528565 h 1265337"/>
              <a:gd name="connsiteX14" fmla="*/ 758137 w 1096198"/>
              <a:gd name="connsiteY14" fmla="*/ 303828 h 1265337"/>
              <a:gd name="connsiteX15" fmla="*/ 548099 w 1096198"/>
              <a:gd name="connsiteY15" fmla="*/ 91919 h 1265337"/>
              <a:gd name="connsiteX16" fmla="*/ 548099 w 1096198"/>
              <a:gd name="connsiteY16" fmla="*/ 0 h 1265337"/>
              <a:gd name="connsiteX17" fmla="*/ 836784 w 1096198"/>
              <a:gd name="connsiteY17" fmla="*/ 291256 h 1265337"/>
              <a:gd name="connsiteX18" fmla="*/ 836784 w 1096198"/>
              <a:gd name="connsiteY18" fmla="*/ 528565 h 1265337"/>
              <a:gd name="connsiteX19" fmla="*/ 1096198 w 1096198"/>
              <a:gd name="connsiteY19" fmla="*/ 528565 h 1265337"/>
              <a:gd name="connsiteX20" fmla="*/ 1096198 w 1096198"/>
              <a:gd name="connsiteY20" fmla="*/ 1265337 h 1265337"/>
              <a:gd name="connsiteX21" fmla="*/ 0 w 1096198"/>
              <a:gd name="connsiteY21" fmla="*/ 1265337 h 1265337"/>
              <a:gd name="connsiteX22" fmla="*/ 0 w 1096198"/>
              <a:gd name="connsiteY22" fmla="*/ 528565 h 1265337"/>
              <a:gd name="connsiteX23" fmla="*/ 259414 w 1096198"/>
              <a:gd name="connsiteY23" fmla="*/ 528565 h 1265337"/>
              <a:gd name="connsiteX24" fmla="*/ 259414 w 1096198"/>
              <a:gd name="connsiteY24" fmla="*/ 291256 h 1265337"/>
              <a:gd name="connsiteX25" fmla="*/ 548099 w 1096198"/>
              <a:gd name="connsiteY25" fmla="*/ 0 h 126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96198" h="1265337">
                <a:moveTo>
                  <a:pt x="548099" y="751268"/>
                </a:moveTo>
                <a:cubicBezTo>
                  <a:pt x="603783" y="751268"/>
                  <a:pt x="648925" y="816493"/>
                  <a:pt x="648925" y="896951"/>
                </a:cubicBezTo>
                <a:cubicBezTo>
                  <a:pt x="648925" y="977409"/>
                  <a:pt x="603783" y="1042633"/>
                  <a:pt x="548099" y="1042633"/>
                </a:cubicBezTo>
                <a:cubicBezTo>
                  <a:pt x="492415" y="1042633"/>
                  <a:pt x="447273" y="977409"/>
                  <a:pt x="447273" y="896951"/>
                </a:cubicBezTo>
                <a:cubicBezTo>
                  <a:pt x="447273" y="816493"/>
                  <a:pt x="492415" y="751268"/>
                  <a:pt x="548099" y="751268"/>
                </a:cubicBezTo>
                <a:close/>
                <a:moveTo>
                  <a:pt x="548099" y="668474"/>
                </a:moveTo>
                <a:cubicBezTo>
                  <a:pt x="460768" y="668474"/>
                  <a:pt x="389972" y="770766"/>
                  <a:pt x="389972" y="896951"/>
                </a:cubicBezTo>
                <a:cubicBezTo>
                  <a:pt x="389972" y="1023135"/>
                  <a:pt x="460768" y="1125427"/>
                  <a:pt x="548099" y="1125427"/>
                </a:cubicBezTo>
                <a:cubicBezTo>
                  <a:pt x="635430" y="1125427"/>
                  <a:pt x="706226" y="1023135"/>
                  <a:pt x="706226" y="896951"/>
                </a:cubicBezTo>
                <a:cubicBezTo>
                  <a:pt x="706226" y="770766"/>
                  <a:pt x="635430" y="668474"/>
                  <a:pt x="548099" y="668474"/>
                </a:cubicBezTo>
                <a:close/>
                <a:moveTo>
                  <a:pt x="548099" y="91919"/>
                </a:moveTo>
                <a:cubicBezTo>
                  <a:pt x="432099" y="91919"/>
                  <a:pt x="338062" y="186794"/>
                  <a:pt x="338062" y="303828"/>
                </a:cubicBezTo>
                <a:lnTo>
                  <a:pt x="338062" y="528565"/>
                </a:lnTo>
                <a:lnTo>
                  <a:pt x="758137" y="528565"/>
                </a:lnTo>
                <a:lnTo>
                  <a:pt x="758137" y="303828"/>
                </a:lnTo>
                <a:cubicBezTo>
                  <a:pt x="758137" y="186794"/>
                  <a:pt x="664100" y="91919"/>
                  <a:pt x="548099" y="91919"/>
                </a:cubicBezTo>
                <a:close/>
                <a:moveTo>
                  <a:pt x="548099" y="0"/>
                </a:moveTo>
                <a:cubicBezTo>
                  <a:pt x="707536" y="0"/>
                  <a:pt x="836784" y="130400"/>
                  <a:pt x="836784" y="291256"/>
                </a:cubicBezTo>
                <a:lnTo>
                  <a:pt x="836784" y="528565"/>
                </a:lnTo>
                <a:lnTo>
                  <a:pt x="1096198" y="528565"/>
                </a:lnTo>
                <a:lnTo>
                  <a:pt x="1096198" y="1265337"/>
                </a:lnTo>
                <a:lnTo>
                  <a:pt x="0" y="1265337"/>
                </a:lnTo>
                <a:lnTo>
                  <a:pt x="0" y="528565"/>
                </a:lnTo>
                <a:lnTo>
                  <a:pt x="259414" y="528565"/>
                </a:lnTo>
                <a:lnTo>
                  <a:pt x="259414" y="291256"/>
                </a:lnTo>
                <a:cubicBezTo>
                  <a:pt x="259414" y="130400"/>
                  <a:pt x="388663" y="0"/>
                  <a:pt x="54809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7"/>
          <p:cNvSpPr>
            <a:spLocks noChangeArrowheads="1"/>
          </p:cNvSpPr>
          <p:nvPr/>
        </p:nvSpPr>
        <p:spPr bwMode="auto">
          <a:xfrm>
            <a:off x="4883150" y="1540271"/>
            <a:ext cx="2438400" cy="2297113"/>
          </a:xfrm>
          <a:prstGeom prst="rect">
            <a:avLst/>
          </a:prstGeom>
          <a:solidFill>
            <a:srgbClr val="EF5350"/>
          </a:solidFill>
          <a:ln>
            <a:noFill/>
          </a:ln>
        </p:spPr>
        <p:txBody>
          <a:bodyPr vert="horz" wrap="square" lIns="91440" tIns="45720" rIns="91440" bIns="45720" numCol="1" anchor="t" anchorCtr="0" compatLnSpc="1"/>
          <a:lstStyle/>
          <a:p>
            <a:endParaRPr lang="zh-CN" altLang="en-US"/>
          </a:p>
        </p:txBody>
      </p:sp>
      <p:sp>
        <p:nvSpPr>
          <p:cNvPr id="11" name="任意多边形 10"/>
          <p:cNvSpPr/>
          <p:nvPr/>
        </p:nvSpPr>
        <p:spPr bwMode="auto">
          <a:xfrm>
            <a:off x="5534842" y="2118762"/>
            <a:ext cx="1135016" cy="1140130"/>
          </a:xfrm>
          <a:custGeom>
            <a:avLst/>
            <a:gdLst>
              <a:gd name="connsiteX0" fmla="*/ 0 w 689046"/>
              <a:gd name="connsiteY0" fmla="*/ 120650 h 692150"/>
              <a:gd name="connsiteX1" fmla="*/ 461963 w 689046"/>
              <a:gd name="connsiteY1" fmla="*/ 120650 h 692150"/>
              <a:gd name="connsiteX2" fmla="*/ 454026 w 689046"/>
              <a:gd name="connsiteY2" fmla="*/ 128588 h 692150"/>
              <a:gd name="connsiteX3" fmla="*/ 366713 w 689046"/>
              <a:gd name="connsiteY3" fmla="*/ 214313 h 692150"/>
              <a:gd name="connsiteX4" fmla="*/ 217487 w 689046"/>
              <a:gd name="connsiteY4" fmla="*/ 365125 h 692150"/>
              <a:gd name="connsiteX5" fmla="*/ 209550 w 689046"/>
              <a:gd name="connsiteY5" fmla="*/ 373063 h 692150"/>
              <a:gd name="connsiteX6" fmla="*/ 209550 w 689046"/>
              <a:gd name="connsiteY6" fmla="*/ 387350 h 692150"/>
              <a:gd name="connsiteX7" fmla="*/ 209550 w 689046"/>
              <a:gd name="connsiteY7" fmla="*/ 450850 h 692150"/>
              <a:gd name="connsiteX8" fmla="*/ 209550 w 689046"/>
              <a:gd name="connsiteY8" fmla="*/ 481013 h 692150"/>
              <a:gd name="connsiteX9" fmla="*/ 239713 w 689046"/>
              <a:gd name="connsiteY9" fmla="*/ 481013 h 692150"/>
              <a:gd name="connsiteX10" fmla="*/ 300038 w 689046"/>
              <a:gd name="connsiteY10" fmla="*/ 481013 h 692150"/>
              <a:gd name="connsiteX11" fmla="*/ 311151 w 689046"/>
              <a:gd name="connsiteY11" fmla="*/ 481013 h 692150"/>
              <a:gd name="connsiteX12" fmla="*/ 322263 w 689046"/>
              <a:gd name="connsiteY12" fmla="*/ 474663 h 692150"/>
              <a:gd name="connsiteX13" fmla="*/ 393701 w 689046"/>
              <a:gd name="connsiteY13" fmla="*/ 398463 h 692150"/>
              <a:gd name="connsiteX14" fmla="*/ 558801 w 689046"/>
              <a:gd name="connsiteY14" fmla="*/ 233363 h 692150"/>
              <a:gd name="connsiteX15" fmla="*/ 561976 w 689046"/>
              <a:gd name="connsiteY15" fmla="*/ 233363 h 692150"/>
              <a:gd name="connsiteX16" fmla="*/ 569913 w 689046"/>
              <a:gd name="connsiteY16" fmla="*/ 225425 h 692150"/>
              <a:gd name="connsiteX17" fmla="*/ 569913 w 689046"/>
              <a:gd name="connsiteY17" fmla="*/ 692150 h 692150"/>
              <a:gd name="connsiteX18" fmla="*/ 0 w 689046"/>
              <a:gd name="connsiteY18" fmla="*/ 692150 h 692150"/>
              <a:gd name="connsiteX19" fmla="*/ 641205 w 689046"/>
              <a:gd name="connsiteY19" fmla="*/ 0 h 692150"/>
              <a:gd name="connsiteX20" fmla="*/ 674976 w 689046"/>
              <a:gd name="connsiteY20" fmla="*/ 11271 h 692150"/>
              <a:gd name="connsiteX21" fmla="*/ 674976 w 689046"/>
              <a:gd name="connsiteY21" fmla="*/ 75142 h 692150"/>
              <a:gd name="connsiteX22" fmla="*/ 547399 w 689046"/>
              <a:gd name="connsiteY22" fmla="*/ 202883 h 692150"/>
              <a:gd name="connsiteX23" fmla="*/ 539894 w 689046"/>
              <a:gd name="connsiteY23" fmla="*/ 210397 h 692150"/>
              <a:gd name="connsiteX24" fmla="*/ 539894 w 689046"/>
              <a:gd name="connsiteY24" fmla="*/ 214154 h 692150"/>
              <a:gd name="connsiteX25" fmla="*/ 374794 w 689046"/>
              <a:gd name="connsiteY25" fmla="*/ 375708 h 692150"/>
              <a:gd name="connsiteX26" fmla="*/ 299749 w 689046"/>
              <a:gd name="connsiteY26" fmla="*/ 450850 h 692150"/>
              <a:gd name="connsiteX27" fmla="*/ 239712 w 689046"/>
              <a:gd name="connsiteY27" fmla="*/ 450850 h 692150"/>
              <a:gd name="connsiteX28" fmla="*/ 239712 w 689046"/>
              <a:gd name="connsiteY28" fmla="*/ 386980 h 692150"/>
              <a:gd name="connsiteX29" fmla="*/ 386051 w 689046"/>
              <a:gd name="connsiteY29" fmla="*/ 236696 h 692150"/>
              <a:gd name="connsiteX30" fmla="*/ 472353 w 689046"/>
              <a:gd name="connsiteY30" fmla="*/ 150283 h 692150"/>
              <a:gd name="connsiteX31" fmla="*/ 487362 w 689046"/>
              <a:gd name="connsiteY31" fmla="*/ 135255 h 692150"/>
              <a:gd name="connsiteX32" fmla="*/ 502371 w 689046"/>
              <a:gd name="connsiteY32" fmla="*/ 120227 h 692150"/>
              <a:gd name="connsiteX33" fmla="*/ 611187 w 689046"/>
              <a:gd name="connsiteY33" fmla="*/ 11271 h 692150"/>
              <a:gd name="connsiteX34" fmla="*/ 641205 w 689046"/>
              <a:gd name="connsiteY34" fmla="*/ 0 h 69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89046" h="692150">
                <a:moveTo>
                  <a:pt x="0" y="120650"/>
                </a:moveTo>
                <a:lnTo>
                  <a:pt x="461963" y="120650"/>
                </a:lnTo>
                <a:lnTo>
                  <a:pt x="454026" y="128588"/>
                </a:lnTo>
                <a:lnTo>
                  <a:pt x="366713" y="214313"/>
                </a:lnTo>
                <a:lnTo>
                  <a:pt x="217487" y="365125"/>
                </a:lnTo>
                <a:lnTo>
                  <a:pt x="209550" y="373063"/>
                </a:lnTo>
                <a:lnTo>
                  <a:pt x="209550" y="387350"/>
                </a:lnTo>
                <a:lnTo>
                  <a:pt x="209550" y="450850"/>
                </a:lnTo>
                <a:lnTo>
                  <a:pt x="209550" y="481013"/>
                </a:lnTo>
                <a:lnTo>
                  <a:pt x="239713" y="481013"/>
                </a:lnTo>
                <a:lnTo>
                  <a:pt x="300038" y="481013"/>
                </a:lnTo>
                <a:lnTo>
                  <a:pt x="311151" y="481013"/>
                </a:lnTo>
                <a:lnTo>
                  <a:pt x="322263" y="474663"/>
                </a:lnTo>
                <a:lnTo>
                  <a:pt x="393701" y="398463"/>
                </a:lnTo>
                <a:lnTo>
                  <a:pt x="558801" y="233363"/>
                </a:lnTo>
                <a:lnTo>
                  <a:pt x="561976" y="233363"/>
                </a:lnTo>
                <a:lnTo>
                  <a:pt x="569913" y="225425"/>
                </a:lnTo>
                <a:lnTo>
                  <a:pt x="569913" y="692150"/>
                </a:lnTo>
                <a:lnTo>
                  <a:pt x="0" y="692150"/>
                </a:lnTo>
                <a:close/>
                <a:moveTo>
                  <a:pt x="641205" y="0"/>
                </a:moveTo>
                <a:cubicBezTo>
                  <a:pt x="652462" y="0"/>
                  <a:pt x="663719" y="3757"/>
                  <a:pt x="674976" y="11271"/>
                </a:cubicBezTo>
                <a:cubicBezTo>
                  <a:pt x="693737" y="30057"/>
                  <a:pt x="693737" y="60113"/>
                  <a:pt x="674976" y="75142"/>
                </a:cubicBezTo>
                <a:cubicBezTo>
                  <a:pt x="674976" y="75142"/>
                  <a:pt x="674976" y="75142"/>
                  <a:pt x="547399" y="202883"/>
                </a:cubicBezTo>
                <a:cubicBezTo>
                  <a:pt x="547399" y="202883"/>
                  <a:pt x="547399" y="202883"/>
                  <a:pt x="539894" y="210397"/>
                </a:cubicBezTo>
                <a:cubicBezTo>
                  <a:pt x="539894" y="210397"/>
                  <a:pt x="539894" y="210397"/>
                  <a:pt x="539894" y="214154"/>
                </a:cubicBezTo>
                <a:cubicBezTo>
                  <a:pt x="539894" y="214154"/>
                  <a:pt x="539894" y="214154"/>
                  <a:pt x="374794" y="375708"/>
                </a:cubicBezTo>
                <a:cubicBezTo>
                  <a:pt x="374794" y="375708"/>
                  <a:pt x="374794" y="375708"/>
                  <a:pt x="299749" y="450850"/>
                </a:cubicBezTo>
                <a:cubicBezTo>
                  <a:pt x="299749" y="450850"/>
                  <a:pt x="299749" y="450850"/>
                  <a:pt x="239712" y="450850"/>
                </a:cubicBezTo>
                <a:cubicBezTo>
                  <a:pt x="239712" y="450850"/>
                  <a:pt x="239712" y="450850"/>
                  <a:pt x="239712" y="386980"/>
                </a:cubicBezTo>
                <a:cubicBezTo>
                  <a:pt x="239712" y="386980"/>
                  <a:pt x="239712" y="386980"/>
                  <a:pt x="386051" y="236696"/>
                </a:cubicBezTo>
                <a:cubicBezTo>
                  <a:pt x="386051" y="236696"/>
                  <a:pt x="386051" y="236696"/>
                  <a:pt x="472353" y="150283"/>
                </a:cubicBezTo>
                <a:cubicBezTo>
                  <a:pt x="472353" y="150283"/>
                  <a:pt x="472353" y="150283"/>
                  <a:pt x="487362" y="135255"/>
                </a:cubicBezTo>
                <a:cubicBezTo>
                  <a:pt x="487362" y="135255"/>
                  <a:pt x="487362" y="135255"/>
                  <a:pt x="502371" y="120227"/>
                </a:cubicBezTo>
                <a:cubicBezTo>
                  <a:pt x="502371" y="120227"/>
                  <a:pt x="502371" y="120227"/>
                  <a:pt x="611187" y="11271"/>
                </a:cubicBezTo>
                <a:cubicBezTo>
                  <a:pt x="618692" y="3757"/>
                  <a:pt x="629949" y="0"/>
                  <a:pt x="641205"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sp>
        <p:nvSpPr>
          <p:cNvPr id="12" name="Rectangle 6"/>
          <p:cNvSpPr>
            <a:spLocks noChangeArrowheads="1"/>
          </p:cNvSpPr>
          <p:nvPr/>
        </p:nvSpPr>
        <p:spPr bwMode="auto">
          <a:xfrm>
            <a:off x="2444750" y="1538683"/>
            <a:ext cx="2438400" cy="2298700"/>
          </a:xfrm>
          <a:prstGeom prst="rect">
            <a:avLst/>
          </a:prstGeom>
          <a:solidFill>
            <a:srgbClr val="404040"/>
          </a:solidFill>
          <a:ln>
            <a:noFill/>
          </a:ln>
        </p:spPr>
        <p:txBody>
          <a:bodyPr vert="horz" wrap="square" lIns="91440" tIns="45720" rIns="91440" bIns="45720" numCol="1" anchor="t" anchorCtr="0" compatLnSpc="1"/>
          <a:lstStyle/>
          <a:p>
            <a:endParaRPr lang="zh-CN" altLang="en-US"/>
          </a:p>
        </p:txBody>
      </p:sp>
      <p:sp>
        <p:nvSpPr>
          <p:cNvPr id="13" name="任意多边形 12"/>
          <p:cNvSpPr/>
          <p:nvPr/>
        </p:nvSpPr>
        <p:spPr bwMode="auto">
          <a:xfrm>
            <a:off x="2981736" y="2258047"/>
            <a:ext cx="1364428" cy="859972"/>
          </a:xfrm>
          <a:custGeom>
            <a:avLst/>
            <a:gdLst>
              <a:gd name="connsiteX0" fmla="*/ 568208 w 1364428"/>
              <a:gd name="connsiteY0" fmla="*/ 174206 h 859972"/>
              <a:gd name="connsiteX1" fmla="*/ 796220 w 1364428"/>
              <a:gd name="connsiteY1" fmla="*/ 174206 h 859972"/>
              <a:gd name="connsiteX2" fmla="*/ 796220 w 1364428"/>
              <a:gd name="connsiteY2" fmla="*/ 573866 h 859972"/>
              <a:gd name="connsiteX3" fmla="*/ 910226 w 1364428"/>
              <a:gd name="connsiteY3" fmla="*/ 573866 h 859972"/>
              <a:gd name="connsiteX4" fmla="*/ 682214 w 1364428"/>
              <a:gd name="connsiteY4" fmla="*/ 801878 h 859972"/>
              <a:gd name="connsiteX5" fmla="*/ 454202 w 1364428"/>
              <a:gd name="connsiteY5" fmla="*/ 573866 h 859972"/>
              <a:gd name="connsiteX6" fmla="*/ 568208 w 1364428"/>
              <a:gd name="connsiteY6" fmla="*/ 573866 h 859972"/>
              <a:gd name="connsiteX7" fmla="*/ 757071 w 1364428"/>
              <a:gd name="connsiteY7" fmla="*/ 67053 h 859972"/>
              <a:gd name="connsiteX8" fmla="*/ 477605 w 1364428"/>
              <a:gd name="connsiteY8" fmla="*/ 242029 h 859972"/>
              <a:gd name="connsiteX9" fmla="*/ 402748 w 1364428"/>
              <a:gd name="connsiteY9" fmla="*/ 222031 h 859972"/>
              <a:gd name="connsiteX10" fmla="*/ 248044 w 1364428"/>
              <a:gd name="connsiteY10" fmla="*/ 357012 h 859972"/>
              <a:gd name="connsiteX11" fmla="*/ 83359 w 1364428"/>
              <a:gd name="connsiteY11" fmla="*/ 581981 h 859972"/>
              <a:gd name="connsiteX12" fmla="*/ 322901 w 1364428"/>
              <a:gd name="connsiteY12" fmla="*/ 821947 h 859972"/>
              <a:gd name="connsiteX13" fmla="*/ 1066479 w 1364428"/>
              <a:gd name="connsiteY13" fmla="*/ 821947 h 859972"/>
              <a:gd name="connsiteX14" fmla="*/ 1281069 w 1364428"/>
              <a:gd name="connsiteY14" fmla="*/ 601978 h 859972"/>
              <a:gd name="connsiteX15" fmla="*/ 1066479 w 1364428"/>
              <a:gd name="connsiteY15" fmla="*/ 382009 h 859972"/>
              <a:gd name="connsiteX16" fmla="*/ 1066479 w 1364428"/>
              <a:gd name="connsiteY16" fmla="*/ 377010 h 859972"/>
              <a:gd name="connsiteX17" fmla="*/ 757071 w 1364428"/>
              <a:gd name="connsiteY17" fmla="*/ 67053 h 859972"/>
              <a:gd name="connsiteX18" fmla="*/ 767491 w 1364428"/>
              <a:gd name="connsiteY18" fmla="*/ 0 h 859972"/>
              <a:gd name="connsiteX19" fmla="*/ 1119968 w 1364428"/>
              <a:gd name="connsiteY19" fmla="*/ 353101 h 859972"/>
              <a:gd name="connsiteX20" fmla="*/ 1119968 w 1364428"/>
              <a:gd name="connsiteY20" fmla="*/ 358796 h 859972"/>
              <a:gd name="connsiteX21" fmla="*/ 1364428 w 1364428"/>
              <a:gd name="connsiteY21" fmla="*/ 609384 h 859972"/>
              <a:gd name="connsiteX22" fmla="*/ 1119968 w 1364428"/>
              <a:gd name="connsiteY22" fmla="*/ 859972 h 859972"/>
              <a:gd name="connsiteX23" fmla="*/ 272886 w 1364428"/>
              <a:gd name="connsiteY23" fmla="*/ 859972 h 859972"/>
              <a:gd name="connsiteX24" fmla="*/ 0 w 1364428"/>
              <a:gd name="connsiteY24" fmla="*/ 586604 h 859972"/>
              <a:gd name="connsiteX25" fmla="*/ 187609 w 1364428"/>
              <a:gd name="connsiteY25" fmla="*/ 330321 h 859972"/>
              <a:gd name="connsiteX26" fmla="*/ 363847 w 1364428"/>
              <a:gd name="connsiteY26" fmla="*/ 176551 h 859972"/>
              <a:gd name="connsiteX27" fmla="*/ 449124 w 1364428"/>
              <a:gd name="connsiteY27" fmla="*/ 199331 h 859972"/>
              <a:gd name="connsiteX28" fmla="*/ 767491 w 1364428"/>
              <a:gd name="connsiteY28" fmla="*/ 0 h 859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4428" h="859972">
                <a:moveTo>
                  <a:pt x="568208" y="174206"/>
                </a:moveTo>
                <a:lnTo>
                  <a:pt x="796220" y="174206"/>
                </a:lnTo>
                <a:lnTo>
                  <a:pt x="796220" y="573866"/>
                </a:lnTo>
                <a:lnTo>
                  <a:pt x="910226" y="573866"/>
                </a:lnTo>
                <a:lnTo>
                  <a:pt x="682214" y="801878"/>
                </a:lnTo>
                <a:lnTo>
                  <a:pt x="454202" y="573866"/>
                </a:lnTo>
                <a:lnTo>
                  <a:pt x="568208" y="573866"/>
                </a:lnTo>
                <a:close/>
                <a:moveTo>
                  <a:pt x="757071" y="67053"/>
                </a:moveTo>
                <a:cubicBezTo>
                  <a:pt x="632309" y="67053"/>
                  <a:pt x="527510" y="137043"/>
                  <a:pt x="477605" y="242029"/>
                </a:cubicBezTo>
                <a:cubicBezTo>
                  <a:pt x="452653" y="232030"/>
                  <a:pt x="432691" y="222031"/>
                  <a:pt x="402748" y="222031"/>
                </a:cubicBezTo>
                <a:cubicBezTo>
                  <a:pt x="327891" y="222031"/>
                  <a:pt x="258025" y="282023"/>
                  <a:pt x="248044" y="357012"/>
                </a:cubicBezTo>
                <a:cubicBezTo>
                  <a:pt x="153225" y="392008"/>
                  <a:pt x="83359" y="476996"/>
                  <a:pt x="83359" y="581981"/>
                </a:cubicBezTo>
                <a:cubicBezTo>
                  <a:pt x="83359" y="716962"/>
                  <a:pt x="193149" y="821947"/>
                  <a:pt x="322901" y="821947"/>
                </a:cubicBezTo>
                <a:cubicBezTo>
                  <a:pt x="1066479" y="821947"/>
                  <a:pt x="1066479" y="821947"/>
                  <a:pt x="1066479" y="821947"/>
                </a:cubicBezTo>
                <a:cubicBezTo>
                  <a:pt x="1186250" y="821947"/>
                  <a:pt x="1281069" y="726960"/>
                  <a:pt x="1281069" y="601978"/>
                </a:cubicBezTo>
                <a:cubicBezTo>
                  <a:pt x="1281069" y="481995"/>
                  <a:pt x="1186250" y="387008"/>
                  <a:pt x="1066479" y="382009"/>
                </a:cubicBezTo>
                <a:cubicBezTo>
                  <a:pt x="1066479" y="382009"/>
                  <a:pt x="1066479" y="377010"/>
                  <a:pt x="1066479" y="377010"/>
                </a:cubicBezTo>
                <a:cubicBezTo>
                  <a:pt x="1066479" y="202034"/>
                  <a:pt x="926746" y="67053"/>
                  <a:pt x="757071" y="67053"/>
                </a:cubicBezTo>
                <a:close/>
                <a:moveTo>
                  <a:pt x="767491" y="0"/>
                </a:moveTo>
                <a:cubicBezTo>
                  <a:pt x="960785" y="0"/>
                  <a:pt x="1119968" y="153770"/>
                  <a:pt x="1119968" y="353101"/>
                </a:cubicBezTo>
                <a:cubicBezTo>
                  <a:pt x="1119968" y="353101"/>
                  <a:pt x="1119968" y="358796"/>
                  <a:pt x="1119968" y="358796"/>
                </a:cubicBezTo>
                <a:cubicBezTo>
                  <a:pt x="1256411" y="364492"/>
                  <a:pt x="1364428" y="472700"/>
                  <a:pt x="1364428" y="609384"/>
                </a:cubicBezTo>
                <a:cubicBezTo>
                  <a:pt x="1364428" y="751764"/>
                  <a:pt x="1256411" y="859972"/>
                  <a:pt x="1119968" y="859972"/>
                </a:cubicBezTo>
                <a:cubicBezTo>
                  <a:pt x="1119968" y="859972"/>
                  <a:pt x="1119968" y="859972"/>
                  <a:pt x="272886" y="859972"/>
                </a:cubicBezTo>
                <a:cubicBezTo>
                  <a:pt x="125073" y="859972"/>
                  <a:pt x="0" y="740373"/>
                  <a:pt x="0" y="586604"/>
                </a:cubicBezTo>
                <a:cubicBezTo>
                  <a:pt x="0" y="467005"/>
                  <a:pt x="79592" y="370187"/>
                  <a:pt x="187609" y="330321"/>
                </a:cubicBezTo>
                <a:cubicBezTo>
                  <a:pt x="198979" y="244893"/>
                  <a:pt x="278571" y="176551"/>
                  <a:pt x="363847" y="176551"/>
                </a:cubicBezTo>
                <a:cubicBezTo>
                  <a:pt x="397958" y="176551"/>
                  <a:pt x="420699" y="187941"/>
                  <a:pt x="449124" y="199331"/>
                </a:cubicBezTo>
                <a:cubicBezTo>
                  <a:pt x="505975" y="79733"/>
                  <a:pt x="625363" y="0"/>
                  <a:pt x="767491" y="0"/>
                </a:cubicBezTo>
                <a:close/>
              </a:path>
            </a:pathLst>
          </a:custGeom>
          <a:solidFill>
            <a:schemeClr val="bg1"/>
          </a:solidFill>
          <a:ln w="31750">
            <a:noFill/>
          </a:ln>
        </p:spPr>
        <p:txBody>
          <a:bodyPr vert="horz" wrap="square" lIns="91440" tIns="45720" rIns="91440" bIns="45720" numCol="1" anchor="t" anchorCtr="0" compatLnSpc="1">
            <a:noAutofit/>
          </a:bodyPr>
          <a:lstStyle/>
          <a:p>
            <a:endParaRPr lang="zh-CN" altLang="en-US"/>
          </a:p>
        </p:txBody>
      </p:sp>
      <p:sp>
        <p:nvSpPr>
          <p:cNvPr id="14" name="Rectangle 9"/>
          <p:cNvSpPr>
            <a:spLocks noChangeArrowheads="1"/>
          </p:cNvSpPr>
          <p:nvPr/>
        </p:nvSpPr>
        <p:spPr bwMode="auto">
          <a:xfrm>
            <a:off x="9759950" y="1540271"/>
            <a:ext cx="2438400" cy="2297113"/>
          </a:xfrm>
          <a:prstGeom prst="rect">
            <a:avLst/>
          </a:prstGeom>
          <a:solidFill>
            <a:srgbClr val="EF5350"/>
          </a:solidFill>
          <a:ln>
            <a:noFill/>
          </a:ln>
        </p:spPr>
        <p:txBody>
          <a:bodyPr vert="horz" wrap="square" lIns="91440" tIns="45720" rIns="91440" bIns="45720" numCol="1" anchor="t" anchorCtr="0" compatLnSpc="1"/>
          <a:lstStyle/>
          <a:p>
            <a:endParaRPr lang="zh-CN" altLang="en-US"/>
          </a:p>
        </p:txBody>
      </p:sp>
      <p:sp>
        <p:nvSpPr>
          <p:cNvPr id="15" name="任意多边形 14"/>
          <p:cNvSpPr/>
          <p:nvPr/>
        </p:nvSpPr>
        <p:spPr bwMode="auto">
          <a:xfrm>
            <a:off x="10361731" y="2293314"/>
            <a:ext cx="1234838" cy="791026"/>
          </a:xfrm>
          <a:custGeom>
            <a:avLst/>
            <a:gdLst>
              <a:gd name="connsiteX0" fmla="*/ 408449 w 1234838"/>
              <a:gd name="connsiteY0" fmla="*/ 428146 h 791026"/>
              <a:gd name="connsiteX1" fmla="*/ 544203 w 1234838"/>
              <a:gd name="connsiteY1" fmla="*/ 563457 h 791026"/>
              <a:gd name="connsiteX2" fmla="*/ 618250 w 1234838"/>
              <a:gd name="connsiteY2" fmla="*/ 594210 h 791026"/>
              <a:gd name="connsiteX3" fmla="*/ 698468 w 1234838"/>
              <a:gd name="connsiteY3" fmla="*/ 563457 h 791026"/>
              <a:gd name="connsiteX4" fmla="*/ 834222 w 1234838"/>
              <a:gd name="connsiteY4" fmla="*/ 428146 h 791026"/>
              <a:gd name="connsiteX5" fmla="*/ 1198289 w 1234838"/>
              <a:gd name="connsiteY5" fmla="*/ 791026 h 791026"/>
              <a:gd name="connsiteX6" fmla="*/ 44382 w 1234838"/>
              <a:gd name="connsiteY6" fmla="*/ 791026 h 791026"/>
              <a:gd name="connsiteX7" fmla="*/ 408449 w 1234838"/>
              <a:gd name="connsiteY7" fmla="*/ 428146 h 791026"/>
              <a:gd name="connsiteX8" fmla="*/ 1234838 w 1234838"/>
              <a:gd name="connsiteY8" fmla="*/ 18274 h 791026"/>
              <a:gd name="connsiteX9" fmla="*/ 1234838 w 1234838"/>
              <a:gd name="connsiteY9" fmla="*/ 762308 h 791026"/>
              <a:gd name="connsiteX10" fmla="*/ 871957 w 1234838"/>
              <a:gd name="connsiteY10" fmla="*/ 388986 h 791026"/>
              <a:gd name="connsiteX11" fmla="*/ 0 w 1234838"/>
              <a:gd name="connsiteY11" fmla="*/ 18274 h 791026"/>
              <a:gd name="connsiteX12" fmla="*/ 370712 w 1234838"/>
              <a:gd name="connsiteY12" fmla="*/ 388986 h 791026"/>
              <a:gd name="connsiteX13" fmla="*/ 0 w 1234838"/>
              <a:gd name="connsiteY13" fmla="*/ 762308 h 791026"/>
              <a:gd name="connsiteX14" fmla="*/ 54824 w 1234838"/>
              <a:gd name="connsiteY14" fmla="*/ 0 h 791026"/>
              <a:gd name="connsiteX15" fmla="*/ 1185236 w 1234838"/>
              <a:gd name="connsiteY15" fmla="*/ 0 h 791026"/>
              <a:gd name="connsiteX16" fmla="*/ 660181 w 1234838"/>
              <a:gd name="connsiteY16" fmla="*/ 526090 h 791026"/>
              <a:gd name="connsiteX17" fmla="*/ 579879 w 1234838"/>
              <a:gd name="connsiteY17" fmla="*/ 526090 h 791026"/>
              <a:gd name="connsiteX18" fmla="*/ 54824 w 1234838"/>
              <a:gd name="connsiteY18" fmla="*/ 0 h 79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34838" h="791026">
                <a:moveTo>
                  <a:pt x="408449" y="428146"/>
                </a:moveTo>
                <a:cubicBezTo>
                  <a:pt x="408449" y="428146"/>
                  <a:pt x="408449" y="428146"/>
                  <a:pt x="544203" y="563457"/>
                </a:cubicBezTo>
                <a:cubicBezTo>
                  <a:pt x="562715" y="581909"/>
                  <a:pt x="593568" y="594210"/>
                  <a:pt x="618250" y="594210"/>
                </a:cubicBezTo>
                <a:cubicBezTo>
                  <a:pt x="649103" y="594210"/>
                  <a:pt x="673786" y="581909"/>
                  <a:pt x="698468" y="563457"/>
                </a:cubicBezTo>
                <a:cubicBezTo>
                  <a:pt x="698468" y="563457"/>
                  <a:pt x="698468" y="563457"/>
                  <a:pt x="834222" y="428146"/>
                </a:cubicBezTo>
                <a:lnTo>
                  <a:pt x="1198289" y="791026"/>
                </a:lnTo>
                <a:cubicBezTo>
                  <a:pt x="1198289" y="791026"/>
                  <a:pt x="1198289" y="791026"/>
                  <a:pt x="44382" y="791026"/>
                </a:cubicBezTo>
                <a:cubicBezTo>
                  <a:pt x="44382" y="791026"/>
                  <a:pt x="44382" y="791026"/>
                  <a:pt x="408449" y="428146"/>
                </a:cubicBezTo>
                <a:close/>
                <a:moveTo>
                  <a:pt x="1234838" y="18274"/>
                </a:moveTo>
                <a:lnTo>
                  <a:pt x="1234838" y="762308"/>
                </a:lnTo>
                <a:lnTo>
                  <a:pt x="871957" y="388986"/>
                </a:lnTo>
                <a:close/>
                <a:moveTo>
                  <a:pt x="0" y="18274"/>
                </a:moveTo>
                <a:lnTo>
                  <a:pt x="370712" y="388986"/>
                </a:lnTo>
                <a:lnTo>
                  <a:pt x="0" y="762308"/>
                </a:lnTo>
                <a:close/>
                <a:moveTo>
                  <a:pt x="54824" y="0"/>
                </a:moveTo>
                <a:cubicBezTo>
                  <a:pt x="54824" y="0"/>
                  <a:pt x="54824" y="0"/>
                  <a:pt x="1185236" y="0"/>
                </a:cubicBezTo>
                <a:cubicBezTo>
                  <a:pt x="1185236" y="0"/>
                  <a:pt x="1185236" y="0"/>
                  <a:pt x="660181" y="526090"/>
                </a:cubicBezTo>
                <a:cubicBezTo>
                  <a:pt x="641650" y="550847"/>
                  <a:pt x="598410" y="550847"/>
                  <a:pt x="579879" y="526090"/>
                </a:cubicBezTo>
                <a:cubicBezTo>
                  <a:pt x="579879" y="526090"/>
                  <a:pt x="579879" y="526090"/>
                  <a:pt x="54824"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p>
        </p:txBody>
      </p:sp>
      <p:sp>
        <p:nvSpPr>
          <p:cNvPr id="16" name="文本框 15"/>
          <p:cNvSpPr txBox="1"/>
          <p:nvPr/>
        </p:nvSpPr>
        <p:spPr>
          <a:xfrm>
            <a:off x="147737" y="4541986"/>
            <a:ext cx="2140124" cy="1323439"/>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
        <p:nvSpPr>
          <p:cNvPr id="17" name="文本框 16"/>
          <p:cNvSpPr txBox="1"/>
          <p:nvPr/>
        </p:nvSpPr>
        <p:spPr>
          <a:xfrm>
            <a:off x="333021" y="4107624"/>
            <a:ext cx="1769556" cy="369332"/>
          </a:xfrm>
          <a:prstGeom prst="rect">
            <a:avLst/>
          </a:prstGeom>
          <a:noFill/>
        </p:spPr>
        <p:txBody>
          <a:bodyPr wrap="squar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18" name="文本框 17"/>
          <p:cNvSpPr txBox="1"/>
          <p:nvPr/>
        </p:nvSpPr>
        <p:spPr>
          <a:xfrm>
            <a:off x="2588688" y="4541986"/>
            <a:ext cx="2140124" cy="1323439"/>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
        <p:nvSpPr>
          <p:cNvPr id="19" name="文本框 18"/>
          <p:cNvSpPr txBox="1"/>
          <p:nvPr/>
        </p:nvSpPr>
        <p:spPr>
          <a:xfrm>
            <a:off x="2773972" y="4107624"/>
            <a:ext cx="1769556" cy="369332"/>
          </a:xfrm>
          <a:prstGeom prst="rect">
            <a:avLst/>
          </a:prstGeom>
          <a:noFill/>
        </p:spPr>
        <p:txBody>
          <a:bodyPr wrap="squar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20" name="文本框 19"/>
          <p:cNvSpPr txBox="1"/>
          <p:nvPr/>
        </p:nvSpPr>
        <p:spPr>
          <a:xfrm>
            <a:off x="5028821" y="4541986"/>
            <a:ext cx="2140124" cy="1323439"/>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
        <p:nvSpPr>
          <p:cNvPr id="21" name="文本框 20"/>
          <p:cNvSpPr txBox="1"/>
          <p:nvPr/>
        </p:nvSpPr>
        <p:spPr>
          <a:xfrm>
            <a:off x="5214105" y="4107624"/>
            <a:ext cx="1769556" cy="369332"/>
          </a:xfrm>
          <a:prstGeom prst="rect">
            <a:avLst/>
          </a:prstGeom>
          <a:noFill/>
        </p:spPr>
        <p:txBody>
          <a:bodyPr wrap="squar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22" name="文本框 21"/>
          <p:cNvSpPr txBox="1"/>
          <p:nvPr/>
        </p:nvSpPr>
        <p:spPr>
          <a:xfrm>
            <a:off x="7468954" y="4541986"/>
            <a:ext cx="2140124" cy="1323439"/>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
        <p:nvSpPr>
          <p:cNvPr id="23" name="文本框 22"/>
          <p:cNvSpPr txBox="1"/>
          <p:nvPr/>
        </p:nvSpPr>
        <p:spPr>
          <a:xfrm>
            <a:off x="7654238" y="4107624"/>
            <a:ext cx="1769556" cy="369332"/>
          </a:xfrm>
          <a:prstGeom prst="rect">
            <a:avLst/>
          </a:prstGeom>
          <a:noFill/>
        </p:spPr>
        <p:txBody>
          <a:bodyPr wrap="squar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24" name="文本框 23"/>
          <p:cNvSpPr txBox="1"/>
          <p:nvPr/>
        </p:nvSpPr>
        <p:spPr>
          <a:xfrm>
            <a:off x="9909088" y="4541986"/>
            <a:ext cx="2140124" cy="1323439"/>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a:p>
            <a:pPr algn="just"/>
            <a:endParaRPr lang="en-US" altLang="zh-CN" sz="1600" dirty="0" smtClean="0">
              <a:latin typeface="微软雅黑" panose="020B0503020204020204" pitchFamily="34" charset="-122"/>
              <a:ea typeface="微软雅黑" panose="020B0503020204020204" pitchFamily="34" charset="-122"/>
            </a:endParaRPr>
          </a:p>
        </p:txBody>
      </p:sp>
      <p:sp>
        <p:nvSpPr>
          <p:cNvPr id="25" name="文本框 24"/>
          <p:cNvSpPr txBox="1"/>
          <p:nvPr/>
        </p:nvSpPr>
        <p:spPr>
          <a:xfrm>
            <a:off x="10094372" y="4107624"/>
            <a:ext cx="1769556" cy="369332"/>
          </a:xfrm>
          <a:prstGeom prst="rect">
            <a:avLst/>
          </a:prstGeom>
          <a:noFill/>
        </p:spPr>
        <p:txBody>
          <a:bodyPr wrap="squar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点击添加标题</a:t>
            </a:r>
          </a:p>
        </p:txBody>
      </p:sp>
      <p:sp>
        <p:nvSpPr>
          <p:cNvPr id="26" name="文本框 25"/>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446307" y="4166424"/>
            <a:ext cx="2019471" cy="2019471"/>
          </a:xfrm>
          <a:prstGeom prst="roundRect">
            <a:avLst>
              <a:gd name="adj" fmla="val 9385"/>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3661844" y="4166423"/>
            <a:ext cx="2019471" cy="2019471"/>
          </a:xfrm>
          <a:prstGeom prst="roundRect">
            <a:avLst>
              <a:gd name="adj" fmla="val 9385"/>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5877382" y="4166423"/>
            <a:ext cx="2019471" cy="2019471"/>
          </a:xfrm>
          <a:prstGeom prst="roundRect">
            <a:avLst>
              <a:gd name="adj" fmla="val 9385"/>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8092919" y="4166422"/>
            <a:ext cx="2019471" cy="2019471"/>
          </a:xfrm>
          <a:prstGeom prst="roundRect">
            <a:avLst>
              <a:gd name="adj" fmla="val 9385"/>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197" y="1095213"/>
            <a:ext cx="3581726" cy="3507935"/>
          </a:xfrm>
          <a:prstGeom prst="rect">
            <a:avLst/>
          </a:prstGeom>
        </p:spPr>
      </p:pic>
      <p:grpSp>
        <p:nvGrpSpPr>
          <p:cNvPr id="9" name="组合 8"/>
          <p:cNvGrpSpPr/>
          <p:nvPr/>
        </p:nvGrpSpPr>
        <p:grpSpPr>
          <a:xfrm>
            <a:off x="1578802" y="4378521"/>
            <a:ext cx="1712863" cy="1901347"/>
            <a:chOff x="750057" y="4467574"/>
            <a:chExt cx="2163474" cy="2401542"/>
          </a:xfrm>
        </p:grpSpPr>
        <p:cxnSp>
          <p:nvCxnSpPr>
            <p:cNvPr id="10" name="直接连接符 9"/>
            <p:cNvCxnSpPr/>
            <p:nvPr/>
          </p:nvCxnSpPr>
          <p:spPr>
            <a:xfrm>
              <a:off x="788894" y="5020235"/>
              <a:ext cx="21156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750057" y="5119765"/>
              <a:ext cx="2163474" cy="1749351"/>
            </a:xfrm>
            <a:prstGeom prst="rect">
              <a:avLst/>
            </a:prstGeom>
          </p:spPr>
          <p:txBody>
            <a:bodyPr wrap="square">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917320" y="4467574"/>
              <a:ext cx="1895751" cy="583117"/>
            </a:xfrm>
            <a:prstGeom prst="rect">
              <a:avLst/>
            </a:prstGeom>
          </p:spPr>
          <p:txBody>
            <a:bodyPr wrap="square">
              <a:spAutoFit/>
            </a:bodyPr>
            <a:lstStyle/>
            <a:p>
              <a:pPr algn="just">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809193" y="4369718"/>
            <a:ext cx="1712863" cy="1901347"/>
            <a:chOff x="750057" y="4467574"/>
            <a:chExt cx="2163474" cy="2401543"/>
          </a:xfrm>
        </p:grpSpPr>
        <p:cxnSp>
          <p:nvCxnSpPr>
            <p:cNvPr id="14" name="直接连接符 13"/>
            <p:cNvCxnSpPr/>
            <p:nvPr/>
          </p:nvCxnSpPr>
          <p:spPr>
            <a:xfrm>
              <a:off x="788894" y="5020235"/>
              <a:ext cx="21156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50057" y="5119765"/>
              <a:ext cx="2163474" cy="1749352"/>
            </a:xfrm>
            <a:prstGeom prst="rect">
              <a:avLst/>
            </a:prstGeom>
          </p:spPr>
          <p:txBody>
            <a:bodyPr wrap="square">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902157" y="4467574"/>
              <a:ext cx="1895751" cy="583117"/>
            </a:xfrm>
            <a:prstGeom prst="rect">
              <a:avLst/>
            </a:prstGeom>
          </p:spPr>
          <p:txBody>
            <a:bodyPr wrap="square">
              <a:spAutoFit/>
            </a:bodyPr>
            <a:lstStyle/>
            <a:p>
              <a:pPr algn="just">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000881" y="4378520"/>
            <a:ext cx="1712863" cy="1901347"/>
            <a:chOff x="750057" y="4467574"/>
            <a:chExt cx="2163474" cy="2401543"/>
          </a:xfrm>
        </p:grpSpPr>
        <p:cxnSp>
          <p:nvCxnSpPr>
            <p:cNvPr id="18" name="直接连接符 17"/>
            <p:cNvCxnSpPr/>
            <p:nvPr/>
          </p:nvCxnSpPr>
          <p:spPr>
            <a:xfrm>
              <a:off x="788894" y="5020235"/>
              <a:ext cx="21156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750057" y="5119765"/>
              <a:ext cx="2163474" cy="1749352"/>
            </a:xfrm>
            <a:prstGeom prst="rect">
              <a:avLst/>
            </a:prstGeom>
          </p:spPr>
          <p:txBody>
            <a:bodyPr wrap="square">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951344" y="4467574"/>
              <a:ext cx="1836190" cy="583117"/>
            </a:xfrm>
            <a:prstGeom prst="rect">
              <a:avLst/>
            </a:prstGeom>
          </p:spPr>
          <p:txBody>
            <a:bodyPr wrap="square">
              <a:spAutoFit/>
            </a:bodyPr>
            <a:lstStyle/>
            <a:p>
              <a:pPr algn="just">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231272" y="4378520"/>
            <a:ext cx="1712863" cy="1901347"/>
            <a:chOff x="750057" y="4467574"/>
            <a:chExt cx="2163474" cy="2401543"/>
          </a:xfrm>
        </p:grpSpPr>
        <p:cxnSp>
          <p:nvCxnSpPr>
            <p:cNvPr id="22" name="直接连接符 21"/>
            <p:cNvCxnSpPr/>
            <p:nvPr/>
          </p:nvCxnSpPr>
          <p:spPr>
            <a:xfrm>
              <a:off x="788894" y="5020235"/>
              <a:ext cx="21156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50057" y="5119765"/>
              <a:ext cx="2163474" cy="1749352"/>
            </a:xfrm>
            <a:prstGeom prst="rect">
              <a:avLst/>
            </a:prstGeom>
          </p:spPr>
          <p:txBody>
            <a:bodyPr wrap="square">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just"/>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883918" y="4467574"/>
              <a:ext cx="1895751" cy="583117"/>
            </a:xfrm>
            <a:prstGeom prst="rect">
              <a:avLst/>
            </a:prstGeom>
          </p:spPr>
          <p:txBody>
            <a:bodyPr wrap="square">
              <a:spAutoFit/>
            </a:bodyPr>
            <a:lstStyle/>
            <a:p>
              <a:pPr algn="just">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96050" y="1638430"/>
            <a:ext cx="4524254" cy="1814744"/>
            <a:chOff x="6052468" y="2596338"/>
            <a:chExt cx="5714470" cy="2292155"/>
          </a:xfrm>
        </p:grpSpPr>
        <p:sp>
          <p:nvSpPr>
            <p:cNvPr id="26" name="矩形 25"/>
            <p:cNvSpPr/>
            <p:nvPr/>
          </p:nvSpPr>
          <p:spPr>
            <a:xfrm>
              <a:off x="6052468" y="2867023"/>
              <a:ext cx="5714470" cy="202147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            输入描述文字输入描述文字输入描述文字输入         </a:t>
              </a:r>
              <a:endParaRPr lang="en-US" altLang="zh-CN" sz="1400" dirty="0" smtClean="0">
                <a:latin typeface="微软雅黑" panose="020B0503020204020204" pitchFamily="34" charset="-122"/>
                <a:ea typeface="微软雅黑" panose="020B0503020204020204" pitchFamily="34" charset="-122"/>
              </a:endParaRPr>
            </a:p>
            <a:p>
              <a:pPr algn="just"/>
              <a:r>
                <a:rPr lang="en-US" altLang="zh-CN"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描述文字输入描述文字输入描述文字输入描述文字输入描述文字输入描述文字输入描述文字输入描述文字输入描述文字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27" name="矩形 26"/>
            <p:cNvSpPr/>
            <p:nvPr/>
          </p:nvSpPr>
          <p:spPr>
            <a:xfrm>
              <a:off x="6061664" y="2596338"/>
              <a:ext cx="945946" cy="971861"/>
            </a:xfrm>
            <a:prstGeom prst="rect">
              <a:avLst/>
            </a:prstGeom>
          </p:spPr>
          <p:txBody>
            <a:bodyPr wrap="none">
              <a:spAutoFit/>
            </a:bodyPr>
            <a:lstStyle/>
            <a:p>
              <a:r>
                <a:rPr lang="zh-CN" altLang="en-US" sz="4400" b="1" dirty="0">
                  <a:solidFill>
                    <a:srgbClr val="404040"/>
                  </a:solidFill>
                  <a:latin typeface="微软雅黑" panose="020B0503020204020204" pitchFamily="34" charset="-122"/>
                  <a:ea typeface="微软雅黑" panose="020B0503020204020204" pitchFamily="34" charset="-122"/>
                </a:rPr>
                <a:t>秋</a:t>
              </a:r>
              <a:endParaRPr lang="zh-CN" altLang="en-US" sz="4400" dirty="0">
                <a:solidFill>
                  <a:srgbClr val="404040"/>
                </a:solidFill>
              </a:endParaRPr>
            </a:p>
          </p:txBody>
        </p:sp>
      </p:grpSp>
      <p:sp>
        <p:nvSpPr>
          <p:cNvPr id="28" name="矩形 27"/>
          <p:cNvSpPr/>
          <p:nvPr/>
        </p:nvSpPr>
        <p:spPr>
          <a:xfrm>
            <a:off x="5430515" y="2983244"/>
            <a:ext cx="4826319" cy="755385"/>
          </a:xfrm>
          <a:prstGeom prst="rect">
            <a:avLst/>
          </a:prstGeom>
        </p:spPr>
        <p:txBody>
          <a:bodyPr>
            <a:spAutoFit/>
          </a:bodyPr>
          <a:lstStyle/>
          <a:p>
            <a:r>
              <a:rPr lang="en-US" altLang="zh-CN" sz="1400" dirty="0" err="1"/>
              <a:t>Qiushi</a:t>
            </a:r>
            <a:r>
              <a:rPr lang="en-US" altLang="zh-CN" sz="1400" dirty="0"/>
              <a:t> PPT studio by a group of young people full of youthful vitality. Spring a species of millet, seed harvest 10000, progress, achievement value is our consistent pursuit. </a:t>
            </a:r>
            <a:endParaRPr lang="en-US" altLang="zh-CN" sz="1400" dirty="0">
              <a:effectLst/>
            </a:endParaRPr>
          </a:p>
        </p:txBody>
      </p:sp>
      <p:sp>
        <p:nvSpPr>
          <p:cNvPr id="29" name="文本框 28"/>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a:off x="5788568" y="1185295"/>
            <a:ext cx="574675" cy="574675"/>
          </a:xfrm>
          <a:custGeom>
            <a:avLst/>
            <a:gdLst>
              <a:gd name="T0" fmla="*/ 48 w 48"/>
              <a:gd name="T1" fmla="*/ 24 h 48"/>
              <a:gd name="T2" fmla="*/ 24 w 48"/>
              <a:gd name="T3" fmla="*/ 48 h 48"/>
              <a:gd name="T4" fmla="*/ 0 w 48"/>
              <a:gd name="T5" fmla="*/ 24 h 48"/>
              <a:gd name="T6" fmla="*/ 24 w 48"/>
              <a:gd name="T7" fmla="*/ 0 h 48"/>
              <a:gd name="T8" fmla="*/ 48 w 48"/>
              <a:gd name="T9" fmla="*/ 24 h 48"/>
            </a:gdLst>
            <a:ahLst/>
            <a:cxnLst>
              <a:cxn ang="0">
                <a:pos x="T0" y="T1"/>
              </a:cxn>
              <a:cxn ang="0">
                <a:pos x="T2" y="T3"/>
              </a:cxn>
              <a:cxn ang="0">
                <a:pos x="T4" y="T5"/>
              </a:cxn>
              <a:cxn ang="0">
                <a:pos x="T6" y="T7"/>
              </a:cxn>
              <a:cxn ang="0">
                <a:pos x="T8" y="T9"/>
              </a:cxn>
            </a:cxnLst>
            <a:rect l="0" t="0" r="r" b="b"/>
            <a:pathLst>
              <a:path w="48" h="48">
                <a:moveTo>
                  <a:pt x="48" y="24"/>
                </a:moveTo>
                <a:cubicBezTo>
                  <a:pt x="48" y="37"/>
                  <a:pt x="37" y="48"/>
                  <a:pt x="24" y="48"/>
                </a:cubicBezTo>
                <a:cubicBezTo>
                  <a:pt x="11" y="48"/>
                  <a:pt x="0" y="38"/>
                  <a:pt x="0" y="24"/>
                </a:cubicBezTo>
                <a:cubicBezTo>
                  <a:pt x="0" y="11"/>
                  <a:pt x="10" y="0"/>
                  <a:pt x="24" y="0"/>
                </a:cubicBezTo>
                <a:cubicBezTo>
                  <a:pt x="37" y="0"/>
                  <a:pt x="48" y="11"/>
                  <a:pt x="48" y="24"/>
                </a:cubicBez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22" name="Freeform 6"/>
          <p:cNvSpPr/>
          <p:nvPr/>
        </p:nvSpPr>
        <p:spPr bwMode="auto">
          <a:xfrm>
            <a:off x="5704430" y="1783783"/>
            <a:ext cx="731837" cy="1701800"/>
          </a:xfrm>
          <a:custGeom>
            <a:avLst/>
            <a:gdLst>
              <a:gd name="T0" fmla="*/ 54 w 61"/>
              <a:gd name="T1" fmla="*/ 129 h 142"/>
              <a:gd name="T2" fmla="*/ 31 w 61"/>
              <a:gd name="T3" fmla="*/ 52 h 142"/>
              <a:gd name="T4" fmla="*/ 31 w 61"/>
              <a:gd name="T5" fmla="*/ 52 h 142"/>
              <a:gd name="T6" fmla="*/ 9 w 61"/>
              <a:gd name="T7" fmla="*/ 129 h 142"/>
              <a:gd name="T8" fmla="*/ 15 w 61"/>
              <a:gd name="T9" fmla="*/ 24 h 142"/>
              <a:gd name="T10" fmla="*/ 0 w 61"/>
              <a:gd name="T11" fmla="*/ 44 h 142"/>
              <a:gd name="T12" fmla="*/ 31 w 61"/>
              <a:gd name="T13" fmla="*/ 0 h 142"/>
              <a:gd name="T14" fmla="*/ 31 w 61"/>
              <a:gd name="T15" fmla="*/ 0 h 142"/>
              <a:gd name="T16" fmla="*/ 61 w 61"/>
              <a:gd name="T17" fmla="*/ 45 h 142"/>
              <a:gd name="T18" fmla="*/ 47 w 61"/>
              <a:gd name="T19" fmla="*/ 24 h 142"/>
              <a:gd name="T20" fmla="*/ 54 w 61"/>
              <a:gd name="T21" fmla="*/ 12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142">
                <a:moveTo>
                  <a:pt x="54" y="129"/>
                </a:moveTo>
                <a:cubicBezTo>
                  <a:pt x="54" y="141"/>
                  <a:pt x="43" y="51"/>
                  <a:pt x="31" y="52"/>
                </a:cubicBezTo>
                <a:cubicBezTo>
                  <a:pt x="31" y="52"/>
                  <a:pt x="31" y="52"/>
                  <a:pt x="31" y="52"/>
                </a:cubicBezTo>
                <a:cubicBezTo>
                  <a:pt x="19" y="52"/>
                  <a:pt x="9" y="142"/>
                  <a:pt x="9" y="129"/>
                </a:cubicBezTo>
                <a:cubicBezTo>
                  <a:pt x="15" y="24"/>
                  <a:pt x="15" y="24"/>
                  <a:pt x="15" y="24"/>
                </a:cubicBezTo>
                <a:cubicBezTo>
                  <a:pt x="0" y="44"/>
                  <a:pt x="0" y="44"/>
                  <a:pt x="0" y="44"/>
                </a:cubicBezTo>
                <a:cubicBezTo>
                  <a:pt x="0" y="41"/>
                  <a:pt x="21" y="0"/>
                  <a:pt x="31" y="0"/>
                </a:cubicBezTo>
                <a:cubicBezTo>
                  <a:pt x="31" y="0"/>
                  <a:pt x="31" y="0"/>
                  <a:pt x="31" y="0"/>
                </a:cubicBezTo>
                <a:cubicBezTo>
                  <a:pt x="41" y="0"/>
                  <a:pt x="61" y="43"/>
                  <a:pt x="61" y="45"/>
                </a:cubicBezTo>
                <a:cubicBezTo>
                  <a:pt x="47" y="24"/>
                  <a:pt x="47" y="24"/>
                  <a:pt x="47" y="24"/>
                </a:cubicBezTo>
                <a:lnTo>
                  <a:pt x="54" y="129"/>
                </a:ln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23" name="Freeform 7"/>
          <p:cNvSpPr/>
          <p:nvPr/>
        </p:nvSpPr>
        <p:spPr bwMode="auto">
          <a:xfrm>
            <a:off x="7477668" y="4215833"/>
            <a:ext cx="658812" cy="660400"/>
          </a:xfrm>
          <a:custGeom>
            <a:avLst/>
            <a:gdLst>
              <a:gd name="T0" fmla="*/ 15 w 55"/>
              <a:gd name="T1" fmla="*/ 48 h 55"/>
              <a:gd name="T2" fmla="*/ 7 w 55"/>
              <a:gd name="T3" fmla="*/ 15 h 55"/>
              <a:gd name="T4" fmla="*/ 40 w 55"/>
              <a:gd name="T5" fmla="*/ 7 h 55"/>
              <a:gd name="T6" fmla="*/ 48 w 55"/>
              <a:gd name="T7" fmla="*/ 40 h 55"/>
              <a:gd name="T8" fmla="*/ 15 w 55"/>
              <a:gd name="T9" fmla="*/ 48 h 55"/>
            </a:gdLst>
            <a:ahLst/>
            <a:cxnLst>
              <a:cxn ang="0">
                <a:pos x="T0" y="T1"/>
              </a:cxn>
              <a:cxn ang="0">
                <a:pos x="T2" y="T3"/>
              </a:cxn>
              <a:cxn ang="0">
                <a:pos x="T4" y="T5"/>
              </a:cxn>
              <a:cxn ang="0">
                <a:pos x="T6" y="T7"/>
              </a:cxn>
              <a:cxn ang="0">
                <a:pos x="T8" y="T9"/>
              </a:cxn>
            </a:cxnLst>
            <a:rect l="0" t="0" r="r" b="b"/>
            <a:pathLst>
              <a:path w="55" h="55">
                <a:moveTo>
                  <a:pt x="15" y="48"/>
                </a:moveTo>
                <a:cubicBezTo>
                  <a:pt x="4" y="41"/>
                  <a:pt x="0" y="26"/>
                  <a:pt x="7" y="15"/>
                </a:cubicBezTo>
                <a:cubicBezTo>
                  <a:pt x="14" y="3"/>
                  <a:pt x="29" y="0"/>
                  <a:pt x="40" y="7"/>
                </a:cubicBezTo>
                <a:cubicBezTo>
                  <a:pt x="51" y="14"/>
                  <a:pt x="55" y="29"/>
                  <a:pt x="48" y="40"/>
                </a:cubicBezTo>
                <a:cubicBezTo>
                  <a:pt x="41" y="51"/>
                  <a:pt x="26" y="55"/>
                  <a:pt x="15" y="48"/>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24" name="Freeform 8"/>
          <p:cNvSpPr/>
          <p:nvPr/>
        </p:nvSpPr>
        <p:spPr bwMode="auto">
          <a:xfrm>
            <a:off x="5956843" y="3269683"/>
            <a:ext cx="1639887" cy="1209675"/>
          </a:xfrm>
          <a:custGeom>
            <a:avLst/>
            <a:gdLst>
              <a:gd name="T0" fmla="*/ 11 w 137"/>
              <a:gd name="T1" fmla="*/ 44 h 101"/>
              <a:gd name="T2" fmla="*/ 89 w 137"/>
              <a:gd name="T3" fmla="*/ 66 h 101"/>
              <a:gd name="T4" fmla="*/ 89 w 137"/>
              <a:gd name="T5" fmla="*/ 66 h 101"/>
              <a:gd name="T6" fmla="*/ 34 w 137"/>
              <a:gd name="T7" fmla="*/ 6 h 101"/>
              <a:gd name="T8" fmla="*/ 121 w 137"/>
              <a:gd name="T9" fmla="*/ 67 h 101"/>
              <a:gd name="T10" fmla="*/ 112 w 137"/>
              <a:gd name="T11" fmla="*/ 44 h 101"/>
              <a:gd name="T12" fmla="*/ 132 w 137"/>
              <a:gd name="T13" fmla="*/ 93 h 101"/>
              <a:gd name="T14" fmla="*/ 132 w 137"/>
              <a:gd name="T15" fmla="*/ 93 h 101"/>
              <a:gd name="T16" fmla="*/ 79 w 137"/>
              <a:gd name="T17" fmla="*/ 95 h 101"/>
              <a:gd name="T18" fmla="*/ 103 w 137"/>
              <a:gd name="T19" fmla="*/ 94 h 101"/>
              <a:gd name="T20" fmla="*/ 11 w 137"/>
              <a:gd name="T21"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1">
                <a:moveTo>
                  <a:pt x="11" y="44"/>
                </a:moveTo>
                <a:cubicBezTo>
                  <a:pt x="0" y="38"/>
                  <a:pt x="82" y="76"/>
                  <a:pt x="89" y="66"/>
                </a:cubicBezTo>
                <a:cubicBezTo>
                  <a:pt x="89" y="66"/>
                  <a:pt x="89" y="66"/>
                  <a:pt x="89" y="66"/>
                </a:cubicBezTo>
                <a:cubicBezTo>
                  <a:pt x="95" y="55"/>
                  <a:pt x="24" y="0"/>
                  <a:pt x="34" y="6"/>
                </a:cubicBezTo>
                <a:cubicBezTo>
                  <a:pt x="121" y="67"/>
                  <a:pt x="121" y="67"/>
                  <a:pt x="121" y="67"/>
                </a:cubicBezTo>
                <a:cubicBezTo>
                  <a:pt x="112" y="44"/>
                  <a:pt x="112" y="44"/>
                  <a:pt x="112" y="44"/>
                </a:cubicBezTo>
                <a:cubicBezTo>
                  <a:pt x="114" y="45"/>
                  <a:pt x="137" y="84"/>
                  <a:pt x="132" y="93"/>
                </a:cubicBezTo>
                <a:cubicBezTo>
                  <a:pt x="132" y="93"/>
                  <a:pt x="132" y="93"/>
                  <a:pt x="132" y="93"/>
                </a:cubicBezTo>
                <a:cubicBezTo>
                  <a:pt x="127" y="101"/>
                  <a:pt x="81" y="96"/>
                  <a:pt x="79" y="95"/>
                </a:cubicBezTo>
                <a:cubicBezTo>
                  <a:pt x="103" y="94"/>
                  <a:pt x="103" y="94"/>
                  <a:pt x="103" y="94"/>
                </a:cubicBezTo>
                <a:lnTo>
                  <a:pt x="11" y="44"/>
                </a:ln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25" name="Freeform 9"/>
          <p:cNvSpPr/>
          <p:nvPr/>
        </p:nvSpPr>
        <p:spPr bwMode="auto">
          <a:xfrm>
            <a:off x="3956593" y="4072958"/>
            <a:ext cx="658812" cy="646113"/>
          </a:xfrm>
          <a:custGeom>
            <a:avLst/>
            <a:gdLst>
              <a:gd name="T0" fmla="*/ 17 w 55"/>
              <a:gd name="T1" fmla="*/ 6 h 54"/>
              <a:gd name="T2" fmla="*/ 49 w 55"/>
              <a:gd name="T3" fmla="*/ 16 h 54"/>
              <a:gd name="T4" fmla="*/ 38 w 55"/>
              <a:gd name="T5" fmla="*/ 48 h 54"/>
              <a:gd name="T6" fmla="*/ 6 w 55"/>
              <a:gd name="T7" fmla="*/ 38 h 54"/>
              <a:gd name="T8" fmla="*/ 17 w 55"/>
              <a:gd name="T9" fmla="*/ 6 h 54"/>
            </a:gdLst>
            <a:ahLst/>
            <a:cxnLst>
              <a:cxn ang="0">
                <a:pos x="T0" y="T1"/>
              </a:cxn>
              <a:cxn ang="0">
                <a:pos x="T2" y="T3"/>
              </a:cxn>
              <a:cxn ang="0">
                <a:pos x="T4" y="T5"/>
              </a:cxn>
              <a:cxn ang="0">
                <a:pos x="T6" y="T7"/>
              </a:cxn>
              <a:cxn ang="0">
                <a:pos x="T8" y="T9"/>
              </a:cxn>
            </a:cxnLst>
            <a:rect l="0" t="0" r="r" b="b"/>
            <a:pathLst>
              <a:path w="55" h="54">
                <a:moveTo>
                  <a:pt x="17" y="6"/>
                </a:moveTo>
                <a:cubicBezTo>
                  <a:pt x="29" y="0"/>
                  <a:pt x="43" y="4"/>
                  <a:pt x="49" y="16"/>
                </a:cubicBezTo>
                <a:cubicBezTo>
                  <a:pt x="55" y="28"/>
                  <a:pt x="50" y="43"/>
                  <a:pt x="38" y="48"/>
                </a:cubicBezTo>
                <a:cubicBezTo>
                  <a:pt x="27" y="54"/>
                  <a:pt x="12" y="50"/>
                  <a:pt x="6" y="38"/>
                </a:cubicBezTo>
                <a:cubicBezTo>
                  <a:pt x="0" y="26"/>
                  <a:pt x="5" y="12"/>
                  <a:pt x="17" y="6"/>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26" name="Freeform 10"/>
          <p:cNvSpPr/>
          <p:nvPr/>
        </p:nvSpPr>
        <p:spPr bwMode="auto">
          <a:xfrm>
            <a:off x="4507455" y="3258570"/>
            <a:ext cx="1689100" cy="1114425"/>
          </a:xfrm>
          <a:custGeom>
            <a:avLst/>
            <a:gdLst>
              <a:gd name="T0" fmla="*/ 110 w 141"/>
              <a:gd name="T1" fmla="*/ 6 h 93"/>
              <a:gd name="T2" fmla="*/ 51 w 141"/>
              <a:gd name="T3" fmla="*/ 60 h 93"/>
              <a:gd name="T4" fmla="*/ 51 w 141"/>
              <a:gd name="T5" fmla="*/ 60 h 93"/>
              <a:gd name="T6" fmla="*/ 130 w 141"/>
              <a:gd name="T7" fmla="*/ 46 h 93"/>
              <a:gd name="T8" fmla="*/ 33 w 141"/>
              <a:gd name="T9" fmla="*/ 88 h 93"/>
              <a:gd name="T10" fmla="*/ 57 w 141"/>
              <a:gd name="T11" fmla="*/ 92 h 93"/>
              <a:gd name="T12" fmla="*/ 5 w 141"/>
              <a:gd name="T13" fmla="*/ 83 h 93"/>
              <a:gd name="T14" fmla="*/ 5 w 141"/>
              <a:gd name="T15" fmla="*/ 83 h 93"/>
              <a:gd name="T16" fmla="*/ 32 w 141"/>
              <a:gd name="T17" fmla="*/ 37 h 93"/>
              <a:gd name="T18" fmla="*/ 19 w 141"/>
              <a:gd name="T19" fmla="*/ 58 h 93"/>
              <a:gd name="T20" fmla="*/ 110 w 141"/>
              <a:gd name="T21"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93">
                <a:moveTo>
                  <a:pt x="110" y="6"/>
                </a:moveTo>
                <a:cubicBezTo>
                  <a:pt x="121" y="0"/>
                  <a:pt x="45" y="50"/>
                  <a:pt x="51" y="60"/>
                </a:cubicBezTo>
                <a:cubicBezTo>
                  <a:pt x="51" y="60"/>
                  <a:pt x="51" y="60"/>
                  <a:pt x="51" y="60"/>
                </a:cubicBezTo>
                <a:cubicBezTo>
                  <a:pt x="56" y="71"/>
                  <a:pt x="141" y="40"/>
                  <a:pt x="130" y="46"/>
                </a:cubicBezTo>
                <a:cubicBezTo>
                  <a:pt x="33" y="88"/>
                  <a:pt x="33" y="88"/>
                  <a:pt x="33" y="88"/>
                </a:cubicBezTo>
                <a:cubicBezTo>
                  <a:pt x="57" y="92"/>
                  <a:pt x="57" y="92"/>
                  <a:pt x="57" y="92"/>
                </a:cubicBezTo>
                <a:cubicBezTo>
                  <a:pt x="55" y="93"/>
                  <a:pt x="10" y="92"/>
                  <a:pt x="5" y="83"/>
                </a:cubicBezTo>
                <a:cubicBezTo>
                  <a:pt x="5" y="83"/>
                  <a:pt x="5" y="83"/>
                  <a:pt x="5" y="83"/>
                </a:cubicBezTo>
                <a:cubicBezTo>
                  <a:pt x="0" y="74"/>
                  <a:pt x="30" y="38"/>
                  <a:pt x="32" y="37"/>
                </a:cubicBezTo>
                <a:cubicBezTo>
                  <a:pt x="19" y="58"/>
                  <a:pt x="19" y="58"/>
                  <a:pt x="19" y="58"/>
                </a:cubicBezTo>
                <a:lnTo>
                  <a:pt x="110" y="6"/>
                </a:lnTo>
                <a:close/>
              </a:path>
            </a:pathLst>
          </a:custGeom>
          <a:solidFill>
            <a:srgbClr val="EF5350"/>
          </a:solidFill>
          <a:ln>
            <a:noFill/>
          </a:ln>
        </p:spPr>
        <p:txBody>
          <a:bodyPr vert="horz" wrap="square" lIns="91440" tIns="45720" rIns="91440" bIns="45720" numCol="1" anchor="t" anchorCtr="0" compatLnSpc="1"/>
          <a:lstStyle/>
          <a:p>
            <a:endParaRPr lang="zh-CN" altLang="en-US"/>
          </a:p>
        </p:txBody>
      </p:sp>
      <p:sp>
        <p:nvSpPr>
          <p:cNvPr id="27" name="Freeform 11"/>
          <p:cNvSpPr/>
          <p:nvPr/>
        </p:nvSpPr>
        <p:spPr bwMode="auto">
          <a:xfrm>
            <a:off x="6663280" y="2083820"/>
            <a:ext cx="874712" cy="1425575"/>
          </a:xfrm>
          <a:custGeom>
            <a:avLst/>
            <a:gdLst>
              <a:gd name="T0" fmla="*/ 64 w 73"/>
              <a:gd name="T1" fmla="*/ 119 h 119"/>
              <a:gd name="T2" fmla="*/ 57 w 73"/>
              <a:gd name="T3" fmla="*/ 118 h 119"/>
              <a:gd name="T4" fmla="*/ 0 w 73"/>
              <a:gd name="T5" fmla="*/ 7 h 119"/>
              <a:gd name="T6" fmla="*/ 4 w 73"/>
              <a:gd name="T7" fmla="*/ 0 h 119"/>
              <a:gd name="T8" fmla="*/ 64 w 73"/>
              <a:gd name="T9" fmla="*/ 119 h 119"/>
            </a:gdLst>
            <a:ahLst/>
            <a:cxnLst>
              <a:cxn ang="0">
                <a:pos x="T0" y="T1"/>
              </a:cxn>
              <a:cxn ang="0">
                <a:pos x="T2" y="T3"/>
              </a:cxn>
              <a:cxn ang="0">
                <a:pos x="T4" y="T5"/>
              </a:cxn>
              <a:cxn ang="0">
                <a:pos x="T6" y="T7"/>
              </a:cxn>
              <a:cxn ang="0">
                <a:pos x="T8" y="T9"/>
              </a:cxn>
            </a:cxnLst>
            <a:rect l="0" t="0" r="r" b="b"/>
            <a:pathLst>
              <a:path w="73" h="119">
                <a:moveTo>
                  <a:pt x="64" y="119"/>
                </a:moveTo>
                <a:cubicBezTo>
                  <a:pt x="57" y="118"/>
                  <a:pt x="57" y="118"/>
                  <a:pt x="57" y="118"/>
                </a:cubicBezTo>
                <a:cubicBezTo>
                  <a:pt x="62" y="95"/>
                  <a:pt x="65" y="38"/>
                  <a:pt x="0" y="7"/>
                </a:cubicBezTo>
                <a:cubicBezTo>
                  <a:pt x="4" y="0"/>
                  <a:pt x="4" y="0"/>
                  <a:pt x="4" y="0"/>
                </a:cubicBezTo>
                <a:cubicBezTo>
                  <a:pt x="73" y="34"/>
                  <a:pt x="69" y="95"/>
                  <a:pt x="64" y="119"/>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28" name="Freeform 12"/>
          <p:cNvSpPr/>
          <p:nvPr/>
        </p:nvSpPr>
        <p:spPr bwMode="auto">
          <a:xfrm>
            <a:off x="7250655" y="3293495"/>
            <a:ext cx="334962" cy="311150"/>
          </a:xfrm>
          <a:custGeom>
            <a:avLst/>
            <a:gdLst>
              <a:gd name="T0" fmla="*/ 211 w 211"/>
              <a:gd name="T1" fmla="*/ 45 h 196"/>
              <a:gd name="T2" fmla="*/ 90 w 211"/>
              <a:gd name="T3" fmla="*/ 113 h 196"/>
              <a:gd name="T4" fmla="*/ 22 w 211"/>
              <a:gd name="T5" fmla="*/ 0 h 196"/>
              <a:gd name="T6" fmla="*/ 0 w 211"/>
              <a:gd name="T7" fmla="*/ 76 h 196"/>
              <a:gd name="T8" fmla="*/ 75 w 211"/>
              <a:gd name="T9" fmla="*/ 196 h 196"/>
              <a:gd name="T10" fmla="*/ 188 w 211"/>
              <a:gd name="T11" fmla="*/ 121 h 196"/>
              <a:gd name="T12" fmla="*/ 211 w 211"/>
              <a:gd name="T13" fmla="*/ 45 h 196"/>
            </a:gdLst>
            <a:ahLst/>
            <a:cxnLst>
              <a:cxn ang="0">
                <a:pos x="T0" y="T1"/>
              </a:cxn>
              <a:cxn ang="0">
                <a:pos x="T2" y="T3"/>
              </a:cxn>
              <a:cxn ang="0">
                <a:pos x="T4" y="T5"/>
              </a:cxn>
              <a:cxn ang="0">
                <a:pos x="T6" y="T7"/>
              </a:cxn>
              <a:cxn ang="0">
                <a:pos x="T8" y="T9"/>
              </a:cxn>
              <a:cxn ang="0">
                <a:pos x="T10" y="T11"/>
              </a:cxn>
              <a:cxn ang="0">
                <a:pos x="T12" y="T13"/>
              </a:cxn>
            </a:cxnLst>
            <a:rect l="0" t="0" r="r" b="b"/>
            <a:pathLst>
              <a:path w="211" h="196">
                <a:moveTo>
                  <a:pt x="211" y="45"/>
                </a:moveTo>
                <a:lnTo>
                  <a:pt x="90" y="113"/>
                </a:lnTo>
                <a:lnTo>
                  <a:pt x="22" y="0"/>
                </a:lnTo>
                <a:lnTo>
                  <a:pt x="0" y="76"/>
                </a:lnTo>
                <a:lnTo>
                  <a:pt x="75" y="196"/>
                </a:lnTo>
                <a:lnTo>
                  <a:pt x="188" y="121"/>
                </a:lnTo>
                <a:lnTo>
                  <a:pt x="211" y="45"/>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29" name="Freeform 13"/>
          <p:cNvSpPr/>
          <p:nvPr/>
        </p:nvSpPr>
        <p:spPr bwMode="auto">
          <a:xfrm>
            <a:off x="5298030" y="4528570"/>
            <a:ext cx="1604962" cy="538163"/>
          </a:xfrm>
          <a:custGeom>
            <a:avLst/>
            <a:gdLst>
              <a:gd name="T0" fmla="*/ 69 w 134"/>
              <a:gd name="T1" fmla="*/ 32 h 45"/>
              <a:gd name="T2" fmla="*/ 0 w 134"/>
              <a:gd name="T3" fmla="*/ 6 h 45"/>
              <a:gd name="T4" fmla="*/ 5 w 134"/>
              <a:gd name="T5" fmla="*/ 0 h 45"/>
              <a:gd name="T6" fmla="*/ 129 w 134"/>
              <a:gd name="T7" fmla="*/ 4 h 45"/>
              <a:gd name="T8" fmla="*/ 134 w 134"/>
              <a:gd name="T9" fmla="*/ 10 h 45"/>
              <a:gd name="T10" fmla="*/ 69 w 134"/>
              <a:gd name="T11" fmla="*/ 32 h 45"/>
            </a:gdLst>
            <a:ahLst/>
            <a:cxnLst>
              <a:cxn ang="0">
                <a:pos x="T0" y="T1"/>
              </a:cxn>
              <a:cxn ang="0">
                <a:pos x="T2" y="T3"/>
              </a:cxn>
              <a:cxn ang="0">
                <a:pos x="T4" y="T5"/>
              </a:cxn>
              <a:cxn ang="0">
                <a:pos x="T6" y="T7"/>
              </a:cxn>
              <a:cxn ang="0">
                <a:pos x="T8" y="T9"/>
              </a:cxn>
              <a:cxn ang="0">
                <a:pos x="T10" y="T11"/>
              </a:cxn>
            </a:cxnLst>
            <a:rect l="0" t="0" r="r" b="b"/>
            <a:pathLst>
              <a:path w="134" h="45">
                <a:moveTo>
                  <a:pt x="69" y="32"/>
                </a:moveTo>
                <a:cubicBezTo>
                  <a:pt x="37" y="32"/>
                  <a:pt x="12" y="16"/>
                  <a:pt x="0" y="6"/>
                </a:cubicBezTo>
                <a:cubicBezTo>
                  <a:pt x="5" y="0"/>
                  <a:pt x="5" y="0"/>
                  <a:pt x="5" y="0"/>
                </a:cubicBezTo>
                <a:cubicBezTo>
                  <a:pt x="23" y="15"/>
                  <a:pt x="70" y="45"/>
                  <a:pt x="129" y="4"/>
                </a:cubicBezTo>
                <a:cubicBezTo>
                  <a:pt x="134" y="10"/>
                  <a:pt x="134" y="10"/>
                  <a:pt x="134" y="10"/>
                </a:cubicBezTo>
                <a:cubicBezTo>
                  <a:pt x="110" y="26"/>
                  <a:pt x="88" y="32"/>
                  <a:pt x="69" y="32"/>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30" name="Freeform 14"/>
          <p:cNvSpPr/>
          <p:nvPr/>
        </p:nvSpPr>
        <p:spPr bwMode="auto">
          <a:xfrm>
            <a:off x="5250405" y="4479358"/>
            <a:ext cx="322262" cy="312738"/>
          </a:xfrm>
          <a:custGeom>
            <a:avLst/>
            <a:gdLst>
              <a:gd name="T0" fmla="*/ 68 w 203"/>
              <a:gd name="T1" fmla="*/ 197 h 197"/>
              <a:gd name="T2" fmla="*/ 60 w 203"/>
              <a:gd name="T3" fmla="*/ 61 h 197"/>
              <a:gd name="T4" fmla="*/ 203 w 203"/>
              <a:gd name="T5" fmla="*/ 53 h 197"/>
              <a:gd name="T6" fmla="*/ 136 w 203"/>
              <a:gd name="T7" fmla="*/ 0 h 197"/>
              <a:gd name="T8" fmla="*/ 0 w 203"/>
              <a:gd name="T9" fmla="*/ 8 h 197"/>
              <a:gd name="T10" fmla="*/ 7 w 203"/>
              <a:gd name="T11" fmla="*/ 144 h 197"/>
              <a:gd name="T12" fmla="*/ 68 w 203"/>
              <a:gd name="T13" fmla="*/ 197 h 197"/>
            </a:gdLst>
            <a:ahLst/>
            <a:cxnLst>
              <a:cxn ang="0">
                <a:pos x="T0" y="T1"/>
              </a:cxn>
              <a:cxn ang="0">
                <a:pos x="T2" y="T3"/>
              </a:cxn>
              <a:cxn ang="0">
                <a:pos x="T4" y="T5"/>
              </a:cxn>
              <a:cxn ang="0">
                <a:pos x="T6" y="T7"/>
              </a:cxn>
              <a:cxn ang="0">
                <a:pos x="T8" y="T9"/>
              </a:cxn>
              <a:cxn ang="0">
                <a:pos x="T10" y="T11"/>
              </a:cxn>
              <a:cxn ang="0">
                <a:pos x="T12" y="T13"/>
              </a:cxn>
            </a:cxnLst>
            <a:rect l="0" t="0" r="r" b="b"/>
            <a:pathLst>
              <a:path w="203" h="197">
                <a:moveTo>
                  <a:pt x="68" y="197"/>
                </a:moveTo>
                <a:lnTo>
                  <a:pt x="60" y="61"/>
                </a:lnTo>
                <a:lnTo>
                  <a:pt x="203" y="53"/>
                </a:lnTo>
                <a:lnTo>
                  <a:pt x="136" y="0"/>
                </a:lnTo>
                <a:lnTo>
                  <a:pt x="0" y="8"/>
                </a:lnTo>
                <a:lnTo>
                  <a:pt x="7" y="144"/>
                </a:lnTo>
                <a:lnTo>
                  <a:pt x="68" y="197"/>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31" name="Freeform 15"/>
          <p:cNvSpPr/>
          <p:nvPr/>
        </p:nvSpPr>
        <p:spPr bwMode="auto">
          <a:xfrm>
            <a:off x="4507455" y="2118745"/>
            <a:ext cx="933450" cy="1438275"/>
          </a:xfrm>
          <a:custGeom>
            <a:avLst/>
            <a:gdLst>
              <a:gd name="T0" fmla="*/ 14 w 78"/>
              <a:gd name="T1" fmla="*/ 120 h 120"/>
              <a:gd name="T2" fmla="*/ 74 w 78"/>
              <a:gd name="T3" fmla="*/ 0 h 120"/>
              <a:gd name="T4" fmla="*/ 78 w 78"/>
              <a:gd name="T5" fmla="*/ 7 h 120"/>
              <a:gd name="T6" fmla="*/ 22 w 78"/>
              <a:gd name="T7" fmla="*/ 119 h 120"/>
              <a:gd name="T8" fmla="*/ 14 w 78"/>
              <a:gd name="T9" fmla="*/ 120 h 120"/>
            </a:gdLst>
            <a:ahLst/>
            <a:cxnLst>
              <a:cxn ang="0">
                <a:pos x="T0" y="T1"/>
              </a:cxn>
              <a:cxn ang="0">
                <a:pos x="T2" y="T3"/>
              </a:cxn>
              <a:cxn ang="0">
                <a:pos x="T4" y="T5"/>
              </a:cxn>
              <a:cxn ang="0">
                <a:pos x="T6" y="T7"/>
              </a:cxn>
              <a:cxn ang="0">
                <a:pos x="T8" y="T9"/>
              </a:cxn>
            </a:cxnLst>
            <a:rect l="0" t="0" r="r" b="b"/>
            <a:pathLst>
              <a:path w="78" h="120">
                <a:moveTo>
                  <a:pt x="14" y="120"/>
                </a:moveTo>
                <a:cubicBezTo>
                  <a:pt x="0" y="44"/>
                  <a:pt x="52" y="11"/>
                  <a:pt x="74" y="0"/>
                </a:cubicBezTo>
                <a:cubicBezTo>
                  <a:pt x="78" y="7"/>
                  <a:pt x="78" y="7"/>
                  <a:pt x="78" y="7"/>
                </a:cubicBezTo>
                <a:cubicBezTo>
                  <a:pt x="56" y="17"/>
                  <a:pt x="9" y="48"/>
                  <a:pt x="22" y="119"/>
                </a:cubicBezTo>
                <a:lnTo>
                  <a:pt x="14" y="120"/>
                </a:ln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zh-CN" altLang="en-US"/>
          </a:p>
        </p:txBody>
      </p:sp>
      <p:sp>
        <p:nvSpPr>
          <p:cNvPr id="32" name="Freeform 16"/>
          <p:cNvSpPr/>
          <p:nvPr/>
        </p:nvSpPr>
        <p:spPr bwMode="auto">
          <a:xfrm>
            <a:off x="5190080" y="2047308"/>
            <a:ext cx="323850" cy="336550"/>
          </a:xfrm>
          <a:custGeom>
            <a:avLst/>
            <a:gdLst>
              <a:gd name="T0" fmla="*/ 0 w 204"/>
              <a:gd name="T1" fmla="*/ 30 h 212"/>
              <a:gd name="T2" fmla="*/ 128 w 204"/>
              <a:gd name="T3" fmla="*/ 83 h 212"/>
              <a:gd name="T4" fmla="*/ 75 w 204"/>
              <a:gd name="T5" fmla="*/ 212 h 212"/>
              <a:gd name="T6" fmla="*/ 151 w 204"/>
              <a:gd name="T7" fmla="*/ 174 h 212"/>
              <a:gd name="T8" fmla="*/ 204 w 204"/>
              <a:gd name="T9" fmla="*/ 53 h 212"/>
              <a:gd name="T10" fmla="*/ 75 w 204"/>
              <a:gd name="T11" fmla="*/ 0 h 212"/>
              <a:gd name="T12" fmla="*/ 0 w 204"/>
              <a:gd name="T13" fmla="*/ 30 h 212"/>
            </a:gdLst>
            <a:ahLst/>
            <a:cxnLst>
              <a:cxn ang="0">
                <a:pos x="T0" y="T1"/>
              </a:cxn>
              <a:cxn ang="0">
                <a:pos x="T2" y="T3"/>
              </a:cxn>
              <a:cxn ang="0">
                <a:pos x="T4" y="T5"/>
              </a:cxn>
              <a:cxn ang="0">
                <a:pos x="T6" y="T7"/>
              </a:cxn>
              <a:cxn ang="0">
                <a:pos x="T8" y="T9"/>
              </a:cxn>
              <a:cxn ang="0">
                <a:pos x="T10" y="T11"/>
              </a:cxn>
              <a:cxn ang="0">
                <a:pos x="T12" y="T13"/>
              </a:cxn>
            </a:cxnLst>
            <a:rect l="0" t="0" r="r" b="b"/>
            <a:pathLst>
              <a:path w="204" h="212">
                <a:moveTo>
                  <a:pt x="0" y="30"/>
                </a:moveTo>
                <a:lnTo>
                  <a:pt x="128" y="83"/>
                </a:lnTo>
                <a:lnTo>
                  <a:pt x="75" y="212"/>
                </a:lnTo>
                <a:lnTo>
                  <a:pt x="151" y="174"/>
                </a:lnTo>
                <a:lnTo>
                  <a:pt x="204" y="53"/>
                </a:lnTo>
                <a:lnTo>
                  <a:pt x="75" y="0"/>
                </a:lnTo>
                <a:lnTo>
                  <a:pt x="0" y="3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p>
        </p:txBody>
      </p:sp>
      <p:sp>
        <p:nvSpPr>
          <p:cNvPr id="34" name="TextBox 35"/>
          <p:cNvSpPr txBox="1"/>
          <p:nvPr/>
        </p:nvSpPr>
        <p:spPr>
          <a:xfrm>
            <a:off x="977043" y="2770731"/>
            <a:ext cx="2859693"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35" name="文本框 34"/>
          <p:cNvSpPr txBox="1"/>
          <p:nvPr/>
        </p:nvSpPr>
        <p:spPr>
          <a:xfrm>
            <a:off x="977043" y="2383858"/>
            <a:ext cx="1620435" cy="369332"/>
          </a:xfrm>
          <a:prstGeom prst="rect">
            <a:avLst/>
          </a:prstGeom>
          <a:noFill/>
        </p:spPr>
        <p:txBody>
          <a:bodyPr wrap="square" rtlCol="0">
            <a:spAutoFit/>
          </a:bodyPr>
          <a:lstStyle/>
          <a:p>
            <a:r>
              <a:rPr lang="zh-CN" altLang="en-US" b="1" dirty="0">
                <a:solidFill>
                  <a:srgbClr val="404040"/>
                </a:solidFill>
                <a:latin typeface="微软雅黑" panose="020B0503020204020204" pitchFamily="34" charset="-122"/>
                <a:ea typeface="微软雅黑" panose="020B0503020204020204" pitchFamily="34" charset="-122"/>
              </a:rPr>
              <a:t>添加您的文字</a:t>
            </a:r>
          </a:p>
        </p:txBody>
      </p:sp>
      <p:sp>
        <p:nvSpPr>
          <p:cNvPr id="37" name="TextBox 35"/>
          <p:cNvSpPr txBox="1"/>
          <p:nvPr/>
        </p:nvSpPr>
        <p:spPr>
          <a:xfrm>
            <a:off x="8355264" y="2770731"/>
            <a:ext cx="2859693"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38" name="文本框 37"/>
          <p:cNvSpPr txBox="1"/>
          <p:nvPr/>
        </p:nvSpPr>
        <p:spPr>
          <a:xfrm>
            <a:off x="8355264" y="2383858"/>
            <a:ext cx="1620435" cy="369332"/>
          </a:xfrm>
          <a:prstGeom prst="rect">
            <a:avLst/>
          </a:prstGeom>
          <a:noFill/>
        </p:spPr>
        <p:txBody>
          <a:bodyPr wrap="square" rtlCol="0">
            <a:spAutoFit/>
          </a:bodyPr>
          <a:lstStyle/>
          <a:p>
            <a:r>
              <a:rPr lang="zh-CN" altLang="en-US" b="1" dirty="0">
                <a:solidFill>
                  <a:srgbClr val="404040"/>
                </a:solidFill>
                <a:latin typeface="微软雅黑" panose="020B0503020204020204" pitchFamily="34" charset="-122"/>
                <a:ea typeface="微软雅黑" panose="020B0503020204020204" pitchFamily="34" charset="-122"/>
              </a:rPr>
              <a:t>添加您的文字</a:t>
            </a:r>
          </a:p>
        </p:txBody>
      </p:sp>
      <p:sp>
        <p:nvSpPr>
          <p:cNvPr id="40" name="TextBox 35"/>
          <p:cNvSpPr txBox="1"/>
          <p:nvPr/>
        </p:nvSpPr>
        <p:spPr>
          <a:xfrm>
            <a:off x="4725924" y="5572669"/>
            <a:ext cx="2859693" cy="1169551"/>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a:p>
            <a:pPr algn="just"/>
            <a:endParaRPr lang="en-US" altLang="zh-CN" sz="1400" dirty="0" smtClean="0">
              <a:latin typeface="微软雅黑" panose="020B0503020204020204" pitchFamily="34" charset="-122"/>
              <a:ea typeface="微软雅黑" panose="020B0503020204020204" pitchFamily="34" charset="-122"/>
            </a:endParaRPr>
          </a:p>
        </p:txBody>
      </p:sp>
      <p:sp>
        <p:nvSpPr>
          <p:cNvPr id="41" name="文本框 40"/>
          <p:cNvSpPr txBox="1"/>
          <p:nvPr/>
        </p:nvSpPr>
        <p:spPr>
          <a:xfrm>
            <a:off x="5358031" y="5183089"/>
            <a:ext cx="1620435" cy="369332"/>
          </a:xfrm>
          <a:prstGeom prst="rect">
            <a:avLst/>
          </a:prstGeom>
          <a:noFill/>
        </p:spPr>
        <p:txBody>
          <a:bodyPr wrap="square" rtlCol="0">
            <a:spAutoFit/>
          </a:bodyPr>
          <a:lstStyle/>
          <a:p>
            <a:r>
              <a:rPr lang="zh-CN" altLang="en-US" b="1" dirty="0">
                <a:solidFill>
                  <a:srgbClr val="404040"/>
                </a:solidFill>
                <a:latin typeface="微软雅黑" panose="020B0503020204020204" pitchFamily="34" charset="-122"/>
                <a:ea typeface="微软雅黑" panose="020B0503020204020204" pitchFamily="34" charset="-122"/>
              </a:rPr>
              <a:t>添加您的文字</a:t>
            </a:r>
          </a:p>
        </p:txBody>
      </p:sp>
      <p:sp>
        <p:nvSpPr>
          <p:cNvPr id="33" name="文本框 32"/>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0" y="2545996"/>
            <a:ext cx="980651" cy="1690778"/>
          </a:xfrm>
          <a:custGeom>
            <a:avLst/>
            <a:gdLst>
              <a:gd name="connsiteX0" fmla="*/ 0 w 980651"/>
              <a:gd name="connsiteY0" fmla="*/ 0 h 1690778"/>
              <a:gd name="connsiteX1" fmla="*/ 557957 w 980651"/>
              <a:gd name="connsiteY1" fmla="*/ 0 h 1690778"/>
              <a:gd name="connsiteX2" fmla="*/ 980651 w 980651"/>
              <a:gd name="connsiteY2" fmla="*/ 845389 h 1690778"/>
              <a:gd name="connsiteX3" fmla="*/ 557957 w 980651"/>
              <a:gd name="connsiteY3" fmla="*/ 1690778 h 1690778"/>
              <a:gd name="connsiteX4" fmla="*/ 0 w 980651"/>
              <a:gd name="connsiteY4" fmla="*/ 1690778 h 1690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0651" h="1690778">
                <a:moveTo>
                  <a:pt x="0" y="0"/>
                </a:moveTo>
                <a:lnTo>
                  <a:pt x="557957" y="0"/>
                </a:lnTo>
                <a:lnTo>
                  <a:pt x="980651" y="845389"/>
                </a:lnTo>
                <a:lnTo>
                  <a:pt x="557957" y="1690778"/>
                </a:lnTo>
                <a:lnTo>
                  <a:pt x="0" y="1690778"/>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1962893" y="3887225"/>
            <a:ext cx="1496058" cy="1289706"/>
          </a:xfrm>
          <a:prstGeom prst="hexagon">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3227549" y="4532078"/>
            <a:ext cx="1547418" cy="1333981"/>
          </a:xfrm>
          <a:prstGeom prst="hexagon">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683866" y="1067122"/>
            <a:ext cx="3120663" cy="2698074"/>
          </a:xfrm>
          <a:prstGeom prst="rect">
            <a:avLst/>
          </a:prstGeom>
        </p:spPr>
      </p:pic>
      <p:pic>
        <p:nvPicPr>
          <p:cNvPr id="7" name="图片 6"/>
          <p:cNvPicPr>
            <a:picLocks noChangeAspect="1"/>
          </p:cNvPicPr>
          <p:nvPr/>
        </p:nvPicPr>
        <p:blipFill>
          <a:blip r:embed="rId4" cstate="print"/>
          <a:stretch>
            <a:fillRect/>
          </a:stretch>
        </p:blipFill>
        <p:spPr>
          <a:xfrm>
            <a:off x="3227549" y="3167985"/>
            <a:ext cx="1422090" cy="1228926"/>
          </a:xfrm>
          <a:prstGeom prst="rect">
            <a:avLst/>
          </a:prstGeom>
        </p:spPr>
      </p:pic>
      <p:pic>
        <p:nvPicPr>
          <p:cNvPr id="8" name="图片 7"/>
          <p:cNvPicPr>
            <a:picLocks noChangeAspect="1"/>
          </p:cNvPicPr>
          <p:nvPr/>
        </p:nvPicPr>
        <p:blipFill>
          <a:blip r:embed="rId5" cstate="print"/>
          <a:stretch>
            <a:fillRect/>
          </a:stretch>
        </p:blipFill>
        <p:spPr>
          <a:xfrm>
            <a:off x="568916" y="3885041"/>
            <a:ext cx="1354775" cy="1169861"/>
          </a:xfrm>
          <a:prstGeom prst="rect">
            <a:avLst/>
          </a:prstGeom>
        </p:spPr>
      </p:pic>
      <p:sp>
        <p:nvSpPr>
          <p:cNvPr id="9" name="六边形 8"/>
          <p:cNvSpPr/>
          <p:nvPr/>
        </p:nvSpPr>
        <p:spPr>
          <a:xfrm>
            <a:off x="1979846" y="5298960"/>
            <a:ext cx="1496058" cy="1289706"/>
          </a:xfrm>
          <a:prstGeom prst="hexagon">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6"/>
          <a:stretch>
            <a:fillRect/>
          </a:stretch>
        </p:blipFill>
        <p:spPr>
          <a:xfrm>
            <a:off x="5280305" y="2174262"/>
            <a:ext cx="1702362" cy="1731883"/>
          </a:xfrm>
          <a:prstGeom prst="rect">
            <a:avLst/>
          </a:prstGeom>
        </p:spPr>
      </p:pic>
      <p:pic>
        <p:nvPicPr>
          <p:cNvPr id="11" name="图片 10"/>
          <p:cNvPicPr>
            <a:picLocks noChangeAspect="1"/>
          </p:cNvPicPr>
          <p:nvPr/>
        </p:nvPicPr>
        <p:blipFill>
          <a:blip r:embed="rId7"/>
          <a:stretch>
            <a:fillRect/>
          </a:stretch>
        </p:blipFill>
        <p:spPr>
          <a:xfrm>
            <a:off x="5342877" y="4087609"/>
            <a:ext cx="1553660" cy="1571417"/>
          </a:xfrm>
          <a:prstGeom prst="rect">
            <a:avLst/>
          </a:prstGeom>
        </p:spPr>
      </p:pic>
      <p:sp>
        <p:nvSpPr>
          <p:cNvPr id="13" name="矩形 12"/>
          <p:cNvSpPr/>
          <p:nvPr/>
        </p:nvSpPr>
        <p:spPr>
          <a:xfrm>
            <a:off x="7074879" y="2232390"/>
            <a:ext cx="4123427" cy="1219689"/>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124369" y="2569055"/>
            <a:ext cx="4024443" cy="646331"/>
          </a:xfrm>
          <a:prstGeom prst="rect">
            <a:avLst/>
          </a:prstGeom>
        </p:spPr>
        <p:txBody>
          <a:bodyPr wrap="square">
            <a:spAutoFit/>
          </a:bodyPr>
          <a:lstStyle/>
          <a:p>
            <a:pPr algn="just"/>
            <a:r>
              <a:rPr lang="zh-CN" altLang="en-US"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7074878" y="4398374"/>
            <a:ext cx="4123427" cy="1219689"/>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124368" y="4668869"/>
            <a:ext cx="4024443" cy="646331"/>
          </a:xfrm>
          <a:prstGeom prst="rect">
            <a:avLst/>
          </a:prstGeom>
        </p:spPr>
        <p:txBody>
          <a:bodyPr wrap="square">
            <a:spAutoFit/>
          </a:bodyPr>
          <a:lstStyle/>
          <a:p>
            <a:pPr algn="just"/>
            <a:r>
              <a:rPr lang="zh-CN" altLang="en-US"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dirty="0" smtClean="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7"/>
          <p:cNvSpPr>
            <a:spLocks noChangeShapeType="1"/>
          </p:cNvSpPr>
          <p:nvPr/>
        </p:nvSpPr>
        <p:spPr bwMode="auto">
          <a:xfrm>
            <a:off x="1500613" y="4303419"/>
            <a:ext cx="2665658" cy="1330"/>
          </a:xfrm>
          <a:prstGeom prst="line">
            <a:avLst/>
          </a:prstGeom>
          <a:noFill/>
          <a:ln w="9525">
            <a:solidFill>
              <a:sysClr val="window" lastClr="FFFFFF">
                <a:lumMod val="75000"/>
              </a:sys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4" name="Text Box 13"/>
          <p:cNvSpPr txBox="1">
            <a:spLocks noChangeArrowheads="1"/>
          </p:cNvSpPr>
          <p:nvPr/>
        </p:nvSpPr>
        <p:spPr bwMode="auto">
          <a:xfrm>
            <a:off x="1497490" y="3968247"/>
            <a:ext cx="2052232" cy="36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defPPr>
              <a:defRPr lang="zh-CN"/>
            </a:defPPr>
            <a:lvl1pPr marR="0" lvl="0" indent="0" defTabSz="-635" fontAlgn="auto">
              <a:lnSpc>
                <a:spcPct val="100000"/>
              </a:lnSpc>
              <a:spcBef>
                <a:spcPts val="0"/>
              </a:spcBef>
              <a:spcAft>
                <a:spcPts val="0"/>
              </a:spcAft>
              <a:buClrTx/>
              <a:buSzTx/>
              <a:buFontTx/>
              <a:buNone/>
              <a:tabLst>
                <a:tab pos="723900" algn="l"/>
                <a:tab pos="1447800" algn="l"/>
                <a:tab pos="2171700" algn="l"/>
                <a:tab pos="2895600" algn="l"/>
                <a:tab pos="3619500" algn="l"/>
                <a:tab pos="4343400" algn="l"/>
                <a:tab pos="5067300" algn="l"/>
              </a:tabLst>
              <a:defRPr kumimoji="0" i="0" u="none" strike="noStrike" kern="0" cap="none" spc="0" normalizeH="0" baseline="0">
                <a:ln>
                  <a:noFill/>
                </a:ln>
                <a:solidFill>
                  <a:schemeClr val="bg1">
                    <a:lumMod val="50000"/>
                  </a:schemeClr>
                </a:solidFill>
                <a:effectLst/>
                <a:uLnTx/>
                <a:uFillTx/>
                <a:latin typeface="微软雅黑" panose="020B0503020204020204" pitchFamily="34" charset="-122"/>
                <a:ea typeface="微软雅黑" panose="020B0503020204020204" pitchFamily="34" charset="-122"/>
              </a:defRPr>
            </a:lvl1pPr>
            <a:lvl2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9pPr>
          </a:lstStyle>
          <a:p>
            <a:pPr>
              <a:defRPr/>
            </a:pPr>
            <a:r>
              <a:rPr lang="en-US" altLang="zh-CN" dirty="0">
                <a:solidFill>
                  <a:prstClr val="black"/>
                </a:solidFill>
              </a:rPr>
              <a:t>4. </a:t>
            </a:r>
            <a:r>
              <a:rPr lang="zh-CN" altLang="en-US" dirty="0">
                <a:solidFill>
                  <a:prstClr val="black"/>
                </a:solidFill>
              </a:rPr>
              <a:t>点击输入文本</a:t>
            </a:r>
            <a:endParaRPr lang="en-US" altLang="zh-CN" dirty="0">
              <a:solidFill>
                <a:prstClr val="black"/>
              </a:solidFill>
            </a:endParaRPr>
          </a:p>
        </p:txBody>
      </p:sp>
      <p:sp>
        <p:nvSpPr>
          <p:cNvPr id="23" name="Freeform 16"/>
          <p:cNvSpPr>
            <a:spLocks noChangeArrowheads="1"/>
          </p:cNvSpPr>
          <p:nvPr/>
        </p:nvSpPr>
        <p:spPr bwMode="auto">
          <a:xfrm>
            <a:off x="6809076" y="3885972"/>
            <a:ext cx="1479013" cy="1940539"/>
          </a:xfrm>
          <a:custGeom>
            <a:avLst/>
            <a:gdLst>
              <a:gd name="T0" fmla="*/ 0 w 4904"/>
              <a:gd name="T1" fmla="*/ 133 h 6434"/>
              <a:gd name="T2" fmla="*/ 175 w 4904"/>
              <a:gd name="T3" fmla="*/ 0 h 6434"/>
              <a:gd name="T4" fmla="*/ 252 w 4904"/>
              <a:gd name="T5" fmla="*/ 129 h 6434"/>
              <a:gd name="T6" fmla="*/ 16 w 4904"/>
              <a:gd name="T7" fmla="*/ 331 h 6434"/>
              <a:gd name="T8" fmla="*/ 0 w 4904"/>
              <a:gd name="T9" fmla="*/ 133 h 6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04" h="6434">
                <a:moveTo>
                  <a:pt x="0" y="2581"/>
                </a:moveTo>
                <a:lnTo>
                  <a:pt x="3403" y="0"/>
                </a:lnTo>
                <a:lnTo>
                  <a:pt x="4903" y="2503"/>
                </a:lnTo>
                <a:lnTo>
                  <a:pt x="312" y="6433"/>
                </a:lnTo>
                <a:lnTo>
                  <a:pt x="0" y="2581"/>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4" name="Freeform 17"/>
          <p:cNvSpPr>
            <a:spLocks noChangeArrowheads="1"/>
          </p:cNvSpPr>
          <p:nvPr/>
        </p:nvSpPr>
        <p:spPr bwMode="auto">
          <a:xfrm>
            <a:off x="4464203" y="3415135"/>
            <a:ext cx="1882017" cy="1220983"/>
          </a:xfrm>
          <a:custGeom>
            <a:avLst/>
            <a:gdLst>
              <a:gd name="T0" fmla="*/ 85 w 6241"/>
              <a:gd name="T1" fmla="*/ 80 h 4046"/>
              <a:gd name="T2" fmla="*/ 321 w 6241"/>
              <a:gd name="T3" fmla="*/ 0 h 4046"/>
              <a:gd name="T4" fmla="*/ 311 w 6241"/>
              <a:gd name="T5" fmla="*/ 80 h 4046"/>
              <a:gd name="T6" fmla="*/ 0 w 6241"/>
              <a:gd name="T7" fmla="*/ 208 h 4046"/>
              <a:gd name="T8" fmla="*/ 85 w 6241"/>
              <a:gd name="T9" fmla="*/ 80 h 40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41" h="4046">
                <a:moveTo>
                  <a:pt x="1647" y="1549"/>
                </a:moveTo>
                <a:lnTo>
                  <a:pt x="6240" y="0"/>
                </a:lnTo>
                <a:lnTo>
                  <a:pt x="6041" y="1549"/>
                </a:lnTo>
                <a:lnTo>
                  <a:pt x="0" y="4045"/>
                </a:lnTo>
                <a:lnTo>
                  <a:pt x="1647" y="1549"/>
                </a:lnTo>
              </a:path>
            </a:pathLst>
          </a:custGeom>
          <a:solidFill>
            <a:srgbClr val="404040"/>
          </a:solidFill>
          <a:ln w="9525">
            <a:solidFill>
              <a:srgbClr val="2676FF">
                <a:lumMod val="75000"/>
              </a:srgbClr>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5" name="Freeform 18"/>
          <p:cNvSpPr>
            <a:spLocks noChangeArrowheads="1"/>
          </p:cNvSpPr>
          <p:nvPr/>
        </p:nvSpPr>
        <p:spPr bwMode="auto">
          <a:xfrm>
            <a:off x="4976271" y="3429766"/>
            <a:ext cx="2875563" cy="1234284"/>
          </a:xfrm>
          <a:custGeom>
            <a:avLst/>
            <a:gdLst>
              <a:gd name="T0" fmla="*/ 231 w 9536"/>
              <a:gd name="T1" fmla="*/ 0 h 4091"/>
              <a:gd name="T2" fmla="*/ 490 w 9536"/>
              <a:gd name="T3" fmla="*/ 82 h 4091"/>
              <a:gd name="T4" fmla="*/ 315 w 9536"/>
              <a:gd name="T5" fmla="*/ 211 h 4091"/>
              <a:gd name="T6" fmla="*/ 0 w 9536"/>
              <a:gd name="T7" fmla="*/ 77 h 4091"/>
              <a:gd name="T8" fmla="*/ 231 w 9536"/>
              <a:gd name="T9" fmla="*/ 0 h 40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36" h="4091">
                <a:moveTo>
                  <a:pt x="4493" y="0"/>
                </a:moveTo>
                <a:lnTo>
                  <a:pt x="9535" y="1598"/>
                </a:lnTo>
                <a:lnTo>
                  <a:pt x="6132" y="4090"/>
                </a:lnTo>
                <a:lnTo>
                  <a:pt x="0" y="1499"/>
                </a:lnTo>
                <a:lnTo>
                  <a:pt x="4493" y="0"/>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6" name="Freeform 19"/>
          <p:cNvSpPr>
            <a:spLocks noChangeArrowheads="1"/>
          </p:cNvSpPr>
          <p:nvPr/>
        </p:nvSpPr>
        <p:spPr bwMode="auto">
          <a:xfrm>
            <a:off x="4448242" y="3881982"/>
            <a:ext cx="2481869" cy="1955169"/>
          </a:xfrm>
          <a:custGeom>
            <a:avLst/>
            <a:gdLst>
              <a:gd name="T0" fmla="*/ 87 w 8230"/>
              <a:gd name="T1" fmla="*/ 0 h 6483"/>
              <a:gd name="T2" fmla="*/ 403 w 8230"/>
              <a:gd name="T3" fmla="*/ 133 h 6483"/>
              <a:gd name="T4" fmla="*/ 423 w 8230"/>
              <a:gd name="T5" fmla="*/ 333 h 6483"/>
              <a:gd name="T6" fmla="*/ 0 w 8230"/>
              <a:gd name="T7" fmla="*/ 131 h 6483"/>
              <a:gd name="T8" fmla="*/ 87 w 8230"/>
              <a:gd name="T9" fmla="*/ 0 h 64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230" h="6483">
                <a:moveTo>
                  <a:pt x="1697" y="0"/>
                </a:moveTo>
                <a:lnTo>
                  <a:pt x="7840" y="2591"/>
                </a:lnTo>
                <a:lnTo>
                  <a:pt x="8229" y="6482"/>
                </a:lnTo>
                <a:lnTo>
                  <a:pt x="0" y="2546"/>
                </a:lnTo>
                <a:lnTo>
                  <a:pt x="1697" y="0"/>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9" name="Freeform 21"/>
          <p:cNvSpPr>
            <a:spLocks noChangeArrowheads="1"/>
          </p:cNvSpPr>
          <p:nvPr/>
        </p:nvSpPr>
        <p:spPr bwMode="auto">
          <a:xfrm>
            <a:off x="5065383" y="3272820"/>
            <a:ext cx="2684035" cy="1131870"/>
          </a:xfrm>
          <a:custGeom>
            <a:avLst/>
            <a:gdLst>
              <a:gd name="T0" fmla="*/ 208 w 8901"/>
              <a:gd name="T1" fmla="*/ 0 h 3753"/>
              <a:gd name="T2" fmla="*/ 458 w 8901"/>
              <a:gd name="T3" fmla="*/ 79 h 3753"/>
              <a:gd name="T4" fmla="*/ 294 w 8901"/>
              <a:gd name="T5" fmla="*/ 193 h 3753"/>
              <a:gd name="T6" fmla="*/ 0 w 8901"/>
              <a:gd name="T7" fmla="*/ 74 h 3753"/>
              <a:gd name="T8" fmla="*/ 208 w 8901"/>
              <a:gd name="T9" fmla="*/ 0 h 37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01" h="3753">
                <a:moveTo>
                  <a:pt x="4041" y="0"/>
                </a:moveTo>
                <a:lnTo>
                  <a:pt x="8900" y="1539"/>
                </a:lnTo>
                <a:lnTo>
                  <a:pt x="5725" y="3752"/>
                </a:lnTo>
                <a:lnTo>
                  <a:pt x="0" y="1443"/>
                </a:lnTo>
                <a:lnTo>
                  <a:pt x="4041" y="0"/>
                </a:lnTo>
              </a:path>
            </a:pathLst>
          </a:custGeom>
          <a:solidFill>
            <a:schemeClr val="tx1">
              <a:lumMod val="85000"/>
              <a:lumOff val="15000"/>
            </a:schemeClr>
          </a:solidFill>
          <a:ln w="9525">
            <a:solidFill>
              <a:srgbClr val="C0C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0" name="Freeform 22"/>
          <p:cNvSpPr>
            <a:spLocks noChangeArrowheads="1"/>
          </p:cNvSpPr>
          <p:nvPr/>
        </p:nvSpPr>
        <p:spPr bwMode="auto">
          <a:xfrm>
            <a:off x="5508289" y="2828584"/>
            <a:ext cx="1907287" cy="622462"/>
          </a:xfrm>
          <a:custGeom>
            <a:avLst/>
            <a:gdLst>
              <a:gd name="T0" fmla="*/ 134 w 6322"/>
              <a:gd name="T1" fmla="*/ 0 h 2065"/>
              <a:gd name="T2" fmla="*/ 325 w 6322"/>
              <a:gd name="T3" fmla="*/ 51 h 2065"/>
              <a:gd name="T4" fmla="*/ 207 w 6322"/>
              <a:gd name="T5" fmla="*/ 106 h 2065"/>
              <a:gd name="T6" fmla="*/ 0 w 6322"/>
              <a:gd name="T7" fmla="*/ 41 h 2065"/>
              <a:gd name="T8" fmla="*/ 134 w 6322"/>
              <a:gd name="T9" fmla="*/ 0 h 20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22" h="2065">
                <a:moveTo>
                  <a:pt x="2602" y="0"/>
                </a:moveTo>
                <a:lnTo>
                  <a:pt x="6321" y="1000"/>
                </a:lnTo>
                <a:lnTo>
                  <a:pt x="4019" y="2064"/>
                </a:lnTo>
                <a:lnTo>
                  <a:pt x="0" y="798"/>
                </a:lnTo>
                <a:lnTo>
                  <a:pt x="2602" y="0"/>
                </a:lnTo>
              </a:path>
            </a:pathLst>
          </a:custGeom>
          <a:solidFill>
            <a:srgbClr val="EF535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1" name="Freeform 23"/>
          <p:cNvSpPr>
            <a:spLocks noChangeArrowheads="1"/>
          </p:cNvSpPr>
          <p:nvPr/>
        </p:nvSpPr>
        <p:spPr bwMode="auto">
          <a:xfrm>
            <a:off x="5054743" y="3065332"/>
            <a:ext cx="1742361" cy="1346008"/>
          </a:xfrm>
          <a:custGeom>
            <a:avLst/>
            <a:gdLst>
              <a:gd name="T0" fmla="*/ 78 w 5776"/>
              <a:gd name="T1" fmla="*/ 0 h 4462"/>
              <a:gd name="T2" fmla="*/ 284 w 5776"/>
              <a:gd name="T3" fmla="*/ 65 h 4462"/>
              <a:gd name="T4" fmla="*/ 297 w 5776"/>
              <a:gd name="T5" fmla="*/ 230 h 4462"/>
              <a:gd name="T6" fmla="*/ 0 w 5776"/>
              <a:gd name="T7" fmla="*/ 110 h 4462"/>
              <a:gd name="T8" fmla="*/ 78 w 5776"/>
              <a:gd name="T9" fmla="*/ 0 h 44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76" h="4462">
                <a:moveTo>
                  <a:pt x="1509" y="0"/>
                </a:moveTo>
                <a:lnTo>
                  <a:pt x="5531" y="1260"/>
                </a:lnTo>
                <a:lnTo>
                  <a:pt x="5775" y="4461"/>
                </a:lnTo>
                <a:lnTo>
                  <a:pt x="0" y="2138"/>
                </a:lnTo>
                <a:lnTo>
                  <a:pt x="1509" y="0"/>
                </a:lnTo>
              </a:path>
            </a:pathLst>
          </a:custGeom>
          <a:solidFill>
            <a:srgbClr val="EF535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2" name="Freeform 24"/>
          <p:cNvSpPr>
            <a:spLocks noChangeArrowheads="1"/>
          </p:cNvSpPr>
          <p:nvPr/>
        </p:nvSpPr>
        <p:spPr bwMode="auto">
          <a:xfrm>
            <a:off x="6719962" y="3129175"/>
            <a:ext cx="1029456" cy="1276845"/>
          </a:xfrm>
          <a:custGeom>
            <a:avLst/>
            <a:gdLst>
              <a:gd name="T0" fmla="*/ 0 w 3414"/>
              <a:gd name="T1" fmla="*/ 55 h 4233"/>
              <a:gd name="T2" fmla="*/ 118 w 3414"/>
              <a:gd name="T3" fmla="*/ 0 h 4233"/>
              <a:gd name="T4" fmla="*/ 175 w 3414"/>
              <a:gd name="T5" fmla="*/ 103 h 4233"/>
              <a:gd name="T6" fmla="*/ 12 w 3414"/>
              <a:gd name="T7" fmla="*/ 218 h 4233"/>
              <a:gd name="T8" fmla="*/ 0 w 3414"/>
              <a:gd name="T9" fmla="*/ 55 h 42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14" h="4233">
                <a:moveTo>
                  <a:pt x="0" y="1064"/>
                </a:moveTo>
                <a:lnTo>
                  <a:pt x="2302" y="0"/>
                </a:lnTo>
                <a:lnTo>
                  <a:pt x="3413" y="2006"/>
                </a:lnTo>
                <a:lnTo>
                  <a:pt x="235" y="4232"/>
                </a:lnTo>
                <a:lnTo>
                  <a:pt x="0" y="1064"/>
                </a:lnTo>
              </a:path>
            </a:pathLst>
          </a:custGeom>
          <a:solidFill>
            <a:srgbClr val="EF535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3" name="Freeform 26"/>
          <p:cNvSpPr>
            <a:spLocks noChangeArrowheads="1"/>
          </p:cNvSpPr>
          <p:nvPr/>
        </p:nvSpPr>
        <p:spPr bwMode="auto">
          <a:xfrm>
            <a:off x="6362185" y="2235383"/>
            <a:ext cx="950984" cy="710246"/>
          </a:xfrm>
          <a:custGeom>
            <a:avLst/>
            <a:gdLst>
              <a:gd name="T0" fmla="*/ 8 w 3154"/>
              <a:gd name="T1" fmla="*/ 0 h 2354"/>
              <a:gd name="T2" fmla="*/ 110 w 3154"/>
              <a:gd name="T3" fmla="*/ 13 h 2354"/>
              <a:gd name="T4" fmla="*/ 162 w 3154"/>
              <a:gd name="T5" fmla="*/ 121 h 2354"/>
              <a:gd name="T6" fmla="*/ 0 w 3154"/>
              <a:gd name="T7" fmla="*/ 79 h 2354"/>
              <a:gd name="T8" fmla="*/ 8 w 3154"/>
              <a:gd name="T9" fmla="*/ 0 h 23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4" h="2354">
                <a:moveTo>
                  <a:pt x="154" y="0"/>
                </a:moveTo>
                <a:lnTo>
                  <a:pt x="2135" y="261"/>
                </a:lnTo>
                <a:lnTo>
                  <a:pt x="3153" y="2353"/>
                </a:lnTo>
                <a:lnTo>
                  <a:pt x="0" y="1538"/>
                </a:lnTo>
                <a:lnTo>
                  <a:pt x="154" y="0"/>
                </a:lnTo>
              </a:path>
            </a:pathLst>
          </a:custGeom>
          <a:solidFill>
            <a:srgbClr val="EAEAEA">
              <a:alpha val="80000"/>
            </a:srgbClr>
          </a:solidFill>
          <a:ln w="9525">
            <a:solidFill>
              <a:srgbClr val="C0C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4" name="Freeform 27"/>
          <p:cNvSpPr>
            <a:spLocks noChangeArrowheads="1"/>
          </p:cNvSpPr>
          <p:nvPr/>
        </p:nvSpPr>
        <p:spPr bwMode="auto">
          <a:xfrm>
            <a:off x="5593417" y="2694250"/>
            <a:ext cx="1717092" cy="526699"/>
          </a:xfrm>
          <a:custGeom>
            <a:avLst/>
            <a:gdLst>
              <a:gd name="T0" fmla="*/ 128 w 5691"/>
              <a:gd name="T1" fmla="*/ 0 h 1748"/>
              <a:gd name="T2" fmla="*/ 293 w 5691"/>
              <a:gd name="T3" fmla="*/ 41 h 1748"/>
              <a:gd name="T4" fmla="*/ 188 w 5691"/>
              <a:gd name="T5" fmla="*/ 90 h 1748"/>
              <a:gd name="T6" fmla="*/ 0 w 5691"/>
              <a:gd name="T7" fmla="*/ 38 h 1748"/>
              <a:gd name="T8" fmla="*/ 128 w 5691"/>
              <a:gd name="T9" fmla="*/ 0 h 17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91" h="1748">
                <a:moveTo>
                  <a:pt x="2496" y="0"/>
                </a:moveTo>
                <a:lnTo>
                  <a:pt x="5690" y="801"/>
                </a:lnTo>
                <a:lnTo>
                  <a:pt x="3644" y="1747"/>
                </a:lnTo>
                <a:lnTo>
                  <a:pt x="0" y="748"/>
                </a:lnTo>
                <a:lnTo>
                  <a:pt x="2496" y="0"/>
                </a:lnTo>
              </a:path>
            </a:pathLst>
          </a:custGeom>
          <a:solidFill>
            <a:srgbClr val="C0C0C0">
              <a:alpha val="80000"/>
            </a:srgbClr>
          </a:solidFill>
          <a:ln w="9525">
            <a:solidFill>
              <a:srgbClr val="C0C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5" name="Freeform 28"/>
          <p:cNvSpPr>
            <a:spLocks noChangeArrowheads="1"/>
          </p:cNvSpPr>
          <p:nvPr/>
        </p:nvSpPr>
        <p:spPr bwMode="auto">
          <a:xfrm>
            <a:off x="6625534" y="2315186"/>
            <a:ext cx="683645" cy="909753"/>
          </a:xfrm>
          <a:custGeom>
            <a:avLst/>
            <a:gdLst>
              <a:gd name="T0" fmla="*/ 0 w 2266"/>
              <a:gd name="T1" fmla="*/ 15 h 3015"/>
              <a:gd name="T2" fmla="*/ 61 w 2266"/>
              <a:gd name="T3" fmla="*/ 0 h 3015"/>
              <a:gd name="T4" fmla="*/ 117 w 2266"/>
              <a:gd name="T5" fmla="*/ 106 h 3015"/>
              <a:gd name="T6" fmla="*/ 12 w 2266"/>
              <a:gd name="T7" fmla="*/ 155 h 3015"/>
              <a:gd name="T8" fmla="*/ 0 w 2266"/>
              <a:gd name="T9" fmla="*/ 15 h 30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6" h="3015">
                <a:moveTo>
                  <a:pt x="0" y="282"/>
                </a:moveTo>
                <a:lnTo>
                  <a:pt x="1193" y="0"/>
                </a:lnTo>
                <a:lnTo>
                  <a:pt x="2265" y="2059"/>
                </a:lnTo>
                <a:lnTo>
                  <a:pt x="239" y="3014"/>
                </a:lnTo>
                <a:lnTo>
                  <a:pt x="0" y="282"/>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9"/>
          <p:cNvSpPr>
            <a:spLocks noChangeArrowheads="1"/>
          </p:cNvSpPr>
          <p:nvPr/>
        </p:nvSpPr>
        <p:spPr bwMode="auto">
          <a:xfrm>
            <a:off x="5593417" y="2235383"/>
            <a:ext cx="812659" cy="691625"/>
          </a:xfrm>
          <a:custGeom>
            <a:avLst/>
            <a:gdLst>
              <a:gd name="T0" fmla="*/ 72 w 2693"/>
              <a:gd name="T1" fmla="*/ 12 h 2292"/>
              <a:gd name="T2" fmla="*/ 139 w 2693"/>
              <a:gd name="T3" fmla="*/ 0 h 2292"/>
              <a:gd name="T4" fmla="*/ 132 w 2693"/>
              <a:gd name="T5" fmla="*/ 78 h 2292"/>
              <a:gd name="T6" fmla="*/ 0 w 2693"/>
              <a:gd name="T7" fmla="*/ 118 h 2292"/>
              <a:gd name="T8" fmla="*/ 72 w 2693"/>
              <a:gd name="T9" fmla="*/ 12 h 2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3" h="2292">
                <a:moveTo>
                  <a:pt x="1400" y="223"/>
                </a:moveTo>
                <a:lnTo>
                  <a:pt x="2692" y="0"/>
                </a:lnTo>
                <a:lnTo>
                  <a:pt x="2564" y="1525"/>
                </a:lnTo>
                <a:lnTo>
                  <a:pt x="0" y="2291"/>
                </a:lnTo>
                <a:lnTo>
                  <a:pt x="1400" y="223"/>
                </a:lnTo>
              </a:path>
            </a:pathLst>
          </a:custGeom>
          <a:solidFill>
            <a:srgbClr val="EAEAEA">
              <a:alpha val="80000"/>
            </a:srgbClr>
          </a:solidFill>
          <a:ln w="9525">
            <a:solidFill>
              <a:srgbClr val="C0C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7" name="Freeform 30"/>
          <p:cNvSpPr>
            <a:spLocks noChangeArrowheads="1"/>
          </p:cNvSpPr>
          <p:nvPr/>
        </p:nvSpPr>
        <p:spPr bwMode="auto">
          <a:xfrm>
            <a:off x="5598737" y="2307206"/>
            <a:ext cx="1099950" cy="916403"/>
          </a:xfrm>
          <a:custGeom>
            <a:avLst/>
            <a:gdLst>
              <a:gd name="T0" fmla="*/ 71 w 3645"/>
              <a:gd name="T1" fmla="*/ 0 h 3037"/>
              <a:gd name="T2" fmla="*/ 174 w 3645"/>
              <a:gd name="T3" fmla="*/ 16 h 3037"/>
              <a:gd name="T4" fmla="*/ 188 w 3645"/>
              <a:gd name="T5" fmla="*/ 156 h 3037"/>
              <a:gd name="T6" fmla="*/ 0 w 3645"/>
              <a:gd name="T7" fmla="*/ 105 h 3037"/>
              <a:gd name="T8" fmla="*/ 71 w 3645"/>
              <a:gd name="T9" fmla="*/ 0 h 30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45" h="3037">
                <a:moveTo>
                  <a:pt x="1388" y="0"/>
                </a:moveTo>
                <a:lnTo>
                  <a:pt x="3383" y="304"/>
                </a:lnTo>
                <a:lnTo>
                  <a:pt x="3644" y="3036"/>
                </a:lnTo>
                <a:lnTo>
                  <a:pt x="0" y="2040"/>
                </a:lnTo>
                <a:lnTo>
                  <a:pt x="1388" y="0"/>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8" name="Freeform 31"/>
          <p:cNvSpPr>
            <a:spLocks noChangeArrowheads="1"/>
          </p:cNvSpPr>
          <p:nvPr/>
        </p:nvSpPr>
        <p:spPr bwMode="auto">
          <a:xfrm>
            <a:off x="6009722" y="2226073"/>
            <a:ext cx="978915" cy="171576"/>
          </a:xfrm>
          <a:custGeom>
            <a:avLst/>
            <a:gdLst>
              <a:gd name="T0" fmla="*/ 72 w 3247"/>
              <a:gd name="T1" fmla="*/ 0 h 571"/>
              <a:gd name="T2" fmla="*/ 167 w 3247"/>
              <a:gd name="T3" fmla="*/ 14 h 571"/>
              <a:gd name="T4" fmla="*/ 105 w 3247"/>
              <a:gd name="T5" fmla="*/ 29 h 571"/>
              <a:gd name="T6" fmla="*/ 0 w 3247"/>
              <a:gd name="T7" fmla="*/ 12 h 571"/>
              <a:gd name="T8" fmla="*/ 72 w 3247"/>
              <a:gd name="T9" fmla="*/ 0 h 5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47" h="571">
                <a:moveTo>
                  <a:pt x="1395" y="0"/>
                </a:moveTo>
                <a:lnTo>
                  <a:pt x="3246" y="275"/>
                </a:lnTo>
                <a:lnTo>
                  <a:pt x="2042" y="570"/>
                </a:lnTo>
                <a:lnTo>
                  <a:pt x="0" y="240"/>
                </a:lnTo>
                <a:lnTo>
                  <a:pt x="1395" y="0"/>
                </a:lnTo>
              </a:path>
            </a:pathLst>
          </a:custGeom>
          <a:solidFill>
            <a:srgbClr val="40404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0" name="Freeform 33"/>
          <p:cNvSpPr>
            <a:spLocks noChangeArrowheads="1"/>
          </p:cNvSpPr>
          <p:nvPr/>
        </p:nvSpPr>
        <p:spPr bwMode="auto">
          <a:xfrm>
            <a:off x="6096169" y="2099718"/>
            <a:ext cx="817979" cy="143645"/>
          </a:xfrm>
          <a:custGeom>
            <a:avLst/>
            <a:gdLst>
              <a:gd name="T0" fmla="*/ 65 w 2711"/>
              <a:gd name="T1" fmla="*/ 0 h 478"/>
              <a:gd name="T2" fmla="*/ 140 w 2711"/>
              <a:gd name="T3" fmla="*/ 12 h 478"/>
              <a:gd name="T4" fmla="*/ 87 w 2711"/>
              <a:gd name="T5" fmla="*/ 24 h 478"/>
              <a:gd name="T6" fmla="*/ 0 w 2711"/>
              <a:gd name="T7" fmla="*/ 10 h 478"/>
              <a:gd name="T8" fmla="*/ 65 w 2711"/>
              <a:gd name="T9" fmla="*/ 0 h 4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11" h="478">
                <a:moveTo>
                  <a:pt x="1257" y="0"/>
                </a:moveTo>
                <a:lnTo>
                  <a:pt x="2710" y="239"/>
                </a:lnTo>
                <a:lnTo>
                  <a:pt x="1691" y="477"/>
                </a:lnTo>
                <a:lnTo>
                  <a:pt x="0" y="195"/>
                </a:lnTo>
                <a:lnTo>
                  <a:pt x="1257" y="0"/>
                </a:lnTo>
              </a:path>
            </a:pathLst>
          </a:custGeom>
          <a:solidFill>
            <a:srgbClr val="C0C0C0">
              <a:alpha val="80000"/>
            </a:srgbClr>
          </a:solidFill>
          <a:ln w="9525">
            <a:solidFill>
              <a:srgbClr val="C0C0C0"/>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11" name="Freeform 34"/>
          <p:cNvSpPr>
            <a:spLocks noChangeArrowheads="1"/>
          </p:cNvSpPr>
          <p:nvPr/>
        </p:nvSpPr>
        <p:spPr bwMode="auto">
          <a:xfrm>
            <a:off x="6096169" y="1557059"/>
            <a:ext cx="510738" cy="687634"/>
          </a:xfrm>
          <a:custGeom>
            <a:avLst/>
            <a:gdLst>
              <a:gd name="T0" fmla="*/ 75 w 1692"/>
              <a:gd name="T1" fmla="*/ 0 h 2278"/>
              <a:gd name="T2" fmla="*/ 87 w 1692"/>
              <a:gd name="T3" fmla="*/ 117 h 2278"/>
              <a:gd name="T4" fmla="*/ 0 w 1692"/>
              <a:gd name="T5" fmla="*/ 102 h 2278"/>
              <a:gd name="T6" fmla="*/ 75 w 169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92" h="2278">
                <a:moveTo>
                  <a:pt x="1449" y="0"/>
                </a:moveTo>
                <a:lnTo>
                  <a:pt x="1691" y="2277"/>
                </a:lnTo>
                <a:lnTo>
                  <a:pt x="0" y="1973"/>
                </a:lnTo>
                <a:lnTo>
                  <a:pt x="1449" y="0"/>
                </a:lnTo>
              </a:path>
            </a:pathLst>
          </a:custGeom>
          <a:solidFill>
            <a:srgbClr val="EF5350"/>
          </a:solidFill>
          <a:ln w="9525">
            <a:solidFill>
              <a:schemeClr val="bg1"/>
            </a:solidFill>
            <a:round/>
          </a:ln>
          <a:effectLst/>
        </p:spPr>
        <p:txBody>
          <a:bodyPr wrap="none" anchor="ctr"/>
          <a:lstStyle/>
          <a:p>
            <a:pPr>
              <a:defRPr/>
            </a:pPr>
            <a:endParaRPr lang="zh-CN" altLang="en-US" b="1" kern="0" dirty="0">
              <a:ln w="18000">
                <a:solidFill>
                  <a:srgbClr val="C0504D">
                    <a:satMod val="140000"/>
                  </a:srgbClr>
                </a:solidFill>
                <a:prstDash val="solid"/>
                <a:miter lim="800000"/>
              </a:ln>
              <a:no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endParaRPr>
          </a:p>
        </p:txBody>
      </p:sp>
      <p:sp>
        <p:nvSpPr>
          <p:cNvPr id="12" name="Freeform 35"/>
          <p:cNvSpPr>
            <a:spLocks noChangeArrowheads="1"/>
          </p:cNvSpPr>
          <p:nvPr/>
        </p:nvSpPr>
        <p:spPr bwMode="auto">
          <a:xfrm>
            <a:off x="6533755" y="1557059"/>
            <a:ext cx="380394" cy="687634"/>
          </a:xfrm>
          <a:custGeom>
            <a:avLst/>
            <a:gdLst>
              <a:gd name="T0" fmla="*/ 0 w 1262"/>
              <a:gd name="T1" fmla="*/ 0 h 2278"/>
              <a:gd name="T2" fmla="*/ 65 w 1262"/>
              <a:gd name="T3" fmla="*/ 104 h 2278"/>
              <a:gd name="T4" fmla="*/ 12 w 1262"/>
              <a:gd name="T5" fmla="*/ 117 h 2278"/>
              <a:gd name="T6" fmla="*/ 0 w 1262"/>
              <a:gd name="T7" fmla="*/ 0 h 22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62" h="2278">
                <a:moveTo>
                  <a:pt x="0" y="0"/>
                </a:moveTo>
                <a:lnTo>
                  <a:pt x="1261" y="2017"/>
                </a:lnTo>
                <a:lnTo>
                  <a:pt x="242" y="2277"/>
                </a:lnTo>
                <a:lnTo>
                  <a:pt x="0" y="0"/>
                </a:lnTo>
              </a:path>
            </a:pathLst>
          </a:custGeom>
          <a:solidFill>
            <a:srgbClr val="EF5350"/>
          </a:solidFill>
          <a:ln w="9525">
            <a:solidFill>
              <a:schemeClr val="bg1"/>
            </a:solidFill>
            <a:round/>
          </a:ln>
          <a:effectLst/>
        </p:spPr>
        <p:txBody>
          <a:bodyPr wrap="none" anchor="ct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7" name="Line 7"/>
          <p:cNvSpPr>
            <a:spLocks noChangeShapeType="1"/>
          </p:cNvSpPr>
          <p:nvPr/>
        </p:nvSpPr>
        <p:spPr bwMode="auto">
          <a:xfrm>
            <a:off x="1500613" y="3528950"/>
            <a:ext cx="3264940" cy="0"/>
          </a:xfrm>
          <a:prstGeom prst="line">
            <a:avLst/>
          </a:prstGeom>
          <a:noFill/>
          <a:ln w="9525">
            <a:solidFill>
              <a:sysClr val="window" lastClr="FFFFFF">
                <a:lumMod val="75000"/>
              </a:sys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28" name="Text Box 13"/>
          <p:cNvSpPr txBox="1">
            <a:spLocks noChangeArrowheads="1"/>
          </p:cNvSpPr>
          <p:nvPr/>
        </p:nvSpPr>
        <p:spPr bwMode="auto">
          <a:xfrm>
            <a:off x="1500613" y="3192449"/>
            <a:ext cx="2142683" cy="36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defPPr>
              <a:defRPr lang="zh-CN"/>
            </a:defPPr>
            <a:lvl1pPr marR="0" lvl="0" indent="0" defTabSz="-635" fontAlgn="auto">
              <a:lnSpc>
                <a:spcPct val="100000"/>
              </a:lnSpc>
              <a:spcBef>
                <a:spcPts val="0"/>
              </a:spcBef>
              <a:spcAft>
                <a:spcPts val="0"/>
              </a:spcAft>
              <a:buClrTx/>
              <a:buSzTx/>
              <a:buFontTx/>
              <a:buNone/>
              <a:tabLst>
                <a:tab pos="723900" algn="l"/>
                <a:tab pos="1447800" algn="l"/>
                <a:tab pos="2171700" algn="l"/>
                <a:tab pos="2895600" algn="l"/>
                <a:tab pos="3619500" algn="l"/>
                <a:tab pos="4343400" algn="l"/>
                <a:tab pos="5067300" algn="l"/>
              </a:tabLst>
              <a:defRPr kumimoji="0" i="0" u="none" strike="noStrike" kern="0" cap="none" spc="0" normalizeH="0" baseline="0">
                <a:ln>
                  <a:noFill/>
                </a:ln>
                <a:solidFill>
                  <a:schemeClr val="bg1">
                    <a:lumMod val="50000"/>
                  </a:schemeClr>
                </a:solidFill>
                <a:effectLst/>
                <a:uLnTx/>
                <a:uFillTx/>
                <a:latin typeface="微软雅黑" panose="020B0503020204020204" pitchFamily="34" charset="-122"/>
                <a:ea typeface="微软雅黑" panose="020B0503020204020204" pitchFamily="34" charset="-122"/>
              </a:defRPr>
            </a:lvl1pPr>
            <a:lvl2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9pPr>
          </a:lstStyle>
          <a:p>
            <a:pPr>
              <a:defRPr/>
            </a:pPr>
            <a:r>
              <a:rPr lang="en-US" altLang="zh-CN" dirty="0">
                <a:solidFill>
                  <a:prstClr val="black"/>
                </a:solidFill>
              </a:rPr>
              <a:t>3. </a:t>
            </a:r>
            <a:r>
              <a:rPr lang="zh-CN" altLang="en-US" dirty="0">
                <a:solidFill>
                  <a:prstClr val="black"/>
                </a:solidFill>
              </a:rPr>
              <a:t>点击输入文本</a:t>
            </a:r>
            <a:endParaRPr lang="en-US" altLang="zh-CN" dirty="0">
              <a:solidFill>
                <a:prstClr val="black"/>
              </a:solidFill>
            </a:endParaRPr>
          </a:p>
        </p:txBody>
      </p:sp>
      <p:sp>
        <p:nvSpPr>
          <p:cNvPr id="29" name="Line 7"/>
          <p:cNvSpPr>
            <a:spLocks noChangeShapeType="1"/>
          </p:cNvSpPr>
          <p:nvPr/>
        </p:nvSpPr>
        <p:spPr bwMode="auto">
          <a:xfrm>
            <a:off x="1500613" y="2753152"/>
            <a:ext cx="3809061" cy="0"/>
          </a:xfrm>
          <a:prstGeom prst="line">
            <a:avLst/>
          </a:prstGeom>
          <a:noFill/>
          <a:ln w="9525">
            <a:solidFill>
              <a:sysClr val="window" lastClr="FFFFFF">
                <a:lumMod val="75000"/>
              </a:sys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0" name="Text Box 13"/>
          <p:cNvSpPr txBox="1">
            <a:spLocks noChangeArrowheads="1"/>
          </p:cNvSpPr>
          <p:nvPr/>
        </p:nvSpPr>
        <p:spPr bwMode="auto">
          <a:xfrm>
            <a:off x="1500613" y="2416651"/>
            <a:ext cx="2246657" cy="36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defPPr>
              <a:defRPr lang="zh-CN"/>
            </a:defPPr>
            <a:lvl1pPr marR="0" lvl="0" indent="0" defTabSz="-635" fontAlgn="auto">
              <a:lnSpc>
                <a:spcPct val="100000"/>
              </a:lnSpc>
              <a:spcBef>
                <a:spcPts val="0"/>
              </a:spcBef>
              <a:spcAft>
                <a:spcPts val="0"/>
              </a:spcAft>
              <a:buClrTx/>
              <a:buSzTx/>
              <a:buFontTx/>
              <a:buNone/>
              <a:tabLst>
                <a:tab pos="723900" algn="l"/>
                <a:tab pos="1447800" algn="l"/>
                <a:tab pos="2171700" algn="l"/>
                <a:tab pos="2895600" algn="l"/>
                <a:tab pos="3619500" algn="l"/>
                <a:tab pos="4343400" algn="l"/>
                <a:tab pos="5067300" algn="l"/>
              </a:tabLst>
              <a:defRPr kumimoji="0" i="0" u="none" strike="noStrike" kern="0" cap="none" spc="0" normalizeH="0" baseline="0">
                <a:ln>
                  <a:noFill/>
                </a:ln>
                <a:solidFill>
                  <a:schemeClr val="bg1">
                    <a:lumMod val="50000"/>
                  </a:schemeClr>
                </a:solidFill>
                <a:effectLst/>
                <a:uLnTx/>
                <a:uFillTx/>
                <a:latin typeface="微软雅黑" panose="020B0503020204020204" pitchFamily="34" charset="-122"/>
                <a:ea typeface="微软雅黑" panose="020B0503020204020204" pitchFamily="34" charset="-122"/>
              </a:defRPr>
            </a:lvl1pPr>
            <a:lvl2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9pPr>
          </a:lstStyle>
          <a:p>
            <a:pPr>
              <a:defRPr/>
            </a:pPr>
            <a:r>
              <a:rPr lang="en-US" altLang="zh-CN" dirty="0">
                <a:solidFill>
                  <a:prstClr val="black"/>
                </a:solidFill>
              </a:rPr>
              <a:t>2. </a:t>
            </a:r>
            <a:r>
              <a:rPr lang="zh-CN" altLang="en-US" dirty="0">
                <a:solidFill>
                  <a:prstClr val="black"/>
                </a:solidFill>
              </a:rPr>
              <a:t>点击输入文本</a:t>
            </a:r>
            <a:endParaRPr lang="en-US" altLang="zh-CN" dirty="0">
              <a:solidFill>
                <a:prstClr val="black"/>
              </a:solidFill>
            </a:endParaRPr>
          </a:p>
        </p:txBody>
      </p:sp>
      <p:sp>
        <p:nvSpPr>
          <p:cNvPr id="31" name="Line 7"/>
          <p:cNvSpPr>
            <a:spLocks noChangeShapeType="1"/>
          </p:cNvSpPr>
          <p:nvPr/>
        </p:nvSpPr>
        <p:spPr bwMode="auto">
          <a:xfrm>
            <a:off x="1500613" y="1977353"/>
            <a:ext cx="4317076" cy="0"/>
          </a:xfrm>
          <a:prstGeom prst="line">
            <a:avLst/>
          </a:prstGeom>
          <a:noFill/>
          <a:ln w="9525">
            <a:solidFill>
              <a:sysClr val="window" lastClr="FFFFFF">
                <a:lumMod val="75000"/>
              </a:sys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dirty="0">
              <a:solidFill>
                <a:sysClr val="windowText" lastClr="000000"/>
              </a:solidFill>
              <a:latin typeface="微软雅黑" panose="020B0503020204020204" pitchFamily="34" charset="-122"/>
              <a:ea typeface="微软雅黑" panose="020B0503020204020204" pitchFamily="34" charset="-122"/>
            </a:endParaRPr>
          </a:p>
        </p:txBody>
      </p:sp>
      <p:sp>
        <p:nvSpPr>
          <p:cNvPr id="32" name="Text Box 13"/>
          <p:cNvSpPr txBox="1">
            <a:spLocks noChangeArrowheads="1"/>
          </p:cNvSpPr>
          <p:nvPr/>
        </p:nvSpPr>
        <p:spPr bwMode="auto">
          <a:xfrm>
            <a:off x="1500613" y="1640852"/>
            <a:ext cx="2711357" cy="367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defPPr>
              <a:defRPr lang="zh-CN"/>
            </a:defPPr>
            <a:lvl1pPr marR="0" lvl="0" indent="0" defTabSz="-635" fontAlgn="auto">
              <a:lnSpc>
                <a:spcPct val="100000"/>
              </a:lnSpc>
              <a:spcBef>
                <a:spcPts val="0"/>
              </a:spcBef>
              <a:spcAft>
                <a:spcPts val="0"/>
              </a:spcAft>
              <a:buClrTx/>
              <a:buSzTx/>
              <a:buFontTx/>
              <a:buNone/>
              <a:tabLst>
                <a:tab pos="723900" algn="l"/>
                <a:tab pos="1447800" algn="l"/>
                <a:tab pos="2171700" algn="l"/>
                <a:tab pos="2895600" algn="l"/>
                <a:tab pos="3619500" algn="l"/>
                <a:tab pos="4343400" algn="l"/>
                <a:tab pos="5067300" algn="l"/>
              </a:tabLst>
              <a:defRPr kumimoji="0" i="0" u="none" strike="noStrike" kern="0" cap="none" spc="0" normalizeH="0" baseline="0">
                <a:ln>
                  <a:noFill/>
                </a:ln>
                <a:solidFill>
                  <a:schemeClr val="bg1">
                    <a:lumMod val="50000"/>
                  </a:schemeClr>
                </a:solidFill>
                <a:effectLst/>
                <a:uLnTx/>
                <a:uFillTx/>
                <a:latin typeface="微软雅黑" panose="020B0503020204020204" pitchFamily="34" charset="-122"/>
                <a:ea typeface="微软雅黑" panose="020B0503020204020204" pitchFamily="34" charset="-122"/>
              </a:defRPr>
            </a:lvl1pPr>
            <a:lvl2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2pPr>
            <a:lvl3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3pPr>
            <a:lvl4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4pPr>
            <a:lvl5pPr defTabSz="-635" eaLnBrk="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5pPr>
            <a:lvl6pPr marL="25146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6pPr>
            <a:lvl7pPr marL="29718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7pPr>
            <a:lvl8pPr marL="34290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8pPr>
            <a:lvl9pPr marL="3886200" indent="-228600" defTabSz="448945" eaLnBrk="0" fontAlgn="base" hangingPunct="0">
              <a:lnSpc>
                <a:spcPct val="93000"/>
              </a:lnSpc>
              <a:spcBef>
                <a:spcPct val="0"/>
              </a:spcBef>
              <a:spcAft>
                <a:spcPct val="0"/>
              </a:spcAft>
              <a:buClr>
                <a:srgbClr val="000000"/>
              </a:buClr>
              <a:buSzPct val="100000"/>
              <a:buFont typeface="Times New Roman" panose="02020603050405020304" pitchFamily="16" charset="0"/>
              <a:tabLst>
                <a:tab pos="723900" algn="l"/>
                <a:tab pos="1447800" algn="l"/>
                <a:tab pos="2171700" algn="l"/>
                <a:tab pos="2895600" algn="l"/>
                <a:tab pos="3619500" algn="l"/>
                <a:tab pos="4343400" algn="l"/>
                <a:tab pos="5067300" algn="l"/>
              </a:tabLst>
              <a:defRPr>
                <a:latin typeface="Arial" panose="020B0604020202020204" pitchFamily="34" charset="0"/>
                <a:ea typeface="宋体" panose="02010600030101010101" pitchFamily="2" charset="-122"/>
              </a:defRPr>
            </a:lvl9pPr>
          </a:lstStyle>
          <a:p>
            <a:pPr>
              <a:defRPr/>
            </a:pPr>
            <a:r>
              <a:rPr lang="en-US" altLang="zh-CN" dirty="0" smtClean="0">
                <a:solidFill>
                  <a:prstClr val="black"/>
                </a:solidFill>
              </a:rPr>
              <a:t>1. </a:t>
            </a:r>
            <a:r>
              <a:rPr lang="zh-CN" altLang="en-US" dirty="0">
                <a:solidFill>
                  <a:prstClr val="black"/>
                </a:solidFill>
              </a:rPr>
              <a:t>点击</a:t>
            </a:r>
            <a:r>
              <a:rPr lang="zh-CN" altLang="en-US" dirty="0" smtClean="0">
                <a:solidFill>
                  <a:prstClr val="black"/>
                </a:solidFill>
              </a:rPr>
              <a:t>输入文本</a:t>
            </a:r>
            <a:endParaRPr lang="en-US" altLang="zh-CN" dirty="0">
              <a:solidFill>
                <a:prstClr val="black"/>
              </a:solidFill>
            </a:endParaRPr>
          </a:p>
        </p:txBody>
      </p:sp>
      <p:sp>
        <p:nvSpPr>
          <p:cNvPr id="33" name="文本框 43"/>
          <p:cNvSpPr txBox="1"/>
          <p:nvPr/>
        </p:nvSpPr>
        <p:spPr>
          <a:xfrm>
            <a:off x="1447885" y="4481535"/>
            <a:ext cx="2679768" cy="430887"/>
          </a:xfrm>
          <a:prstGeom prst="rect">
            <a:avLst/>
          </a:prstGeom>
          <a:noFill/>
        </p:spPr>
        <p:txBody>
          <a:bodyPr wrap="square" rtlCol="0">
            <a:spAutoFit/>
          </a:bodyPr>
          <a:lstStyle/>
          <a:p>
            <a:pPr algn="just"/>
            <a:r>
              <a:rPr lang="zh-CN" altLang="en-US" sz="11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100" dirty="0" smtClean="0">
              <a:latin typeface="微软雅黑" panose="020B0503020204020204" pitchFamily="34" charset="-122"/>
              <a:ea typeface="微软雅黑" panose="020B0503020204020204" pitchFamily="34" charset="-122"/>
            </a:endParaRPr>
          </a:p>
        </p:txBody>
      </p:sp>
      <p:sp>
        <p:nvSpPr>
          <p:cNvPr id="35" name="AutoShape 69"/>
          <p:cNvSpPr>
            <a:spLocks noChangeAspect="1" noChangeArrowheads="1" noTextEdit="1"/>
          </p:cNvSpPr>
          <p:nvPr/>
        </p:nvSpPr>
        <p:spPr bwMode="auto">
          <a:xfrm>
            <a:off x="8881977" y="3203399"/>
            <a:ext cx="1862137" cy="288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71"/>
          <p:cNvSpPr/>
          <p:nvPr/>
        </p:nvSpPr>
        <p:spPr bwMode="auto">
          <a:xfrm>
            <a:off x="9759864" y="3503437"/>
            <a:ext cx="182562" cy="179388"/>
          </a:xfrm>
          <a:custGeom>
            <a:avLst/>
            <a:gdLst>
              <a:gd name="T0" fmla="*/ 0 w 12"/>
              <a:gd name="T1" fmla="*/ 1 h 12"/>
              <a:gd name="T2" fmla="*/ 0 w 12"/>
              <a:gd name="T3" fmla="*/ 6 h 12"/>
              <a:gd name="T4" fmla="*/ 4 w 12"/>
              <a:gd name="T5" fmla="*/ 12 h 12"/>
              <a:gd name="T6" fmla="*/ 10 w 12"/>
              <a:gd name="T7" fmla="*/ 10 h 12"/>
              <a:gd name="T8" fmla="*/ 12 w 12"/>
              <a:gd name="T9" fmla="*/ 6 h 12"/>
              <a:gd name="T10" fmla="*/ 12 w 12"/>
              <a:gd name="T11" fmla="*/ 1 h 12"/>
              <a:gd name="T12" fmla="*/ 0 w 12"/>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0" y="1"/>
                </a:moveTo>
                <a:cubicBezTo>
                  <a:pt x="0" y="1"/>
                  <a:pt x="0" y="6"/>
                  <a:pt x="0" y="6"/>
                </a:cubicBezTo>
                <a:cubicBezTo>
                  <a:pt x="0" y="6"/>
                  <a:pt x="3" y="12"/>
                  <a:pt x="4" y="12"/>
                </a:cubicBezTo>
                <a:cubicBezTo>
                  <a:pt x="6" y="12"/>
                  <a:pt x="10" y="11"/>
                  <a:pt x="10" y="10"/>
                </a:cubicBezTo>
                <a:cubicBezTo>
                  <a:pt x="11" y="10"/>
                  <a:pt x="12" y="6"/>
                  <a:pt x="12" y="6"/>
                </a:cubicBezTo>
                <a:cubicBezTo>
                  <a:pt x="12" y="6"/>
                  <a:pt x="12" y="2"/>
                  <a:pt x="12" y="1"/>
                </a:cubicBezTo>
                <a:cubicBezTo>
                  <a:pt x="12" y="0"/>
                  <a:pt x="0" y="1"/>
                  <a:pt x="0" y="1"/>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72"/>
          <p:cNvSpPr/>
          <p:nvPr/>
        </p:nvSpPr>
        <p:spPr bwMode="auto">
          <a:xfrm>
            <a:off x="8881977" y="3682824"/>
            <a:ext cx="120650" cy="104775"/>
          </a:xfrm>
          <a:custGeom>
            <a:avLst/>
            <a:gdLst>
              <a:gd name="T0" fmla="*/ 2 w 8"/>
              <a:gd name="T1" fmla="*/ 6 h 7"/>
              <a:gd name="T2" fmla="*/ 3 w 8"/>
              <a:gd name="T3" fmla="*/ 1 h 7"/>
              <a:gd name="T4" fmla="*/ 8 w 8"/>
              <a:gd name="T5" fmla="*/ 4 h 7"/>
              <a:gd name="T6" fmla="*/ 2 w 8"/>
              <a:gd name="T7" fmla="*/ 6 h 7"/>
            </a:gdLst>
            <a:ahLst/>
            <a:cxnLst>
              <a:cxn ang="0">
                <a:pos x="T0" y="T1"/>
              </a:cxn>
              <a:cxn ang="0">
                <a:pos x="T2" y="T3"/>
              </a:cxn>
              <a:cxn ang="0">
                <a:pos x="T4" y="T5"/>
              </a:cxn>
              <a:cxn ang="0">
                <a:pos x="T6" y="T7"/>
              </a:cxn>
            </a:cxnLst>
            <a:rect l="0" t="0" r="r" b="b"/>
            <a:pathLst>
              <a:path w="8" h="7">
                <a:moveTo>
                  <a:pt x="2" y="6"/>
                </a:moveTo>
                <a:cubicBezTo>
                  <a:pt x="2" y="6"/>
                  <a:pt x="0" y="2"/>
                  <a:pt x="3" y="1"/>
                </a:cubicBezTo>
                <a:cubicBezTo>
                  <a:pt x="7" y="0"/>
                  <a:pt x="8" y="4"/>
                  <a:pt x="8" y="4"/>
                </a:cubicBezTo>
                <a:cubicBezTo>
                  <a:pt x="8" y="4"/>
                  <a:pt x="2" y="7"/>
                  <a:pt x="2" y="6"/>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73"/>
          <p:cNvSpPr/>
          <p:nvPr/>
        </p:nvSpPr>
        <p:spPr bwMode="auto">
          <a:xfrm>
            <a:off x="10607589" y="3743149"/>
            <a:ext cx="106362" cy="119063"/>
          </a:xfrm>
          <a:custGeom>
            <a:avLst/>
            <a:gdLst>
              <a:gd name="T0" fmla="*/ 0 w 7"/>
              <a:gd name="T1" fmla="*/ 4 h 8"/>
              <a:gd name="T2" fmla="*/ 3 w 7"/>
              <a:gd name="T3" fmla="*/ 8 h 8"/>
              <a:gd name="T4" fmla="*/ 7 w 7"/>
              <a:gd name="T5" fmla="*/ 6 h 8"/>
              <a:gd name="T6" fmla="*/ 5 w 7"/>
              <a:gd name="T7" fmla="*/ 1 h 8"/>
              <a:gd name="T8" fmla="*/ 0 w 7"/>
              <a:gd name="T9" fmla="*/ 4 h 8"/>
            </a:gdLst>
            <a:ahLst/>
            <a:cxnLst>
              <a:cxn ang="0">
                <a:pos x="T0" y="T1"/>
              </a:cxn>
              <a:cxn ang="0">
                <a:pos x="T2" y="T3"/>
              </a:cxn>
              <a:cxn ang="0">
                <a:pos x="T4" y="T5"/>
              </a:cxn>
              <a:cxn ang="0">
                <a:pos x="T6" y="T7"/>
              </a:cxn>
              <a:cxn ang="0">
                <a:pos x="T8" y="T9"/>
              </a:cxn>
            </a:cxnLst>
            <a:rect l="0" t="0" r="r" b="b"/>
            <a:pathLst>
              <a:path w="7" h="8">
                <a:moveTo>
                  <a:pt x="0" y="4"/>
                </a:moveTo>
                <a:cubicBezTo>
                  <a:pt x="0" y="4"/>
                  <a:pt x="1" y="8"/>
                  <a:pt x="3" y="8"/>
                </a:cubicBezTo>
                <a:cubicBezTo>
                  <a:pt x="4" y="8"/>
                  <a:pt x="7" y="7"/>
                  <a:pt x="7" y="6"/>
                </a:cubicBezTo>
                <a:cubicBezTo>
                  <a:pt x="7" y="5"/>
                  <a:pt x="7" y="3"/>
                  <a:pt x="5" y="1"/>
                </a:cubicBezTo>
                <a:cubicBezTo>
                  <a:pt x="4" y="0"/>
                  <a:pt x="0" y="4"/>
                  <a:pt x="0" y="4"/>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74"/>
          <p:cNvSpPr/>
          <p:nvPr/>
        </p:nvSpPr>
        <p:spPr bwMode="auto">
          <a:xfrm>
            <a:off x="9412202" y="4252737"/>
            <a:ext cx="877887" cy="434975"/>
          </a:xfrm>
          <a:custGeom>
            <a:avLst/>
            <a:gdLst>
              <a:gd name="T0" fmla="*/ 0 w 58"/>
              <a:gd name="T1" fmla="*/ 26 h 29"/>
              <a:gd name="T2" fmla="*/ 17 w 58"/>
              <a:gd name="T3" fmla="*/ 29 h 29"/>
              <a:gd name="T4" fmla="*/ 58 w 58"/>
              <a:gd name="T5" fmla="*/ 27 h 29"/>
              <a:gd name="T6" fmla="*/ 58 w 58"/>
              <a:gd name="T7" fmla="*/ 27 h 29"/>
              <a:gd name="T8" fmla="*/ 50 w 58"/>
              <a:gd name="T9" fmla="*/ 1 h 29"/>
              <a:gd name="T10" fmla="*/ 11 w 58"/>
              <a:gd name="T11" fmla="*/ 0 h 29"/>
              <a:gd name="T12" fmla="*/ 0 w 58"/>
              <a:gd name="T13" fmla="*/ 26 h 29"/>
            </a:gdLst>
            <a:ahLst/>
            <a:cxnLst>
              <a:cxn ang="0">
                <a:pos x="T0" y="T1"/>
              </a:cxn>
              <a:cxn ang="0">
                <a:pos x="T2" y="T3"/>
              </a:cxn>
              <a:cxn ang="0">
                <a:pos x="T4" y="T5"/>
              </a:cxn>
              <a:cxn ang="0">
                <a:pos x="T6" y="T7"/>
              </a:cxn>
              <a:cxn ang="0">
                <a:pos x="T8" y="T9"/>
              </a:cxn>
              <a:cxn ang="0">
                <a:pos x="T10" y="T11"/>
              </a:cxn>
              <a:cxn ang="0">
                <a:pos x="T12" y="T13"/>
              </a:cxn>
            </a:cxnLst>
            <a:rect l="0" t="0" r="r" b="b"/>
            <a:pathLst>
              <a:path w="58" h="29">
                <a:moveTo>
                  <a:pt x="0" y="26"/>
                </a:moveTo>
                <a:cubicBezTo>
                  <a:pt x="0" y="26"/>
                  <a:pt x="6" y="29"/>
                  <a:pt x="17" y="29"/>
                </a:cubicBezTo>
                <a:cubicBezTo>
                  <a:pt x="29" y="29"/>
                  <a:pt x="58" y="27"/>
                  <a:pt x="58" y="27"/>
                </a:cubicBezTo>
                <a:cubicBezTo>
                  <a:pt x="58" y="28"/>
                  <a:pt x="58" y="27"/>
                  <a:pt x="58" y="27"/>
                </a:cubicBezTo>
                <a:cubicBezTo>
                  <a:pt x="50" y="1"/>
                  <a:pt x="50" y="1"/>
                  <a:pt x="50" y="1"/>
                </a:cubicBezTo>
                <a:cubicBezTo>
                  <a:pt x="11" y="0"/>
                  <a:pt x="11" y="0"/>
                  <a:pt x="11" y="0"/>
                </a:cubicBezTo>
                <a:cubicBezTo>
                  <a:pt x="11" y="0"/>
                  <a:pt x="0" y="21"/>
                  <a:pt x="0" y="2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75"/>
          <p:cNvSpPr/>
          <p:nvPr/>
        </p:nvSpPr>
        <p:spPr bwMode="auto">
          <a:xfrm>
            <a:off x="9548727" y="4328937"/>
            <a:ext cx="635000" cy="1604963"/>
          </a:xfrm>
          <a:custGeom>
            <a:avLst/>
            <a:gdLst>
              <a:gd name="T0" fmla="*/ 0 w 42"/>
              <a:gd name="T1" fmla="*/ 8 h 107"/>
              <a:gd name="T2" fmla="*/ 2 w 42"/>
              <a:gd name="T3" fmla="*/ 32 h 107"/>
              <a:gd name="T4" fmla="*/ 5 w 42"/>
              <a:gd name="T5" fmla="*/ 44 h 107"/>
              <a:gd name="T6" fmla="*/ 7 w 42"/>
              <a:gd name="T7" fmla="*/ 71 h 107"/>
              <a:gd name="T8" fmla="*/ 11 w 42"/>
              <a:gd name="T9" fmla="*/ 101 h 107"/>
              <a:gd name="T10" fmla="*/ 11 w 42"/>
              <a:gd name="T11" fmla="*/ 107 h 107"/>
              <a:gd name="T12" fmla="*/ 23 w 42"/>
              <a:gd name="T13" fmla="*/ 107 h 107"/>
              <a:gd name="T14" fmla="*/ 23 w 42"/>
              <a:gd name="T15" fmla="*/ 103 h 107"/>
              <a:gd name="T16" fmla="*/ 21 w 42"/>
              <a:gd name="T17" fmla="*/ 99 h 107"/>
              <a:gd name="T18" fmla="*/ 24 w 42"/>
              <a:gd name="T19" fmla="*/ 93 h 107"/>
              <a:gd name="T20" fmla="*/ 21 w 42"/>
              <a:gd name="T21" fmla="*/ 38 h 107"/>
              <a:gd name="T22" fmla="*/ 24 w 42"/>
              <a:gd name="T23" fmla="*/ 50 h 107"/>
              <a:gd name="T24" fmla="*/ 26 w 42"/>
              <a:gd name="T25" fmla="*/ 63 h 107"/>
              <a:gd name="T26" fmla="*/ 26 w 42"/>
              <a:gd name="T27" fmla="*/ 87 h 107"/>
              <a:gd name="T28" fmla="*/ 28 w 42"/>
              <a:gd name="T29" fmla="*/ 96 h 107"/>
              <a:gd name="T30" fmla="*/ 36 w 42"/>
              <a:gd name="T31" fmla="*/ 97 h 107"/>
              <a:gd name="T32" fmla="*/ 38 w 42"/>
              <a:gd name="T33" fmla="*/ 91 h 107"/>
              <a:gd name="T34" fmla="*/ 38 w 42"/>
              <a:gd name="T35" fmla="*/ 85 h 107"/>
              <a:gd name="T36" fmla="*/ 39 w 42"/>
              <a:gd name="T37" fmla="*/ 60 h 107"/>
              <a:gd name="T38" fmla="*/ 39 w 42"/>
              <a:gd name="T39" fmla="*/ 52 h 107"/>
              <a:gd name="T40" fmla="*/ 41 w 42"/>
              <a:gd name="T41" fmla="*/ 20 h 107"/>
              <a:gd name="T42" fmla="*/ 40 w 42"/>
              <a:gd name="T43" fmla="*/ 2 h 107"/>
              <a:gd name="T44" fmla="*/ 2 w 42"/>
              <a:gd name="T45" fmla="*/ 0 h 107"/>
              <a:gd name="T46" fmla="*/ 0 w 42"/>
              <a:gd name="T47" fmla="*/ 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 h="107">
                <a:moveTo>
                  <a:pt x="0" y="8"/>
                </a:moveTo>
                <a:cubicBezTo>
                  <a:pt x="0" y="8"/>
                  <a:pt x="1" y="28"/>
                  <a:pt x="2" y="32"/>
                </a:cubicBezTo>
                <a:cubicBezTo>
                  <a:pt x="4" y="35"/>
                  <a:pt x="5" y="43"/>
                  <a:pt x="5" y="44"/>
                </a:cubicBezTo>
                <a:cubicBezTo>
                  <a:pt x="5" y="45"/>
                  <a:pt x="4" y="65"/>
                  <a:pt x="7" y="71"/>
                </a:cubicBezTo>
                <a:cubicBezTo>
                  <a:pt x="7" y="71"/>
                  <a:pt x="9" y="100"/>
                  <a:pt x="11" y="101"/>
                </a:cubicBezTo>
                <a:cubicBezTo>
                  <a:pt x="11" y="101"/>
                  <a:pt x="8" y="106"/>
                  <a:pt x="11" y="107"/>
                </a:cubicBezTo>
                <a:cubicBezTo>
                  <a:pt x="11" y="107"/>
                  <a:pt x="21" y="106"/>
                  <a:pt x="23" y="107"/>
                </a:cubicBezTo>
                <a:cubicBezTo>
                  <a:pt x="23" y="107"/>
                  <a:pt x="24" y="104"/>
                  <a:pt x="23" y="103"/>
                </a:cubicBezTo>
                <a:cubicBezTo>
                  <a:pt x="22" y="102"/>
                  <a:pt x="21" y="99"/>
                  <a:pt x="21" y="99"/>
                </a:cubicBezTo>
                <a:cubicBezTo>
                  <a:pt x="21" y="99"/>
                  <a:pt x="25" y="94"/>
                  <a:pt x="24" y="93"/>
                </a:cubicBezTo>
                <a:cubicBezTo>
                  <a:pt x="23" y="91"/>
                  <a:pt x="19" y="43"/>
                  <a:pt x="21" y="38"/>
                </a:cubicBezTo>
                <a:cubicBezTo>
                  <a:pt x="21" y="38"/>
                  <a:pt x="23" y="50"/>
                  <a:pt x="24" y="50"/>
                </a:cubicBezTo>
                <a:cubicBezTo>
                  <a:pt x="24" y="50"/>
                  <a:pt x="25" y="62"/>
                  <a:pt x="26" y="63"/>
                </a:cubicBezTo>
                <a:cubicBezTo>
                  <a:pt x="26" y="63"/>
                  <a:pt x="30" y="84"/>
                  <a:pt x="26" y="87"/>
                </a:cubicBezTo>
                <a:cubicBezTo>
                  <a:pt x="26" y="87"/>
                  <a:pt x="25" y="95"/>
                  <a:pt x="28" y="96"/>
                </a:cubicBezTo>
                <a:cubicBezTo>
                  <a:pt x="36" y="97"/>
                  <a:pt x="36" y="97"/>
                  <a:pt x="36" y="97"/>
                </a:cubicBezTo>
                <a:cubicBezTo>
                  <a:pt x="36" y="97"/>
                  <a:pt x="38" y="92"/>
                  <a:pt x="38" y="91"/>
                </a:cubicBezTo>
                <a:cubicBezTo>
                  <a:pt x="39" y="89"/>
                  <a:pt x="39" y="87"/>
                  <a:pt x="38" y="85"/>
                </a:cubicBezTo>
                <a:cubicBezTo>
                  <a:pt x="38" y="84"/>
                  <a:pt x="37" y="61"/>
                  <a:pt x="39" y="60"/>
                </a:cubicBezTo>
                <a:cubicBezTo>
                  <a:pt x="41" y="58"/>
                  <a:pt x="42" y="55"/>
                  <a:pt x="39" y="52"/>
                </a:cubicBezTo>
                <a:cubicBezTo>
                  <a:pt x="39" y="52"/>
                  <a:pt x="42" y="24"/>
                  <a:pt x="41" y="20"/>
                </a:cubicBezTo>
                <a:cubicBezTo>
                  <a:pt x="40" y="17"/>
                  <a:pt x="40" y="2"/>
                  <a:pt x="40" y="2"/>
                </a:cubicBezTo>
                <a:cubicBezTo>
                  <a:pt x="2" y="0"/>
                  <a:pt x="2" y="0"/>
                  <a:pt x="2" y="0"/>
                </a:cubicBezTo>
                <a:lnTo>
                  <a:pt x="0" y="8"/>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76"/>
          <p:cNvSpPr/>
          <p:nvPr/>
        </p:nvSpPr>
        <p:spPr bwMode="auto">
          <a:xfrm>
            <a:off x="9548727" y="4328937"/>
            <a:ext cx="271462" cy="223838"/>
          </a:xfrm>
          <a:custGeom>
            <a:avLst/>
            <a:gdLst>
              <a:gd name="T0" fmla="*/ 2 w 18"/>
              <a:gd name="T1" fmla="*/ 2 h 15"/>
              <a:gd name="T2" fmla="*/ 0 w 18"/>
              <a:gd name="T3" fmla="*/ 8 h 15"/>
              <a:gd name="T4" fmla="*/ 0 w 18"/>
              <a:gd name="T5" fmla="*/ 15 h 15"/>
              <a:gd name="T6" fmla="*/ 4 w 18"/>
              <a:gd name="T7" fmla="*/ 11 h 15"/>
              <a:gd name="T8" fmla="*/ 7 w 18"/>
              <a:gd name="T9" fmla="*/ 7 h 15"/>
              <a:gd name="T10" fmla="*/ 18 w 18"/>
              <a:gd name="T11" fmla="*/ 10 h 15"/>
              <a:gd name="T12" fmla="*/ 5 w 18"/>
              <a:gd name="T13" fmla="*/ 0 h 15"/>
              <a:gd name="T14" fmla="*/ 4 w 18"/>
              <a:gd name="T15" fmla="*/ 0 h 15"/>
              <a:gd name="T16" fmla="*/ 2 w 18"/>
              <a:gd name="T1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2" y="2"/>
                </a:moveTo>
                <a:cubicBezTo>
                  <a:pt x="0" y="8"/>
                  <a:pt x="0" y="8"/>
                  <a:pt x="0" y="8"/>
                </a:cubicBezTo>
                <a:cubicBezTo>
                  <a:pt x="0" y="8"/>
                  <a:pt x="0" y="11"/>
                  <a:pt x="0" y="15"/>
                </a:cubicBezTo>
                <a:cubicBezTo>
                  <a:pt x="1" y="13"/>
                  <a:pt x="3" y="12"/>
                  <a:pt x="4" y="11"/>
                </a:cubicBezTo>
                <a:cubicBezTo>
                  <a:pt x="7" y="8"/>
                  <a:pt x="4" y="8"/>
                  <a:pt x="7" y="7"/>
                </a:cubicBezTo>
                <a:cubicBezTo>
                  <a:pt x="10" y="7"/>
                  <a:pt x="15" y="11"/>
                  <a:pt x="18" y="10"/>
                </a:cubicBezTo>
                <a:cubicBezTo>
                  <a:pt x="5" y="0"/>
                  <a:pt x="5" y="0"/>
                  <a:pt x="5" y="0"/>
                </a:cubicBezTo>
                <a:cubicBezTo>
                  <a:pt x="4" y="0"/>
                  <a:pt x="4" y="0"/>
                  <a:pt x="4" y="0"/>
                </a:cubicBez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77"/>
          <p:cNvSpPr/>
          <p:nvPr/>
        </p:nvSpPr>
        <p:spPr bwMode="auto">
          <a:xfrm>
            <a:off x="9653502" y="4343224"/>
            <a:ext cx="530225" cy="1590675"/>
          </a:xfrm>
          <a:custGeom>
            <a:avLst/>
            <a:gdLst>
              <a:gd name="T0" fmla="*/ 27 w 35"/>
              <a:gd name="T1" fmla="*/ 84 h 106"/>
              <a:gd name="T2" fmla="*/ 25 w 35"/>
              <a:gd name="T3" fmla="*/ 71 h 106"/>
              <a:gd name="T4" fmla="*/ 19 w 35"/>
              <a:gd name="T5" fmla="*/ 36 h 106"/>
              <a:gd name="T6" fmla="*/ 17 w 35"/>
              <a:gd name="T7" fmla="*/ 23 h 106"/>
              <a:gd name="T8" fmla="*/ 29 w 35"/>
              <a:gd name="T9" fmla="*/ 25 h 106"/>
              <a:gd name="T10" fmla="*/ 33 w 35"/>
              <a:gd name="T11" fmla="*/ 37 h 106"/>
              <a:gd name="T12" fmla="*/ 34 w 35"/>
              <a:gd name="T13" fmla="*/ 19 h 106"/>
              <a:gd name="T14" fmla="*/ 33 w 35"/>
              <a:gd name="T15" fmla="*/ 1 h 106"/>
              <a:gd name="T16" fmla="*/ 8 w 35"/>
              <a:gd name="T17" fmla="*/ 0 h 106"/>
              <a:gd name="T18" fmla="*/ 0 w 35"/>
              <a:gd name="T19" fmla="*/ 3 h 106"/>
              <a:gd name="T20" fmla="*/ 12 w 35"/>
              <a:gd name="T21" fmla="*/ 17 h 106"/>
              <a:gd name="T22" fmla="*/ 0 w 35"/>
              <a:gd name="T23" fmla="*/ 19 h 106"/>
              <a:gd name="T24" fmla="*/ 4 w 35"/>
              <a:gd name="T25" fmla="*/ 20 h 106"/>
              <a:gd name="T26" fmla="*/ 7 w 35"/>
              <a:gd name="T27" fmla="*/ 25 h 106"/>
              <a:gd name="T28" fmla="*/ 0 w 35"/>
              <a:gd name="T29" fmla="*/ 25 h 106"/>
              <a:gd name="T30" fmla="*/ 9 w 35"/>
              <a:gd name="T31" fmla="*/ 29 h 106"/>
              <a:gd name="T32" fmla="*/ 0 w 35"/>
              <a:gd name="T33" fmla="*/ 30 h 106"/>
              <a:gd name="T34" fmla="*/ 7 w 35"/>
              <a:gd name="T35" fmla="*/ 30 h 106"/>
              <a:gd name="T36" fmla="*/ 9 w 35"/>
              <a:gd name="T37" fmla="*/ 56 h 106"/>
              <a:gd name="T38" fmla="*/ 13 w 35"/>
              <a:gd name="T39" fmla="*/ 76 h 106"/>
              <a:gd name="T40" fmla="*/ 11 w 35"/>
              <a:gd name="T41" fmla="*/ 85 h 106"/>
              <a:gd name="T42" fmla="*/ 4 w 35"/>
              <a:gd name="T43" fmla="*/ 39 h 106"/>
              <a:gd name="T44" fmla="*/ 9 w 35"/>
              <a:gd name="T45" fmla="*/ 86 h 106"/>
              <a:gd name="T46" fmla="*/ 12 w 35"/>
              <a:gd name="T47" fmla="*/ 96 h 106"/>
              <a:gd name="T48" fmla="*/ 12 w 35"/>
              <a:gd name="T49" fmla="*/ 100 h 106"/>
              <a:gd name="T50" fmla="*/ 2 w 35"/>
              <a:gd name="T51" fmla="*/ 94 h 106"/>
              <a:gd name="T52" fmla="*/ 4 w 35"/>
              <a:gd name="T53" fmla="*/ 100 h 106"/>
              <a:gd name="T54" fmla="*/ 4 w 35"/>
              <a:gd name="T55" fmla="*/ 106 h 106"/>
              <a:gd name="T56" fmla="*/ 16 w 35"/>
              <a:gd name="T57" fmla="*/ 106 h 106"/>
              <a:gd name="T58" fmla="*/ 17 w 35"/>
              <a:gd name="T59" fmla="*/ 101 h 106"/>
              <a:gd name="T60" fmla="*/ 17 w 35"/>
              <a:gd name="T61" fmla="*/ 98 h 106"/>
              <a:gd name="T62" fmla="*/ 17 w 35"/>
              <a:gd name="T63" fmla="*/ 92 h 106"/>
              <a:gd name="T64" fmla="*/ 14 w 35"/>
              <a:gd name="T65" fmla="*/ 37 h 106"/>
              <a:gd name="T66" fmla="*/ 16 w 35"/>
              <a:gd name="T67" fmla="*/ 49 h 106"/>
              <a:gd name="T68" fmla="*/ 19 w 35"/>
              <a:gd name="T69" fmla="*/ 63 h 106"/>
              <a:gd name="T70" fmla="*/ 19 w 35"/>
              <a:gd name="T71" fmla="*/ 86 h 106"/>
              <a:gd name="T72" fmla="*/ 21 w 35"/>
              <a:gd name="T73" fmla="*/ 95 h 106"/>
              <a:gd name="T74" fmla="*/ 29 w 35"/>
              <a:gd name="T75" fmla="*/ 96 h 106"/>
              <a:gd name="T76" fmla="*/ 31 w 35"/>
              <a:gd name="T77" fmla="*/ 90 h 106"/>
              <a:gd name="T78" fmla="*/ 31 w 35"/>
              <a:gd name="T79" fmla="*/ 84 h 106"/>
              <a:gd name="T80" fmla="*/ 31 w 35"/>
              <a:gd name="T81" fmla="*/ 84 h 106"/>
              <a:gd name="T82" fmla="*/ 27 w 35"/>
              <a:gd name="T83" fmla="*/ 8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 h="106">
                <a:moveTo>
                  <a:pt x="27" y="84"/>
                </a:moveTo>
                <a:cubicBezTo>
                  <a:pt x="27" y="84"/>
                  <a:pt x="25" y="74"/>
                  <a:pt x="25" y="71"/>
                </a:cubicBezTo>
                <a:cubicBezTo>
                  <a:pt x="27" y="63"/>
                  <a:pt x="20" y="39"/>
                  <a:pt x="19" y="36"/>
                </a:cubicBezTo>
                <a:cubicBezTo>
                  <a:pt x="19" y="33"/>
                  <a:pt x="18" y="25"/>
                  <a:pt x="17" y="23"/>
                </a:cubicBezTo>
                <a:cubicBezTo>
                  <a:pt x="16" y="21"/>
                  <a:pt x="26" y="24"/>
                  <a:pt x="29" y="25"/>
                </a:cubicBezTo>
                <a:cubicBezTo>
                  <a:pt x="31" y="26"/>
                  <a:pt x="33" y="32"/>
                  <a:pt x="33" y="37"/>
                </a:cubicBezTo>
                <a:cubicBezTo>
                  <a:pt x="34" y="29"/>
                  <a:pt x="35" y="21"/>
                  <a:pt x="34" y="19"/>
                </a:cubicBezTo>
                <a:cubicBezTo>
                  <a:pt x="33" y="16"/>
                  <a:pt x="33" y="1"/>
                  <a:pt x="33" y="1"/>
                </a:cubicBezTo>
                <a:cubicBezTo>
                  <a:pt x="8" y="0"/>
                  <a:pt x="8" y="0"/>
                  <a:pt x="8" y="0"/>
                </a:cubicBezTo>
                <a:cubicBezTo>
                  <a:pt x="0" y="3"/>
                  <a:pt x="0" y="3"/>
                  <a:pt x="0" y="3"/>
                </a:cubicBezTo>
                <a:cubicBezTo>
                  <a:pt x="4" y="5"/>
                  <a:pt x="16" y="14"/>
                  <a:pt x="12" y="17"/>
                </a:cubicBezTo>
                <a:cubicBezTo>
                  <a:pt x="9" y="21"/>
                  <a:pt x="0" y="19"/>
                  <a:pt x="0" y="19"/>
                </a:cubicBezTo>
                <a:cubicBezTo>
                  <a:pt x="0" y="19"/>
                  <a:pt x="0" y="19"/>
                  <a:pt x="4" y="20"/>
                </a:cubicBezTo>
                <a:cubicBezTo>
                  <a:pt x="8" y="22"/>
                  <a:pt x="7" y="25"/>
                  <a:pt x="7" y="25"/>
                </a:cubicBezTo>
                <a:cubicBezTo>
                  <a:pt x="1" y="23"/>
                  <a:pt x="0" y="25"/>
                  <a:pt x="0" y="25"/>
                </a:cubicBezTo>
                <a:cubicBezTo>
                  <a:pt x="5" y="26"/>
                  <a:pt x="9" y="29"/>
                  <a:pt x="9" y="29"/>
                </a:cubicBezTo>
                <a:cubicBezTo>
                  <a:pt x="3" y="26"/>
                  <a:pt x="0" y="30"/>
                  <a:pt x="0" y="30"/>
                </a:cubicBezTo>
                <a:cubicBezTo>
                  <a:pt x="0" y="30"/>
                  <a:pt x="5" y="27"/>
                  <a:pt x="7" y="30"/>
                </a:cubicBezTo>
                <a:cubicBezTo>
                  <a:pt x="8" y="34"/>
                  <a:pt x="9" y="53"/>
                  <a:pt x="9" y="56"/>
                </a:cubicBezTo>
                <a:cubicBezTo>
                  <a:pt x="9" y="59"/>
                  <a:pt x="12" y="74"/>
                  <a:pt x="13" y="76"/>
                </a:cubicBezTo>
                <a:cubicBezTo>
                  <a:pt x="14" y="78"/>
                  <a:pt x="13" y="87"/>
                  <a:pt x="11" y="85"/>
                </a:cubicBezTo>
                <a:cubicBezTo>
                  <a:pt x="10" y="83"/>
                  <a:pt x="4" y="39"/>
                  <a:pt x="4" y="39"/>
                </a:cubicBezTo>
                <a:cubicBezTo>
                  <a:pt x="9" y="86"/>
                  <a:pt x="9" y="86"/>
                  <a:pt x="9" y="86"/>
                </a:cubicBezTo>
                <a:cubicBezTo>
                  <a:pt x="9" y="86"/>
                  <a:pt x="10" y="93"/>
                  <a:pt x="12" y="96"/>
                </a:cubicBezTo>
                <a:cubicBezTo>
                  <a:pt x="14" y="99"/>
                  <a:pt x="12" y="100"/>
                  <a:pt x="12" y="100"/>
                </a:cubicBezTo>
                <a:cubicBezTo>
                  <a:pt x="11" y="100"/>
                  <a:pt x="6" y="97"/>
                  <a:pt x="2" y="94"/>
                </a:cubicBezTo>
                <a:cubicBezTo>
                  <a:pt x="3" y="98"/>
                  <a:pt x="3" y="100"/>
                  <a:pt x="4" y="100"/>
                </a:cubicBezTo>
                <a:cubicBezTo>
                  <a:pt x="4" y="100"/>
                  <a:pt x="1" y="105"/>
                  <a:pt x="4" y="106"/>
                </a:cubicBezTo>
                <a:cubicBezTo>
                  <a:pt x="4" y="106"/>
                  <a:pt x="14" y="105"/>
                  <a:pt x="16" y="106"/>
                </a:cubicBezTo>
                <a:cubicBezTo>
                  <a:pt x="16" y="106"/>
                  <a:pt x="18" y="102"/>
                  <a:pt x="17" y="101"/>
                </a:cubicBezTo>
                <a:cubicBezTo>
                  <a:pt x="16" y="100"/>
                  <a:pt x="17" y="98"/>
                  <a:pt x="17" y="98"/>
                </a:cubicBezTo>
                <a:cubicBezTo>
                  <a:pt x="17" y="98"/>
                  <a:pt x="18" y="93"/>
                  <a:pt x="17" y="92"/>
                </a:cubicBezTo>
                <a:cubicBezTo>
                  <a:pt x="16" y="90"/>
                  <a:pt x="12" y="42"/>
                  <a:pt x="14" y="37"/>
                </a:cubicBezTo>
                <a:cubicBezTo>
                  <a:pt x="14" y="37"/>
                  <a:pt x="15" y="49"/>
                  <a:pt x="16" y="49"/>
                </a:cubicBezTo>
                <a:cubicBezTo>
                  <a:pt x="16" y="49"/>
                  <a:pt x="17" y="62"/>
                  <a:pt x="19" y="63"/>
                </a:cubicBezTo>
                <a:cubicBezTo>
                  <a:pt x="19" y="63"/>
                  <a:pt x="21" y="83"/>
                  <a:pt x="19" y="86"/>
                </a:cubicBezTo>
                <a:cubicBezTo>
                  <a:pt x="19" y="86"/>
                  <a:pt x="18" y="94"/>
                  <a:pt x="21" y="95"/>
                </a:cubicBezTo>
                <a:cubicBezTo>
                  <a:pt x="29" y="96"/>
                  <a:pt x="29" y="96"/>
                  <a:pt x="29" y="96"/>
                </a:cubicBezTo>
                <a:cubicBezTo>
                  <a:pt x="29" y="96"/>
                  <a:pt x="31" y="91"/>
                  <a:pt x="31" y="90"/>
                </a:cubicBezTo>
                <a:cubicBezTo>
                  <a:pt x="32" y="88"/>
                  <a:pt x="32" y="86"/>
                  <a:pt x="31" y="84"/>
                </a:cubicBezTo>
                <a:cubicBezTo>
                  <a:pt x="31" y="84"/>
                  <a:pt x="31" y="84"/>
                  <a:pt x="31" y="84"/>
                </a:cubicBezTo>
                <a:cubicBezTo>
                  <a:pt x="29" y="84"/>
                  <a:pt x="27" y="84"/>
                  <a:pt x="27"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78"/>
          <p:cNvSpPr/>
          <p:nvPr/>
        </p:nvSpPr>
        <p:spPr bwMode="auto">
          <a:xfrm>
            <a:off x="9759864" y="3517724"/>
            <a:ext cx="136525" cy="165100"/>
          </a:xfrm>
          <a:custGeom>
            <a:avLst/>
            <a:gdLst>
              <a:gd name="T0" fmla="*/ 0 w 9"/>
              <a:gd name="T1" fmla="*/ 0 h 11"/>
              <a:gd name="T2" fmla="*/ 0 w 9"/>
              <a:gd name="T3" fmla="*/ 5 h 11"/>
              <a:gd name="T4" fmla="*/ 4 w 9"/>
              <a:gd name="T5" fmla="*/ 11 h 11"/>
              <a:gd name="T6" fmla="*/ 5 w 9"/>
              <a:gd name="T7" fmla="*/ 11 h 11"/>
              <a:gd name="T8" fmla="*/ 6 w 9"/>
              <a:gd name="T9" fmla="*/ 9 h 11"/>
              <a:gd name="T10" fmla="*/ 6 w 9"/>
              <a:gd name="T11" fmla="*/ 7 h 11"/>
              <a:gd name="T12" fmla="*/ 8 w 9"/>
              <a:gd name="T13" fmla="*/ 6 h 11"/>
              <a:gd name="T14" fmla="*/ 9 w 9"/>
              <a:gd name="T15" fmla="*/ 4 h 11"/>
              <a:gd name="T16" fmla="*/ 2 w 9"/>
              <a:gd name="T17" fmla="*/ 0 h 11"/>
              <a:gd name="T18" fmla="*/ 0 w 9"/>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11">
                <a:moveTo>
                  <a:pt x="0" y="0"/>
                </a:moveTo>
                <a:cubicBezTo>
                  <a:pt x="0" y="0"/>
                  <a:pt x="0" y="5"/>
                  <a:pt x="0" y="5"/>
                </a:cubicBezTo>
                <a:cubicBezTo>
                  <a:pt x="0" y="5"/>
                  <a:pt x="3" y="11"/>
                  <a:pt x="4" y="11"/>
                </a:cubicBezTo>
                <a:cubicBezTo>
                  <a:pt x="5" y="11"/>
                  <a:pt x="5" y="11"/>
                  <a:pt x="5" y="11"/>
                </a:cubicBezTo>
                <a:cubicBezTo>
                  <a:pt x="5" y="10"/>
                  <a:pt x="5" y="9"/>
                  <a:pt x="6" y="9"/>
                </a:cubicBezTo>
                <a:cubicBezTo>
                  <a:pt x="7" y="8"/>
                  <a:pt x="6" y="7"/>
                  <a:pt x="6" y="7"/>
                </a:cubicBezTo>
                <a:cubicBezTo>
                  <a:pt x="6" y="7"/>
                  <a:pt x="8" y="7"/>
                  <a:pt x="8" y="6"/>
                </a:cubicBezTo>
                <a:cubicBezTo>
                  <a:pt x="8" y="5"/>
                  <a:pt x="9" y="4"/>
                  <a:pt x="9" y="4"/>
                </a:cubicBezTo>
                <a:cubicBezTo>
                  <a:pt x="9" y="4"/>
                  <a:pt x="5" y="2"/>
                  <a:pt x="2" y="0"/>
                </a:cubicBezTo>
                <a:cubicBezTo>
                  <a:pt x="1" y="0"/>
                  <a:pt x="0" y="0"/>
                  <a:pt x="0" y="0"/>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79"/>
          <p:cNvSpPr/>
          <p:nvPr/>
        </p:nvSpPr>
        <p:spPr bwMode="auto">
          <a:xfrm>
            <a:off x="9548727" y="3592337"/>
            <a:ext cx="635000" cy="901700"/>
          </a:xfrm>
          <a:custGeom>
            <a:avLst/>
            <a:gdLst>
              <a:gd name="T0" fmla="*/ 0 w 42"/>
              <a:gd name="T1" fmla="*/ 49 h 60"/>
              <a:gd name="T2" fmla="*/ 21 w 42"/>
              <a:gd name="T3" fmla="*/ 59 h 60"/>
              <a:gd name="T4" fmla="*/ 41 w 42"/>
              <a:gd name="T5" fmla="*/ 49 h 60"/>
              <a:gd name="T6" fmla="*/ 35 w 42"/>
              <a:gd name="T7" fmla="*/ 12 h 60"/>
              <a:gd name="T8" fmla="*/ 26 w 42"/>
              <a:gd name="T9" fmla="*/ 0 h 60"/>
              <a:gd name="T10" fmla="*/ 21 w 42"/>
              <a:gd name="T11" fmla="*/ 4 h 60"/>
              <a:gd name="T12" fmla="*/ 18 w 42"/>
              <a:gd name="T13" fmla="*/ 3 h 60"/>
              <a:gd name="T14" fmla="*/ 15 w 42"/>
              <a:gd name="T15" fmla="*/ 0 h 60"/>
              <a:gd name="T16" fmla="*/ 13 w 42"/>
              <a:gd name="T17" fmla="*/ 0 h 60"/>
              <a:gd name="T18" fmla="*/ 5 w 42"/>
              <a:gd name="T19" fmla="*/ 20 h 60"/>
              <a:gd name="T20" fmla="*/ 0 w 42"/>
              <a:gd name="T21"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60">
                <a:moveTo>
                  <a:pt x="0" y="49"/>
                </a:moveTo>
                <a:cubicBezTo>
                  <a:pt x="0" y="49"/>
                  <a:pt x="13" y="60"/>
                  <a:pt x="21" y="59"/>
                </a:cubicBezTo>
                <a:cubicBezTo>
                  <a:pt x="28" y="59"/>
                  <a:pt x="41" y="53"/>
                  <a:pt x="41" y="49"/>
                </a:cubicBezTo>
                <a:cubicBezTo>
                  <a:pt x="42" y="45"/>
                  <a:pt x="35" y="12"/>
                  <a:pt x="35" y="12"/>
                </a:cubicBezTo>
                <a:cubicBezTo>
                  <a:pt x="26" y="0"/>
                  <a:pt x="26" y="0"/>
                  <a:pt x="26" y="0"/>
                </a:cubicBezTo>
                <a:cubicBezTo>
                  <a:pt x="21" y="4"/>
                  <a:pt x="21" y="4"/>
                  <a:pt x="21" y="4"/>
                </a:cubicBezTo>
                <a:cubicBezTo>
                  <a:pt x="18" y="3"/>
                  <a:pt x="18" y="3"/>
                  <a:pt x="18" y="3"/>
                </a:cubicBezTo>
                <a:cubicBezTo>
                  <a:pt x="15" y="0"/>
                  <a:pt x="15" y="0"/>
                  <a:pt x="15" y="0"/>
                </a:cubicBezTo>
                <a:cubicBezTo>
                  <a:pt x="13" y="0"/>
                  <a:pt x="13" y="0"/>
                  <a:pt x="13" y="0"/>
                </a:cubicBezTo>
                <a:cubicBezTo>
                  <a:pt x="5" y="20"/>
                  <a:pt x="5" y="20"/>
                  <a:pt x="5" y="20"/>
                </a:cubicBezTo>
                <a:lnTo>
                  <a:pt x="0" y="49"/>
                </a:lnTo>
                <a:close/>
              </a:path>
            </a:pathLst>
          </a:custGeom>
          <a:solidFill>
            <a:srgbClr val="F2F2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80"/>
          <p:cNvSpPr/>
          <p:nvPr/>
        </p:nvSpPr>
        <p:spPr bwMode="auto">
          <a:xfrm>
            <a:off x="9548727" y="3608212"/>
            <a:ext cx="241300" cy="749300"/>
          </a:xfrm>
          <a:custGeom>
            <a:avLst/>
            <a:gdLst>
              <a:gd name="T0" fmla="*/ 9 w 16"/>
              <a:gd name="T1" fmla="*/ 47 h 50"/>
              <a:gd name="T2" fmla="*/ 7 w 16"/>
              <a:gd name="T3" fmla="*/ 40 h 50"/>
              <a:gd name="T4" fmla="*/ 11 w 16"/>
              <a:gd name="T5" fmla="*/ 46 h 50"/>
              <a:gd name="T6" fmla="*/ 7 w 16"/>
              <a:gd name="T7" fmla="*/ 30 h 50"/>
              <a:gd name="T8" fmla="*/ 13 w 16"/>
              <a:gd name="T9" fmla="*/ 43 h 50"/>
              <a:gd name="T10" fmla="*/ 11 w 16"/>
              <a:gd name="T11" fmla="*/ 32 h 50"/>
              <a:gd name="T12" fmla="*/ 14 w 16"/>
              <a:gd name="T13" fmla="*/ 33 h 50"/>
              <a:gd name="T14" fmla="*/ 11 w 16"/>
              <a:gd name="T15" fmla="*/ 24 h 50"/>
              <a:gd name="T16" fmla="*/ 12 w 16"/>
              <a:gd name="T17" fmla="*/ 3 h 50"/>
              <a:gd name="T18" fmla="*/ 16 w 16"/>
              <a:gd name="T19" fmla="*/ 6 h 50"/>
              <a:gd name="T20" fmla="*/ 12 w 16"/>
              <a:gd name="T21" fmla="*/ 0 h 50"/>
              <a:gd name="T22" fmla="*/ 7 w 16"/>
              <a:gd name="T23" fmla="*/ 13 h 50"/>
              <a:gd name="T24" fmla="*/ 4 w 16"/>
              <a:gd name="T25" fmla="*/ 23 h 50"/>
              <a:gd name="T26" fmla="*/ 0 w 16"/>
              <a:gd name="T27" fmla="*/ 48 h 50"/>
              <a:gd name="T28" fmla="*/ 3 w 16"/>
              <a:gd name="T29" fmla="*/ 50 h 50"/>
              <a:gd name="T30" fmla="*/ 9 w 16"/>
              <a:gd name="T31"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50">
                <a:moveTo>
                  <a:pt x="9" y="47"/>
                </a:moveTo>
                <a:cubicBezTo>
                  <a:pt x="9" y="47"/>
                  <a:pt x="5" y="46"/>
                  <a:pt x="7" y="40"/>
                </a:cubicBezTo>
                <a:cubicBezTo>
                  <a:pt x="7" y="40"/>
                  <a:pt x="7" y="45"/>
                  <a:pt x="11" y="46"/>
                </a:cubicBezTo>
                <a:cubicBezTo>
                  <a:pt x="11" y="46"/>
                  <a:pt x="6" y="42"/>
                  <a:pt x="7" y="30"/>
                </a:cubicBezTo>
                <a:cubicBezTo>
                  <a:pt x="7" y="30"/>
                  <a:pt x="8" y="41"/>
                  <a:pt x="13" y="43"/>
                </a:cubicBezTo>
                <a:cubicBezTo>
                  <a:pt x="13" y="43"/>
                  <a:pt x="7" y="36"/>
                  <a:pt x="11" y="32"/>
                </a:cubicBezTo>
                <a:cubicBezTo>
                  <a:pt x="11" y="32"/>
                  <a:pt x="11" y="35"/>
                  <a:pt x="14" y="33"/>
                </a:cubicBezTo>
                <a:cubicBezTo>
                  <a:pt x="14" y="33"/>
                  <a:pt x="9" y="32"/>
                  <a:pt x="11" y="24"/>
                </a:cubicBezTo>
                <a:cubicBezTo>
                  <a:pt x="12" y="16"/>
                  <a:pt x="12" y="3"/>
                  <a:pt x="12" y="3"/>
                </a:cubicBezTo>
                <a:cubicBezTo>
                  <a:pt x="12" y="3"/>
                  <a:pt x="14" y="6"/>
                  <a:pt x="16" y="6"/>
                </a:cubicBezTo>
                <a:cubicBezTo>
                  <a:pt x="16" y="6"/>
                  <a:pt x="12" y="5"/>
                  <a:pt x="12" y="0"/>
                </a:cubicBezTo>
                <a:cubicBezTo>
                  <a:pt x="7" y="13"/>
                  <a:pt x="7" y="13"/>
                  <a:pt x="7" y="13"/>
                </a:cubicBezTo>
                <a:cubicBezTo>
                  <a:pt x="6" y="16"/>
                  <a:pt x="5" y="19"/>
                  <a:pt x="4" y="23"/>
                </a:cubicBezTo>
                <a:cubicBezTo>
                  <a:pt x="0" y="48"/>
                  <a:pt x="0" y="48"/>
                  <a:pt x="0" y="48"/>
                </a:cubicBezTo>
                <a:cubicBezTo>
                  <a:pt x="0" y="48"/>
                  <a:pt x="1" y="49"/>
                  <a:pt x="3" y="50"/>
                </a:cubicBezTo>
                <a:cubicBezTo>
                  <a:pt x="4" y="49"/>
                  <a:pt x="6" y="46"/>
                  <a:pt x="9" y="47"/>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81"/>
          <p:cNvSpPr/>
          <p:nvPr/>
        </p:nvSpPr>
        <p:spPr bwMode="auto">
          <a:xfrm>
            <a:off x="9896389" y="3622499"/>
            <a:ext cx="76200" cy="74613"/>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3" y="2"/>
                  <a:pt x="2" y="4"/>
                  <a:pt x="0" y="5"/>
                </a:cubicBezTo>
                <a:cubicBezTo>
                  <a:pt x="0" y="5"/>
                  <a:pt x="2" y="4"/>
                  <a:pt x="5" y="0"/>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82"/>
          <p:cNvSpPr/>
          <p:nvPr/>
        </p:nvSpPr>
        <p:spPr bwMode="auto">
          <a:xfrm>
            <a:off x="9942427" y="3652662"/>
            <a:ext cx="241300" cy="750888"/>
          </a:xfrm>
          <a:custGeom>
            <a:avLst/>
            <a:gdLst>
              <a:gd name="T0" fmla="*/ 15 w 16"/>
              <a:gd name="T1" fmla="*/ 45 h 50"/>
              <a:gd name="T2" fmla="*/ 9 w 16"/>
              <a:gd name="T3" fmla="*/ 8 h 50"/>
              <a:gd name="T4" fmla="*/ 4 w 16"/>
              <a:gd name="T5" fmla="*/ 0 h 50"/>
              <a:gd name="T6" fmla="*/ 0 w 16"/>
              <a:gd name="T7" fmla="*/ 10 h 50"/>
              <a:gd name="T8" fmla="*/ 4 w 16"/>
              <a:gd name="T9" fmla="*/ 6 h 50"/>
              <a:gd name="T10" fmla="*/ 4 w 16"/>
              <a:gd name="T11" fmla="*/ 28 h 50"/>
              <a:gd name="T12" fmla="*/ 9 w 16"/>
              <a:gd name="T13" fmla="*/ 22 h 50"/>
              <a:gd name="T14" fmla="*/ 6 w 16"/>
              <a:gd name="T15" fmla="*/ 36 h 50"/>
              <a:gd name="T16" fmla="*/ 6 w 16"/>
              <a:gd name="T17" fmla="*/ 49 h 50"/>
              <a:gd name="T18" fmla="*/ 9 w 16"/>
              <a:gd name="T19" fmla="*/ 45 h 50"/>
              <a:gd name="T20" fmla="*/ 10 w 16"/>
              <a:gd name="T21" fmla="*/ 50 h 50"/>
              <a:gd name="T22" fmla="*/ 15 w 16"/>
              <a:gd name="T23"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50">
                <a:moveTo>
                  <a:pt x="15" y="45"/>
                </a:moveTo>
                <a:cubicBezTo>
                  <a:pt x="16" y="41"/>
                  <a:pt x="9" y="8"/>
                  <a:pt x="9" y="8"/>
                </a:cubicBezTo>
                <a:cubicBezTo>
                  <a:pt x="4" y="0"/>
                  <a:pt x="4" y="0"/>
                  <a:pt x="4" y="0"/>
                </a:cubicBezTo>
                <a:cubicBezTo>
                  <a:pt x="3" y="4"/>
                  <a:pt x="3" y="8"/>
                  <a:pt x="0" y="10"/>
                </a:cubicBezTo>
                <a:cubicBezTo>
                  <a:pt x="1" y="9"/>
                  <a:pt x="3" y="8"/>
                  <a:pt x="4" y="6"/>
                </a:cubicBezTo>
                <a:cubicBezTo>
                  <a:pt x="4" y="6"/>
                  <a:pt x="7" y="20"/>
                  <a:pt x="4" y="28"/>
                </a:cubicBezTo>
                <a:cubicBezTo>
                  <a:pt x="9" y="22"/>
                  <a:pt x="9" y="22"/>
                  <a:pt x="9" y="22"/>
                </a:cubicBezTo>
                <a:cubicBezTo>
                  <a:pt x="9" y="22"/>
                  <a:pt x="11" y="34"/>
                  <a:pt x="6" y="36"/>
                </a:cubicBezTo>
                <a:cubicBezTo>
                  <a:pt x="6" y="36"/>
                  <a:pt x="7" y="46"/>
                  <a:pt x="6" y="49"/>
                </a:cubicBezTo>
                <a:cubicBezTo>
                  <a:pt x="6" y="49"/>
                  <a:pt x="8" y="43"/>
                  <a:pt x="9" y="45"/>
                </a:cubicBezTo>
                <a:cubicBezTo>
                  <a:pt x="10" y="46"/>
                  <a:pt x="11" y="48"/>
                  <a:pt x="10" y="50"/>
                </a:cubicBezTo>
                <a:cubicBezTo>
                  <a:pt x="13" y="48"/>
                  <a:pt x="15" y="47"/>
                  <a:pt x="15" y="45"/>
                </a:cubicBezTo>
                <a:close/>
              </a:path>
            </a:pathLst>
          </a:custGeom>
          <a:solidFill>
            <a:srgbClr val="BABA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83"/>
          <p:cNvSpPr/>
          <p:nvPr/>
        </p:nvSpPr>
        <p:spPr bwMode="auto">
          <a:xfrm>
            <a:off x="10547264" y="3682824"/>
            <a:ext cx="106362" cy="150813"/>
          </a:xfrm>
          <a:custGeom>
            <a:avLst/>
            <a:gdLst>
              <a:gd name="T0" fmla="*/ 0 w 7"/>
              <a:gd name="T1" fmla="*/ 1 h 10"/>
              <a:gd name="T2" fmla="*/ 1 w 7"/>
              <a:gd name="T3" fmla="*/ 3 h 10"/>
              <a:gd name="T4" fmla="*/ 7 w 7"/>
              <a:gd name="T5" fmla="*/ 10 h 10"/>
              <a:gd name="T6" fmla="*/ 7 w 7"/>
              <a:gd name="T7" fmla="*/ 9 h 10"/>
              <a:gd name="T8" fmla="*/ 7 w 7"/>
              <a:gd name="T9" fmla="*/ 8 h 10"/>
              <a:gd name="T10" fmla="*/ 7 w 7"/>
              <a:gd name="T11" fmla="*/ 7 h 10"/>
              <a:gd name="T12" fmla="*/ 5 w 7"/>
              <a:gd name="T13" fmla="*/ 4 h 10"/>
              <a:gd name="T14" fmla="*/ 4 w 7"/>
              <a:gd name="T15" fmla="*/ 2 h 10"/>
              <a:gd name="T16" fmla="*/ 3 w 7"/>
              <a:gd name="T17" fmla="*/ 1 h 10"/>
              <a:gd name="T18" fmla="*/ 0 w 7"/>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0" y="1"/>
                </a:moveTo>
                <a:cubicBezTo>
                  <a:pt x="1" y="2"/>
                  <a:pt x="1" y="3"/>
                  <a:pt x="1" y="3"/>
                </a:cubicBezTo>
                <a:cubicBezTo>
                  <a:pt x="2" y="5"/>
                  <a:pt x="7" y="10"/>
                  <a:pt x="7" y="10"/>
                </a:cubicBezTo>
                <a:cubicBezTo>
                  <a:pt x="7" y="10"/>
                  <a:pt x="7" y="9"/>
                  <a:pt x="7" y="9"/>
                </a:cubicBezTo>
                <a:cubicBezTo>
                  <a:pt x="7" y="8"/>
                  <a:pt x="7" y="8"/>
                  <a:pt x="7" y="8"/>
                </a:cubicBezTo>
                <a:cubicBezTo>
                  <a:pt x="7" y="8"/>
                  <a:pt x="7" y="7"/>
                  <a:pt x="7" y="7"/>
                </a:cubicBezTo>
                <a:cubicBezTo>
                  <a:pt x="7" y="6"/>
                  <a:pt x="6" y="4"/>
                  <a:pt x="5" y="4"/>
                </a:cubicBezTo>
                <a:cubicBezTo>
                  <a:pt x="5" y="4"/>
                  <a:pt x="5" y="2"/>
                  <a:pt x="4" y="2"/>
                </a:cubicBezTo>
                <a:cubicBezTo>
                  <a:pt x="4" y="2"/>
                  <a:pt x="4" y="0"/>
                  <a:pt x="3" y="1"/>
                </a:cubicBezTo>
                <a:cubicBezTo>
                  <a:pt x="2" y="2"/>
                  <a:pt x="1" y="1"/>
                  <a:pt x="0" y="1"/>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84"/>
          <p:cNvSpPr/>
          <p:nvPr/>
        </p:nvSpPr>
        <p:spPr bwMode="auto">
          <a:xfrm>
            <a:off x="9699539" y="3231974"/>
            <a:ext cx="303212" cy="376238"/>
          </a:xfrm>
          <a:custGeom>
            <a:avLst/>
            <a:gdLst>
              <a:gd name="T0" fmla="*/ 10 w 20"/>
              <a:gd name="T1" fmla="*/ 25 h 25"/>
              <a:gd name="T2" fmla="*/ 13 w 20"/>
              <a:gd name="T3" fmla="*/ 24 h 25"/>
              <a:gd name="T4" fmla="*/ 16 w 20"/>
              <a:gd name="T5" fmla="*/ 20 h 25"/>
              <a:gd name="T6" fmla="*/ 17 w 20"/>
              <a:gd name="T7" fmla="*/ 16 h 25"/>
              <a:gd name="T8" fmla="*/ 19 w 20"/>
              <a:gd name="T9" fmla="*/ 15 h 25"/>
              <a:gd name="T10" fmla="*/ 19 w 20"/>
              <a:gd name="T11" fmla="*/ 10 h 25"/>
              <a:gd name="T12" fmla="*/ 16 w 20"/>
              <a:gd name="T13" fmla="*/ 2 h 25"/>
              <a:gd name="T14" fmla="*/ 7 w 20"/>
              <a:gd name="T15" fmla="*/ 1 h 25"/>
              <a:gd name="T16" fmla="*/ 2 w 20"/>
              <a:gd name="T17" fmla="*/ 8 h 25"/>
              <a:gd name="T18" fmla="*/ 2 w 20"/>
              <a:gd name="T19" fmla="*/ 11 h 25"/>
              <a:gd name="T20" fmla="*/ 0 w 20"/>
              <a:gd name="T21" fmla="*/ 11 h 25"/>
              <a:gd name="T22" fmla="*/ 2 w 20"/>
              <a:gd name="T23" fmla="*/ 16 h 25"/>
              <a:gd name="T24" fmla="*/ 3 w 20"/>
              <a:gd name="T25" fmla="*/ 16 h 25"/>
              <a:gd name="T26" fmla="*/ 4 w 20"/>
              <a:gd name="T27" fmla="*/ 20 h 25"/>
              <a:gd name="T28" fmla="*/ 10 w 20"/>
              <a:gd name="T2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5">
                <a:moveTo>
                  <a:pt x="10" y="25"/>
                </a:moveTo>
                <a:cubicBezTo>
                  <a:pt x="11" y="24"/>
                  <a:pt x="13" y="24"/>
                  <a:pt x="13" y="24"/>
                </a:cubicBezTo>
                <a:cubicBezTo>
                  <a:pt x="13" y="23"/>
                  <a:pt x="16" y="21"/>
                  <a:pt x="16" y="20"/>
                </a:cubicBezTo>
                <a:cubicBezTo>
                  <a:pt x="17" y="20"/>
                  <a:pt x="17" y="16"/>
                  <a:pt x="17" y="16"/>
                </a:cubicBezTo>
                <a:cubicBezTo>
                  <a:pt x="17" y="16"/>
                  <a:pt x="18" y="16"/>
                  <a:pt x="19" y="15"/>
                </a:cubicBezTo>
                <a:cubicBezTo>
                  <a:pt x="19" y="15"/>
                  <a:pt x="20" y="11"/>
                  <a:pt x="19" y="10"/>
                </a:cubicBezTo>
                <a:cubicBezTo>
                  <a:pt x="18" y="9"/>
                  <a:pt x="18" y="3"/>
                  <a:pt x="16" y="2"/>
                </a:cubicBezTo>
                <a:cubicBezTo>
                  <a:pt x="14" y="1"/>
                  <a:pt x="8" y="0"/>
                  <a:pt x="7" y="1"/>
                </a:cubicBezTo>
                <a:cubicBezTo>
                  <a:pt x="5" y="2"/>
                  <a:pt x="2" y="7"/>
                  <a:pt x="2" y="8"/>
                </a:cubicBezTo>
                <a:cubicBezTo>
                  <a:pt x="2" y="9"/>
                  <a:pt x="2" y="11"/>
                  <a:pt x="2" y="11"/>
                </a:cubicBezTo>
                <a:cubicBezTo>
                  <a:pt x="2" y="11"/>
                  <a:pt x="0" y="11"/>
                  <a:pt x="0" y="11"/>
                </a:cubicBezTo>
                <a:cubicBezTo>
                  <a:pt x="0" y="11"/>
                  <a:pt x="1" y="16"/>
                  <a:pt x="2" y="16"/>
                </a:cubicBezTo>
                <a:cubicBezTo>
                  <a:pt x="2" y="16"/>
                  <a:pt x="2" y="16"/>
                  <a:pt x="3" y="16"/>
                </a:cubicBezTo>
                <a:cubicBezTo>
                  <a:pt x="3" y="16"/>
                  <a:pt x="3" y="19"/>
                  <a:pt x="4" y="20"/>
                </a:cubicBezTo>
                <a:cubicBezTo>
                  <a:pt x="5" y="21"/>
                  <a:pt x="7" y="25"/>
                  <a:pt x="10" y="25"/>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85"/>
          <p:cNvSpPr/>
          <p:nvPr/>
        </p:nvSpPr>
        <p:spPr bwMode="auto">
          <a:xfrm>
            <a:off x="10532977" y="3592337"/>
            <a:ext cx="196850" cy="211138"/>
          </a:xfrm>
          <a:custGeom>
            <a:avLst/>
            <a:gdLst>
              <a:gd name="T0" fmla="*/ 0 w 13"/>
              <a:gd name="T1" fmla="*/ 4 h 14"/>
              <a:gd name="T2" fmla="*/ 0 w 13"/>
              <a:gd name="T3" fmla="*/ 4 h 14"/>
              <a:gd name="T4" fmla="*/ 0 w 13"/>
              <a:gd name="T5" fmla="*/ 4 h 14"/>
              <a:gd name="T6" fmla="*/ 0 w 13"/>
              <a:gd name="T7" fmla="*/ 4 h 14"/>
              <a:gd name="T8" fmla="*/ 0 w 13"/>
              <a:gd name="T9" fmla="*/ 5 h 14"/>
              <a:gd name="T10" fmla="*/ 1 w 13"/>
              <a:gd name="T11" fmla="*/ 5 h 14"/>
              <a:gd name="T12" fmla="*/ 1 w 13"/>
              <a:gd name="T13" fmla="*/ 7 h 14"/>
              <a:gd name="T14" fmla="*/ 1 w 13"/>
              <a:gd name="T15" fmla="*/ 7 h 14"/>
              <a:gd name="T16" fmla="*/ 4 w 13"/>
              <a:gd name="T17" fmla="*/ 7 h 14"/>
              <a:gd name="T18" fmla="*/ 5 w 13"/>
              <a:gd name="T19" fmla="*/ 8 h 14"/>
              <a:gd name="T20" fmla="*/ 6 w 13"/>
              <a:gd name="T21" fmla="*/ 10 h 14"/>
              <a:gd name="T22" fmla="*/ 8 w 13"/>
              <a:gd name="T23" fmla="*/ 13 h 14"/>
              <a:gd name="T24" fmla="*/ 8 w 13"/>
              <a:gd name="T25" fmla="*/ 14 h 14"/>
              <a:gd name="T26" fmla="*/ 8 w 13"/>
              <a:gd name="T27" fmla="*/ 14 h 14"/>
              <a:gd name="T28" fmla="*/ 9 w 13"/>
              <a:gd name="T29" fmla="*/ 14 h 14"/>
              <a:gd name="T30" fmla="*/ 9 w 13"/>
              <a:gd name="T31" fmla="*/ 14 h 14"/>
              <a:gd name="T32" fmla="*/ 9 w 13"/>
              <a:gd name="T33" fmla="*/ 14 h 14"/>
              <a:gd name="T34" fmla="*/ 9 w 13"/>
              <a:gd name="T35" fmla="*/ 14 h 14"/>
              <a:gd name="T36" fmla="*/ 10 w 13"/>
              <a:gd name="T37" fmla="*/ 13 h 14"/>
              <a:gd name="T38" fmla="*/ 11 w 13"/>
              <a:gd name="T39" fmla="*/ 12 h 14"/>
              <a:gd name="T40" fmla="*/ 11 w 13"/>
              <a:gd name="T41" fmla="*/ 12 h 14"/>
              <a:gd name="T42" fmla="*/ 11 w 13"/>
              <a:gd name="T43" fmla="*/ 12 h 14"/>
              <a:gd name="T44" fmla="*/ 11 w 13"/>
              <a:gd name="T45" fmla="*/ 12 h 14"/>
              <a:gd name="T46" fmla="*/ 11 w 13"/>
              <a:gd name="T47" fmla="*/ 12 h 14"/>
              <a:gd name="T48" fmla="*/ 11 w 13"/>
              <a:gd name="T49" fmla="*/ 12 h 14"/>
              <a:gd name="T50" fmla="*/ 11 w 13"/>
              <a:gd name="T51" fmla="*/ 12 h 14"/>
              <a:gd name="T52" fmla="*/ 11 w 13"/>
              <a:gd name="T53" fmla="*/ 11 h 14"/>
              <a:gd name="T54" fmla="*/ 12 w 13"/>
              <a:gd name="T55" fmla="*/ 11 h 14"/>
              <a:gd name="T56" fmla="*/ 12 w 13"/>
              <a:gd name="T57" fmla="*/ 11 h 14"/>
              <a:gd name="T58" fmla="*/ 12 w 13"/>
              <a:gd name="T59" fmla="*/ 11 h 14"/>
              <a:gd name="T60" fmla="*/ 12 w 13"/>
              <a:gd name="T61" fmla="*/ 10 h 14"/>
              <a:gd name="T62" fmla="*/ 12 w 13"/>
              <a:gd name="T63" fmla="*/ 10 h 14"/>
              <a:gd name="T64" fmla="*/ 12 w 13"/>
              <a:gd name="T65" fmla="*/ 8 h 14"/>
              <a:gd name="T66" fmla="*/ 12 w 13"/>
              <a:gd name="T67" fmla="*/ 8 h 14"/>
              <a:gd name="T68" fmla="*/ 13 w 13"/>
              <a:gd name="T69" fmla="*/ 8 h 14"/>
              <a:gd name="T70" fmla="*/ 13 w 13"/>
              <a:gd name="T71" fmla="*/ 7 h 14"/>
              <a:gd name="T72" fmla="*/ 13 w 13"/>
              <a:gd name="T73" fmla="*/ 7 h 14"/>
              <a:gd name="T74" fmla="*/ 13 w 13"/>
              <a:gd name="T75" fmla="*/ 7 h 14"/>
              <a:gd name="T76" fmla="*/ 12 w 13"/>
              <a:gd name="T77" fmla="*/ 5 h 14"/>
              <a:gd name="T78" fmla="*/ 12 w 13"/>
              <a:gd name="T79" fmla="*/ 4 h 14"/>
              <a:gd name="T80" fmla="*/ 11 w 13"/>
              <a:gd name="T81" fmla="*/ 3 h 14"/>
              <a:gd name="T82" fmla="*/ 11 w 13"/>
              <a:gd name="T83" fmla="*/ 2 h 14"/>
              <a:gd name="T84" fmla="*/ 9 w 13"/>
              <a:gd name="T85" fmla="*/ 2 h 14"/>
              <a:gd name="T86" fmla="*/ 9 w 13"/>
              <a:gd name="T87" fmla="*/ 1 h 14"/>
              <a:gd name="T88" fmla="*/ 5 w 13"/>
              <a:gd name="T89" fmla="*/ 1 h 14"/>
              <a:gd name="T90" fmla="*/ 4 w 13"/>
              <a:gd name="T91" fmla="*/ 1 h 14"/>
              <a:gd name="T92" fmla="*/ 4 w 13"/>
              <a:gd name="T93" fmla="*/ 1 h 14"/>
              <a:gd name="T94" fmla="*/ 4 w 13"/>
              <a:gd name="T95" fmla="*/ 1 h 14"/>
              <a:gd name="T96" fmla="*/ 4 w 13"/>
              <a:gd name="T97" fmla="*/ 1 h 14"/>
              <a:gd name="T98" fmla="*/ 4 w 13"/>
              <a:gd name="T99" fmla="*/ 1 h 14"/>
              <a:gd name="T100" fmla="*/ 4 w 13"/>
              <a:gd name="T101" fmla="*/ 1 h 14"/>
              <a:gd name="T102" fmla="*/ 4 w 13"/>
              <a:gd name="T103" fmla="*/ 2 h 14"/>
              <a:gd name="T104" fmla="*/ 4 w 13"/>
              <a:gd name="T105" fmla="*/ 2 h 14"/>
              <a:gd name="T106" fmla="*/ 4 w 13"/>
              <a:gd name="T107" fmla="*/ 2 h 14"/>
              <a:gd name="T108" fmla="*/ 4 w 13"/>
              <a:gd name="T109" fmla="*/ 2 h 14"/>
              <a:gd name="T110" fmla="*/ 4 w 13"/>
              <a:gd name="T111" fmla="*/ 2 h 14"/>
              <a:gd name="T112" fmla="*/ 3 w 13"/>
              <a:gd name="T113" fmla="*/ 2 h 14"/>
              <a:gd name="T114" fmla="*/ 1 w 13"/>
              <a:gd name="T115" fmla="*/ 3 h 14"/>
              <a:gd name="T116" fmla="*/ 1 w 13"/>
              <a:gd name="T117" fmla="*/ 3 h 14"/>
              <a:gd name="T118" fmla="*/ 0 w 13"/>
              <a:gd name="T119" fmla="*/ 3 h 14"/>
              <a:gd name="T120" fmla="*/ 0 w 13"/>
              <a:gd name="T121" fmla="*/ 3 h 14"/>
              <a:gd name="T122" fmla="*/ 0 w 13"/>
              <a:gd name="T123" fmla="*/ 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 h="14">
                <a:moveTo>
                  <a:pt x="0" y="4"/>
                </a:moveTo>
                <a:cubicBezTo>
                  <a:pt x="0" y="4"/>
                  <a:pt x="0" y="4"/>
                  <a:pt x="0" y="4"/>
                </a:cubicBezTo>
                <a:cubicBezTo>
                  <a:pt x="0" y="4"/>
                  <a:pt x="0" y="4"/>
                  <a:pt x="0" y="4"/>
                </a:cubicBezTo>
                <a:cubicBezTo>
                  <a:pt x="0" y="4"/>
                  <a:pt x="0" y="4"/>
                  <a:pt x="0" y="4"/>
                </a:cubicBezTo>
                <a:cubicBezTo>
                  <a:pt x="0" y="4"/>
                  <a:pt x="0" y="4"/>
                  <a:pt x="0" y="5"/>
                </a:cubicBezTo>
                <a:cubicBezTo>
                  <a:pt x="1" y="5"/>
                  <a:pt x="1" y="5"/>
                  <a:pt x="1" y="5"/>
                </a:cubicBezTo>
                <a:cubicBezTo>
                  <a:pt x="1" y="6"/>
                  <a:pt x="1" y="6"/>
                  <a:pt x="1" y="7"/>
                </a:cubicBezTo>
                <a:cubicBezTo>
                  <a:pt x="1" y="7"/>
                  <a:pt x="1" y="7"/>
                  <a:pt x="1" y="7"/>
                </a:cubicBezTo>
                <a:cubicBezTo>
                  <a:pt x="2" y="7"/>
                  <a:pt x="3" y="8"/>
                  <a:pt x="4" y="7"/>
                </a:cubicBezTo>
                <a:cubicBezTo>
                  <a:pt x="5" y="6"/>
                  <a:pt x="5" y="8"/>
                  <a:pt x="5" y="8"/>
                </a:cubicBezTo>
                <a:cubicBezTo>
                  <a:pt x="6" y="8"/>
                  <a:pt x="6" y="10"/>
                  <a:pt x="6" y="10"/>
                </a:cubicBezTo>
                <a:cubicBezTo>
                  <a:pt x="7" y="10"/>
                  <a:pt x="8" y="12"/>
                  <a:pt x="8" y="13"/>
                </a:cubicBezTo>
                <a:cubicBezTo>
                  <a:pt x="8" y="13"/>
                  <a:pt x="8" y="14"/>
                  <a:pt x="8" y="14"/>
                </a:cubicBezTo>
                <a:cubicBezTo>
                  <a:pt x="8" y="14"/>
                  <a:pt x="8" y="14"/>
                  <a:pt x="8" y="14"/>
                </a:cubicBezTo>
                <a:cubicBezTo>
                  <a:pt x="8" y="14"/>
                  <a:pt x="8" y="14"/>
                  <a:pt x="9" y="14"/>
                </a:cubicBezTo>
                <a:cubicBezTo>
                  <a:pt x="9" y="14"/>
                  <a:pt x="9" y="14"/>
                  <a:pt x="9" y="14"/>
                </a:cubicBezTo>
                <a:cubicBezTo>
                  <a:pt x="9" y="14"/>
                  <a:pt x="9" y="14"/>
                  <a:pt x="9" y="14"/>
                </a:cubicBezTo>
                <a:cubicBezTo>
                  <a:pt x="9" y="14"/>
                  <a:pt x="9" y="14"/>
                  <a:pt x="9" y="14"/>
                </a:cubicBezTo>
                <a:cubicBezTo>
                  <a:pt x="9" y="13"/>
                  <a:pt x="9" y="13"/>
                  <a:pt x="10" y="13"/>
                </a:cubicBezTo>
                <a:cubicBezTo>
                  <a:pt x="10" y="13"/>
                  <a:pt x="10" y="13"/>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2"/>
                  <a:pt x="11" y="12"/>
                  <a:pt x="11" y="12"/>
                </a:cubicBezTo>
                <a:cubicBezTo>
                  <a:pt x="11" y="11"/>
                  <a:pt x="11" y="11"/>
                  <a:pt x="11" y="11"/>
                </a:cubicBezTo>
                <a:cubicBezTo>
                  <a:pt x="12" y="11"/>
                  <a:pt x="12" y="11"/>
                  <a:pt x="12" y="11"/>
                </a:cubicBezTo>
                <a:cubicBezTo>
                  <a:pt x="12" y="11"/>
                  <a:pt x="12" y="11"/>
                  <a:pt x="12" y="11"/>
                </a:cubicBezTo>
                <a:cubicBezTo>
                  <a:pt x="12" y="11"/>
                  <a:pt x="12" y="11"/>
                  <a:pt x="12" y="11"/>
                </a:cubicBezTo>
                <a:cubicBezTo>
                  <a:pt x="12" y="10"/>
                  <a:pt x="12" y="10"/>
                  <a:pt x="12" y="10"/>
                </a:cubicBezTo>
                <a:cubicBezTo>
                  <a:pt x="12" y="10"/>
                  <a:pt x="12" y="10"/>
                  <a:pt x="12" y="10"/>
                </a:cubicBezTo>
                <a:cubicBezTo>
                  <a:pt x="12" y="9"/>
                  <a:pt x="12" y="9"/>
                  <a:pt x="12" y="8"/>
                </a:cubicBezTo>
                <a:cubicBezTo>
                  <a:pt x="12" y="8"/>
                  <a:pt x="12" y="8"/>
                  <a:pt x="12" y="8"/>
                </a:cubicBezTo>
                <a:cubicBezTo>
                  <a:pt x="12" y="8"/>
                  <a:pt x="13" y="8"/>
                  <a:pt x="13" y="8"/>
                </a:cubicBezTo>
                <a:cubicBezTo>
                  <a:pt x="13" y="7"/>
                  <a:pt x="13" y="7"/>
                  <a:pt x="13" y="7"/>
                </a:cubicBezTo>
                <a:cubicBezTo>
                  <a:pt x="13" y="7"/>
                  <a:pt x="13" y="7"/>
                  <a:pt x="13" y="7"/>
                </a:cubicBezTo>
                <a:cubicBezTo>
                  <a:pt x="13" y="7"/>
                  <a:pt x="13" y="7"/>
                  <a:pt x="13" y="7"/>
                </a:cubicBezTo>
                <a:cubicBezTo>
                  <a:pt x="13" y="6"/>
                  <a:pt x="12" y="5"/>
                  <a:pt x="12" y="5"/>
                </a:cubicBezTo>
                <a:cubicBezTo>
                  <a:pt x="12" y="5"/>
                  <a:pt x="12" y="4"/>
                  <a:pt x="12" y="4"/>
                </a:cubicBezTo>
                <a:cubicBezTo>
                  <a:pt x="12" y="4"/>
                  <a:pt x="11" y="3"/>
                  <a:pt x="11" y="3"/>
                </a:cubicBezTo>
                <a:cubicBezTo>
                  <a:pt x="11" y="3"/>
                  <a:pt x="11" y="2"/>
                  <a:pt x="11" y="2"/>
                </a:cubicBezTo>
                <a:cubicBezTo>
                  <a:pt x="10" y="2"/>
                  <a:pt x="9" y="2"/>
                  <a:pt x="9" y="2"/>
                </a:cubicBezTo>
                <a:cubicBezTo>
                  <a:pt x="9" y="2"/>
                  <a:pt x="9" y="2"/>
                  <a:pt x="9" y="1"/>
                </a:cubicBezTo>
                <a:cubicBezTo>
                  <a:pt x="9" y="0"/>
                  <a:pt x="5" y="1"/>
                  <a:pt x="5"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2"/>
                  <a:pt x="3" y="2"/>
                  <a:pt x="3" y="2"/>
                </a:cubicBezTo>
                <a:cubicBezTo>
                  <a:pt x="3" y="2"/>
                  <a:pt x="1" y="2"/>
                  <a:pt x="1" y="3"/>
                </a:cubicBezTo>
                <a:cubicBezTo>
                  <a:pt x="1" y="3"/>
                  <a:pt x="1" y="3"/>
                  <a:pt x="1" y="3"/>
                </a:cubicBezTo>
                <a:cubicBezTo>
                  <a:pt x="1" y="3"/>
                  <a:pt x="0" y="3"/>
                  <a:pt x="0" y="3"/>
                </a:cubicBezTo>
                <a:cubicBezTo>
                  <a:pt x="0" y="3"/>
                  <a:pt x="0" y="3"/>
                  <a:pt x="0" y="3"/>
                </a:cubicBezTo>
                <a:cubicBezTo>
                  <a:pt x="0" y="3"/>
                  <a:pt x="0" y="4"/>
                  <a:pt x="0" y="4"/>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86"/>
          <p:cNvSpPr/>
          <p:nvPr/>
        </p:nvSpPr>
        <p:spPr bwMode="auto">
          <a:xfrm>
            <a:off x="10532977" y="3608212"/>
            <a:ext cx="196850" cy="195263"/>
          </a:xfrm>
          <a:custGeom>
            <a:avLst/>
            <a:gdLst>
              <a:gd name="T0" fmla="*/ 0 w 13"/>
              <a:gd name="T1" fmla="*/ 3 h 13"/>
              <a:gd name="T2" fmla="*/ 0 w 13"/>
              <a:gd name="T3" fmla="*/ 3 h 13"/>
              <a:gd name="T4" fmla="*/ 0 w 13"/>
              <a:gd name="T5" fmla="*/ 3 h 13"/>
              <a:gd name="T6" fmla="*/ 0 w 13"/>
              <a:gd name="T7" fmla="*/ 3 h 13"/>
              <a:gd name="T8" fmla="*/ 0 w 13"/>
              <a:gd name="T9" fmla="*/ 4 h 13"/>
              <a:gd name="T10" fmla="*/ 1 w 13"/>
              <a:gd name="T11" fmla="*/ 4 h 13"/>
              <a:gd name="T12" fmla="*/ 1 w 13"/>
              <a:gd name="T13" fmla="*/ 6 h 13"/>
              <a:gd name="T14" fmla="*/ 1 w 13"/>
              <a:gd name="T15" fmla="*/ 6 h 13"/>
              <a:gd name="T16" fmla="*/ 4 w 13"/>
              <a:gd name="T17" fmla="*/ 6 h 13"/>
              <a:gd name="T18" fmla="*/ 5 w 13"/>
              <a:gd name="T19" fmla="*/ 7 h 13"/>
              <a:gd name="T20" fmla="*/ 6 w 13"/>
              <a:gd name="T21" fmla="*/ 9 h 13"/>
              <a:gd name="T22" fmla="*/ 8 w 13"/>
              <a:gd name="T23" fmla="*/ 12 h 13"/>
              <a:gd name="T24" fmla="*/ 8 w 13"/>
              <a:gd name="T25" fmla="*/ 13 h 13"/>
              <a:gd name="T26" fmla="*/ 8 w 13"/>
              <a:gd name="T27" fmla="*/ 13 h 13"/>
              <a:gd name="T28" fmla="*/ 9 w 13"/>
              <a:gd name="T29" fmla="*/ 13 h 13"/>
              <a:gd name="T30" fmla="*/ 9 w 13"/>
              <a:gd name="T31" fmla="*/ 13 h 13"/>
              <a:gd name="T32" fmla="*/ 9 w 13"/>
              <a:gd name="T33" fmla="*/ 13 h 13"/>
              <a:gd name="T34" fmla="*/ 9 w 13"/>
              <a:gd name="T35" fmla="*/ 13 h 13"/>
              <a:gd name="T36" fmla="*/ 10 w 13"/>
              <a:gd name="T37" fmla="*/ 12 h 13"/>
              <a:gd name="T38" fmla="*/ 11 w 13"/>
              <a:gd name="T39" fmla="*/ 11 h 13"/>
              <a:gd name="T40" fmla="*/ 11 w 13"/>
              <a:gd name="T41" fmla="*/ 11 h 13"/>
              <a:gd name="T42" fmla="*/ 11 w 13"/>
              <a:gd name="T43" fmla="*/ 11 h 13"/>
              <a:gd name="T44" fmla="*/ 11 w 13"/>
              <a:gd name="T45" fmla="*/ 11 h 13"/>
              <a:gd name="T46" fmla="*/ 11 w 13"/>
              <a:gd name="T47" fmla="*/ 11 h 13"/>
              <a:gd name="T48" fmla="*/ 11 w 13"/>
              <a:gd name="T49" fmla="*/ 11 h 13"/>
              <a:gd name="T50" fmla="*/ 11 w 13"/>
              <a:gd name="T51" fmla="*/ 11 h 13"/>
              <a:gd name="T52" fmla="*/ 11 w 13"/>
              <a:gd name="T53" fmla="*/ 10 h 13"/>
              <a:gd name="T54" fmla="*/ 12 w 13"/>
              <a:gd name="T55" fmla="*/ 10 h 13"/>
              <a:gd name="T56" fmla="*/ 12 w 13"/>
              <a:gd name="T57" fmla="*/ 10 h 13"/>
              <a:gd name="T58" fmla="*/ 12 w 13"/>
              <a:gd name="T59" fmla="*/ 10 h 13"/>
              <a:gd name="T60" fmla="*/ 12 w 13"/>
              <a:gd name="T61" fmla="*/ 9 h 13"/>
              <a:gd name="T62" fmla="*/ 12 w 13"/>
              <a:gd name="T63" fmla="*/ 9 h 13"/>
              <a:gd name="T64" fmla="*/ 12 w 13"/>
              <a:gd name="T65" fmla="*/ 7 h 13"/>
              <a:gd name="T66" fmla="*/ 12 w 13"/>
              <a:gd name="T67" fmla="*/ 7 h 13"/>
              <a:gd name="T68" fmla="*/ 13 w 13"/>
              <a:gd name="T69" fmla="*/ 7 h 13"/>
              <a:gd name="T70" fmla="*/ 13 w 13"/>
              <a:gd name="T71" fmla="*/ 6 h 13"/>
              <a:gd name="T72" fmla="*/ 13 w 13"/>
              <a:gd name="T73" fmla="*/ 6 h 13"/>
              <a:gd name="T74" fmla="*/ 10 w 13"/>
              <a:gd name="T75" fmla="*/ 6 h 13"/>
              <a:gd name="T76" fmla="*/ 9 w 13"/>
              <a:gd name="T77" fmla="*/ 5 h 13"/>
              <a:gd name="T78" fmla="*/ 11 w 13"/>
              <a:gd name="T79" fmla="*/ 4 h 13"/>
              <a:gd name="T80" fmla="*/ 8 w 13"/>
              <a:gd name="T81" fmla="*/ 4 h 13"/>
              <a:gd name="T82" fmla="*/ 7 w 13"/>
              <a:gd name="T83" fmla="*/ 3 h 13"/>
              <a:gd name="T84" fmla="*/ 10 w 13"/>
              <a:gd name="T85" fmla="*/ 2 h 13"/>
              <a:gd name="T86" fmla="*/ 7 w 13"/>
              <a:gd name="T87" fmla="*/ 2 h 13"/>
              <a:gd name="T88" fmla="*/ 6 w 13"/>
              <a:gd name="T89" fmla="*/ 1 h 13"/>
              <a:gd name="T90" fmla="*/ 4 w 13"/>
              <a:gd name="T91" fmla="*/ 0 h 13"/>
              <a:gd name="T92" fmla="*/ 4 w 13"/>
              <a:gd name="T93" fmla="*/ 0 h 13"/>
              <a:gd name="T94" fmla="*/ 4 w 13"/>
              <a:gd name="T95" fmla="*/ 0 h 13"/>
              <a:gd name="T96" fmla="*/ 4 w 13"/>
              <a:gd name="T97" fmla="*/ 0 h 13"/>
              <a:gd name="T98" fmla="*/ 4 w 13"/>
              <a:gd name="T99" fmla="*/ 0 h 13"/>
              <a:gd name="T100" fmla="*/ 4 w 13"/>
              <a:gd name="T101" fmla="*/ 0 h 13"/>
              <a:gd name="T102" fmla="*/ 4 w 13"/>
              <a:gd name="T103" fmla="*/ 1 h 13"/>
              <a:gd name="T104" fmla="*/ 4 w 13"/>
              <a:gd name="T105" fmla="*/ 1 h 13"/>
              <a:gd name="T106" fmla="*/ 4 w 13"/>
              <a:gd name="T107" fmla="*/ 1 h 13"/>
              <a:gd name="T108" fmla="*/ 4 w 13"/>
              <a:gd name="T109" fmla="*/ 1 h 13"/>
              <a:gd name="T110" fmla="*/ 4 w 13"/>
              <a:gd name="T111" fmla="*/ 1 h 13"/>
              <a:gd name="T112" fmla="*/ 4 w 13"/>
              <a:gd name="T113" fmla="*/ 1 h 13"/>
              <a:gd name="T114" fmla="*/ 3 w 13"/>
              <a:gd name="T115" fmla="*/ 2 h 13"/>
              <a:gd name="T116" fmla="*/ 1 w 13"/>
              <a:gd name="T117" fmla="*/ 2 h 13"/>
              <a:gd name="T118" fmla="*/ 1 w 13"/>
              <a:gd name="T119" fmla="*/ 2 h 13"/>
              <a:gd name="T120" fmla="*/ 0 w 13"/>
              <a:gd name="T121" fmla="*/ 2 h 13"/>
              <a:gd name="T122" fmla="*/ 0 w 13"/>
              <a:gd name="T123" fmla="*/ 2 h 13"/>
              <a:gd name="T124" fmla="*/ 0 w 13"/>
              <a:gd name="T125"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13">
                <a:moveTo>
                  <a:pt x="0" y="3"/>
                </a:moveTo>
                <a:cubicBezTo>
                  <a:pt x="0" y="3"/>
                  <a:pt x="0" y="3"/>
                  <a:pt x="0" y="3"/>
                </a:cubicBezTo>
                <a:cubicBezTo>
                  <a:pt x="0" y="3"/>
                  <a:pt x="0" y="3"/>
                  <a:pt x="0" y="3"/>
                </a:cubicBezTo>
                <a:cubicBezTo>
                  <a:pt x="0" y="3"/>
                  <a:pt x="0" y="3"/>
                  <a:pt x="0" y="3"/>
                </a:cubicBezTo>
                <a:cubicBezTo>
                  <a:pt x="0" y="3"/>
                  <a:pt x="0" y="3"/>
                  <a:pt x="0" y="4"/>
                </a:cubicBezTo>
                <a:cubicBezTo>
                  <a:pt x="1" y="4"/>
                  <a:pt x="1" y="4"/>
                  <a:pt x="1" y="4"/>
                </a:cubicBezTo>
                <a:cubicBezTo>
                  <a:pt x="1" y="5"/>
                  <a:pt x="1" y="5"/>
                  <a:pt x="1" y="6"/>
                </a:cubicBezTo>
                <a:cubicBezTo>
                  <a:pt x="1" y="6"/>
                  <a:pt x="1" y="6"/>
                  <a:pt x="1" y="6"/>
                </a:cubicBezTo>
                <a:cubicBezTo>
                  <a:pt x="2" y="6"/>
                  <a:pt x="3" y="7"/>
                  <a:pt x="4" y="6"/>
                </a:cubicBezTo>
                <a:cubicBezTo>
                  <a:pt x="5" y="5"/>
                  <a:pt x="5" y="7"/>
                  <a:pt x="5" y="7"/>
                </a:cubicBezTo>
                <a:cubicBezTo>
                  <a:pt x="6" y="7"/>
                  <a:pt x="6" y="9"/>
                  <a:pt x="6" y="9"/>
                </a:cubicBezTo>
                <a:cubicBezTo>
                  <a:pt x="7" y="9"/>
                  <a:pt x="8" y="11"/>
                  <a:pt x="8" y="12"/>
                </a:cubicBezTo>
                <a:cubicBezTo>
                  <a:pt x="8" y="12"/>
                  <a:pt x="8" y="13"/>
                  <a:pt x="8" y="13"/>
                </a:cubicBezTo>
                <a:cubicBezTo>
                  <a:pt x="8" y="13"/>
                  <a:pt x="8" y="13"/>
                  <a:pt x="8" y="13"/>
                </a:cubicBezTo>
                <a:cubicBezTo>
                  <a:pt x="8" y="13"/>
                  <a:pt x="8" y="13"/>
                  <a:pt x="9" y="13"/>
                </a:cubicBezTo>
                <a:cubicBezTo>
                  <a:pt x="9" y="13"/>
                  <a:pt x="9" y="13"/>
                  <a:pt x="9" y="13"/>
                </a:cubicBezTo>
                <a:cubicBezTo>
                  <a:pt x="9" y="13"/>
                  <a:pt x="9" y="13"/>
                  <a:pt x="9" y="13"/>
                </a:cubicBezTo>
                <a:cubicBezTo>
                  <a:pt x="9" y="13"/>
                  <a:pt x="9" y="13"/>
                  <a:pt x="9" y="13"/>
                </a:cubicBezTo>
                <a:cubicBezTo>
                  <a:pt x="9" y="12"/>
                  <a:pt x="9" y="12"/>
                  <a:pt x="10" y="12"/>
                </a:cubicBezTo>
                <a:cubicBezTo>
                  <a:pt x="10" y="12"/>
                  <a:pt x="10" y="12"/>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1"/>
                  <a:pt x="11" y="11"/>
                  <a:pt x="11" y="11"/>
                </a:cubicBezTo>
                <a:cubicBezTo>
                  <a:pt x="11" y="10"/>
                  <a:pt x="11" y="10"/>
                  <a:pt x="11" y="10"/>
                </a:cubicBezTo>
                <a:cubicBezTo>
                  <a:pt x="12" y="10"/>
                  <a:pt x="12" y="10"/>
                  <a:pt x="12" y="10"/>
                </a:cubicBezTo>
                <a:cubicBezTo>
                  <a:pt x="12" y="10"/>
                  <a:pt x="12" y="10"/>
                  <a:pt x="12" y="10"/>
                </a:cubicBezTo>
                <a:cubicBezTo>
                  <a:pt x="12" y="10"/>
                  <a:pt x="12" y="10"/>
                  <a:pt x="12" y="10"/>
                </a:cubicBezTo>
                <a:cubicBezTo>
                  <a:pt x="12" y="9"/>
                  <a:pt x="12" y="9"/>
                  <a:pt x="12" y="9"/>
                </a:cubicBezTo>
                <a:cubicBezTo>
                  <a:pt x="12" y="9"/>
                  <a:pt x="12" y="9"/>
                  <a:pt x="12" y="9"/>
                </a:cubicBezTo>
                <a:cubicBezTo>
                  <a:pt x="12" y="8"/>
                  <a:pt x="12" y="8"/>
                  <a:pt x="12" y="7"/>
                </a:cubicBezTo>
                <a:cubicBezTo>
                  <a:pt x="12" y="7"/>
                  <a:pt x="12" y="7"/>
                  <a:pt x="12" y="7"/>
                </a:cubicBezTo>
                <a:cubicBezTo>
                  <a:pt x="12" y="7"/>
                  <a:pt x="13" y="7"/>
                  <a:pt x="13" y="7"/>
                </a:cubicBezTo>
                <a:cubicBezTo>
                  <a:pt x="13" y="6"/>
                  <a:pt x="13" y="6"/>
                  <a:pt x="13" y="6"/>
                </a:cubicBezTo>
                <a:cubicBezTo>
                  <a:pt x="13" y="6"/>
                  <a:pt x="13" y="6"/>
                  <a:pt x="13" y="6"/>
                </a:cubicBezTo>
                <a:cubicBezTo>
                  <a:pt x="12" y="6"/>
                  <a:pt x="10" y="6"/>
                  <a:pt x="10" y="6"/>
                </a:cubicBezTo>
                <a:cubicBezTo>
                  <a:pt x="9" y="6"/>
                  <a:pt x="9" y="5"/>
                  <a:pt x="9" y="5"/>
                </a:cubicBezTo>
                <a:cubicBezTo>
                  <a:pt x="11" y="4"/>
                  <a:pt x="11" y="4"/>
                  <a:pt x="11" y="4"/>
                </a:cubicBezTo>
                <a:cubicBezTo>
                  <a:pt x="11" y="4"/>
                  <a:pt x="9" y="5"/>
                  <a:pt x="8" y="4"/>
                </a:cubicBezTo>
                <a:cubicBezTo>
                  <a:pt x="7" y="3"/>
                  <a:pt x="7" y="3"/>
                  <a:pt x="7" y="3"/>
                </a:cubicBezTo>
                <a:cubicBezTo>
                  <a:pt x="10" y="2"/>
                  <a:pt x="10" y="2"/>
                  <a:pt x="10" y="2"/>
                </a:cubicBezTo>
                <a:cubicBezTo>
                  <a:pt x="9" y="2"/>
                  <a:pt x="8" y="3"/>
                  <a:pt x="7" y="2"/>
                </a:cubicBezTo>
                <a:cubicBezTo>
                  <a:pt x="6" y="2"/>
                  <a:pt x="6" y="1"/>
                  <a:pt x="6" y="1"/>
                </a:cubicBezTo>
                <a:cubicBezTo>
                  <a:pt x="5" y="1"/>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2"/>
                  <a:pt x="4" y="2"/>
                  <a:pt x="3" y="2"/>
                </a:cubicBezTo>
                <a:cubicBezTo>
                  <a:pt x="3" y="3"/>
                  <a:pt x="2" y="3"/>
                  <a:pt x="1" y="2"/>
                </a:cubicBezTo>
                <a:cubicBezTo>
                  <a:pt x="1" y="2"/>
                  <a:pt x="1" y="2"/>
                  <a:pt x="1" y="2"/>
                </a:cubicBezTo>
                <a:cubicBezTo>
                  <a:pt x="1" y="2"/>
                  <a:pt x="0" y="2"/>
                  <a:pt x="0" y="2"/>
                </a:cubicBezTo>
                <a:cubicBezTo>
                  <a:pt x="0" y="2"/>
                  <a:pt x="0" y="2"/>
                  <a:pt x="0" y="2"/>
                </a:cubicBezTo>
                <a:cubicBezTo>
                  <a:pt x="0" y="2"/>
                  <a:pt x="0" y="3"/>
                  <a:pt x="0" y="3"/>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87"/>
          <p:cNvSpPr/>
          <p:nvPr/>
        </p:nvSpPr>
        <p:spPr bwMode="auto">
          <a:xfrm>
            <a:off x="9699539" y="3247849"/>
            <a:ext cx="303212" cy="360363"/>
          </a:xfrm>
          <a:custGeom>
            <a:avLst/>
            <a:gdLst>
              <a:gd name="T0" fmla="*/ 16 w 20"/>
              <a:gd name="T1" fmla="*/ 1 h 24"/>
              <a:gd name="T2" fmla="*/ 13 w 20"/>
              <a:gd name="T3" fmla="*/ 0 h 24"/>
              <a:gd name="T4" fmla="*/ 15 w 20"/>
              <a:gd name="T5" fmla="*/ 5 h 24"/>
              <a:gd name="T6" fmla="*/ 16 w 20"/>
              <a:gd name="T7" fmla="*/ 9 h 24"/>
              <a:gd name="T8" fmla="*/ 17 w 20"/>
              <a:gd name="T9" fmla="*/ 11 h 24"/>
              <a:gd name="T10" fmla="*/ 16 w 20"/>
              <a:gd name="T11" fmla="*/ 14 h 24"/>
              <a:gd name="T12" fmla="*/ 16 w 20"/>
              <a:gd name="T13" fmla="*/ 16 h 24"/>
              <a:gd name="T14" fmla="*/ 16 w 20"/>
              <a:gd name="T15" fmla="*/ 19 h 24"/>
              <a:gd name="T16" fmla="*/ 13 w 20"/>
              <a:gd name="T17" fmla="*/ 22 h 24"/>
              <a:gd name="T18" fmla="*/ 9 w 20"/>
              <a:gd name="T19" fmla="*/ 23 h 24"/>
              <a:gd name="T20" fmla="*/ 8 w 20"/>
              <a:gd name="T21" fmla="*/ 21 h 24"/>
              <a:gd name="T22" fmla="*/ 5 w 20"/>
              <a:gd name="T23" fmla="*/ 18 h 24"/>
              <a:gd name="T24" fmla="*/ 5 w 20"/>
              <a:gd name="T25" fmla="*/ 15 h 24"/>
              <a:gd name="T26" fmla="*/ 6 w 20"/>
              <a:gd name="T27" fmla="*/ 13 h 24"/>
              <a:gd name="T28" fmla="*/ 6 w 20"/>
              <a:gd name="T29" fmla="*/ 12 h 24"/>
              <a:gd name="T30" fmla="*/ 4 w 20"/>
              <a:gd name="T31" fmla="*/ 10 h 24"/>
              <a:gd name="T32" fmla="*/ 6 w 20"/>
              <a:gd name="T33" fmla="*/ 8 h 24"/>
              <a:gd name="T34" fmla="*/ 7 w 20"/>
              <a:gd name="T35" fmla="*/ 6 h 24"/>
              <a:gd name="T36" fmla="*/ 8 w 20"/>
              <a:gd name="T37" fmla="*/ 1 h 24"/>
              <a:gd name="T38" fmla="*/ 7 w 20"/>
              <a:gd name="T39" fmla="*/ 0 h 24"/>
              <a:gd name="T40" fmla="*/ 7 w 20"/>
              <a:gd name="T41" fmla="*/ 0 h 24"/>
              <a:gd name="T42" fmla="*/ 2 w 20"/>
              <a:gd name="T43" fmla="*/ 7 h 24"/>
              <a:gd name="T44" fmla="*/ 2 w 20"/>
              <a:gd name="T45" fmla="*/ 10 h 24"/>
              <a:gd name="T46" fmla="*/ 0 w 20"/>
              <a:gd name="T47" fmla="*/ 10 h 24"/>
              <a:gd name="T48" fmla="*/ 1 w 20"/>
              <a:gd name="T49" fmla="*/ 15 h 24"/>
              <a:gd name="T50" fmla="*/ 3 w 20"/>
              <a:gd name="T51" fmla="*/ 15 h 24"/>
              <a:gd name="T52" fmla="*/ 4 w 20"/>
              <a:gd name="T53" fmla="*/ 19 h 24"/>
              <a:gd name="T54" fmla="*/ 10 w 20"/>
              <a:gd name="T55" fmla="*/ 24 h 24"/>
              <a:gd name="T56" fmla="*/ 13 w 20"/>
              <a:gd name="T57" fmla="*/ 23 h 24"/>
              <a:gd name="T58" fmla="*/ 16 w 20"/>
              <a:gd name="T59" fmla="*/ 19 h 24"/>
              <a:gd name="T60" fmla="*/ 17 w 20"/>
              <a:gd name="T61" fmla="*/ 15 h 24"/>
              <a:gd name="T62" fmla="*/ 19 w 20"/>
              <a:gd name="T63" fmla="*/ 14 h 24"/>
              <a:gd name="T64" fmla="*/ 19 w 20"/>
              <a:gd name="T65" fmla="*/ 9 h 24"/>
              <a:gd name="T66" fmla="*/ 16 w 20"/>
              <a:gd name="T6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4">
                <a:moveTo>
                  <a:pt x="16" y="1"/>
                </a:moveTo>
                <a:cubicBezTo>
                  <a:pt x="15" y="1"/>
                  <a:pt x="14" y="1"/>
                  <a:pt x="13" y="0"/>
                </a:cubicBezTo>
                <a:cubicBezTo>
                  <a:pt x="13" y="1"/>
                  <a:pt x="14" y="4"/>
                  <a:pt x="15" y="5"/>
                </a:cubicBezTo>
                <a:cubicBezTo>
                  <a:pt x="16" y="6"/>
                  <a:pt x="16" y="9"/>
                  <a:pt x="16" y="9"/>
                </a:cubicBezTo>
                <a:cubicBezTo>
                  <a:pt x="16" y="9"/>
                  <a:pt x="17" y="10"/>
                  <a:pt x="17" y="11"/>
                </a:cubicBezTo>
                <a:cubicBezTo>
                  <a:pt x="17" y="11"/>
                  <a:pt x="17" y="13"/>
                  <a:pt x="16" y="14"/>
                </a:cubicBezTo>
                <a:cubicBezTo>
                  <a:pt x="15" y="16"/>
                  <a:pt x="16" y="16"/>
                  <a:pt x="16" y="16"/>
                </a:cubicBezTo>
                <a:cubicBezTo>
                  <a:pt x="16" y="16"/>
                  <a:pt x="16" y="18"/>
                  <a:pt x="16" y="19"/>
                </a:cubicBezTo>
                <a:cubicBezTo>
                  <a:pt x="15" y="19"/>
                  <a:pt x="13" y="21"/>
                  <a:pt x="13" y="22"/>
                </a:cubicBezTo>
                <a:cubicBezTo>
                  <a:pt x="13" y="22"/>
                  <a:pt x="11" y="23"/>
                  <a:pt x="9" y="23"/>
                </a:cubicBezTo>
                <a:cubicBezTo>
                  <a:pt x="8" y="22"/>
                  <a:pt x="8" y="22"/>
                  <a:pt x="8" y="21"/>
                </a:cubicBezTo>
                <a:cubicBezTo>
                  <a:pt x="8" y="20"/>
                  <a:pt x="6" y="20"/>
                  <a:pt x="5" y="18"/>
                </a:cubicBezTo>
                <a:cubicBezTo>
                  <a:pt x="5" y="17"/>
                  <a:pt x="6" y="16"/>
                  <a:pt x="5" y="15"/>
                </a:cubicBezTo>
                <a:cubicBezTo>
                  <a:pt x="5" y="14"/>
                  <a:pt x="6" y="13"/>
                  <a:pt x="6" y="13"/>
                </a:cubicBezTo>
                <a:cubicBezTo>
                  <a:pt x="6" y="13"/>
                  <a:pt x="6" y="12"/>
                  <a:pt x="6" y="12"/>
                </a:cubicBezTo>
                <a:cubicBezTo>
                  <a:pt x="6" y="12"/>
                  <a:pt x="4" y="11"/>
                  <a:pt x="4" y="10"/>
                </a:cubicBezTo>
                <a:cubicBezTo>
                  <a:pt x="4" y="9"/>
                  <a:pt x="7" y="8"/>
                  <a:pt x="6" y="8"/>
                </a:cubicBezTo>
                <a:cubicBezTo>
                  <a:pt x="6" y="8"/>
                  <a:pt x="8" y="7"/>
                  <a:pt x="7" y="6"/>
                </a:cubicBezTo>
                <a:cubicBezTo>
                  <a:pt x="7" y="5"/>
                  <a:pt x="8" y="1"/>
                  <a:pt x="8" y="1"/>
                </a:cubicBezTo>
                <a:cubicBezTo>
                  <a:pt x="8" y="1"/>
                  <a:pt x="8" y="0"/>
                  <a:pt x="7" y="0"/>
                </a:cubicBezTo>
                <a:cubicBezTo>
                  <a:pt x="7" y="0"/>
                  <a:pt x="7" y="0"/>
                  <a:pt x="7" y="0"/>
                </a:cubicBezTo>
                <a:cubicBezTo>
                  <a:pt x="5" y="1"/>
                  <a:pt x="2" y="6"/>
                  <a:pt x="2" y="7"/>
                </a:cubicBezTo>
                <a:cubicBezTo>
                  <a:pt x="2" y="8"/>
                  <a:pt x="2" y="10"/>
                  <a:pt x="2" y="10"/>
                </a:cubicBezTo>
                <a:cubicBezTo>
                  <a:pt x="2" y="10"/>
                  <a:pt x="0" y="10"/>
                  <a:pt x="0" y="10"/>
                </a:cubicBezTo>
                <a:cubicBezTo>
                  <a:pt x="0" y="10"/>
                  <a:pt x="1" y="14"/>
                  <a:pt x="1" y="15"/>
                </a:cubicBezTo>
                <a:cubicBezTo>
                  <a:pt x="2" y="15"/>
                  <a:pt x="2" y="15"/>
                  <a:pt x="3" y="15"/>
                </a:cubicBezTo>
                <a:cubicBezTo>
                  <a:pt x="3" y="15"/>
                  <a:pt x="3" y="18"/>
                  <a:pt x="4" y="19"/>
                </a:cubicBezTo>
                <a:cubicBezTo>
                  <a:pt x="5" y="20"/>
                  <a:pt x="7" y="24"/>
                  <a:pt x="10" y="24"/>
                </a:cubicBezTo>
                <a:cubicBezTo>
                  <a:pt x="11" y="23"/>
                  <a:pt x="13" y="23"/>
                  <a:pt x="13" y="23"/>
                </a:cubicBezTo>
                <a:cubicBezTo>
                  <a:pt x="13" y="22"/>
                  <a:pt x="16" y="20"/>
                  <a:pt x="16" y="19"/>
                </a:cubicBezTo>
                <a:cubicBezTo>
                  <a:pt x="17" y="19"/>
                  <a:pt x="17" y="15"/>
                  <a:pt x="17" y="15"/>
                </a:cubicBezTo>
                <a:cubicBezTo>
                  <a:pt x="17" y="15"/>
                  <a:pt x="18" y="15"/>
                  <a:pt x="19" y="14"/>
                </a:cubicBezTo>
                <a:cubicBezTo>
                  <a:pt x="19" y="14"/>
                  <a:pt x="20" y="10"/>
                  <a:pt x="19" y="9"/>
                </a:cubicBezTo>
                <a:cubicBezTo>
                  <a:pt x="18" y="8"/>
                  <a:pt x="18" y="2"/>
                  <a:pt x="16" y="1"/>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88"/>
          <p:cNvSpPr/>
          <p:nvPr/>
        </p:nvSpPr>
        <p:spPr bwMode="auto">
          <a:xfrm>
            <a:off x="8928014" y="3608212"/>
            <a:ext cx="104775" cy="149225"/>
          </a:xfrm>
          <a:custGeom>
            <a:avLst/>
            <a:gdLst>
              <a:gd name="T0" fmla="*/ 7 w 7"/>
              <a:gd name="T1" fmla="*/ 1 h 10"/>
              <a:gd name="T2" fmla="*/ 7 w 7"/>
              <a:gd name="T3" fmla="*/ 3 h 10"/>
              <a:gd name="T4" fmla="*/ 1 w 7"/>
              <a:gd name="T5" fmla="*/ 10 h 10"/>
              <a:gd name="T6" fmla="*/ 0 w 7"/>
              <a:gd name="T7" fmla="*/ 9 h 10"/>
              <a:gd name="T8" fmla="*/ 0 w 7"/>
              <a:gd name="T9" fmla="*/ 9 h 10"/>
              <a:gd name="T10" fmla="*/ 1 w 7"/>
              <a:gd name="T11" fmla="*/ 7 h 10"/>
              <a:gd name="T12" fmla="*/ 2 w 7"/>
              <a:gd name="T13" fmla="*/ 5 h 10"/>
              <a:gd name="T14" fmla="*/ 3 w 7"/>
              <a:gd name="T15" fmla="*/ 2 h 10"/>
              <a:gd name="T16" fmla="*/ 5 w 7"/>
              <a:gd name="T17" fmla="*/ 1 h 10"/>
              <a:gd name="T18" fmla="*/ 7 w 7"/>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0">
                <a:moveTo>
                  <a:pt x="7" y="1"/>
                </a:moveTo>
                <a:cubicBezTo>
                  <a:pt x="7" y="2"/>
                  <a:pt x="7" y="3"/>
                  <a:pt x="7" y="3"/>
                </a:cubicBezTo>
                <a:cubicBezTo>
                  <a:pt x="6" y="6"/>
                  <a:pt x="1" y="10"/>
                  <a:pt x="1" y="10"/>
                </a:cubicBezTo>
                <a:cubicBezTo>
                  <a:pt x="1" y="10"/>
                  <a:pt x="1" y="9"/>
                  <a:pt x="0" y="9"/>
                </a:cubicBezTo>
                <a:cubicBezTo>
                  <a:pt x="0" y="9"/>
                  <a:pt x="0" y="9"/>
                  <a:pt x="0" y="9"/>
                </a:cubicBezTo>
                <a:cubicBezTo>
                  <a:pt x="1" y="8"/>
                  <a:pt x="1" y="8"/>
                  <a:pt x="1" y="7"/>
                </a:cubicBezTo>
                <a:cubicBezTo>
                  <a:pt x="1" y="7"/>
                  <a:pt x="2" y="5"/>
                  <a:pt x="2" y="5"/>
                </a:cubicBezTo>
                <a:cubicBezTo>
                  <a:pt x="3" y="5"/>
                  <a:pt x="3" y="3"/>
                  <a:pt x="3" y="2"/>
                </a:cubicBezTo>
                <a:cubicBezTo>
                  <a:pt x="4" y="2"/>
                  <a:pt x="4" y="0"/>
                  <a:pt x="5" y="1"/>
                </a:cubicBezTo>
                <a:cubicBezTo>
                  <a:pt x="6" y="2"/>
                  <a:pt x="7" y="2"/>
                  <a:pt x="7" y="1"/>
                </a:cubicBezTo>
                <a:close/>
              </a:path>
            </a:pathLst>
          </a:custGeom>
          <a:solidFill>
            <a:srgbClr val="D0814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89"/>
          <p:cNvSpPr/>
          <p:nvPr/>
        </p:nvSpPr>
        <p:spPr bwMode="auto">
          <a:xfrm>
            <a:off x="8866102" y="3533599"/>
            <a:ext cx="182562" cy="209550"/>
          </a:xfrm>
          <a:custGeom>
            <a:avLst/>
            <a:gdLst>
              <a:gd name="T0" fmla="*/ 12 w 12"/>
              <a:gd name="T1" fmla="*/ 3 h 14"/>
              <a:gd name="T2" fmla="*/ 12 w 12"/>
              <a:gd name="T3" fmla="*/ 3 h 14"/>
              <a:gd name="T4" fmla="*/ 12 w 12"/>
              <a:gd name="T5" fmla="*/ 3 h 14"/>
              <a:gd name="T6" fmla="*/ 12 w 12"/>
              <a:gd name="T7" fmla="*/ 4 h 14"/>
              <a:gd name="T8" fmla="*/ 12 w 12"/>
              <a:gd name="T9" fmla="*/ 4 h 14"/>
              <a:gd name="T10" fmla="*/ 12 w 12"/>
              <a:gd name="T11" fmla="*/ 4 h 14"/>
              <a:gd name="T12" fmla="*/ 11 w 12"/>
              <a:gd name="T13" fmla="*/ 6 h 14"/>
              <a:gd name="T14" fmla="*/ 11 w 12"/>
              <a:gd name="T15" fmla="*/ 6 h 14"/>
              <a:gd name="T16" fmla="*/ 9 w 12"/>
              <a:gd name="T17" fmla="*/ 6 h 14"/>
              <a:gd name="T18" fmla="*/ 7 w 12"/>
              <a:gd name="T19" fmla="*/ 7 h 14"/>
              <a:gd name="T20" fmla="*/ 6 w 12"/>
              <a:gd name="T21" fmla="*/ 10 h 14"/>
              <a:gd name="T22" fmla="*/ 5 w 12"/>
              <a:gd name="T23" fmla="*/ 12 h 14"/>
              <a:gd name="T24" fmla="*/ 4 w 12"/>
              <a:gd name="T25" fmla="*/ 14 h 14"/>
              <a:gd name="T26" fmla="*/ 4 w 12"/>
              <a:gd name="T27" fmla="*/ 14 h 14"/>
              <a:gd name="T28" fmla="*/ 4 w 12"/>
              <a:gd name="T29" fmla="*/ 14 h 14"/>
              <a:gd name="T30" fmla="*/ 4 w 12"/>
              <a:gd name="T31" fmla="*/ 13 h 14"/>
              <a:gd name="T32" fmla="*/ 4 w 12"/>
              <a:gd name="T33" fmla="*/ 13 h 14"/>
              <a:gd name="T34" fmla="*/ 3 w 12"/>
              <a:gd name="T35" fmla="*/ 13 h 14"/>
              <a:gd name="T36" fmla="*/ 3 w 12"/>
              <a:gd name="T37" fmla="*/ 13 h 14"/>
              <a:gd name="T38" fmla="*/ 2 w 12"/>
              <a:gd name="T39" fmla="*/ 12 h 14"/>
              <a:gd name="T40" fmla="*/ 2 w 12"/>
              <a:gd name="T41" fmla="*/ 11 h 14"/>
              <a:gd name="T42" fmla="*/ 2 w 12"/>
              <a:gd name="T43" fmla="*/ 11 h 14"/>
              <a:gd name="T44" fmla="*/ 2 w 12"/>
              <a:gd name="T45" fmla="*/ 11 h 14"/>
              <a:gd name="T46" fmla="*/ 2 w 12"/>
              <a:gd name="T47" fmla="*/ 11 h 14"/>
              <a:gd name="T48" fmla="*/ 1 w 12"/>
              <a:gd name="T49" fmla="*/ 11 h 14"/>
              <a:gd name="T50" fmla="*/ 1 w 12"/>
              <a:gd name="T51" fmla="*/ 11 h 14"/>
              <a:gd name="T52" fmla="*/ 1 w 12"/>
              <a:gd name="T53" fmla="*/ 11 h 14"/>
              <a:gd name="T54" fmla="*/ 1 w 12"/>
              <a:gd name="T55" fmla="*/ 10 h 14"/>
              <a:gd name="T56" fmla="*/ 1 w 12"/>
              <a:gd name="T57" fmla="*/ 10 h 14"/>
              <a:gd name="T58" fmla="*/ 1 w 12"/>
              <a:gd name="T59" fmla="*/ 10 h 14"/>
              <a:gd name="T60" fmla="*/ 1 w 12"/>
              <a:gd name="T61" fmla="*/ 9 h 14"/>
              <a:gd name="T62" fmla="*/ 1 w 12"/>
              <a:gd name="T63" fmla="*/ 9 h 14"/>
              <a:gd name="T64" fmla="*/ 0 w 12"/>
              <a:gd name="T65" fmla="*/ 8 h 14"/>
              <a:gd name="T66" fmla="*/ 0 w 12"/>
              <a:gd name="T67" fmla="*/ 8 h 14"/>
              <a:gd name="T68" fmla="*/ 0 w 12"/>
              <a:gd name="T69" fmla="*/ 7 h 14"/>
              <a:gd name="T70" fmla="*/ 0 w 12"/>
              <a:gd name="T71" fmla="*/ 7 h 14"/>
              <a:gd name="T72" fmla="*/ 0 w 12"/>
              <a:gd name="T73" fmla="*/ 6 h 14"/>
              <a:gd name="T74" fmla="*/ 0 w 12"/>
              <a:gd name="T75" fmla="*/ 6 h 14"/>
              <a:gd name="T76" fmla="*/ 1 w 12"/>
              <a:gd name="T77" fmla="*/ 5 h 14"/>
              <a:gd name="T78" fmla="*/ 1 w 12"/>
              <a:gd name="T79" fmla="*/ 4 h 14"/>
              <a:gd name="T80" fmla="*/ 2 w 12"/>
              <a:gd name="T81" fmla="*/ 3 h 14"/>
              <a:gd name="T82" fmla="*/ 2 w 12"/>
              <a:gd name="T83" fmla="*/ 1 h 14"/>
              <a:gd name="T84" fmla="*/ 4 w 12"/>
              <a:gd name="T85" fmla="*/ 1 h 14"/>
              <a:gd name="T86" fmla="*/ 4 w 12"/>
              <a:gd name="T87" fmla="*/ 0 h 14"/>
              <a:gd name="T88" fmla="*/ 8 w 12"/>
              <a:gd name="T89" fmla="*/ 0 h 14"/>
              <a:gd name="T90" fmla="*/ 8 w 12"/>
              <a:gd name="T91" fmla="*/ 0 h 14"/>
              <a:gd name="T92" fmla="*/ 9 w 12"/>
              <a:gd name="T93" fmla="*/ 0 h 14"/>
              <a:gd name="T94" fmla="*/ 9 w 12"/>
              <a:gd name="T95" fmla="*/ 1 h 14"/>
              <a:gd name="T96" fmla="*/ 9 w 12"/>
              <a:gd name="T97" fmla="*/ 1 h 14"/>
              <a:gd name="T98" fmla="*/ 9 w 12"/>
              <a:gd name="T99" fmla="*/ 1 h 14"/>
              <a:gd name="T100" fmla="*/ 9 w 12"/>
              <a:gd name="T101" fmla="*/ 1 h 14"/>
              <a:gd name="T102" fmla="*/ 9 w 12"/>
              <a:gd name="T103" fmla="*/ 1 h 14"/>
              <a:gd name="T104" fmla="*/ 9 w 12"/>
              <a:gd name="T105" fmla="*/ 1 h 14"/>
              <a:gd name="T106" fmla="*/ 9 w 12"/>
              <a:gd name="T107" fmla="*/ 1 h 14"/>
              <a:gd name="T108" fmla="*/ 9 w 12"/>
              <a:gd name="T109" fmla="*/ 1 h 14"/>
              <a:gd name="T110" fmla="*/ 9 w 12"/>
              <a:gd name="T111" fmla="*/ 1 h 14"/>
              <a:gd name="T112" fmla="*/ 10 w 12"/>
              <a:gd name="T113" fmla="*/ 1 h 14"/>
              <a:gd name="T114" fmla="*/ 12 w 12"/>
              <a:gd name="T115" fmla="*/ 2 h 14"/>
              <a:gd name="T116" fmla="*/ 12 w 12"/>
              <a:gd name="T117" fmla="*/ 2 h 14"/>
              <a:gd name="T118" fmla="*/ 12 w 12"/>
              <a:gd name="T119" fmla="*/ 2 h 14"/>
              <a:gd name="T120" fmla="*/ 12 w 12"/>
              <a:gd name="T121" fmla="*/ 3 h 14"/>
              <a:gd name="T122" fmla="*/ 12 w 12"/>
              <a:gd name="T12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0" y="6"/>
                  <a:pt x="0" y="6"/>
                  <a:pt x="0" y="6"/>
                </a:cubicBezTo>
                <a:cubicBezTo>
                  <a:pt x="0" y="5"/>
                  <a:pt x="1" y="5"/>
                  <a:pt x="1" y="5"/>
                </a:cubicBezTo>
                <a:cubicBezTo>
                  <a:pt x="1" y="5"/>
                  <a:pt x="1" y="4"/>
                  <a:pt x="1" y="4"/>
                </a:cubicBezTo>
                <a:cubicBezTo>
                  <a:pt x="1" y="4"/>
                  <a:pt x="2" y="3"/>
                  <a:pt x="2" y="3"/>
                </a:cubicBezTo>
                <a:cubicBezTo>
                  <a:pt x="2" y="3"/>
                  <a:pt x="2" y="2"/>
                  <a:pt x="2" y="1"/>
                </a:cubicBezTo>
                <a:cubicBezTo>
                  <a:pt x="2" y="1"/>
                  <a:pt x="4" y="1"/>
                  <a:pt x="4" y="1"/>
                </a:cubicBezTo>
                <a:cubicBezTo>
                  <a:pt x="4" y="1"/>
                  <a:pt x="4" y="1"/>
                  <a:pt x="4" y="0"/>
                </a:cubicBezTo>
                <a:cubicBezTo>
                  <a:pt x="4" y="0"/>
                  <a:pt x="7" y="0"/>
                  <a:pt x="8" y="0"/>
                </a:cubicBezTo>
                <a:cubicBezTo>
                  <a:pt x="8" y="0"/>
                  <a:pt x="8" y="0"/>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10" y="1"/>
                  <a:pt x="10" y="1"/>
                  <a:pt x="10" y="1"/>
                </a:cubicBezTo>
                <a:cubicBezTo>
                  <a:pt x="10" y="1"/>
                  <a:pt x="11" y="2"/>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F1B1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90"/>
          <p:cNvSpPr/>
          <p:nvPr/>
        </p:nvSpPr>
        <p:spPr bwMode="auto">
          <a:xfrm>
            <a:off x="8866102" y="3533599"/>
            <a:ext cx="182562" cy="209550"/>
          </a:xfrm>
          <a:custGeom>
            <a:avLst/>
            <a:gdLst>
              <a:gd name="T0" fmla="*/ 12 w 12"/>
              <a:gd name="T1" fmla="*/ 3 h 14"/>
              <a:gd name="T2" fmla="*/ 12 w 12"/>
              <a:gd name="T3" fmla="*/ 3 h 14"/>
              <a:gd name="T4" fmla="*/ 12 w 12"/>
              <a:gd name="T5" fmla="*/ 3 h 14"/>
              <a:gd name="T6" fmla="*/ 12 w 12"/>
              <a:gd name="T7" fmla="*/ 4 h 14"/>
              <a:gd name="T8" fmla="*/ 12 w 12"/>
              <a:gd name="T9" fmla="*/ 4 h 14"/>
              <a:gd name="T10" fmla="*/ 12 w 12"/>
              <a:gd name="T11" fmla="*/ 4 h 14"/>
              <a:gd name="T12" fmla="*/ 11 w 12"/>
              <a:gd name="T13" fmla="*/ 6 h 14"/>
              <a:gd name="T14" fmla="*/ 11 w 12"/>
              <a:gd name="T15" fmla="*/ 6 h 14"/>
              <a:gd name="T16" fmla="*/ 9 w 12"/>
              <a:gd name="T17" fmla="*/ 6 h 14"/>
              <a:gd name="T18" fmla="*/ 7 w 12"/>
              <a:gd name="T19" fmla="*/ 7 h 14"/>
              <a:gd name="T20" fmla="*/ 6 w 12"/>
              <a:gd name="T21" fmla="*/ 10 h 14"/>
              <a:gd name="T22" fmla="*/ 5 w 12"/>
              <a:gd name="T23" fmla="*/ 12 h 14"/>
              <a:gd name="T24" fmla="*/ 4 w 12"/>
              <a:gd name="T25" fmla="*/ 14 h 14"/>
              <a:gd name="T26" fmla="*/ 4 w 12"/>
              <a:gd name="T27" fmla="*/ 14 h 14"/>
              <a:gd name="T28" fmla="*/ 4 w 12"/>
              <a:gd name="T29" fmla="*/ 14 h 14"/>
              <a:gd name="T30" fmla="*/ 4 w 12"/>
              <a:gd name="T31" fmla="*/ 13 h 14"/>
              <a:gd name="T32" fmla="*/ 4 w 12"/>
              <a:gd name="T33" fmla="*/ 13 h 14"/>
              <a:gd name="T34" fmla="*/ 3 w 12"/>
              <a:gd name="T35" fmla="*/ 13 h 14"/>
              <a:gd name="T36" fmla="*/ 3 w 12"/>
              <a:gd name="T37" fmla="*/ 13 h 14"/>
              <a:gd name="T38" fmla="*/ 2 w 12"/>
              <a:gd name="T39" fmla="*/ 12 h 14"/>
              <a:gd name="T40" fmla="*/ 2 w 12"/>
              <a:gd name="T41" fmla="*/ 11 h 14"/>
              <a:gd name="T42" fmla="*/ 2 w 12"/>
              <a:gd name="T43" fmla="*/ 11 h 14"/>
              <a:gd name="T44" fmla="*/ 2 w 12"/>
              <a:gd name="T45" fmla="*/ 11 h 14"/>
              <a:gd name="T46" fmla="*/ 2 w 12"/>
              <a:gd name="T47" fmla="*/ 11 h 14"/>
              <a:gd name="T48" fmla="*/ 1 w 12"/>
              <a:gd name="T49" fmla="*/ 11 h 14"/>
              <a:gd name="T50" fmla="*/ 1 w 12"/>
              <a:gd name="T51" fmla="*/ 11 h 14"/>
              <a:gd name="T52" fmla="*/ 1 w 12"/>
              <a:gd name="T53" fmla="*/ 11 h 14"/>
              <a:gd name="T54" fmla="*/ 1 w 12"/>
              <a:gd name="T55" fmla="*/ 10 h 14"/>
              <a:gd name="T56" fmla="*/ 1 w 12"/>
              <a:gd name="T57" fmla="*/ 10 h 14"/>
              <a:gd name="T58" fmla="*/ 1 w 12"/>
              <a:gd name="T59" fmla="*/ 10 h 14"/>
              <a:gd name="T60" fmla="*/ 1 w 12"/>
              <a:gd name="T61" fmla="*/ 9 h 14"/>
              <a:gd name="T62" fmla="*/ 1 w 12"/>
              <a:gd name="T63" fmla="*/ 9 h 14"/>
              <a:gd name="T64" fmla="*/ 0 w 12"/>
              <a:gd name="T65" fmla="*/ 8 h 14"/>
              <a:gd name="T66" fmla="*/ 0 w 12"/>
              <a:gd name="T67" fmla="*/ 8 h 14"/>
              <a:gd name="T68" fmla="*/ 0 w 12"/>
              <a:gd name="T69" fmla="*/ 7 h 14"/>
              <a:gd name="T70" fmla="*/ 0 w 12"/>
              <a:gd name="T71" fmla="*/ 7 h 14"/>
              <a:gd name="T72" fmla="*/ 0 w 12"/>
              <a:gd name="T73" fmla="*/ 6 h 14"/>
              <a:gd name="T74" fmla="*/ 3 w 12"/>
              <a:gd name="T75" fmla="*/ 6 h 14"/>
              <a:gd name="T76" fmla="*/ 4 w 12"/>
              <a:gd name="T77" fmla="*/ 6 h 14"/>
              <a:gd name="T78" fmla="*/ 2 w 12"/>
              <a:gd name="T79" fmla="*/ 5 h 14"/>
              <a:gd name="T80" fmla="*/ 5 w 12"/>
              <a:gd name="T81" fmla="*/ 5 h 14"/>
              <a:gd name="T82" fmla="*/ 6 w 12"/>
              <a:gd name="T83" fmla="*/ 4 h 14"/>
              <a:gd name="T84" fmla="*/ 3 w 12"/>
              <a:gd name="T85" fmla="*/ 3 h 14"/>
              <a:gd name="T86" fmla="*/ 6 w 12"/>
              <a:gd name="T87" fmla="*/ 3 h 14"/>
              <a:gd name="T88" fmla="*/ 7 w 12"/>
              <a:gd name="T89" fmla="*/ 1 h 14"/>
              <a:gd name="T90" fmla="*/ 8 w 12"/>
              <a:gd name="T91" fmla="*/ 0 h 14"/>
              <a:gd name="T92" fmla="*/ 9 w 12"/>
              <a:gd name="T93" fmla="*/ 0 h 14"/>
              <a:gd name="T94" fmla="*/ 9 w 12"/>
              <a:gd name="T95" fmla="*/ 1 h 14"/>
              <a:gd name="T96" fmla="*/ 9 w 12"/>
              <a:gd name="T97" fmla="*/ 1 h 14"/>
              <a:gd name="T98" fmla="*/ 9 w 12"/>
              <a:gd name="T99" fmla="*/ 1 h 14"/>
              <a:gd name="T100" fmla="*/ 9 w 12"/>
              <a:gd name="T101" fmla="*/ 1 h 14"/>
              <a:gd name="T102" fmla="*/ 9 w 12"/>
              <a:gd name="T103" fmla="*/ 1 h 14"/>
              <a:gd name="T104" fmla="*/ 9 w 12"/>
              <a:gd name="T105" fmla="*/ 1 h 14"/>
              <a:gd name="T106" fmla="*/ 9 w 12"/>
              <a:gd name="T107" fmla="*/ 1 h 14"/>
              <a:gd name="T108" fmla="*/ 9 w 12"/>
              <a:gd name="T109" fmla="*/ 1 h 14"/>
              <a:gd name="T110" fmla="*/ 9 w 12"/>
              <a:gd name="T111" fmla="*/ 1 h 14"/>
              <a:gd name="T112" fmla="*/ 9 w 12"/>
              <a:gd name="T113" fmla="*/ 1 h 14"/>
              <a:gd name="T114" fmla="*/ 9 w 12"/>
              <a:gd name="T115" fmla="*/ 3 h 14"/>
              <a:gd name="T116" fmla="*/ 12 w 12"/>
              <a:gd name="T117" fmla="*/ 2 h 14"/>
              <a:gd name="T118" fmla="*/ 12 w 12"/>
              <a:gd name="T119" fmla="*/ 2 h 14"/>
              <a:gd name="T120" fmla="*/ 12 w 12"/>
              <a:gd name="T121" fmla="*/ 2 h 14"/>
              <a:gd name="T122" fmla="*/ 12 w 12"/>
              <a:gd name="T123" fmla="*/ 3 h 14"/>
              <a:gd name="T124" fmla="*/ 12 w 12"/>
              <a:gd name="T125"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 h="14">
                <a:moveTo>
                  <a:pt x="12" y="3"/>
                </a:moveTo>
                <a:cubicBezTo>
                  <a:pt x="12" y="3"/>
                  <a:pt x="12" y="3"/>
                  <a:pt x="12" y="3"/>
                </a:cubicBezTo>
                <a:cubicBezTo>
                  <a:pt x="12" y="3"/>
                  <a:pt x="12" y="3"/>
                  <a:pt x="12" y="3"/>
                </a:cubicBezTo>
                <a:cubicBezTo>
                  <a:pt x="12" y="4"/>
                  <a:pt x="12" y="4"/>
                  <a:pt x="12" y="4"/>
                </a:cubicBezTo>
                <a:cubicBezTo>
                  <a:pt x="12" y="4"/>
                  <a:pt x="12" y="4"/>
                  <a:pt x="12" y="4"/>
                </a:cubicBezTo>
                <a:cubicBezTo>
                  <a:pt x="12" y="4"/>
                  <a:pt x="12" y="4"/>
                  <a:pt x="12" y="4"/>
                </a:cubicBezTo>
                <a:cubicBezTo>
                  <a:pt x="12" y="5"/>
                  <a:pt x="12" y="6"/>
                  <a:pt x="11" y="6"/>
                </a:cubicBezTo>
                <a:cubicBezTo>
                  <a:pt x="11" y="6"/>
                  <a:pt x="11" y="6"/>
                  <a:pt x="11" y="6"/>
                </a:cubicBezTo>
                <a:cubicBezTo>
                  <a:pt x="11" y="7"/>
                  <a:pt x="10" y="7"/>
                  <a:pt x="9" y="6"/>
                </a:cubicBezTo>
                <a:cubicBezTo>
                  <a:pt x="8" y="5"/>
                  <a:pt x="8" y="7"/>
                  <a:pt x="7" y="7"/>
                </a:cubicBezTo>
                <a:cubicBezTo>
                  <a:pt x="7" y="8"/>
                  <a:pt x="7" y="10"/>
                  <a:pt x="6" y="10"/>
                </a:cubicBezTo>
                <a:cubicBezTo>
                  <a:pt x="6" y="10"/>
                  <a:pt x="5" y="12"/>
                  <a:pt x="5" y="12"/>
                </a:cubicBezTo>
                <a:cubicBezTo>
                  <a:pt x="5" y="13"/>
                  <a:pt x="5" y="13"/>
                  <a:pt x="4" y="14"/>
                </a:cubicBezTo>
                <a:cubicBezTo>
                  <a:pt x="4" y="14"/>
                  <a:pt x="4" y="14"/>
                  <a:pt x="4" y="14"/>
                </a:cubicBezTo>
                <a:cubicBezTo>
                  <a:pt x="4" y="14"/>
                  <a:pt x="4" y="14"/>
                  <a:pt x="4" y="14"/>
                </a:cubicBezTo>
                <a:cubicBezTo>
                  <a:pt x="4" y="14"/>
                  <a:pt x="4" y="14"/>
                  <a:pt x="4" y="13"/>
                </a:cubicBezTo>
                <a:cubicBezTo>
                  <a:pt x="4" y="13"/>
                  <a:pt x="4" y="13"/>
                  <a:pt x="4" y="13"/>
                </a:cubicBezTo>
                <a:cubicBezTo>
                  <a:pt x="4" y="13"/>
                  <a:pt x="4" y="13"/>
                  <a:pt x="3" y="13"/>
                </a:cubicBezTo>
                <a:cubicBezTo>
                  <a:pt x="3" y="13"/>
                  <a:pt x="3" y="13"/>
                  <a:pt x="3" y="13"/>
                </a:cubicBezTo>
                <a:cubicBezTo>
                  <a:pt x="3" y="12"/>
                  <a:pt x="3" y="12"/>
                  <a:pt x="2" y="12"/>
                </a:cubicBezTo>
                <a:cubicBezTo>
                  <a:pt x="2" y="12"/>
                  <a:pt x="2" y="11"/>
                  <a:pt x="2" y="11"/>
                </a:cubicBezTo>
                <a:cubicBezTo>
                  <a:pt x="2" y="11"/>
                  <a:pt x="2" y="11"/>
                  <a:pt x="2" y="11"/>
                </a:cubicBezTo>
                <a:cubicBezTo>
                  <a:pt x="2" y="11"/>
                  <a:pt x="2" y="11"/>
                  <a:pt x="2" y="11"/>
                </a:cubicBezTo>
                <a:cubicBezTo>
                  <a:pt x="2" y="11"/>
                  <a:pt x="2" y="11"/>
                  <a:pt x="2" y="11"/>
                </a:cubicBezTo>
                <a:cubicBezTo>
                  <a:pt x="2" y="11"/>
                  <a:pt x="1" y="11"/>
                  <a:pt x="1" y="11"/>
                </a:cubicBezTo>
                <a:cubicBezTo>
                  <a:pt x="1" y="11"/>
                  <a:pt x="1" y="11"/>
                  <a:pt x="1" y="11"/>
                </a:cubicBezTo>
                <a:cubicBezTo>
                  <a:pt x="1" y="11"/>
                  <a:pt x="1" y="11"/>
                  <a:pt x="1" y="11"/>
                </a:cubicBezTo>
                <a:cubicBezTo>
                  <a:pt x="1" y="11"/>
                  <a:pt x="1" y="10"/>
                  <a:pt x="1" y="10"/>
                </a:cubicBezTo>
                <a:cubicBezTo>
                  <a:pt x="1" y="10"/>
                  <a:pt x="1" y="10"/>
                  <a:pt x="1" y="10"/>
                </a:cubicBezTo>
                <a:cubicBezTo>
                  <a:pt x="1" y="10"/>
                  <a:pt x="1" y="10"/>
                  <a:pt x="1" y="10"/>
                </a:cubicBezTo>
                <a:cubicBezTo>
                  <a:pt x="1" y="10"/>
                  <a:pt x="1" y="10"/>
                  <a:pt x="1" y="9"/>
                </a:cubicBezTo>
                <a:cubicBezTo>
                  <a:pt x="1" y="9"/>
                  <a:pt x="1" y="9"/>
                  <a:pt x="1" y="9"/>
                </a:cubicBezTo>
                <a:cubicBezTo>
                  <a:pt x="1" y="8"/>
                  <a:pt x="0" y="8"/>
                  <a:pt x="0" y="8"/>
                </a:cubicBezTo>
                <a:cubicBezTo>
                  <a:pt x="0" y="8"/>
                  <a:pt x="0" y="8"/>
                  <a:pt x="0" y="8"/>
                </a:cubicBezTo>
                <a:cubicBezTo>
                  <a:pt x="0" y="7"/>
                  <a:pt x="0" y="7"/>
                  <a:pt x="0" y="7"/>
                </a:cubicBezTo>
                <a:cubicBezTo>
                  <a:pt x="0" y="7"/>
                  <a:pt x="0" y="7"/>
                  <a:pt x="0" y="7"/>
                </a:cubicBezTo>
                <a:cubicBezTo>
                  <a:pt x="0" y="7"/>
                  <a:pt x="0" y="6"/>
                  <a:pt x="0" y="6"/>
                </a:cubicBezTo>
                <a:cubicBezTo>
                  <a:pt x="1" y="6"/>
                  <a:pt x="3" y="6"/>
                  <a:pt x="3" y="6"/>
                </a:cubicBezTo>
                <a:cubicBezTo>
                  <a:pt x="4" y="6"/>
                  <a:pt x="4" y="6"/>
                  <a:pt x="4" y="6"/>
                </a:cubicBezTo>
                <a:cubicBezTo>
                  <a:pt x="2" y="5"/>
                  <a:pt x="2" y="5"/>
                  <a:pt x="2" y="5"/>
                </a:cubicBezTo>
                <a:cubicBezTo>
                  <a:pt x="2" y="5"/>
                  <a:pt x="4" y="5"/>
                  <a:pt x="5" y="5"/>
                </a:cubicBezTo>
                <a:cubicBezTo>
                  <a:pt x="6" y="4"/>
                  <a:pt x="6" y="4"/>
                  <a:pt x="6" y="4"/>
                </a:cubicBezTo>
                <a:cubicBezTo>
                  <a:pt x="3" y="3"/>
                  <a:pt x="3" y="3"/>
                  <a:pt x="3" y="3"/>
                </a:cubicBezTo>
                <a:cubicBezTo>
                  <a:pt x="3" y="3"/>
                  <a:pt x="5" y="3"/>
                  <a:pt x="6" y="3"/>
                </a:cubicBezTo>
                <a:cubicBezTo>
                  <a:pt x="7" y="2"/>
                  <a:pt x="6" y="1"/>
                  <a:pt x="7" y="1"/>
                </a:cubicBezTo>
                <a:cubicBezTo>
                  <a:pt x="8" y="1"/>
                  <a:pt x="8" y="1"/>
                  <a:pt x="8" y="0"/>
                </a:cubicBezTo>
                <a:cubicBezTo>
                  <a:pt x="9" y="0"/>
                  <a:pt x="9" y="0"/>
                  <a:pt x="9" y="0"/>
                </a:cubicBezTo>
                <a:cubicBezTo>
                  <a:pt x="9" y="0"/>
                  <a:pt x="9" y="0"/>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2"/>
                  <a:pt x="9" y="2"/>
                  <a:pt x="9" y="3"/>
                </a:cubicBezTo>
                <a:cubicBezTo>
                  <a:pt x="10" y="3"/>
                  <a:pt x="11" y="3"/>
                  <a:pt x="12" y="2"/>
                </a:cubicBezTo>
                <a:cubicBezTo>
                  <a:pt x="12" y="2"/>
                  <a:pt x="12" y="2"/>
                  <a:pt x="12" y="2"/>
                </a:cubicBezTo>
                <a:cubicBezTo>
                  <a:pt x="12" y="2"/>
                  <a:pt x="12" y="2"/>
                  <a:pt x="12" y="2"/>
                </a:cubicBezTo>
                <a:cubicBezTo>
                  <a:pt x="12" y="2"/>
                  <a:pt x="12" y="3"/>
                  <a:pt x="12" y="3"/>
                </a:cubicBezTo>
                <a:cubicBezTo>
                  <a:pt x="12" y="3"/>
                  <a:pt x="12" y="3"/>
                  <a:pt x="12" y="3"/>
                </a:cubicBezTo>
                <a:close/>
              </a:path>
            </a:pathLst>
          </a:custGeom>
          <a:solidFill>
            <a:srgbClr val="E99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91"/>
          <p:cNvSpPr/>
          <p:nvPr/>
        </p:nvSpPr>
        <p:spPr bwMode="auto">
          <a:xfrm>
            <a:off x="8866102" y="3592337"/>
            <a:ext cx="879475" cy="1141413"/>
          </a:xfrm>
          <a:custGeom>
            <a:avLst/>
            <a:gdLst>
              <a:gd name="T0" fmla="*/ 35 w 58"/>
              <a:gd name="T1" fmla="*/ 76 h 76"/>
              <a:gd name="T2" fmla="*/ 51 w 58"/>
              <a:gd name="T3" fmla="*/ 47 h 76"/>
              <a:gd name="T4" fmla="*/ 58 w 58"/>
              <a:gd name="T5" fmla="*/ 0 h 76"/>
              <a:gd name="T6" fmla="*/ 52 w 58"/>
              <a:gd name="T7" fmla="*/ 3 h 76"/>
              <a:gd name="T8" fmla="*/ 42 w 58"/>
              <a:gd name="T9" fmla="*/ 4 h 76"/>
              <a:gd name="T10" fmla="*/ 33 w 58"/>
              <a:gd name="T11" fmla="*/ 12 h 76"/>
              <a:gd name="T12" fmla="*/ 21 w 58"/>
              <a:gd name="T13" fmla="*/ 16 h 76"/>
              <a:gd name="T14" fmla="*/ 11 w 58"/>
              <a:gd name="T15" fmla="*/ 4 h 76"/>
              <a:gd name="T16" fmla="*/ 3 w 58"/>
              <a:gd name="T17" fmla="*/ 11 h 76"/>
              <a:gd name="T18" fmla="*/ 3 w 58"/>
              <a:gd name="T19" fmla="*/ 8 h 76"/>
              <a:gd name="T20" fmla="*/ 1 w 58"/>
              <a:gd name="T21" fmla="*/ 12 h 76"/>
              <a:gd name="T22" fmla="*/ 17 w 58"/>
              <a:gd name="T23" fmla="*/ 28 h 76"/>
              <a:gd name="T24" fmla="*/ 41 w 58"/>
              <a:gd name="T25" fmla="*/ 23 h 76"/>
              <a:gd name="T26" fmla="*/ 39 w 58"/>
              <a:gd name="T27" fmla="*/ 48 h 76"/>
              <a:gd name="T28" fmla="*/ 35 w 58"/>
              <a:gd name="T2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76">
                <a:moveTo>
                  <a:pt x="35" y="76"/>
                </a:moveTo>
                <a:cubicBezTo>
                  <a:pt x="35" y="76"/>
                  <a:pt x="50" y="58"/>
                  <a:pt x="51" y="47"/>
                </a:cubicBezTo>
                <a:cubicBezTo>
                  <a:pt x="53" y="37"/>
                  <a:pt x="56" y="4"/>
                  <a:pt x="58" y="0"/>
                </a:cubicBezTo>
                <a:cubicBezTo>
                  <a:pt x="52" y="3"/>
                  <a:pt x="52" y="3"/>
                  <a:pt x="52" y="3"/>
                </a:cubicBezTo>
                <a:cubicBezTo>
                  <a:pt x="42" y="4"/>
                  <a:pt x="42" y="4"/>
                  <a:pt x="42" y="4"/>
                </a:cubicBezTo>
                <a:cubicBezTo>
                  <a:pt x="42" y="4"/>
                  <a:pt x="34" y="12"/>
                  <a:pt x="33" y="12"/>
                </a:cubicBezTo>
                <a:cubicBezTo>
                  <a:pt x="32" y="13"/>
                  <a:pt x="21" y="16"/>
                  <a:pt x="21" y="16"/>
                </a:cubicBezTo>
                <a:cubicBezTo>
                  <a:pt x="21" y="16"/>
                  <a:pt x="14" y="14"/>
                  <a:pt x="11" y="4"/>
                </a:cubicBezTo>
                <a:cubicBezTo>
                  <a:pt x="11" y="4"/>
                  <a:pt x="5" y="13"/>
                  <a:pt x="3" y="11"/>
                </a:cubicBezTo>
                <a:cubicBezTo>
                  <a:pt x="3" y="8"/>
                  <a:pt x="3" y="8"/>
                  <a:pt x="3" y="8"/>
                </a:cubicBezTo>
                <a:cubicBezTo>
                  <a:pt x="3" y="8"/>
                  <a:pt x="0" y="11"/>
                  <a:pt x="1" y="12"/>
                </a:cubicBezTo>
                <a:cubicBezTo>
                  <a:pt x="1" y="12"/>
                  <a:pt x="14" y="29"/>
                  <a:pt x="17" y="28"/>
                </a:cubicBezTo>
                <a:cubicBezTo>
                  <a:pt x="19" y="28"/>
                  <a:pt x="33" y="29"/>
                  <a:pt x="41" y="23"/>
                </a:cubicBezTo>
                <a:cubicBezTo>
                  <a:pt x="41" y="23"/>
                  <a:pt x="40" y="43"/>
                  <a:pt x="39" y="48"/>
                </a:cubicBezTo>
                <a:cubicBezTo>
                  <a:pt x="38" y="54"/>
                  <a:pt x="33" y="71"/>
                  <a:pt x="35" y="76"/>
                </a:cubicBez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92"/>
          <p:cNvSpPr/>
          <p:nvPr/>
        </p:nvSpPr>
        <p:spPr bwMode="auto">
          <a:xfrm>
            <a:off x="9942427" y="3592337"/>
            <a:ext cx="787400" cy="1125538"/>
          </a:xfrm>
          <a:custGeom>
            <a:avLst/>
            <a:gdLst>
              <a:gd name="T0" fmla="*/ 0 w 52"/>
              <a:gd name="T1" fmla="*/ 0 h 75"/>
              <a:gd name="T2" fmla="*/ 9 w 52"/>
              <a:gd name="T3" fmla="*/ 37 h 75"/>
              <a:gd name="T4" fmla="*/ 20 w 52"/>
              <a:gd name="T5" fmla="*/ 73 h 75"/>
              <a:gd name="T6" fmla="*/ 23 w 52"/>
              <a:gd name="T7" fmla="*/ 75 h 75"/>
              <a:gd name="T8" fmla="*/ 20 w 52"/>
              <a:gd name="T9" fmla="*/ 46 h 75"/>
              <a:gd name="T10" fmla="*/ 19 w 52"/>
              <a:gd name="T11" fmla="*/ 24 h 75"/>
              <a:gd name="T12" fmla="*/ 19 w 52"/>
              <a:gd name="T13" fmla="*/ 23 h 75"/>
              <a:gd name="T14" fmla="*/ 39 w 52"/>
              <a:gd name="T15" fmla="*/ 27 h 75"/>
              <a:gd name="T16" fmla="*/ 52 w 52"/>
              <a:gd name="T17" fmla="*/ 16 h 75"/>
              <a:gd name="T18" fmla="*/ 50 w 52"/>
              <a:gd name="T19" fmla="*/ 12 h 75"/>
              <a:gd name="T20" fmla="*/ 49 w 52"/>
              <a:gd name="T21" fmla="*/ 17 h 75"/>
              <a:gd name="T22" fmla="*/ 41 w 52"/>
              <a:gd name="T23" fmla="*/ 9 h 75"/>
              <a:gd name="T24" fmla="*/ 35 w 52"/>
              <a:gd name="T25" fmla="*/ 15 h 75"/>
              <a:gd name="T26" fmla="*/ 28 w 52"/>
              <a:gd name="T27" fmla="*/ 12 h 75"/>
              <a:gd name="T28" fmla="*/ 24 w 52"/>
              <a:gd name="T29" fmla="*/ 11 h 75"/>
              <a:gd name="T30" fmla="*/ 18 w 52"/>
              <a:gd name="T31" fmla="*/ 6 h 75"/>
              <a:gd name="T32" fmla="*/ 19 w 52"/>
              <a:gd name="T33" fmla="*/ 6 h 75"/>
              <a:gd name="T34" fmla="*/ 16 w 52"/>
              <a:gd name="T35" fmla="*/ 4 h 75"/>
              <a:gd name="T36" fmla="*/ 8 w 52"/>
              <a:gd name="T37" fmla="*/ 3 h 75"/>
              <a:gd name="T38" fmla="*/ 4 w 52"/>
              <a:gd name="T39" fmla="*/ 2 h 75"/>
              <a:gd name="T40" fmla="*/ 0 w 52"/>
              <a:gd name="T41" fmla="*/ 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75">
                <a:moveTo>
                  <a:pt x="0" y="0"/>
                </a:moveTo>
                <a:cubicBezTo>
                  <a:pt x="0" y="0"/>
                  <a:pt x="7" y="33"/>
                  <a:pt x="9" y="37"/>
                </a:cubicBezTo>
                <a:cubicBezTo>
                  <a:pt x="11" y="41"/>
                  <a:pt x="20" y="71"/>
                  <a:pt x="20" y="73"/>
                </a:cubicBezTo>
                <a:cubicBezTo>
                  <a:pt x="20" y="73"/>
                  <a:pt x="22" y="75"/>
                  <a:pt x="23" y="75"/>
                </a:cubicBezTo>
                <a:cubicBezTo>
                  <a:pt x="23" y="75"/>
                  <a:pt x="20" y="50"/>
                  <a:pt x="20" y="46"/>
                </a:cubicBezTo>
                <a:cubicBezTo>
                  <a:pt x="20" y="43"/>
                  <a:pt x="17" y="28"/>
                  <a:pt x="19" y="24"/>
                </a:cubicBezTo>
                <a:cubicBezTo>
                  <a:pt x="20" y="21"/>
                  <a:pt x="19" y="23"/>
                  <a:pt x="19" y="23"/>
                </a:cubicBezTo>
                <a:cubicBezTo>
                  <a:pt x="19" y="23"/>
                  <a:pt x="31" y="30"/>
                  <a:pt x="39" y="27"/>
                </a:cubicBezTo>
                <a:cubicBezTo>
                  <a:pt x="47" y="24"/>
                  <a:pt x="52" y="16"/>
                  <a:pt x="52" y="16"/>
                </a:cubicBezTo>
                <a:cubicBezTo>
                  <a:pt x="50" y="12"/>
                  <a:pt x="50" y="12"/>
                  <a:pt x="50" y="12"/>
                </a:cubicBezTo>
                <a:cubicBezTo>
                  <a:pt x="50" y="12"/>
                  <a:pt x="51" y="17"/>
                  <a:pt x="49" y="17"/>
                </a:cubicBezTo>
                <a:cubicBezTo>
                  <a:pt x="49" y="17"/>
                  <a:pt x="42" y="9"/>
                  <a:pt x="41" y="9"/>
                </a:cubicBezTo>
                <a:cubicBezTo>
                  <a:pt x="41" y="9"/>
                  <a:pt x="36" y="14"/>
                  <a:pt x="35" y="15"/>
                </a:cubicBezTo>
                <a:cubicBezTo>
                  <a:pt x="35" y="15"/>
                  <a:pt x="30" y="12"/>
                  <a:pt x="28" y="12"/>
                </a:cubicBezTo>
                <a:cubicBezTo>
                  <a:pt x="28" y="12"/>
                  <a:pt x="25" y="10"/>
                  <a:pt x="24" y="11"/>
                </a:cubicBezTo>
                <a:cubicBezTo>
                  <a:pt x="24" y="11"/>
                  <a:pt x="19" y="6"/>
                  <a:pt x="18" y="6"/>
                </a:cubicBezTo>
                <a:cubicBezTo>
                  <a:pt x="16" y="6"/>
                  <a:pt x="19" y="6"/>
                  <a:pt x="19" y="6"/>
                </a:cubicBezTo>
                <a:cubicBezTo>
                  <a:pt x="19" y="6"/>
                  <a:pt x="18" y="6"/>
                  <a:pt x="16" y="4"/>
                </a:cubicBezTo>
                <a:cubicBezTo>
                  <a:pt x="14" y="3"/>
                  <a:pt x="9" y="4"/>
                  <a:pt x="8" y="3"/>
                </a:cubicBezTo>
                <a:cubicBezTo>
                  <a:pt x="7" y="3"/>
                  <a:pt x="4" y="2"/>
                  <a:pt x="4" y="2"/>
                </a:cubicBezTo>
                <a:lnTo>
                  <a:pt x="0" y="0"/>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93"/>
          <p:cNvSpPr/>
          <p:nvPr/>
        </p:nvSpPr>
        <p:spPr bwMode="auto">
          <a:xfrm>
            <a:off x="10032914" y="3697112"/>
            <a:ext cx="696912" cy="1020763"/>
          </a:xfrm>
          <a:custGeom>
            <a:avLst/>
            <a:gdLst>
              <a:gd name="T0" fmla="*/ 43 w 46"/>
              <a:gd name="T1" fmla="*/ 10 h 68"/>
              <a:gd name="T2" fmla="*/ 38 w 46"/>
              <a:gd name="T3" fmla="*/ 4 h 68"/>
              <a:gd name="T4" fmla="*/ 31 w 46"/>
              <a:gd name="T5" fmla="*/ 13 h 68"/>
              <a:gd name="T6" fmla="*/ 22 w 46"/>
              <a:gd name="T7" fmla="*/ 16 h 68"/>
              <a:gd name="T8" fmla="*/ 26 w 46"/>
              <a:gd name="T9" fmla="*/ 12 h 68"/>
              <a:gd name="T10" fmla="*/ 20 w 46"/>
              <a:gd name="T11" fmla="*/ 12 h 68"/>
              <a:gd name="T12" fmla="*/ 14 w 46"/>
              <a:gd name="T13" fmla="*/ 11 h 68"/>
              <a:gd name="T14" fmla="*/ 12 w 46"/>
              <a:gd name="T15" fmla="*/ 6 h 68"/>
              <a:gd name="T16" fmla="*/ 9 w 46"/>
              <a:gd name="T17" fmla="*/ 0 h 68"/>
              <a:gd name="T18" fmla="*/ 11 w 46"/>
              <a:gd name="T19" fmla="*/ 9 h 68"/>
              <a:gd name="T20" fmla="*/ 9 w 46"/>
              <a:gd name="T21" fmla="*/ 4 h 68"/>
              <a:gd name="T22" fmla="*/ 9 w 46"/>
              <a:gd name="T23" fmla="*/ 17 h 68"/>
              <a:gd name="T24" fmla="*/ 8 w 46"/>
              <a:gd name="T25" fmla="*/ 34 h 68"/>
              <a:gd name="T26" fmla="*/ 3 w 46"/>
              <a:gd name="T27" fmla="*/ 21 h 68"/>
              <a:gd name="T28" fmla="*/ 3 w 46"/>
              <a:gd name="T29" fmla="*/ 1 h 68"/>
              <a:gd name="T30" fmla="*/ 0 w 46"/>
              <a:gd name="T31" fmla="*/ 22 h 68"/>
              <a:gd name="T32" fmla="*/ 3 w 46"/>
              <a:gd name="T33" fmla="*/ 30 h 68"/>
              <a:gd name="T34" fmla="*/ 14 w 46"/>
              <a:gd name="T35" fmla="*/ 66 h 68"/>
              <a:gd name="T36" fmla="*/ 17 w 46"/>
              <a:gd name="T37" fmla="*/ 68 h 68"/>
              <a:gd name="T38" fmla="*/ 14 w 46"/>
              <a:gd name="T39" fmla="*/ 39 h 68"/>
              <a:gd name="T40" fmla="*/ 13 w 46"/>
              <a:gd name="T41" fmla="*/ 17 h 68"/>
              <a:gd name="T42" fmla="*/ 13 w 46"/>
              <a:gd name="T43" fmla="*/ 16 h 68"/>
              <a:gd name="T44" fmla="*/ 33 w 46"/>
              <a:gd name="T45" fmla="*/ 20 h 68"/>
              <a:gd name="T46" fmla="*/ 46 w 46"/>
              <a:gd name="T47" fmla="*/ 9 h 68"/>
              <a:gd name="T48" fmla="*/ 44 w 46"/>
              <a:gd name="T49" fmla="*/ 5 h 68"/>
              <a:gd name="T50" fmla="*/ 43 w 46"/>
              <a:gd name="T51"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68">
                <a:moveTo>
                  <a:pt x="43" y="10"/>
                </a:moveTo>
                <a:cubicBezTo>
                  <a:pt x="43" y="10"/>
                  <a:pt x="40" y="6"/>
                  <a:pt x="38" y="4"/>
                </a:cubicBezTo>
                <a:cubicBezTo>
                  <a:pt x="35" y="7"/>
                  <a:pt x="33" y="12"/>
                  <a:pt x="31" y="13"/>
                </a:cubicBezTo>
                <a:cubicBezTo>
                  <a:pt x="28" y="15"/>
                  <a:pt x="25" y="15"/>
                  <a:pt x="22" y="16"/>
                </a:cubicBezTo>
                <a:cubicBezTo>
                  <a:pt x="20" y="16"/>
                  <a:pt x="25" y="14"/>
                  <a:pt x="26" y="12"/>
                </a:cubicBezTo>
                <a:cubicBezTo>
                  <a:pt x="26" y="12"/>
                  <a:pt x="22" y="13"/>
                  <a:pt x="20" y="12"/>
                </a:cubicBezTo>
                <a:cubicBezTo>
                  <a:pt x="18" y="11"/>
                  <a:pt x="15" y="10"/>
                  <a:pt x="14" y="11"/>
                </a:cubicBezTo>
                <a:cubicBezTo>
                  <a:pt x="14" y="11"/>
                  <a:pt x="13" y="7"/>
                  <a:pt x="12" y="6"/>
                </a:cubicBezTo>
                <a:cubicBezTo>
                  <a:pt x="11" y="4"/>
                  <a:pt x="9" y="0"/>
                  <a:pt x="9" y="0"/>
                </a:cubicBezTo>
                <a:cubicBezTo>
                  <a:pt x="9" y="0"/>
                  <a:pt x="13" y="7"/>
                  <a:pt x="11" y="9"/>
                </a:cubicBezTo>
                <a:cubicBezTo>
                  <a:pt x="9" y="4"/>
                  <a:pt x="9" y="4"/>
                  <a:pt x="9" y="4"/>
                </a:cubicBezTo>
                <a:cubicBezTo>
                  <a:pt x="9" y="4"/>
                  <a:pt x="7" y="14"/>
                  <a:pt x="9" y="17"/>
                </a:cubicBezTo>
                <a:cubicBezTo>
                  <a:pt x="10" y="21"/>
                  <a:pt x="10" y="33"/>
                  <a:pt x="8" y="34"/>
                </a:cubicBezTo>
                <a:cubicBezTo>
                  <a:pt x="8" y="34"/>
                  <a:pt x="4" y="24"/>
                  <a:pt x="3" y="21"/>
                </a:cubicBezTo>
                <a:cubicBezTo>
                  <a:pt x="3" y="21"/>
                  <a:pt x="3" y="3"/>
                  <a:pt x="3" y="1"/>
                </a:cubicBezTo>
                <a:cubicBezTo>
                  <a:pt x="0" y="22"/>
                  <a:pt x="0" y="22"/>
                  <a:pt x="0" y="22"/>
                </a:cubicBezTo>
                <a:cubicBezTo>
                  <a:pt x="1" y="26"/>
                  <a:pt x="2" y="29"/>
                  <a:pt x="3" y="30"/>
                </a:cubicBezTo>
                <a:cubicBezTo>
                  <a:pt x="5" y="34"/>
                  <a:pt x="14" y="64"/>
                  <a:pt x="14" y="66"/>
                </a:cubicBezTo>
                <a:cubicBezTo>
                  <a:pt x="14" y="66"/>
                  <a:pt x="16" y="68"/>
                  <a:pt x="17" y="68"/>
                </a:cubicBezTo>
                <a:cubicBezTo>
                  <a:pt x="17" y="68"/>
                  <a:pt x="14" y="43"/>
                  <a:pt x="14" y="39"/>
                </a:cubicBezTo>
                <a:cubicBezTo>
                  <a:pt x="14" y="36"/>
                  <a:pt x="11" y="21"/>
                  <a:pt x="13" y="17"/>
                </a:cubicBezTo>
                <a:cubicBezTo>
                  <a:pt x="13" y="17"/>
                  <a:pt x="13" y="16"/>
                  <a:pt x="13" y="16"/>
                </a:cubicBezTo>
                <a:cubicBezTo>
                  <a:pt x="15" y="17"/>
                  <a:pt x="26" y="22"/>
                  <a:pt x="33" y="20"/>
                </a:cubicBezTo>
                <a:cubicBezTo>
                  <a:pt x="41" y="17"/>
                  <a:pt x="46" y="9"/>
                  <a:pt x="46" y="9"/>
                </a:cubicBezTo>
                <a:cubicBezTo>
                  <a:pt x="44" y="5"/>
                  <a:pt x="44" y="5"/>
                  <a:pt x="44" y="5"/>
                </a:cubicBezTo>
                <a:cubicBezTo>
                  <a:pt x="44" y="5"/>
                  <a:pt x="45" y="10"/>
                  <a:pt x="43"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94"/>
          <p:cNvSpPr/>
          <p:nvPr/>
        </p:nvSpPr>
        <p:spPr bwMode="auto">
          <a:xfrm>
            <a:off x="9563014" y="3712987"/>
            <a:ext cx="152400" cy="495300"/>
          </a:xfrm>
          <a:custGeom>
            <a:avLst/>
            <a:gdLst>
              <a:gd name="T0" fmla="*/ 7 w 10"/>
              <a:gd name="T1" fmla="*/ 24 h 33"/>
              <a:gd name="T2" fmla="*/ 10 w 10"/>
              <a:gd name="T3" fmla="*/ 4 h 33"/>
              <a:gd name="T4" fmla="*/ 6 w 10"/>
              <a:gd name="T5" fmla="*/ 12 h 33"/>
              <a:gd name="T6" fmla="*/ 5 w 10"/>
              <a:gd name="T7" fmla="*/ 0 h 33"/>
              <a:gd name="T8" fmla="*/ 4 w 10"/>
              <a:gd name="T9" fmla="*/ 12 h 33"/>
              <a:gd name="T10" fmla="*/ 2 w 10"/>
              <a:gd name="T11" fmla="*/ 33 h 33"/>
              <a:gd name="T12" fmla="*/ 5 w 10"/>
              <a:gd name="T13" fmla="*/ 16 h 33"/>
              <a:gd name="T14" fmla="*/ 7 w 10"/>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33">
                <a:moveTo>
                  <a:pt x="7" y="24"/>
                </a:moveTo>
                <a:cubicBezTo>
                  <a:pt x="8" y="18"/>
                  <a:pt x="9" y="10"/>
                  <a:pt x="10" y="4"/>
                </a:cubicBezTo>
                <a:cubicBezTo>
                  <a:pt x="7" y="7"/>
                  <a:pt x="6" y="12"/>
                  <a:pt x="6" y="12"/>
                </a:cubicBezTo>
                <a:cubicBezTo>
                  <a:pt x="4" y="9"/>
                  <a:pt x="5" y="0"/>
                  <a:pt x="5" y="0"/>
                </a:cubicBezTo>
                <a:cubicBezTo>
                  <a:pt x="4" y="2"/>
                  <a:pt x="4" y="12"/>
                  <a:pt x="4" y="12"/>
                </a:cubicBezTo>
                <a:cubicBezTo>
                  <a:pt x="0" y="16"/>
                  <a:pt x="2" y="33"/>
                  <a:pt x="2" y="33"/>
                </a:cubicBezTo>
                <a:cubicBezTo>
                  <a:pt x="1" y="27"/>
                  <a:pt x="5" y="16"/>
                  <a:pt x="5" y="16"/>
                </a:cubicBezTo>
                <a:cubicBezTo>
                  <a:pt x="5" y="19"/>
                  <a:pt x="6" y="22"/>
                  <a:pt x="7"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95"/>
          <p:cNvSpPr/>
          <p:nvPr/>
        </p:nvSpPr>
        <p:spPr bwMode="auto">
          <a:xfrm>
            <a:off x="8866102" y="3682824"/>
            <a:ext cx="636587" cy="344488"/>
          </a:xfrm>
          <a:custGeom>
            <a:avLst/>
            <a:gdLst>
              <a:gd name="T0" fmla="*/ 42 w 42"/>
              <a:gd name="T1" fmla="*/ 0 h 23"/>
              <a:gd name="T2" fmla="*/ 39 w 42"/>
              <a:gd name="T3" fmla="*/ 8 h 23"/>
              <a:gd name="T4" fmla="*/ 34 w 42"/>
              <a:gd name="T5" fmla="*/ 6 h 23"/>
              <a:gd name="T6" fmla="*/ 34 w 42"/>
              <a:gd name="T7" fmla="*/ 6 h 23"/>
              <a:gd name="T8" fmla="*/ 37 w 42"/>
              <a:gd name="T9" fmla="*/ 9 h 23"/>
              <a:gd name="T10" fmla="*/ 32 w 42"/>
              <a:gd name="T11" fmla="*/ 14 h 23"/>
              <a:gd name="T12" fmla="*/ 25 w 42"/>
              <a:gd name="T13" fmla="*/ 11 h 23"/>
              <a:gd name="T14" fmla="*/ 27 w 42"/>
              <a:gd name="T15" fmla="*/ 16 h 23"/>
              <a:gd name="T16" fmla="*/ 17 w 42"/>
              <a:gd name="T17" fmla="*/ 8 h 23"/>
              <a:gd name="T18" fmla="*/ 16 w 42"/>
              <a:gd name="T19" fmla="*/ 7 h 23"/>
              <a:gd name="T20" fmla="*/ 16 w 42"/>
              <a:gd name="T21" fmla="*/ 7 h 23"/>
              <a:gd name="T22" fmla="*/ 21 w 42"/>
              <a:gd name="T23" fmla="*/ 18 h 23"/>
              <a:gd name="T24" fmla="*/ 17 w 42"/>
              <a:gd name="T25" fmla="*/ 12 h 23"/>
              <a:gd name="T26" fmla="*/ 15 w 42"/>
              <a:gd name="T27" fmla="*/ 14 h 23"/>
              <a:gd name="T28" fmla="*/ 9 w 42"/>
              <a:gd name="T29" fmla="*/ 1 h 23"/>
              <a:gd name="T30" fmla="*/ 2 w 42"/>
              <a:gd name="T31" fmla="*/ 5 h 23"/>
              <a:gd name="T32" fmla="*/ 3 w 42"/>
              <a:gd name="T33" fmla="*/ 2 h 23"/>
              <a:gd name="T34" fmla="*/ 1 w 42"/>
              <a:gd name="T35" fmla="*/ 6 h 23"/>
              <a:gd name="T36" fmla="*/ 17 w 42"/>
              <a:gd name="T37" fmla="*/ 22 h 23"/>
              <a:gd name="T38" fmla="*/ 41 w 42"/>
              <a:gd name="T39" fmla="*/ 17 h 23"/>
              <a:gd name="T40" fmla="*/ 42 w 42"/>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 h="23">
                <a:moveTo>
                  <a:pt x="42" y="0"/>
                </a:moveTo>
                <a:cubicBezTo>
                  <a:pt x="41" y="2"/>
                  <a:pt x="39" y="8"/>
                  <a:pt x="39" y="8"/>
                </a:cubicBezTo>
                <a:cubicBezTo>
                  <a:pt x="37" y="8"/>
                  <a:pt x="34" y="6"/>
                  <a:pt x="34" y="6"/>
                </a:cubicBezTo>
                <a:cubicBezTo>
                  <a:pt x="34" y="6"/>
                  <a:pt x="34" y="6"/>
                  <a:pt x="34" y="6"/>
                </a:cubicBezTo>
                <a:cubicBezTo>
                  <a:pt x="37" y="9"/>
                  <a:pt x="37" y="9"/>
                  <a:pt x="37" y="9"/>
                </a:cubicBezTo>
                <a:cubicBezTo>
                  <a:pt x="35" y="10"/>
                  <a:pt x="37" y="13"/>
                  <a:pt x="32" y="14"/>
                </a:cubicBezTo>
                <a:cubicBezTo>
                  <a:pt x="27" y="15"/>
                  <a:pt x="25" y="11"/>
                  <a:pt x="25" y="11"/>
                </a:cubicBezTo>
                <a:cubicBezTo>
                  <a:pt x="27" y="16"/>
                  <a:pt x="27" y="16"/>
                  <a:pt x="27" y="16"/>
                </a:cubicBezTo>
                <a:cubicBezTo>
                  <a:pt x="17" y="8"/>
                  <a:pt x="17" y="8"/>
                  <a:pt x="17" y="8"/>
                </a:cubicBezTo>
                <a:cubicBezTo>
                  <a:pt x="17" y="8"/>
                  <a:pt x="16" y="7"/>
                  <a:pt x="16" y="7"/>
                </a:cubicBezTo>
                <a:cubicBezTo>
                  <a:pt x="16" y="7"/>
                  <a:pt x="16" y="7"/>
                  <a:pt x="16" y="7"/>
                </a:cubicBezTo>
                <a:cubicBezTo>
                  <a:pt x="22" y="14"/>
                  <a:pt x="21" y="18"/>
                  <a:pt x="21" y="18"/>
                </a:cubicBezTo>
                <a:cubicBezTo>
                  <a:pt x="21" y="16"/>
                  <a:pt x="17" y="12"/>
                  <a:pt x="17" y="12"/>
                </a:cubicBezTo>
                <a:cubicBezTo>
                  <a:pt x="15" y="14"/>
                  <a:pt x="15" y="14"/>
                  <a:pt x="15" y="14"/>
                </a:cubicBezTo>
                <a:cubicBezTo>
                  <a:pt x="13" y="13"/>
                  <a:pt x="10" y="6"/>
                  <a:pt x="9" y="1"/>
                </a:cubicBezTo>
                <a:cubicBezTo>
                  <a:pt x="7" y="3"/>
                  <a:pt x="4" y="7"/>
                  <a:pt x="2" y="5"/>
                </a:cubicBezTo>
                <a:cubicBezTo>
                  <a:pt x="3" y="2"/>
                  <a:pt x="3" y="2"/>
                  <a:pt x="3" y="2"/>
                </a:cubicBezTo>
                <a:cubicBezTo>
                  <a:pt x="3" y="2"/>
                  <a:pt x="0" y="5"/>
                  <a:pt x="1" y="6"/>
                </a:cubicBezTo>
                <a:cubicBezTo>
                  <a:pt x="1" y="6"/>
                  <a:pt x="14" y="23"/>
                  <a:pt x="17" y="22"/>
                </a:cubicBezTo>
                <a:cubicBezTo>
                  <a:pt x="19" y="22"/>
                  <a:pt x="33" y="23"/>
                  <a:pt x="41" y="17"/>
                </a:cubicBezTo>
                <a:cubicBezTo>
                  <a:pt x="41" y="13"/>
                  <a:pt x="42" y="0"/>
                  <a:pt x="42" y="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96"/>
          <p:cNvSpPr/>
          <p:nvPr/>
        </p:nvSpPr>
        <p:spPr bwMode="auto">
          <a:xfrm>
            <a:off x="9790027" y="3638374"/>
            <a:ext cx="152400" cy="795338"/>
          </a:xfrm>
          <a:custGeom>
            <a:avLst/>
            <a:gdLst>
              <a:gd name="T0" fmla="*/ 0 w 96"/>
              <a:gd name="T1" fmla="*/ 37 h 501"/>
              <a:gd name="T2" fmla="*/ 29 w 96"/>
              <a:gd name="T3" fmla="*/ 66 h 501"/>
              <a:gd name="T4" fmla="*/ 10 w 96"/>
              <a:gd name="T5" fmla="*/ 113 h 501"/>
              <a:gd name="T6" fmla="*/ 10 w 96"/>
              <a:gd name="T7" fmla="*/ 463 h 501"/>
              <a:gd name="T8" fmla="*/ 48 w 96"/>
              <a:gd name="T9" fmla="*/ 501 h 501"/>
              <a:gd name="T10" fmla="*/ 96 w 96"/>
              <a:gd name="T11" fmla="*/ 463 h 501"/>
              <a:gd name="T12" fmla="*/ 77 w 96"/>
              <a:gd name="T13" fmla="*/ 113 h 501"/>
              <a:gd name="T14" fmla="*/ 48 w 96"/>
              <a:gd name="T15" fmla="*/ 66 h 501"/>
              <a:gd name="T16" fmla="*/ 67 w 96"/>
              <a:gd name="T17" fmla="*/ 37 h 501"/>
              <a:gd name="T18" fmla="*/ 48 w 96"/>
              <a:gd name="T19" fmla="*/ 9 h 501"/>
              <a:gd name="T20" fmla="*/ 19 w 96"/>
              <a:gd name="T21" fmla="*/ 0 h 501"/>
              <a:gd name="T22" fmla="*/ 0 w 96"/>
              <a:gd name="T23" fmla="*/ 3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501">
                <a:moveTo>
                  <a:pt x="0" y="37"/>
                </a:moveTo>
                <a:lnTo>
                  <a:pt x="29" y="66"/>
                </a:lnTo>
                <a:lnTo>
                  <a:pt x="10" y="113"/>
                </a:lnTo>
                <a:lnTo>
                  <a:pt x="10" y="463"/>
                </a:lnTo>
                <a:lnTo>
                  <a:pt x="48" y="501"/>
                </a:lnTo>
                <a:lnTo>
                  <a:pt x="96" y="463"/>
                </a:lnTo>
                <a:lnTo>
                  <a:pt x="77" y="113"/>
                </a:lnTo>
                <a:lnTo>
                  <a:pt x="48" y="66"/>
                </a:lnTo>
                <a:lnTo>
                  <a:pt x="67" y="37"/>
                </a:lnTo>
                <a:lnTo>
                  <a:pt x="48" y="9"/>
                </a:lnTo>
                <a:lnTo>
                  <a:pt x="19" y="0"/>
                </a:lnTo>
                <a:lnTo>
                  <a:pt x="0" y="37"/>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97"/>
          <p:cNvSpPr/>
          <p:nvPr/>
        </p:nvSpPr>
        <p:spPr bwMode="auto">
          <a:xfrm>
            <a:off x="9715414" y="5873574"/>
            <a:ext cx="196850" cy="211138"/>
          </a:xfrm>
          <a:custGeom>
            <a:avLst/>
            <a:gdLst>
              <a:gd name="T0" fmla="*/ 2 w 13"/>
              <a:gd name="T1" fmla="*/ 2 h 14"/>
              <a:gd name="T2" fmla="*/ 2 w 13"/>
              <a:gd name="T3" fmla="*/ 8 h 14"/>
              <a:gd name="T4" fmla="*/ 0 w 13"/>
              <a:gd name="T5" fmla="*/ 13 h 14"/>
              <a:gd name="T6" fmla="*/ 8 w 13"/>
              <a:gd name="T7" fmla="*/ 14 h 14"/>
              <a:gd name="T8" fmla="*/ 12 w 13"/>
              <a:gd name="T9" fmla="*/ 11 h 14"/>
              <a:gd name="T10" fmla="*/ 12 w 13"/>
              <a:gd name="T11" fmla="*/ 2 h 14"/>
              <a:gd name="T12" fmla="*/ 2 w 13"/>
              <a:gd name="T13" fmla="*/ 2 h 14"/>
            </a:gdLst>
            <a:ahLst/>
            <a:cxnLst>
              <a:cxn ang="0">
                <a:pos x="T0" y="T1"/>
              </a:cxn>
              <a:cxn ang="0">
                <a:pos x="T2" y="T3"/>
              </a:cxn>
              <a:cxn ang="0">
                <a:pos x="T4" y="T5"/>
              </a:cxn>
              <a:cxn ang="0">
                <a:pos x="T6" y="T7"/>
              </a:cxn>
              <a:cxn ang="0">
                <a:pos x="T8" y="T9"/>
              </a:cxn>
              <a:cxn ang="0">
                <a:pos x="T10" y="T11"/>
              </a:cxn>
              <a:cxn ang="0">
                <a:pos x="T12" y="T13"/>
              </a:cxn>
            </a:cxnLst>
            <a:rect l="0" t="0" r="r" b="b"/>
            <a:pathLst>
              <a:path w="13" h="14">
                <a:moveTo>
                  <a:pt x="2" y="2"/>
                </a:moveTo>
                <a:cubicBezTo>
                  <a:pt x="2" y="2"/>
                  <a:pt x="3" y="7"/>
                  <a:pt x="2" y="8"/>
                </a:cubicBezTo>
                <a:cubicBezTo>
                  <a:pt x="1" y="8"/>
                  <a:pt x="0" y="11"/>
                  <a:pt x="0" y="13"/>
                </a:cubicBezTo>
                <a:cubicBezTo>
                  <a:pt x="0" y="13"/>
                  <a:pt x="5" y="14"/>
                  <a:pt x="8" y="14"/>
                </a:cubicBezTo>
                <a:cubicBezTo>
                  <a:pt x="11" y="13"/>
                  <a:pt x="13" y="13"/>
                  <a:pt x="12" y="11"/>
                </a:cubicBezTo>
                <a:cubicBezTo>
                  <a:pt x="11" y="8"/>
                  <a:pt x="11" y="5"/>
                  <a:pt x="12" y="2"/>
                </a:cubicBezTo>
                <a:cubicBezTo>
                  <a:pt x="13" y="0"/>
                  <a:pt x="3"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98"/>
          <p:cNvSpPr/>
          <p:nvPr/>
        </p:nvSpPr>
        <p:spPr bwMode="auto">
          <a:xfrm>
            <a:off x="9942427" y="5708474"/>
            <a:ext cx="211137" cy="269875"/>
          </a:xfrm>
          <a:custGeom>
            <a:avLst/>
            <a:gdLst>
              <a:gd name="T0" fmla="*/ 3 w 14"/>
              <a:gd name="T1" fmla="*/ 2 h 18"/>
              <a:gd name="T2" fmla="*/ 2 w 14"/>
              <a:gd name="T3" fmla="*/ 8 h 18"/>
              <a:gd name="T4" fmla="*/ 2 w 14"/>
              <a:gd name="T5" fmla="*/ 15 h 18"/>
              <a:gd name="T6" fmla="*/ 12 w 14"/>
              <a:gd name="T7" fmla="*/ 17 h 18"/>
              <a:gd name="T8" fmla="*/ 12 w 14"/>
              <a:gd name="T9" fmla="*/ 7 h 18"/>
              <a:gd name="T10" fmla="*/ 9 w 14"/>
              <a:gd name="T11" fmla="*/ 1 h 18"/>
              <a:gd name="T12" fmla="*/ 3 w 14"/>
              <a:gd name="T13" fmla="*/ 2 h 18"/>
            </a:gdLst>
            <a:ahLst/>
            <a:cxnLst>
              <a:cxn ang="0">
                <a:pos x="T0" y="T1"/>
              </a:cxn>
              <a:cxn ang="0">
                <a:pos x="T2" y="T3"/>
              </a:cxn>
              <a:cxn ang="0">
                <a:pos x="T4" y="T5"/>
              </a:cxn>
              <a:cxn ang="0">
                <a:pos x="T6" y="T7"/>
              </a:cxn>
              <a:cxn ang="0">
                <a:pos x="T8" y="T9"/>
              </a:cxn>
              <a:cxn ang="0">
                <a:pos x="T10" y="T11"/>
              </a:cxn>
              <a:cxn ang="0">
                <a:pos x="T12" y="T13"/>
              </a:cxn>
            </a:cxnLst>
            <a:rect l="0" t="0" r="r" b="b"/>
            <a:pathLst>
              <a:path w="14" h="18">
                <a:moveTo>
                  <a:pt x="3" y="2"/>
                </a:moveTo>
                <a:cubicBezTo>
                  <a:pt x="3" y="2"/>
                  <a:pt x="2" y="7"/>
                  <a:pt x="2" y="8"/>
                </a:cubicBezTo>
                <a:cubicBezTo>
                  <a:pt x="2" y="9"/>
                  <a:pt x="0" y="13"/>
                  <a:pt x="2" y="15"/>
                </a:cubicBezTo>
                <a:cubicBezTo>
                  <a:pt x="5" y="17"/>
                  <a:pt x="10" y="18"/>
                  <a:pt x="12" y="17"/>
                </a:cubicBezTo>
                <a:cubicBezTo>
                  <a:pt x="12" y="17"/>
                  <a:pt x="14" y="9"/>
                  <a:pt x="12" y="7"/>
                </a:cubicBezTo>
                <a:cubicBezTo>
                  <a:pt x="11" y="6"/>
                  <a:pt x="9" y="1"/>
                  <a:pt x="9" y="1"/>
                </a:cubicBezTo>
                <a:cubicBezTo>
                  <a:pt x="10" y="0"/>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99"/>
          <p:cNvSpPr/>
          <p:nvPr/>
        </p:nvSpPr>
        <p:spPr bwMode="auto">
          <a:xfrm>
            <a:off x="9699539" y="3187524"/>
            <a:ext cx="303212" cy="269875"/>
          </a:xfrm>
          <a:custGeom>
            <a:avLst/>
            <a:gdLst>
              <a:gd name="T0" fmla="*/ 3 w 20"/>
              <a:gd name="T1" fmla="*/ 18 h 18"/>
              <a:gd name="T2" fmla="*/ 3 w 20"/>
              <a:gd name="T3" fmla="*/ 12 h 18"/>
              <a:gd name="T4" fmla="*/ 4 w 20"/>
              <a:gd name="T5" fmla="*/ 8 h 18"/>
              <a:gd name="T6" fmla="*/ 11 w 20"/>
              <a:gd name="T7" fmla="*/ 6 h 18"/>
              <a:gd name="T8" fmla="*/ 16 w 20"/>
              <a:gd name="T9" fmla="*/ 8 h 18"/>
              <a:gd name="T10" fmla="*/ 17 w 20"/>
              <a:gd name="T11" fmla="*/ 13 h 18"/>
              <a:gd name="T12" fmla="*/ 17 w 20"/>
              <a:gd name="T13" fmla="*/ 18 h 18"/>
              <a:gd name="T14" fmla="*/ 18 w 20"/>
              <a:gd name="T15" fmla="*/ 18 h 18"/>
              <a:gd name="T16" fmla="*/ 19 w 20"/>
              <a:gd name="T17" fmla="*/ 14 h 18"/>
              <a:gd name="T18" fmla="*/ 20 w 20"/>
              <a:gd name="T19" fmla="*/ 10 h 18"/>
              <a:gd name="T20" fmla="*/ 16 w 20"/>
              <a:gd name="T21" fmla="*/ 4 h 18"/>
              <a:gd name="T22" fmla="*/ 11 w 20"/>
              <a:gd name="T23" fmla="*/ 0 h 18"/>
              <a:gd name="T24" fmla="*/ 4 w 20"/>
              <a:gd name="T25" fmla="*/ 3 h 18"/>
              <a:gd name="T26" fmla="*/ 0 w 20"/>
              <a:gd name="T27" fmla="*/ 9 h 18"/>
              <a:gd name="T28" fmla="*/ 1 w 20"/>
              <a:gd name="T29" fmla="*/ 14 h 18"/>
              <a:gd name="T30" fmla="*/ 2 w 20"/>
              <a:gd name="T31" fmla="*/ 18 h 18"/>
              <a:gd name="T32" fmla="*/ 3 w 20"/>
              <a:gd name="T3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8">
                <a:moveTo>
                  <a:pt x="3" y="18"/>
                </a:moveTo>
                <a:cubicBezTo>
                  <a:pt x="3" y="18"/>
                  <a:pt x="3" y="13"/>
                  <a:pt x="3" y="12"/>
                </a:cubicBezTo>
                <a:cubicBezTo>
                  <a:pt x="3" y="11"/>
                  <a:pt x="3" y="9"/>
                  <a:pt x="4" y="8"/>
                </a:cubicBezTo>
                <a:cubicBezTo>
                  <a:pt x="5" y="7"/>
                  <a:pt x="7" y="6"/>
                  <a:pt x="11" y="6"/>
                </a:cubicBezTo>
                <a:cubicBezTo>
                  <a:pt x="11" y="6"/>
                  <a:pt x="15" y="6"/>
                  <a:pt x="16" y="8"/>
                </a:cubicBezTo>
                <a:cubicBezTo>
                  <a:pt x="16" y="8"/>
                  <a:pt x="17" y="12"/>
                  <a:pt x="17" y="13"/>
                </a:cubicBezTo>
                <a:cubicBezTo>
                  <a:pt x="17" y="13"/>
                  <a:pt x="18" y="17"/>
                  <a:pt x="17" y="18"/>
                </a:cubicBezTo>
                <a:cubicBezTo>
                  <a:pt x="18" y="18"/>
                  <a:pt x="18" y="18"/>
                  <a:pt x="18" y="18"/>
                </a:cubicBezTo>
                <a:cubicBezTo>
                  <a:pt x="18" y="17"/>
                  <a:pt x="19" y="14"/>
                  <a:pt x="19" y="14"/>
                </a:cubicBezTo>
                <a:cubicBezTo>
                  <a:pt x="20" y="13"/>
                  <a:pt x="20" y="11"/>
                  <a:pt x="20" y="10"/>
                </a:cubicBezTo>
                <a:cubicBezTo>
                  <a:pt x="20" y="9"/>
                  <a:pt x="19" y="4"/>
                  <a:pt x="16" y="4"/>
                </a:cubicBezTo>
                <a:cubicBezTo>
                  <a:pt x="16" y="4"/>
                  <a:pt x="15" y="1"/>
                  <a:pt x="11" y="0"/>
                </a:cubicBezTo>
                <a:cubicBezTo>
                  <a:pt x="8" y="0"/>
                  <a:pt x="5" y="2"/>
                  <a:pt x="4" y="3"/>
                </a:cubicBezTo>
                <a:cubicBezTo>
                  <a:pt x="2" y="4"/>
                  <a:pt x="1" y="8"/>
                  <a:pt x="0" y="9"/>
                </a:cubicBezTo>
                <a:cubicBezTo>
                  <a:pt x="0" y="10"/>
                  <a:pt x="1" y="13"/>
                  <a:pt x="1" y="14"/>
                </a:cubicBezTo>
                <a:cubicBezTo>
                  <a:pt x="1" y="14"/>
                  <a:pt x="2" y="14"/>
                  <a:pt x="2" y="18"/>
                </a:cubicBezTo>
                <a:lnTo>
                  <a:pt x="3" y="18"/>
                </a:lnTo>
                <a:close/>
              </a:path>
            </a:pathLst>
          </a:custGeom>
          <a:solidFill>
            <a:srgbClr val="121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文本框 64"/>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439583" y="2728624"/>
            <a:ext cx="1223048" cy="1210230"/>
          </a:xfrm>
          <a:prstGeom prst="roundRect">
            <a:avLst>
              <a:gd name="adj" fmla="val 9125"/>
            </a:avLst>
          </a:prstGeom>
          <a:solidFill>
            <a:srgbClr val="40404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19" name="矩形 18"/>
          <p:cNvSpPr/>
          <p:nvPr/>
        </p:nvSpPr>
        <p:spPr>
          <a:xfrm>
            <a:off x="2733483" y="2813090"/>
            <a:ext cx="779789" cy="1107997"/>
          </a:xfrm>
          <a:prstGeom prst="rect">
            <a:avLst/>
          </a:prstGeom>
        </p:spPr>
        <p:txBody>
          <a:bodyPr wrap="square">
            <a:spAutoFit/>
          </a:bodyPr>
          <a:lstStyle/>
          <a:p>
            <a:r>
              <a:rPr lang="en-US" altLang="zh-CN" sz="6600" b="1" dirty="0" smtClean="0">
                <a:solidFill>
                  <a:prstClr val="white">
                    <a:lumMod val="95000"/>
                  </a:prstClr>
                </a:solidFill>
                <a:latin typeface="微软雅黑" panose="020B0503020204020204" pitchFamily="34" charset="-122"/>
                <a:ea typeface="微软雅黑" panose="020B0503020204020204" pitchFamily="34" charset="-122"/>
              </a:rPr>
              <a:t>4</a:t>
            </a:r>
            <a:endParaRPr lang="zh-CN" altLang="en-US" sz="6600" b="1" dirty="0">
              <a:solidFill>
                <a:prstClr val="white">
                  <a:lumMod val="95000"/>
                </a:prstClr>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2100055" y="2441737"/>
            <a:ext cx="619747" cy="613251"/>
          </a:xfrm>
          <a:prstGeom prst="roundRect">
            <a:avLst>
              <a:gd name="adj" fmla="val 9125"/>
            </a:avLst>
          </a:prstGeom>
          <a:solidFill>
            <a:srgbClr val="40404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2" name="圆角矩形 31"/>
          <p:cNvSpPr/>
          <p:nvPr/>
        </p:nvSpPr>
        <p:spPr>
          <a:xfrm>
            <a:off x="4002160" y="2728624"/>
            <a:ext cx="6089785" cy="1210230"/>
          </a:xfrm>
          <a:prstGeom prst="roundRect">
            <a:avLst>
              <a:gd name="adj" fmla="val 9125"/>
            </a:avLst>
          </a:prstGeom>
          <a:solidFill>
            <a:srgbClr val="EF5350"/>
          </a:solidFill>
          <a:ln w="6350">
            <a:solidFill>
              <a:schemeClr val="bg1">
                <a:alpha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ndParaRPr>
          </a:p>
        </p:txBody>
      </p:sp>
      <p:sp>
        <p:nvSpPr>
          <p:cNvPr id="36" name="矩形 35"/>
          <p:cNvSpPr/>
          <p:nvPr/>
        </p:nvSpPr>
        <p:spPr>
          <a:xfrm>
            <a:off x="4434106" y="2940573"/>
            <a:ext cx="5428376" cy="830997"/>
          </a:xfrm>
          <a:prstGeom prst="rect">
            <a:avLst/>
          </a:prstGeom>
        </p:spPr>
        <p:txBody>
          <a:bodyPr wrap="square">
            <a:spAutoFit/>
          </a:bodyPr>
          <a:lstStyle/>
          <a:p>
            <a:r>
              <a:rPr lang="zh-CN" altLang="en-US" sz="4800" b="1" dirty="0">
                <a:solidFill>
                  <a:prstClr val="white">
                    <a:lumMod val="95000"/>
                  </a:prstClr>
                </a:solidFill>
                <a:latin typeface="微软雅黑" panose="020B0503020204020204" pitchFamily="34" charset="-122"/>
                <a:ea typeface="微软雅黑" panose="020B0503020204020204" pitchFamily="34" charset="-122"/>
              </a:rPr>
              <a:t>点击此处添加标题</a:t>
            </a:r>
          </a:p>
        </p:txBody>
      </p:sp>
      <p:sp>
        <p:nvSpPr>
          <p:cNvPr id="47" name="TextBox 35"/>
          <p:cNvSpPr txBox="1"/>
          <p:nvPr/>
        </p:nvSpPr>
        <p:spPr>
          <a:xfrm>
            <a:off x="4002160" y="4150803"/>
            <a:ext cx="6089784" cy="584775"/>
          </a:xfrm>
          <a:prstGeom prst="rect">
            <a:avLst/>
          </a:prstGeom>
          <a:noFill/>
        </p:spPr>
        <p:txBody>
          <a:bodyPr wrap="square" rtlCol="0">
            <a:spAutoFit/>
          </a:bodyPr>
          <a:lstStyle/>
          <a:p>
            <a:pPr algn="just"/>
            <a:r>
              <a:rPr lang="zh-CN" altLang="en-US" sz="16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6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8906" y="2248710"/>
            <a:ext cx="4992495" cy="3050969"/>
          </a:xfrm>
          <a:prstGeom prst="rect">
            <a:avLst/>
          </a:prstGeom>
        </p:spPr>
      </p:pic>
      <p:pic>
        <p:nvPicPr>
          <p:cNvPr id="5" name="图片 4"/>
          <p:cNvPicPr>
            <a:picLocks noChangeAspect="1"/>
          </p:cNvPicPr>
          <p:nvPr/>
        </p:nvPicPr>
        <p:blipFill rotWithShape="1">
          <a:blip r:embed="rId4"/>
          <a:srcRect r="6880"/>
          <a:stretch>
            <a:fillRect/>
          </a:stretch>
        </p:blipFill>
        <p:spPr>
          <a:xfrm>
            <a:off x="5991120" y="2546816"/>
            <a:ext cx="3545180" cy="2237142"/>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a:off x="7705154" y="1755946"/>
            <a:ext cx="4486846" cy="3665423"/>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a:stretch>
            <a:fillRect/>
          </a:stretch>
        </p:blipFill>
        <p:spPr>
          <a:xfrm>
            <a:off x="8641892" y="2127020"/>
            <a:ext cx="3550108" cy="2658221"/>
          </a:xfrm>
          <a:prstGeom prst="rect">
            <a:avLst/>
          </a:prstGeom>
        </p:spPr>
      </p:pic>
      <p:sp>
        <p:nvSpPr>
          <p:cNvPr id="16" name="椭圆 15"/>
          <p:cNvSpPr/>
          <p:nvPr/>
        </p:nvSpPr>
        <p:spPr>
          <a:xfrm>
            <a:off x="798184" y="2003404"/>
            <a:ext cx="580819" cy="580819"/>
          </a:xfrm>
          <a:prstGeom prst="ellipse">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7" cstate="print"/>
          <a:stretch>
            <a:fillRect/>
          </a:stretch>
        </p:blipFill>
        <p:spPr>
          <a:xfrm>
            <a:off x="593512" y="1787707"/>
            <a:ext cx="1022673" cy="1022673"/>
          </a:xfrm>
          <a:prstGeom prst="rect">
            <a:avLst/>
          </a:prstGeom>
        </p:spPr>
      </p:pic>
      <p:sp>
        <p:nvSpPr>
          <p:cNvPr id="15" name="文本框 14"/>
          <p:cNvSpPr txBox="1"/>
          <p:nvPr/>
        </p:nvSpPr>
        <p:spPr>
          <a:xfrm>
            <a:off x="850926" y="2097137"/>
            <a:ext cx="528077"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11961" y="1851746"/>
            <a:ext cx="1655064" cy="369332"/>
          </a:xfrm>
          <a:prstGeom prst="rect">
            <a:avLst/>
          </a:prstGeom>
          <a:noFill/>
        </p:spPr>
        <p:txBody>
          <a:bodyPr wrap="square" rtlCol="0">
            <a:spAutoFit/>
          </a:bodyPr>
          <a:lstStyle/>
          <a:p>
            <a:r>
              <a:rPr lang="zh-CN" altLang="en-US" b="1" dirty="0" smtClean="0">
                <a:solidFill>
                  <a:srgbClr val="EF5350"/>
                </a:solidFill>
                <a:latin typeface="微软雅黑" panose="020B0503020204020204" pitchFamily="34" charset="-122"/>
                <a:ea typeface="微软雅黑" panose="020B0503020204020204" pitchFamily="34" charset="-122"/>
              </a:rPr>
              <a:t>单击添加标题</a:t>
            </a:r>
            <a:endParaRPr lang="zh-CN" altLang="en-US" b="1" dirty="0">
              <a:solidFill>
                <a:srgbClr val="EF5350"/>
              </a:solidFill>
              <a:latin typeface="微软雅黑" panose="020B0503020204020204" pitchFamily="34" charset="-122"/>
              <a:ea typeface="微软雅黑" panose="020B0503020204020204" pitchFamily="34" charset="-122"/>
            </a:endParaRPr>
          </a:p>
        </p:txBody>
      </p:sp>
      <p:sp>
        <p:nvSpPr>
          <p:cNvPr id="13" name="TextBox 35"/>
          <p:cNvSpPr txBox="1"/>
          <p:nvPr/>
        </p:nvSpPr>
        <p:spPr>
          <a:xfrm>
            <a:off x="1626591" y="2221078"/>
            <a:ext cx="3197683" cy="523220"/>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24" name="椭圆 23"/>
          <p:cNvSpPr/>
          <p:nvPr/>
        </p:nvSpPr>
        <p:spPr>
          <a:xfrm>
            <a:off x="785235" y="3309592"/>
            <a:ext cx="580819" cy="580819"/>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7" cstate="print"/>
          <a:stretch>
            <a:fillRect/>
          </a:stretch>
        </p:blipFill>
        <p:spPr>
          <a:xfrm>
            <a:off x="580563" y="3093895"/>
            <a:ext cx="1022673" cy="1022673"/>
          </a:xfrm>
          <a:prstGeom prst="rect">
            <a:avLst/>
          </a:prstGeom>
        </p:spPr>
      </p:pic>
      <p:sp>
        <p:nvSpPr>
          <p:cNvPr id="23" name="文本框 22"/>
          <p:cNvSpPr txBox="1"/>
          <p:nvPr/>
        </p:nvSpPr>
        <p:spPr>
          <a:xfrm>
            <a:off x="837977" y="3403325"/>
            <a:ext cx="528077"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611961" y="3125221"/>
            <a:ext cx="1655064" cy="369332"/>
          </a:xfrm>
          <a:prstGeom prst="rect">
            <a:avLst/>
          </a:prstGeom>
          <a:noFill/>
        </p:spPr>
        <p:txBody>
          <a:bodyPr wrap="square" rtlCol="0">
            <a:spAutoFit/>
          </a:bodyPr>
          <a:lstStyle/>
          <a:p>
            <a:r>
              <a:rPr lang="zh-CN" altLang="en-US" b="1" dirty="0" smtClean="0">
                <a:solidFill>
                  <a:srgbClr val="3F3F3F"/>
                </a:solidFill>
                <a:latin typeface="微软雅黑" panose="020B0503020204020204" pitchFamily="34" charset="-122"/>
                <a:ea typeface="微软雅黑" panose="020B0503020204020204" pitchFamily="34" charset="-122"/>
              </a:rPr>
              <a:t>单击添加标题</a:t>
            </a:r>
            <a:endParaRPr lang="zh-CN" altLang="en-US" b="1" dirty="0">
              <a:solidFill>
                <a:srgbClr val="3F3F3F"/>
              </a:solidFill>
              <a:latin typeface="微软雅黑" panose="020B0503020204020204" pitchFamily="34" charset="-122"/>
              <a:ea typeface="微软雅黑" panose="020B0503020204020204" pitchFamily="34" charset="-122"/>
            </a:endParaRPr>
          </a:p>
        </p:txBody>
      </p:sp>
      <p:sp>
        <p:nvSpPr>
          <p:cNvPr id="21" name="TextBox 35"/>
          <p:cNvSpPr txBox="1"/>
          <p:nvPr/>
        </p:nvSpPr>
        <p:spPr>
          <a:xfrm>
            <a:off x="1626591" y="3494553"/>
            <a:ext cx="3197683" cy="523220"/>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33" name="椭圆 32"/>
          <p:cNvSpPr/>
          <p:nvPr/>
        </p:nvSpPr>
        <p:spPr>
          <a:xfrm>
            <a:off x="785235" y="4614393"/>
            <a:ext cx="580819" cy="580819"/>
          </a:xfrm>
          <a:prstGeom prst="ellipse">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4" name="图片 33"/>
          <p:cNvPicPr>
            <a:picLocks noChangeAspect="1"/>
          </p:cNvPicPr>
          <p:nvPr/>
        </p:nvPicPr>
        <p:blipFill>
          <a:blip r:embed="rId7" cstate="print"/>
          <a:stretch>
            <a:fillRect/>
          </a:stretch>
        </p:blipFill>
        <p:spPr>
          <a:xfrm>
            <a:off x="580563" y="4398696"/>
            <a:ext cx="1022673" cy="1022673"/>
          </a:xfrm>
          <a:prstGeom prst="rect">
            <a:avLst/>
          </a:prstGeom>
        </p:spPr>
      </p:pic>
      <p:sp>
        <p:nvSpPr>
          <p:cNvPr id="32" name="文本框 31"/>
          <p:cNvSpPr txBox="1"/>
          <p:nvPr/>
        </p:nvSpPr>
        <p:spPr>
          <a:xfrm>
            <a:off x="837977" y="4708126"/>
            <a:ext cx="528077" cy="400110"/>
          </a:xfrm>
          <a:prstGeom prst="rect">
            <a:avLst/>
          </a:prstGeom>
          <a:noFill/>
        </p:spPr>
        <p:txBody>
          <a:bodyPr wrap="squar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599012" y="4462735"/>
            <a:ext cx="1655064" cy="369332"/>
          </a:xfrm>
          <a:prstGeom prst="rect">
            <a:avLst/>
          </a:prstGeom>
          <a:noFill/>
        </p:spPr>
        <p:txBody>
          <a:bodyPr wrap="square" rtlCol="0">
            <a:spAutoFit/>
          </a:bodyPr>
          <a:lstStyle/>
          <a:p>
            <a:r>
              <a:rPr lang="zh-CN" altLang="en-US" b="1" dirty="0" smtClean="0">
                <a:solidFill>
                  <a:srgbClr val="EF5350"/>
                </a:solidFill>
                <a:latin typeface="微软雅黑" panose="020B0503020204020204" pitchFamily="34" charset="-122"/>
                <a:ea typeface="微软雅黑" panose="020B0503020204020204" pitchFamily="34" charset="-122"/>
              </a:rPr>
              <a:t>单击添加标题</a:t>
            </a:r>
            <a:endParaRPr lang="zh-CN" altLang="en-US" b="1" dirty="0">
              <a:solidFill>
                <a:srgbClr val="EF5350"/>
              </a:solidFill>
              <a:latin typeface="微软雅黑" panose="020B0503020204020204" pitchFamily="34" charset="-122"/>
              <a:ea typeface="微软雅黑" panose="020B0503020204020204" pitchFamily="34" charset="-122"/>
            </a:endParaRPr>
          </a:p>
        </p:txBody>
      </p:sp>
      <p:sp>
        <p:nvSpPr>
          <p:cNvPr id="30" name="TextBox 35"/>
          <p:cNvSpPr txBox="1"/>
          <p:nvPr/>
        </p:nvSpPr>
        <p:spPr>
          <a:xfrm>
            <a:off x="1613642" y="4832067"/>
            <a:ext cx="3197683" cy="523220"/>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22" name="文本框 21"/>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75"/>
          <p:cNvSpPr>
            <a:spLocks noEditPoints="1"/>
          </p:cNvSpPr>
          <p:nvPr/>
        </p:nvSpPr>
        <p:spPr bwMode="auto">
          <a:xfrm rot="21275257">
            <a:off x="3835470" y="1281795"/>
            <a:ext cx="2379459" cy="2379458"/>
          </a:xfrm>
          <a:custGeom>
            <a:avLst/>
            <a:gdLst>
              <a:gd name="T0" fmla="*/ 2512 w 2622"/>
              <a:gd name="T1" fmla="*/ 1152 h 2622"/>
              <a:gd name="T2" fmla="*/ 2460 w 2622"/>
              <a:gd name="T3" fmla="*/ 930 h 2622"/>
              <a:gd name="T4" fmla="*/ 2482 w 2622"/>
              <a:gd name="T5" fmla="*/ 718 h 2622"/>
              <a:gd name="T6" fmla="*/ 2244 w 2622"/>
              <a:gd name="T7" fmla="*/ 540 h 2622"/>
              <a:gd name="T8" fmla="*/ 2082 w 2622"/>
              <a:gd name="T9" fmla="*/ 378 h 2622"/>
              <a:gd name="T10" fmla="*/ 1906 w 2622"/>
              <a:gd name="T11" fmla="*/ 140 h 2622"/>
              <a:gd name="T12" fmla="*/ 1694 w 2622"/>
              <a:gd name="T13" fmla="*/ 162 h 2622"/>
              <a:gd name="T14" fmla="*/ 1470 w 2622"/>
              <a:gd name="T15" fmla="*/ 112 h 2622"/>
              <a:gd name="T16" fmla="*/ 1240 w 2622"/>
              <a:gd name="T17" fmla="*/ 104 h 2622"/>
              <a:gd name="T18" fmla="*/ 1042 w 2622"/>
              <a:gd name="T19" fmla="*/ 26 h 2622"/>
              <a:gd name="T20" fmla="*/ 808 w 2622"/>
              <a:gd name="T21" fmla="*/ 210 h 2622"/>
              <a:gd name="T22" fmla="*/ 610 w 2622"/>
              <a:gd name="T23" fmla="*/ 326 h 2622"/>
              <a:gd name="T24" fmla="*/ 334 w 2622"/>
              <a:gd name="T25" fmla="*/ 434 h 2622"/>
              <a:gd name="T26" fmla="*/ 302 w 2622"/>
              <a:gd name="T27" fmla="*/ 646 h 2622"/>
              <a:gd name="T28" fmla="*/ 194 w 2622"/>
              <a:gd name="T29" fmla="*/ 848 h 2622"/>
              <a:gd name="T30" fmla="*/ 126 w 2622"/>
              <a:gd name="T31" fmla="*/ 1068 h 2622"/>
              <a:gd name="T32" fmla="*/ 0 w 2622"/>
              <a:gd name="T33" fmla="*/ 1240 h 2622"/>
              <a:gd name="T34" fmla="*/ 118 w 2622"/>
              <a:gd name="T35" fmla="*/ 1512 h 2622"/>
              <a:gd name="T36" fmla="*/ 178 w 2622"/>
              <a:gd name="T37" fmla="*/ 1734 h 2622"/>
              <a:gd name="T38" fmla="*/ 212 w 2622"/>
              <a:gd name="T39" fmla="*/ 2028 h 2622"/>
              <a:gd name="T40" fmla="*/ 408 w 2622"/>
              <a:gd name="T41" fmla="*/ 2116 h 2622"/>
              <a:gd name="T42" fmla="*/ 576 w 2622"/>
              <a:gd name="T43" fmla="*/ 2272 h 2622"/>
              <a:gd name="T44" fmla="*/ 770 w 2622"/>
              <a:gd name="T45" fmla="*/ 2394 h 2622"/>
              <a:gd name="T46" fmla="*/ 904 w 2622"/>
              <a:gd name="T47" fmla="*/ 2560 h 2622"/>
              <a:gd name="T48" fmla="*/ 1196 w 2622"/>
              <a:gd name="T49" fmla="*/ 2516 h 2622"/>
              <a:gd name="T50" fmla="*/ 1426 w 2622"/>
              <a:gd name="T51" fmla="*/ 2516 h 2622"/>
              <a:gd name="T52" fmla="*/ 1720 w 2622"/>
              <a:gd name="T53" fmla="*/ 2560 h 2622"/>
              <a:gd name="T54" fmla="*/ 1854 w 2622"/>
              <a:gd name="T55" fmla="*/ 2394 h 2622"/>
              <a:gd name="T56" fmla="*/ 2048 w 2622"/>
              <a:gd name="T57" fmla="*/ 2272 h 2622"/>
              <a:gd name="T58" fmla="*/ 2216 w 2622"/>
              <a:gd name="T59" fmla="*/ 2116 h 2622"/>
              <a:gd name="T60" fmla="*/ 2412 w 2622"/>
              <a:gd name="T61" fmla="*/ 2028 h 2622"/>
              <a:gd name="T62" fmla="*/ 2446 w 2622"/>
              <a:gd name="T63" fmla="*/ 1734 h 2622"/>
              <a:gd name="T64" fmla="*/ 2506 w 2622"/>
              <a:gd name="T65" fmla="*/ 1512 h 2622"/>
              <a:gd name="T66" fmla="*/ 1312 w 2622"/>
              <a:gd name="T67" fmla="*/ 2420 h 2622"/>
              <a:gd name="T68" fmla="*/ 1088 w 2622"/>
              <a:gd name="T69" fmla="*/ 2398 h 2622"/>
              <a:gd name="T70" fmla="*/ 830 w 2622"/>
              <a:gd name="T71" fmla="*/ 2312 h 2622"/>
              <a:gd name="T72" fmla="*/ 606 w 2622"/>
              <a:gd name="T73" fmla="*/ 2168 h 2622"/>
              <a:gd name="T74" fmla="*/ 422 w 2622"/>
              <a:gd name="T75" fmla="*/ 1976 h 2622"/>
              <a:gd name="T76" fmla="*/ 290 w 2622"/>
              <a:gd name="T77" fmla="*/ 1744 h 2622"/>
              <a:gd name="T78" fmla="*/ 216 w 2622"/>
              <a:gd name="T79" fmla="*/ 1480 h 2622"/>
              <a:gd name="T80" fmla="*/ 208 w 2622"/>
              <a:gd name="T81" fmla="*/ 1198 h 2622"/>
              <a:gd name="T82" fmla="*/ 270 w 2622"/>
              <a:gd name="T83" fmla="*/ 930 h 2622"/>
              <a:gd name="T84" fmla="*/ 392 w 2622"/>
              <a:gd name="T85" fmla="*/ 692 h 2622"/>
              <a:gd name="T86" fmla="*/ 566 w 2622"/>
              <a:gd name="T87" fmla="*/ 490 h 2622"/>
              <a:gd name="T88" fmla="*/ 782 w 2622"/>
              <a:gd name="T89" fmla="*/ 336 h 2622"/>
              <a:gd name="T90" fmla="*/ 1034 w 2622"/>
              <a:gd name="T91" fmla="*/ 236 h 2622"/>
              <a:gd name="T92" fmla="*/ 1312 w 2622"/>
              <a:gd name="T93" fmla="*/ 202 h 2622"/>
              <a:gd name="T94" fmla="*/ 1588 w 2622"/>
              <a:gd name="T95" fmla="*/ 236 h 2622"/>
              <a:gd name="T96" fmla="*/ 1840 w 2622"/>
              <a:gd name="T97" fmla="*/ 336 h 2622"/>
              <a:gd name="T98" fmla="*/ 2058 w 2622"/>
              <a:gd name="T99" fmla="*/ 490 h 2622"/>
              <a:gd name="T100" fmla="*/ 2232 w 2622"/>
              <a:gd name="T101" fmla="*/ 692 h 2622"/>
              <a:gd name="T102" fmla="*/ 2354 w 2622"/>
              <a:gd name="T103" fmla="*/ 930 h 2622"/>
              <a:gd name="T104" fmla="*/ 2416 w 2622"/>
              <a:gd name="T105" fmla="*/ 1198 h 2622"/>
              <a:gd name="T106" fmla="*/ 2408 w 2622"/>
              <a:gd name="T107" fmla="*/ 1480 h 2622"/>
              <a:gd name="T108" fmla="*/ 2334 w 2622"/>
              <a:gd name="T109" fmla="*/ 1744 h 2622"/>
              <a:gd name="T110" fmla="*/ 2200 w 2622"/>
              <a:gd name="T111" fmla="*/ 1976 h 2622"/>
              <a:gd name="T112" fmla="*/ 2018 w 2622"/>
              <a:gd name="T113" fmla="*/ 2168 h 2622"/>
              <a:gd name="T114" fmla="*/ 1792 w 2622"/>
              <a:gd name="T115" fmla="*/ 2312 h 2622"/>
              <a:gd name="T116" fmla="*/ 1536 w 2622"/>
              <a:gd name="T117" fmla="*/ 2398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22"/>
              <a:gd name="T178" fmla="*/ 0 h 2622"/>
              <a:gd name="T179" fmla="*/ 2622 w 2622"/>
              <a:gd name="T180" fmla="*/ 2622 h 26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404040"/>
          </a:solidFill>
          <a:ln>
            <a:noFill/>
          </a:ln>
        </p:spPr>
        <p:txBody>
          <a:bodyPr wrap="none" anchor="ctr"/>
          <a:lstStyle>
            <a:lvl1pPr eaLnBrk="0" hangingPunct="0">
              <a:defRPr>
                <a:solidFill>
                  <a:schemeClr val="tx1"/>
                </a:solidFill>
                <a:latin typeface="Gulim" panose="020B0600000101010101" pitchFamily="34" charset="-127"/>
                <a:ea typeface="Gulim" panose="020B0600000101010101" pitchFamily="34" charset="-127"/>
              </a:defRPr>
            </a:lvl1pPr>
            <a:lvl2pPr marL="742950" indent="-285750" eaLnBrk="0" hangingPunct="0">
              <a:defRPr>
                <a:solidFill>
                  <a:schemeClr val="tx1"/>
                </a:solidFill>
                <a:latin typeface="Gulim" panose="020B0600000101010101" pitchFamily="34" charset="-127"/>
                <a:ea typeface="Gulim" panose="020B0600000101010101" pitchFamily="34" charset="-127"/>
              </a:defRPr>
            </a:lvl2pPr>
            <a:lvl3pPr marL="1143000" indent="-228600" eaLnBrk="0" hangingPunct="0">
              <a:defRPr>
                <a:solidFill>
                  <a:schemeClr val="tx1"/>
                </a:solidFill>
                <a:latin typeface="Gulim" panose="020B0600000101010101" pitchFamily="34" charset="-127"/>
                <a:ea typeface="Gulim" panose="020B0600000101010101" pitchFamily="34" charset="-127"/>
              </a:defRPr>
            </a:lvl3pPr>
            <a:lvl4pPr marL="1600200" indent="-228600" eaLnBrk="0" hangingPunct="0">
              <a:defRPr>
                <a:solidFill>
                  <a:schemeClr val="tx1"/>
                </a:solidFill>
                <a:latin typeface="Gulim" panose="020B0600000101010101" pitchFamily="34" charset="-127"/>
                <a:ea typeface="Gulim" panose="020B0600000101010101" pitchFamily="34" charset="-127"/>
              </a:defRPr>
            </a:lvl4pPr>
            <a:lvl5pPr marL="2057400" indent="-228600" eaLnBrk="0" hangingPunct="0">
              <a:defRPr>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endParaRPr lang="zh-CN" altLang="en-US">
              <a:solidFill>
                <a:prstClr val="black"/>
              </a:solidFill>
            </a:endParaRPr>
          </a:p>
        </p:txBody>
      </p:sp>
      <p:sp>
        <p:nvSpPr>
          <p:cNvPr id="4" name="Freeform 675"/>
          <p:cNvSpPr>
            <a:spLocks noEditPoints="1"/>
          </p:cNvSpPr>
          <p:nvPr/>
        </p:nvSpPr>
        <p:spPr bwMode="auto">
          <a:xfrm rot="21275257">
            <a:off x="5424000" y="3642975"/>
            <a:ext cx="1164827" cy="1164826"/>
          </a:xfrm>
          <a:custGeom>
            <a:avLst/>
            <a:gdLst>
              <a:gd name="T0" fmla="*/ 2512 w 2622"/>
              <a:gd name="T1" fmla="*/ 1152 h 2622"/>
              <a:gd name="T2" fmla="*/ 2460 w 2622"/>
              <a:gd name="T3" fmla="*/ 930 h 2622"/>
              <a:gd name="T4" fmla="*/ 2482 w 2622"/>
              <a:gd name="T5" fmla="*/ 718 h 2622"/>
              <a:gd name="T6" fmla="*/ 2244 w 2622"/>
              <a:gd name="T7" fmla="*/ 540 h 2622"/>
              <a:gd name="T8" fmla="*/ 2082 w 2622"/>
              <a:gd name="T9" fmla="*/ 378 h 2622"/>
              <a:gd name="T10" fmla="*/ 1906 w 2622"/>
              <a:gd name="T11" fmla="*/ 140 h 2622"/>
              <a:gd name="T12" fmla="*/ 1694 w 2622"/>
              <a:gd name="T13" fmla="*/ 162 h 2622"/>
              <a:gd name="T14" fmla="*/ 1470 w 2622"/>
              <a:gd name="T15" fmla="*/ 112 h 2622"/>
              <a:gd name="T16" fmla="*/ 1240 w 2622"/>
              <a:gd name="T17" fmla="*/ 104 h 2622"/>
              <a:gd name="T18" fmla="*/ 1042 w 2622"/>
              <a:gd name="T19" fmla="*/ 26 h 2622"/>
              <a:gd name="T20" fmla="*/ 808 w 2622"/>
              <a:gd name="T21" fmla="*/ 210 h 2622"/>
              <a:gd name="T22" fmla="*/ 610 w 2622"/>
              <a:gd name="T23" fmla="*/ 326 h 2622"/>
              <a:gd name="T24" fmla="*/ 334 w 2622"/>
              <a:gd name="T25" fmla="*/ 434 h 2622"/>
              <a:gd name="T26" fmla="*/ 302 w 2622"/>
              <a:gd name="T27" fmla="*/ 646 h 2622"/>
              <a:gd name="T28" fmla="*/ 194 w 2622"/>
              <a:gd name="T29" fmla="*/ 848 h 2622"/>
              <a:gd name="T30" fmla="*/ 126 w 2622"/>
              <a:gd name="T31" fmla="*/ 1068 h 2622"/>
              <a:gd name="T32" fmla="*/ 0 w 2622"/>
              <a:gd name="T33" fmla="*/ 1240 h 2622"/>
              <a:gd name="T34" fmla="*/ 118 w 2622"/>
              <a:gd name="T35" fmla="*/ 1512 h 2622"/>
              <a:gd name="T36" fmla="*/ 178 w 2622"/>
              <a:gd name="T37" fmla="*/ 1734 h 2622"/>
              <a:gd name="T38" fmla="*/ 212 w 2622"/>
              <a:gd name="T39" fmla="*/ 2028 h 2622"/>
              <a:gd name="T40" fmla="*/ 408 w 2622"/>
              <a:gd name="T41" fmla="*/ 2116 h 2622"/>
              <a:gd name="T42" fmla="*/ 576 w 2622"/>
              <a:gd name="T43" fmla="*/ 2272 h 2622"/>
              <a:gd name="T44" fmla="*/ 770 w 2622"/>
              <a:gd name="T45" fmla="*/ 2394 h 2622"/>
              <a:gd name="T46" fmla="*/ 904 w 2622"/>
              <a:gd name="T47" fmla="*/ 2560 h 2622"/>
              <a:gd name="T48" fmla="*/ 1196 w 2622"/>
              <a:gd name="T49" fmla="*/ 2516 h 2622"/>
              <a:gd name="T50" fmla="*/ 1426 w 2622"/>
              <a:gd name="T51" fmla="*/ 2516 h 2622"/>
              <a:gd name="T52" fmla="*/ 1720 w 2622"/>
              <a:gd name="T53" fmla="*/ 2560 h 2622"/>
              <a:gd name="T54" fmla="*/ 1854 w 2622"/>
              <a:gd name="T55" fmla="*/ 2394 h 2622"/>
              <a:gd name="T56" fmla="*/ 2048 w 2622"/>
              <a:gd name="T57" fmla="*/ 2272 h 2622"/>
              <a:gd name="T58" fmla="*/ 2216 w 2622"/>
              <a:gd name="T59" fmla="*/ 2116 h 2622"/>
              <a:gd name="T60" fmla="*/ 2412 w 2622"/>
              <a:gd name="T61" fmla="*/ 2028 h 2622"/>
              <a:gd name="T62" fmla="*/ 2446 w 2622"/>
              <a:gd name="T63" fmla="*/ 1734 h 2622"/>
              <a:gd name="T64" fmla="*/ 2506 w 2622"/>
              <a:gd name="T65" fmla="*/ 1512 h 2622"/>
              <a:gd name="T66" fmla="*/ 1312 w 2622"/>
              <a:gd name="T67" fmla="*/ 2420 h 2622"/>
              <a:gd name="T68" fmla="*/ 1088 w 2622"/>
              <a:gd name="T69" fmla="*/ 2398 h 2622"/>
              <a:gd name="T70" fmla="*/ 830 w 2622"/>
              <a:gd name="T71" fmla="*/ 2312 h 2622"/>
              <a:gd name="T72" fmla="*/ 606 w 2622"/>
              <a:gd name="T73" fmla="*/ 2168 h 2622"/>
              <a:gd name="T74" fmla="*/ 422 w 2622"/>
              <a:gd name="T75" fmla="*/ 1976 h 2622"/>
              <a:gd name="T76" fmla="*/ 290 w 2622"/>
              <a:gd name="T77" fmla="*/ 1744 h 2622"/>
              <a:gd name="T78" fmla="*/ 216 w 2622"/>
              <a:gd name="T79" fmla="*/ 1480 h 2622"/>
              <a:gd name="T80" fmla="*/ 208 w 2622"/>
              <a:gd name="T81" fmla="*/ 1198 h 2622"/>
              <a:gd name="T82" fmla="*/ 270 w 2622"/>
              <a:gd name="T83" fmla="*/ 930 h 2622"/>
              <a:gd name="T84" fmla="*/ 392 w 2622"/>
              <a:gd name="T85" fmla="*/ 692 h 2622"/>
              <a:gd name="T86" fmla="*/ 566 w 2622"/>
              <a:gd name="T87" fmla="*/ 490 h 2622"/>
              <a:gd name="T88" fmla="*/ 782 w 2622"/>
              <a:gd name="T89" fmla="*/ 336 h 2622"/>
              <a:gd name="T90" fmla="*/ 1034 w 2622"/>
              <a:gd name="T91" fmla="*/ 236 h 2622"/>
              <a:gd name="T92" fmla="*/ 1312 w 2622"/>
              <a:gd name="T93" fmla="*/ 202 h 2622"/>
              <a:gd name="T94" fmla="*/ 1588 w 2622"/>
              <a:gd name="T95" fmla="*/ 236 h 2622"/>
              <a:gd name="T96" fmla="*/ 1840 w 2622"/>
              <a:gd name="T97" fmla="*/ 336 h 2622"/>
              <a:gd name="T98" fmla="*/ 2058 w 2622"/>
              <a:gd name="T99" fmla="*/ 490 h 2622"/>
              <a:gd name="T100" fmla="*/ 2232 w 2622"/>
              <a:gd name="T101" fmla="*/ 692 h 2622"/>
              <a:gd name="T102" fmla="*/ 2354 w 2622"/>
              <a:gd name="T103" fmla="*/ 930 h 2622"/>
              <a:gd name="T104" fmla="*/ 2416 w 2622"/>
              <a:gd name="T105" fmla="*/ 1198 h 2622"/>
              <a:gd name="T106" fmla="*/ 2408 w 2622"/>
              <a:gd name="T107" fmla="*/ 1480 h 2622"/>
              <a:gd name="T108" fmla="*/ 2334 w 2622"/>
              <a:gd name="T109" fmla="*/ 1744 h 2622"/>
              <a:gd name="T110" fmla="*/ 2200 w 2622"/>
              <a:gd name="T111" fmla="*/ 1976 h 2622"/>
              <a:gd name="T112" fmla="*/ 2018 w 2622"/>
              <a:gd name="T113" fmla="*/ 2168 h 2622"/>
              <a:gd name="T114" fmla="*/ 1792 w 2622"/>
              <a:gd name="T115" fmla="*/ 2312 h 2622"/>
              <a:gd name="T116" fmla="*/ 1536 w 2622"/>
              <a:gd name="T117" fmla="*/ 2398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22"/>
              <a:gd name="T178" fmla="*/ 0 h 2622"/>
              <a:gd name="T179" fmla="*/ 2622 w 2622"/>
              <a:gd name="T180" fmla="*/ 2622 h 26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404040"/>
          </a:solidFill>
          <a:ln>
            <a:noFill/>
          </a:ln>
        </p:spPr>
        <p:txBody>
          <a:bodyPr wrap="none" anchor="ctr"/>
          <a:lstStyle>
            <a:lvl1pPr eaLnBrk="0" hangingPunct="0">
              <a:defRPr>
                <a:solidFill>
                  <a:schemeClr val="tx1"/>
                </a:solidFill>
                <a:latin typeface="Gulim" panose="020B0600000101010101" pitchFamily="34" charset="-127"/>
                <a:ea typeface="Gulim" panose="020B0600000101010101" pitchFamily="34" charset="-127"/>
              </a:defRPr>
            </a:lvl1pPr>
            <a:lvl2pPr marL="742950" indent="-285750" eaLnBrk="0" hangingPunct="0">
              <a:defRPr>
                <a:solidFill>
                  <a:schemeClr val="tx1"/>
                </a:solidFill>
                <a:latin typeface="Gulim" panose="020B0600000101010101" pitchFamily="34" charset="-127"/>
                <a:ea typeface="Gulim" panose="020B0600000101010101" pitchFamily="34" charset="-127"/>
              </a:defRPr>
            </a:lvl2pPr>
            <a:lvl3pPr marL="1143000" indent="-228600" eaLnBrk="0" hangingPunct="0">
              <a:defRPr>
                <a:solidFill>
                  <a:schemeClr val="tx1"/>
                </a:solidFill>
                <a:latin typeface="Gulim" panose="020B0600000101010101" pitchFamily="34" charset="-127"/>
                <a:ea typeface="Gulim" panose="020B0600000101010101" pitchFamily="34" charset="-127"/>
              </a:defRPr>
            </a:lvl3pPr>
            <a:lvl4pPr marL="1600200" indent="-228600" eaLnBrk="0" hangingPunct="0">
              <a:defRPr>
                <a:solidFill>
                  <a:schemeClr val="tx1"/>
                </a:solidFill>
                <a:latin typeface="Gulim" panose="020B0600000101010101" pitchFamily="34" charset="-127"/>
                <a:ea typeface="Gulim" panose="020B0600000101010101" pitchFamily="34" charset="-127"/>
              </a:defRPr>
            </a:lvl4pPr>
            <a:lvl5pPr marL="2057400" indent="-228600" eaLnBrk="0" hangingPunct="0">
              <a:defRPr>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endParaRPr lang="zh-CN" altLang="en-US">
              <a:solidFill>
                <a:prstClr val="black"/>
              </a:solidFill>
            </a:endParaRPr>
          </a:p>
        </p:txBody>
      </p:sp>
      <p:sp>
        <p:nvSpPr>
          <p:cNvPr id="5" name="Freeform 675"/>
          <p:cNvSpPr>
            <a:spLocks noEditPoints="1"/>
          </p:cNvSpPr>
          <p:nvPr/>
        </p:nvSpPr>
        <p:spPr bwMode="auto">
          <a:xfrm rot="21275257">
            <a:off x="3689442" y="3778739"/>
            <a:ext cx="1541195" cy="1541194"/>
          </a:xfrm>
          <a:custGeom>
            <a:avLst/>
            <a:gdLst>
              <a:gd name="T0" fmla="*/ 2512 w 2622"/>
              <a:gd name="T1" fmla="*/ 1152 h 2622"/>
              <a:gd name="T2" fmla="*/ 2460 w 2622"/>
              <a:gd name="T3" fmla="*/ 930 h 2622"/>
              <a:gd name="T4" fmla="*/ 2482 w 2622"/>
              <a:gd name="T5" fmla="*/ 718 h 2622"/>
              <a:gd name="T6" fmla="*/ 2244 w 2622"/>
              <a:gd name="T7" fmla="*/ 540 h 2622"/>
              <a:gd name="T8" fmla="*/ 2082 w 2622"/>
              <a:gd name="T9" fmla="*/ 378 h 2622"/>
              <a:gd name="T10" fmla="*/ 1906 w 2622"/>
              <a:gd name="T11" fmla="*/ 140 h 2622"/>
              <a:gd name="T12" fmla="*/ 1694 w 2622"/>
              <a:gd name="T13" fmla="*/ 162 h 2622"/>
              <a:gd name="T14" fmla="*/ 1470 w 2622"/>
              <a:gd name="T15" fmla="*/ 112 h 2622"/>
              <a:gd name="T16" fmla="*/ 1240 w 2622"/>
              <a:gd name="T17" fmla="*/ 104 h 2622"/>
              <a:gd name="T18" fmla="*/ 1042 w 2622"/>
              <a:gd name="T19" fmla="*/ 26 h 2622"/>
              <a:gd name="T20" fmla="*/ 808 w 2622"/>
              <a:gd name="T21" fmla="*/ 210 h 2622"/>
              <a:gd name="T22" fmla="*/ 610 w 2622"/>
              <a:gd name="T23" fmla="*/ 326 h 2622"/>
              <a:gd name="T24" fmla="*/ 334 w 2622"/>
              <a:gd name="T25" fmla="*/ 434 h 2622"/>
              <a:gd name="T26" fmla="*/ 302 w 2622"/>
              <a:gd name="T27" fmla="*/ 646 h 2622"/>
              <a:gd name="T28" fmla="*/ 194 w 2622"/>
              <a:gd name="T29" fmla="*/ 848 h 2622"/>
              <a:gd name="T30" fmla="*/ 126 w 2622"/>
              <a:gd name="T31" fmla="*/ 1068 h 2622"/>
              <a:gd name="T32" fmla="*/ 0 w 2622"/>
              <a:gd name="T33" fmla="*/ 1240 h 2622"/>
              <a:gd name="T34" fmla="*/ 118 w 2622"/>
              <a:gd name="T35" fmla="*/ 1512 h 2622"/>
              <a:gd name="T36" fmla="*/ 178 w 2622"/>
              <a:gd name="T37" fmla="*/ 1734 h 2622"/>
              <a:gd name="T38" fmla="*/ 212 w 2622"/>
              <a:gd name="T39" fmla="*/ 2028 h 2622"/>
              <a:gd name="T40" fmla="*/ 408 w 2622"/>
              <a:gd name="T41" fmla="*/ 2116 h 2622"/>
              <a:gd name="T42" fmla="*/ 576 w 2622"/>
              <a:gd name="T43" fmla="*/ 2272 h 2622"/>
              <a:gd name="T44" fmla="*/ 770 w 2622"/>
              <a:gd name="T45" fmla="*/ 2394 h 2622"/>
              <a:gd name="T46" fmla="*/ 904 w 2622"/>
              <a:gd name="T47" fmla="*/ 2560 h 2622"/>
              <a:gd name="T48" fmla="*/ 1196 w 2622"/>
              <a:gd name="T49" fmla="*/ 2516 h 2622"/>
              <a:gd name="T50" fmla="*/ 1426 w 2622"/>
              <a:gd name="T51" fmla="*/ 2516 h 2622"/>
              <a:gd name="T52" fmla="*/ 1720 w 2622"/>
              <a:gd name="T53" fmla="*/ 2560 h 2622"/>
              <a:gd name="T54" fmla="*/ 1854 w 2622"/>
              <a:gd name="T55" fmla="*/ 2394 h 2622"/>
              <a:gd name="T56" fmla="*/ 2048 w 2622"/>
              <a:gd name="T57" fmla="*/ 2272 h 2622"/>
              <a:gd name="T58" fmla="*/ 2216 w 2622"/>
              <a:gd name="T59" fmla="*/ 2116 h 2622"/>
              <a:gd name="T60" fmla="*/ 2412 w 2622"/>
              <a:gd name="T61" fmla="*/ 2028 h 2622"/>
              <a:gd name="T62" fmla="*/ 2446 w 2622"/>
              <a:gd name="T63" fmla="*/ 1734 h 2622"/>
              <a:gd name="T64" fmla="*/ 2506 w 2622"/>
              <a:gd name="T65" fmla="*/ 1512 h 2622"/>
              <a:gd name="T66" fmla="*/ 1312 w 2622"/>
              <a:gd name="T67" fmla="*/ 2420 h 2622"/>
              <a:gd name="T68" fmla="*/ 1088 w 2622"/>
              <a:gd name="T69" fmla="*/ 2398 h 2622"/>
              <a:gd name="T70" fmla="*/ 830 w 2622"/>
              <a:gd name="T71" fmla="*/ 2312 h 2622"/>
              <a:gd name="T72" fmla="*/ 606 w 2622"/>
              <a:gd name="T73" fmla="*/ 2168 h 2622"/>
              <a:gd name="T74" fmla="*/ 422 w 2622"/>
              <a:gd name="T75" fmla="*/ 1976 h 2622"/>
              <a:gd name="T76" fmla="*/ 290 w 2622"/>
              <a:gd name="T77" fmla="*/ 1744 h 2622"/>
              <a:gd name="T78" fmla="*/ 216 w 2622"/>
              <a:gd name="T79" fmla="*/ 1480 h 2622"/>
              <a:gd name="T80" fmla="*/ 208 w 2622"/>
              <a:gd name="T81" fmla="*/ 1198 h 2622"/>
              <a:gd name="T82" fmla="*/ 270 w 2622"/>
              <a:gd name="T83" fmla="*/ 930 h 2622"/>
              <a:gd name="T84" fmla="*/ 392 w 2622"/>
              <a:gd name="T85" fmla="*/ 692 h 2622"/>
              <a:gd name="T86" fmla="*/ 566 w 2622"/>
              <a:gd name="T87" fmla="*/ 490 h 2622"/>
              <a:gd name="T88" fmla="*/ 782 w 2622"/>
              <a:gd name="T89" fmla="*/ 336 h 2622"/>
              <a:gd name="T90" fmla="*/ 1034 w 2622"/>
              <a:gd name="T91" fmla="*/ 236 h 2622"/>
              <a:gd name="T92" fmla="*/ 1312 w 2622"/>
              <a:gd name="T93" fmla="*/ 202 h 2622"/>
              <a:gd name="T94" fmla="*/ 1588 w 2622"/>
              <a:gd name="T95" fmla="*/ 236 h 2622"/>
              <a:gd name="T96" fmla="*/ 1840 w 2622"/>
              <a:gd name="T97" fmla="*/ 336 h 2622"/>
              <a:gd name="T98" fmla="*/ 2058 w 2622"/>
              <a:gd name="T99" fmla="*/ 490 h 2622"/>
              <a:gd name="T100" fmla="*/ 2232 w 2622"/>
              <a:gd name="T101" fmla="*/ 692 h 2622"/>
              <a:gd name="T102" fmla="*/ 2354 w 2622"/>
              <a:gd name="T103" fmla="*/ 930 h 2622"/>
              <a:gd name="T104" fmla="*/ 2416 w 2622"/>
              <a:gd name="T105" fmla="*/ 1198 h 2622"/>
              <a:gd name="T106" fmla="*/ 2408 w 2622"/>
              <a:gd name="T107" fmla="*/ 1480 h 2622"/>
              <a:gd name="T108" fmla="*/ 2334 w 2622"/>
              <a:gd name="T109" fmla="*/ 1744 h 2622"/>
              <a:gd name="T110" fmla="*/ 2200 w 2622"/>
              <a:gd name="T111" fmla="*/ 1976 h 2622"/>
              <a:gd name="T112" fmla="*/ 2018 w 2622"/>
              <a:gd name="T113" fmla="*/ 2168 h 2622"/>
              <a:gd name="T114" fmla="*/ 1792 w 2622"/>
              <a:gd name="T115" fmla="*/ 2312 h 2622"/>
              <a:gd name="T116" fmla="*/ 1536 w 2622"/>
              <a:gd name="T117" fmla="*/ 2398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22"/>
              <a:gd name="T178" fmla="*/ 0 h 2622"/>
              <a:gd name="T179" fmla="*/ 2622 w 2622"/>
              <a:gd name="T180" fmla="*/ 2622 h 26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EF5350"/>
          </a:solidFill>
          <a:ln>
            <a:noFill/>
          </a:ln>
        </p:spPr>
        <p:txBody>
          <a:bodyPr wrap="none" anchor="ctr"/>
          <a:lstStyle>
            <a:lvl1pPr eaLnBrk="0" hangingPunct="0">
              <a:defRPr>
                <a:solidFill>
                  <a:schemeClr val="tx1"/>
                </a:solidFill>
                <a:latin typeface="Gulim" panose="020B0600000101010101" pitchFamily="34" charset="-127"/>
                <a:ea typeface="Gulim" panose="020B0600000101010101" pitchFamily="34" charset="-127"/>
              </a:defRPr>
            </a:lvl1pPr>
            <a:lvl2pPr marL="742950" indent="-285750" eaLnBrk="0" hangingPunct="0">
              <a:defRPr>
                <a:solidFill>
                  <a:schemeClr val="tx1"/>
                </a:solidFill>
                <a:latin typeface="Gulim" panose="020B0600000101010101" pitchFamily="34" charset="-127"/>
                <a:ea typeface="Gulim" panose="020B0600000101010101" pitchFamily="34" charset="-127"/>
              </a:defRPr>
            </a:lvl2pPr>
            <a:lvl3pPr marL="1143000" indent="-228600" eaLnBrk="0" hangingPunct="0">
              <a:defRPr>
                <a:solidFill>
                  <a:schemeClr val="tx1"/>
                </a:solidFill>
                <a:latin typeface="Gulim" panose="020B0600000101010101" pitchFamily="34" charset="-127"/>
                <a:ea typeface="Gulim" panose="020B0600000101010101" pitchFamily="34" charset="-127"/>
              </a:defRPr>
            </a:lvl3pPr>
            <a:lvl4pPr marL="1600200" indent="-228600" eaLnBrk="0" hangingPunct="0">
              <a:defRPr>
                <a:solidFill>
                  <a:schemeClr val="tx1"/>
                </a:solidFill>
                <a:latin typeface="Gulim" panose="020B0600000101010101" pitchFamily="34" charset="-127"/>
                <a:ea typeface="Gulim" panose="020B0600000101010101" pitchFamily="34" charset="-127"/>
              </a:defRPr>
            </a:lvl4pPr>
            <a:lvl5pPr marL="2057400" indent="-228600" eaLnBrk="0" hangingPunct="0">
              <a:defRPr>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endParaRPr lang="zh-CN" altLang="en-US">
              <a:solidFill>
                <a:prstClr val="black"/>
              </a:solidFill>
            </a:endParaRPr>
          </a:p>
        </p:txBody>
      </p:sp>
      <p:sp>
        <p:nvSpPr>
          <p:cNvPr id="6" name="Freeform 675"/>
          <p:cNvSpPr>
            <a:spLocks noEditPoints="1"/>
          </p:cNvSpPr>
          <p:nvPr/>
        </p:nvSpPr>
        <p:spPr bwMode="auto">
          <a:xfrm rot="21275257">
            <a:off x="6636847" y="2919271"/>
            <a:ext cx="2014354" cy="2014352"/>
          </a:xfrm>
          <a:custGeom>
            <a:avLst/>
            <a:gdLst>
              <a:gd name="T0" fmla="*/ 2512 w 2622"/>
              <a:gd name="T1" fmla="*/ 1152 h 2622"/>
              <a:gd name="T2" fmla="*/ 2460 w 2622"/>
              <a:gd name="T3" fmla="*/ 930 h 2622"/>
              <a:gd name="T4" fmla="*/ 2482 w 2622"/>
              <a:gd name="T5" fmla="*/ 718 h 2622"/>
              <a:gd name="T6" fmla="*/ 2244 w 2622"/>
              <a:gd name="T7" fmla="*/ 540 h 2622"/>
              <a:gd name="T8" fmla="*/ 2082 w 2622"/>
              <a:gd name="T9" fmla="*/ 378 h 2622"/>
              <a:gd name="T10" fmla="*/ 1906 w 2622"/>
              <a:gd name="T11" fmla="*/ 140 h 2622"/>
              <a:gd name="T12" fmla="*/ 1694 w 2622"/>
              <a:gd name="T13" fmla="*/ 162 h 2622"/>
              <a:gd name="T14" fmla="*/ 1470 w 2622"/>
              <a:gd name="T15" fmla="*/ 112 h 2622"/>
              <a:gd name="T16" fmla="*/ 1240 w 2622"/>
              <a:gd name="T17" fmla="*/ 104 h 2622"/>
              <a:gd name="T18" fmla="*/ 1042 w 2622"/>
              <a:gd name="T19" fmla="*/ 26 h 2622"/>
              <a:gd name="T20" fmla="*/ 808 w 2622"/>
              <a:gd name="T21" fmla="*/ 210 h 2622"/>
              <a:gd name="T22" fmla="*/ 610 w 2622"/>
              <a:gd name="T23" fmla="*/ 326 h 2622"/>
              <a:gd name="T24" fmla="*/ 334 w 2622"/>
              <a:gd name="T25" fmla="*/ 434 h 2622"/>
              <a:gd name="T26" fmla="*/ 302 w 2622"/>
              <a:gd name="T27" fmla="*/ 646 h 2622"/>
              <a:gd name="T28" fmla="*/ 194 w 2622"/>
              <a:gd name="T29" fmla="*/ 848 h 2622"/>
              <a:gd name="T30" fmla="*/ 126 w 2622"/>
              <a:gd name="T31" fmla="*/ 1068 h 2622"/>
              <a:gd name="T32" fmla="*/ 0 w 2622"/>
              <a:gd name="T33" fmla="*/ 1240 h 2622"/>
              <a:gd name="T34" fmla="*/ 118 w 2622"/>
              <a:gd name="T35" fmla="*/ 1512 h 2622"/>
              <a:gd name="T36" fmla="*/ 178 w 2622"/>
              <a:gd name="T37" fmla="*/ 1734 h 2622"/>
              <a:gd name="T38" fmla="*/ 212 w 2622"/>
              <a:gd name="T39" fmla="*/ 2028 h 2622"/>
              <a:gd name="T40" fmla="*/ 408 w 2622"/>
              <a:gd name="T41" fmla="*/ 2116 h 2622"/>
              <a:gd name="T42" fmla="*/ 576 w 2622"/>
              <a:gd name="T43" fmla="*/ 2272 h 2622"/>
              <a:gd name="T44" fmla="*/ 770 w 2622"/>
              <a:gd name="T45" fmla="*/ 2394 h 2622"/>
              <a:gd name="T46" fmla="*/ 904 w 2622"/>
              <a:gd name="T47" fmla="*/ 2560 h 2622"/>
              <a:gd name="T48" fmla="*/ 1196 w 2622"/>
              <a:gd name="T49" fmla="*/ 2516 h 2622"/>
              <a:gd name="T50" fmla="*/ 1426 w 2622"/>
              <a:gd name="T51" fmla="*/ 2516 h 2622"/>
              <a:gd name="T52" fmla="*/ 1720 w 2622"/>
              <a:gd name="T53" fmla="*/ 2560 h 2622"/>
              <a:gd name="T54" fmla="*/ 1854 w 2622"/>
              <a:gd name="T55" fmla="*/ 2394 h 2622"/>
              <a:gd name="T56" fmla="*/ 2048 w 2622"/>
              <a:gd name="T57" fmla="*/ 2272 h 2622"/>
              <a:gd name="T58" fmla="*/ 2216 w 2622"/>
              <a:gd name="T59" fmla="*/ 2116 h 2622"/>
              <a:gd name="T60" fmla="*/ 2412 w 2622"/>
              <a:gd name="T61" fmla="*/ 2028 h 2622"/>
              <a:gd name="T62" fmla="*/ 2446 w 2622"/>
              <a:gd name="T63" fmla="*/ 1734 h 2622"/>
              <a:gd name="T64" fmla="*/ 2506 w 2622"/>
              <a:gd name="T65" fmla="*/ 1512 h 2622"/>
              <a:gd name="T66" fmla="*/ 1312 w 2622"/>
              <a:gd name="T67" fmla="*/ 2420 h 2622"/>
              <a:gd name="T68" fmla="*/ 1088 w 2622"/>
              <a:gd name="T69" fmla="*/ 2398 h 2622"/>
              <a:gd name="T70" fmla="*/ 830 w 2622"/>
              <a:gd name="T71" fmla="*/ 2312 h 2622"/>
              <a:gd name="T72" fmla="*/ 606 w 2622"/>
              <a:gd name="T73" fmla="*/ 2168 h 2622"/>
              <a:gd name="T74" fmla="*/ 422 w 2622"/>
              <a:gd name="T75" fmla="*/ 1976 h 2622"/>
              <a:gd name="T76" fmla="*/ 290 w 2622"/>
              <a:gd name="T77" fmla="*/ 1744 h 2622"/>
              <a:gd name="T78" fmla="*/ 216 w 2622"/>
              <a:gd name="T79" fmla="*/ 1480 h 2622"/>
              <a:gd name="T80" fmla="*/ 208 w 2622"/>
              <a:gd name="T81" fmla="*/ 1198 h 2622"/>
              <a:gd name="T82" fmla="*/ 270 w 2622"/>
              <a:gd name="T83" fmla="*/ 930 h 2622"/>
              <a:gd name="T84" fmla="*/ 392 w 2622"/>
              <a:gd name="T85" fmla="*/ 692 h 2622"/>
              <a:gd name="T86" fmla="*/ 566 w 2622"/>
              <a:gd name="T87" fmla="*/ 490 h 2622"/>
              <a:gd name="T88" fmla="*/ 782 w 2622"/>
              <a:gd name="T89" fmla="*/ 336 h 2622"/>
              <a:gd name="T90" fmla="*/ 1034 w 2622"/>
              <a:gd name="T91" fmla="*/ 236 h 2622"/>
              <a:gd name="T92" fmla="*/ 1312 w 2622"/>
              <a:gd name="T93" fmla="*/ 202 h 2622"/>
              <a:gd name="T94" fmla="*/ 1588 w 2622"/>
              <a:gd name="T95" fmla="*/ 236 h 2622"/>
              <a:gd name="T96" fmla="*/ 1840 w 2622"/>
              <a:gd name="T97" fmla="*/ 336 h 2622"/>
              <a:gd name="T98" fmla="*/ 2058 w 2622"/>
              <a:gd name="T99" fmla="*/ 490 h 2622"/>
              <a:gd name="T100" fmla="*/ 2232 w 2622"/>
              <a:gd name="T101" fmla="*/ 692 h 2622"/>
              <a:gd name="T102" fmla="*/ 2354 w 2622"/>
              <a:gd name="T103" fmla="*/ 930 h 2622"/>
              <a:gd name="T104" fmla="*/ 2416 w 2622"/>
              <a:gd name="T105" fmla="*/ 1198 h 2622"/>
              <a:gd name="T106" fmla="*/ 2408 w 2622"/>
              <a:gd name="T107" fmla="*/ 1480 h 2622"/>
              <a:gd name="T108" fmla="*/ 2334 w 2622"/>
              <a:gd name="T109" fmla="*/ 1744 h 2622"/>
              <a:gd name="T110" fmla="*/ 2200 w 2622"/>
              <a:gd name="T111" fmla="*/ 1976 h 2622"/>
              <a:gd name="T112" fmla="*/ 2018 w 2622"/>
              <a:gd name="T113" fmla="*/ 2168 h 2622"/>
              <a:gd name="T114" fmla="*/ 1792 w 2622"/>
              <a:gd name="T115" fmla="*/ 2312 h 2622"/>
              <a:gd name="T116" fmla="*/ 1536 w 2622"/>
              <a:gd name="T117" fmla="*/ 2398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22"/>
              <a:gd name="T178" fmla="*/ 0 h 2622"/>
              <a:gd name="T179" fmla="*/ 2622 w 2622"/>
              <a:gd name="T180" fmla="*/ 2622 h 26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EF5350"/>
          </a:solidFill>
          <a:ln>
            <a:noFill/>
          </a:ln>
        </p:spPr>
        <p:txBody>
          <a:bodyPr wrap="none" anchor="ctr"/>
          <a:lstStyle>
            <a:lvl1pPr eaLnBrk="0" hangingPunct="0">
              <a:defRPr>
                <a:solidFill>
                  <a:schemeClr val="tx1"/>
                </a:solidFill>
                <a:latin typeface="Gulim" panose="020B0600000101010101" pitchFamily="34" charset="-127"/>
                <a:ea typeface="Gulim" panose="020B0600000101010101" pitchFamily="34" charset="-127"/>
              </a:defRPr>
            </a:lvl1pPr>
            <a:lvl2pPr marL="742950" indent="-285750" eaLnBrk="0" hangingPunct="0">
              <a:defRPr>
                <a:solidFill>
                  <a:schemeClr val="tx1"/>
                </a:solidFill>
                <a:latin typeface="Gulim" panose="020B0600000101010101" pitchFamily="34" charset="-127"/>
                <a:ea typeface="Gulim" panose="020B0600000101010101" pitchFamily="34" charset="-127"/>
              </a:defRPr>
            </a:lvl2pPr>
            <a:lvl3pPr marL="1143000" indent="-228600" eaLnBrk="0" hangingPunct="0">
              <a:defRPr>
                <a:solidFill>
                  <a:schemeClr val="tx1"/>
                </a:solidFill>
                <a:latin typeface="Gulim" panose="020B0600000101010101" pitchFamily="34" charset="-127"/>
                <a:ea typeface="Gulim" panose="020B0600000101010101" pitchFamily="34" charset="-127"/>
              </a:defRPr>
            </a:lvl3pPr>
            <a:lvl4pPr marL="1600200" indent="-228600" eaLnBrk="0" hangingPunct="0">
              <a:defRPr>
                <a:solidFill>
                  <a:schemeClr val="tx1"/>
                </a:solidFill>
                <a:latin typeface="Gulim" panose="020B0600000101010101" pitchFamily="34" charset="-127"/>
                <a:ea typeface="Gulim" panose="020B0600000101010101" pitchFamily="34" charset="-127"/>
              </a:defRPr>
            </a:lvl4pPr>
            <a:lvl5pPr marL="2057400" indent="-228600" eaLnBrk="0" hangingPunct="0">
              <a:defRPr>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a:solidFill>
                  <a:schemeClr val="tx1"/>
                </a:solidFill>
                <a:latin typeface="Gulim" panose="020B0600000101010101" pitchFamily="34" charset="-127"/>
                <a:ea typeface="Gulim" panose="020B0600000101010101" pitchFamily="34" charset="-127"/>
              </a:defRPr>
            </a:lvl9pPr>
          </a:lstStyle>
          <a:p>
            <a:pPr eaLnBrk="1" hangingPunct="1"/>
            <a:endParaRPr lang="zh-CN" altLang="en-US">
              <a:solidFill>
                <a:prstClr val="black"/>
              </a:solidFill>
            </a:endParaRPr>
          </a:p>
        </p:txBody>
      </p:sp>
      <p:grpSp>
        <p:nvGrpSpPr>
          <p:cNvPr id="45" name="组合 44"/>
          <p:cNvGrpSpPr/>
          <p:nvPr/>
        </p:nvGrpSpPr>
        <p:grpSpPr>
          <a:xfrm>
            <a:off x="4735420" y="2020419"/>
            <a:ext cx="579545" cy="902216"/>
            <a:chOff x="4735420" y="2020419"/>
            <a:chExt cx="579545" cy="902216"/>
          </a:xfrm>
        </p:grpSpPr>
        <p:sp>
          <p:nvSpPr>
            <p:cNvPr id="8" name="Freeform 42"/>
            <p:cNvSpPr/>
            <p:nvPr/>
          </p:nvSpPr>
          <p:spPr bwMode="auto">
            <a:xfrm>
              <a:off x="4735420" y="2020419"/>
              <a:ext cx="579545" cy="667261"/>
            </a:xfrm>
            <a:custGeom>
              <a:avLst/>
              <a:gdLst>
                <a:gd name="T0" fmla="*/ 75 w 75"/>
                <a:gd name="T1" fmla="*/ 38 h 88"/>
                <a:gd name="T2" fmla="*/ 38 w 75"/>
                <a:gd name="T3" fmla="*/ 0 h 88"/>
                <a:gd name="T4" fmla="*/ 0 w 75"/>
                <a:gd name="T5" fmla="*/ 37 h 88"/>
                <a:gd name="T6" fmla="*/ 9 w 75"/>
                <a:gd name="T7" fmla="*/ 63 h 88"/>
                <a:gd name="T8" fmla="*/ 11 w 75"/>
                <a:gd name="T9" fmla="*/ 66 h 88"/>
                <a:gd name="T10" fmla="*/ 11 w 75"/>
                <a:gd name="T11" fmla="*/ 82 h 88"/>
                <a:gd name="T12" fmla="*/ 16 w 75"/>
                <a:gd name="T13" fmla="*/ 87 h 88"/>
                <a:gd name="T14" fmla="*/ 22 w 75"/>
                <a:gd name="T15" fmla="*/ 82 h 88"/>
                <a:gd name="T16" fmla="*/ 22 w 75"/>
                <a:gd name="T17" fmla="*/ 66 h 88"/>
                <a:gd name="T18" fmla="*/ 18 w 75"/>
                <a:gd name="T19" fmla="*/ 57 h 88"/>
                <a:gd name="T20" fmla="*/ 11 w 75"/>
                <a:gd name="T21" fmla="*/ 37 h 88"/>
                <a:gd name="T22" fmla="*/ 38 w 75"/>
                <a:gd name="T23" fmla="*/ 11 h 88"/>
                <a:gd name="T24" fmla="*/ 64 w 75"/>
                <a:gd name="T25" fmla="*/ 38 h 88"/>
                <a:gd name="T26" fmla="*/ 57 w 75"/>
                <a:gd name="T27" fmla="*/ 57 h 88"/>
                <a:gd name="T28" fmla="*/ 53 w 75"/>
                <a:gd name="T29" fmla="*/ 66 h 88"/>
                <a:gd name="T30" fmla="*/ 53 w 75"/>
                <a:gd name="T31" fmla="*/ 82 h 88"/>
                <a:gd name="T32" fmla="*/ 58 w 75"/>
                <a:gd name="T33" fmla="*/ 88 h 88"/>
                <a:gd name="T34" fmla="*/ 64 w 75"/>
                <a:gd name="T35" fmla="*/ 83 h 88"/>
                <a:gd name="T36" fmla="*/ 64 w 75"/>
                <a:gd name="T37" fmla="*/ 67 h 88"/>
                <a:gd name="T38" fmla="*/ 66 w 75"/>
                <a:gd name="T39" fmla="*/ 63 h 88"/>
                <a:gd name="T40" fmla="*/ 75 w 75"/>
                <a:gd name="T41"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 h="88">
                  <a:moveTo>
                    <a:pt x="75" y="38"/>
                  </a:moveTo>
                  <a:cubicBezTo>
                    <a:pt x="75" y="17"/>
                    <a:pt x="59" y="1"/>
                    <a:pt x="38" y="0"/>
                  </a:cubicBezTo>
                  <a:cubicBezTo>
                    <a:pt x="17" y="0"/>
                    <a:pt x="1" y="17"/>
                    <a:pt x="0" y="37"/>
                  </a:cubicBezTo>
                  <a:cubicBezTo>
                    <a:pt x="0" y="49"/>
                    <a:pt x="6" y="57"/>
                    <a:pt x="9" y="63"/>
                  </a:cubicBezTo>
                  <a:cubicBezTo>
                    <a:pt x="10" y="64"/>
                    <a:pt x="11" y="65"/>
                    <a:pt x="11" y="66"/>
                  </a:cubicBezTo>
                  <a:cubicBezTo>
                    <a:pt x="11" y="82"/>
                    <a:pt x="11" y="82"/>
                    <a:pt x="11" y="82"/>
                  </a:cubicBezTo>
                  <a:cubicBezTo>
                    <a:pt x="11" y="85"/>
                    <a:pt x="14" y="87"/>
                    <a:pt x="16" y="87"/>
                  </a:cubicBezTo>
                  <a:cubicBezTo>
                    <a:pt x="19" y="87"/>
                    <a:pt x="22" y="85"/>
                    <a:pt x="22" y="82"/>
                  </a:cubicBezTo>
                  <a:cubicBezTo>
                    <a:pt x="22" y="66"/>
                    <a:pt x="22" y="66"/>
                    <a:pt x="22" y="66"/>
                  </a:cubicBezTo>
                  <a:cubicBezTo>
                    <a:pt x="22" y="63"/>
                    <a:pt x="20" y="60"/>
                    <a:pt x="18" y="57"/>
                  </a:cubicBezTo>
                  <a:cubicBezTo>
                    <a:pt x="15" y="52"/>
                    <a:pt x="11" y="46"/>
                    <a:pt x="11" y="37"/>
                  </a:cubicBezTo>
                  <a:cubicBezTo>
                    <a:pt x="11" y="23"/>
                    <a:pt x="23" y="11"/>
                    <a:pt x="38" y="11"/>
                  </a:cubicBezTo>
                  <a:cubicBezTo>
                    <a:pt x="53" y="11"/>
                    <a:pt x="65" y="23"/>
                    <a:pt x="64" y="38"/>
                  </a:cubicBezTo>
                  <a:cubicBezTo>
                    <a:pt x="64" y="47"/>
                    <a:pt x="60" y="53"/>
                    <a:pt x="57" y="57"/>
                  </a:cubicBezTo>
                  <a:cubicBezTo>
                    <a:pt x="55" y="60"/>
                    <a:pt x="53" y="63"/>
                    <a:pt x="53" y="66"/>
                  </a:cubicBezTo>
                  <a:cubicBezTo>
                    <a:pt x="53" y="82"/>
                    <a:pt x="53" y="82"/>
                    <a:pt x="53" y="82"/>
                  </a:cubicBezTo>
                  <a:cubicBezTo>
                    <a:pt x="53" y="85"/>
                    <a:pt x="55" y="88"/>
                    <a:pt x="58" y="88"/>
                  </a:cubicBezTo>
                  <a:cubicBezTo>
                    <a:pt x="61" y="88"/>
                    <a:pt x="63" y="85"/>
                    <a:pt x="64" y="83"/>
                  </a:cubicBezTo>
                  <a:cubicBezTo>
                    <a:pt x="64" y="67"/>
                    <a:pt x="64" y="67"/>
                    <a:pt x="64" y="67"/>
                  </a:cubicBezTo>
                  <a:cubicBezTo>
                    <a:pt x="64" y="66"/>
                    <a:pt x="65" y="64"/>
                    <a:pt x="66" y="63"/>
                  </a:cubicBezTo>
                  <a:cubicBezTo>
                    <a:pt x="69" y="58"/>
                    <a:pt x="75" y="50"/>
                    <a:pt x="75" y="38"/>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43"/>
            <p:cNvSpPr>
              <a:spLocks noEditPoints="1"/>
            </p:cNvSpPr>
            <p:nvPr/>
          </p:nvSpPr>
          <p:spPr bwMode="auto">
            <a:xfrm>
              <a:off x="4876392" y="2271035"/>
              <a:ext cx="275674" cy="507493"/>
            </a:xfrm>
            <a:custGeom>
              <a:avLst/>
              <a:gdLst>
                <a:gd name="T0" fmla="*/ 5 w 36"/>
                <a:gd name="T1" fmla="*/ 67 h 67"/>
                <a:gd name="T2" fmla="*/ 33 w 36"/>
                <a:gd name="T3" fmla="*/ 62 h 67"/>
                <a:gd name="T4" fmla="*/ 36 w 36"/>
                <a:gd name="T5" fmla="*/ 58 h 67"/>
                <a:gd name="T6" fmla="*/ 31 w 36"/>
                <a:gd name="T7" fmla="*/ 55 h 67"/>
                <a:gd name="T8" fmla="*/ 23 w 36"/>
                <a:gd name="T9" fmla="*/ 57 h 67"/>
                <a:gd name="T10" fmla="*/ 30 w 36"/>
                <a:gd name="T11" fmla="*/ 8 h 67"/>
                <a:gd name="T12" fmla="*/ 34 w 36"/>
                <a:gd name="T13" fmla="*/ 4 h 67"/>
                <a:gd name="T14" fmla="*/ 30 w 36"/>
                <a:gd name="T15" fmla="*/ 0 h 67"/>
                <a:gd name="T16" fmla="*/ 26 w 36"/>
                <a:gd name="T17" fmla="*/ 4 h 67"/>
                <a:gd name="T18" fmla="*/ 27 w 36"/>
                <a:gd name="T19" fmla="*/ 7 h 67"/>
                <a:gd name="T20" fmla="*/ 19 w 36"/>
                <a:gd name="T21" fmla="*/ 10 h 67"/>
                <a:gd name="T22" fmla="*/ 11 w 36"/>
                <a:gd name="T23" fmla="*/ 7 h 67"/>
                <a:gd name="T24" fmla="*/ 12 w 36"/>
                <a:gd name="T25" fmla="*/ 4 h 67"/>
                <a:gd name="T26" fmla="*/ 8 w 36"/>
                <a:gd name="T27" fmla="*/ 0 h 67"/>
                <a:gd name="T28" fmla="*/ 4 w 36"/>
                <a:gd name="T29" fmla="*/ 4 h 67"/>
                <a:gd name="T30" fmla="*/ 8 w 36"/>
                <a:gd name="T31" fmla="*/ 8 h 67"/>
                <a:gd name="T32" fmla="*/ 8 w 36"/>
                <a:gd name="T33" fmla="*/ 8 h 67"/>
                <a:gd name="T34" fmla="*/ 16 w 36"/>
                <a:gd name="T35" fmla="*/ 58 h 67"/>
                <a:gd name="T36" fmla="*/ 3 w 36"/>
                <a:gd name="T37" fmla="*/ 60 h 67"/>
                <a:gd name="T38" fmla="*/ 1 w 36"/>
                <a:gd name="T39" fmla="*/ 64 h 67"/>
                <a:gd name="T40" fmla="*/ 5 w 36"/>
                <a:gd name="T41" fmla="*/ 67 h 67"/>
                <a:gd name="T42" fmla="*/ 11 w 36"/>
                <a:gd name="T43" fmla="*/ 10 h 67"/>
                <a:gd name="T44" fmla="*/ 19 w 36"/>
                <a:gd name="T45" fmla="*/ 13 h 67"/>
                <a:gd name="T46" fmla="*/ 26 w 36"/>
                <a:gd name="T47" fmla="*/ 10 h 67"/>
                <a:gd name="T48" fmla="*/ 21 w 36"/>
                <a:gd name="T49" fmla="*/ 57 h 67"/>
                <a:gd name="T50" fmla="*/ 18 w 36"/>
                <a:gd name="T51" fmla="*/ 57 h 67"/>
                <a:gd name="T52" fmla="*/ 11 w 36"/>
                <a:gd name="T5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67">
                  <a:moveTo>
                    <a:pt x="5" y="67"/>
                  </a:moveTo>
                  <a:cubicBezTo>
                    <a:pt x="33" y="62"/>
                    <a:pt x="33" y="62"/>
                    <a:pt x="33" y="62"/>
                  </a:cubicBezTo>
                  <a:cubicBezTo>
                    <a:pt x="35" y="62"/>
                    <a:pt x="36" y="60"/>
                    <a:pt x="36" y="58"/>
                  </a:cubicBezTo>
                  <a:cubicBezTo>
                    <a:pt x="35" y="56"/>
                    <a:pt x="33" y="55"/>
                    <a:pt x="31" y="55"/>
                  </a:cubicBezTo>
                  <a:cubicBezTo>
                    <a:pt x="23" y="57"/>
                    <a:pt x="23" y="57"/>
                    <a:pt x="23" y="57"/>
                  </a:cubicBezTo>
                  <a:cubicBezTo>
                    <a:pt x="22" y="27"/>
                    <a:pt x="28" y="13"/>
                    <a:pt x="30" y="8"/>
                  </a:cubicBezTo>
                  <a:cubicBezTo>
                    <a:pt x="32" y="8"/>
                    <a:pt x="34" y="6"/>
                    <a:pt x="34" y="4"/>
                  </a:cubicBezTo>
                  <a:cubicBezTo>
                    <a:pt x="34" y="1"/>
                    <a:pt x="32" y="0"/>
                    <a:pt x="30" y="0"/>
                  </a:cubicBezTo>
                  <a:cubicBezTo>
                    <a:pt x="27" y="0"/>
                    <a:pt x="26" y="1"/>
                    <a:pt x="26" y="4"/>
                  </a:cubicBezTo>
                  <a:cubicBezTo>
                    <a:pt x="26" y="5"/>
                    <a:pt x="26" y="6"/>
                    <a:pt x="27" y="7"/>
                  </a:cubicBezTo>
                  <a:cubicBezTo>
                    <a:pt x="24" y="9"/>
                    <a:pt x="22" y="10"/>
                    <a:pt x="19" y="10"/>
                  </a:cubicBezTo>
                  <a:cubicBezTo>
                    <a:pt x="16" y="10"/>
                    <a:pt x="13" y="8"/>
                    <a:pt x="11" y="7"/>
                  </a:cubicBezTo>
                  <a:cubicBezTo>
                    <a:pt x="12" y="6"/>
                    <a:pt x="12" y="5"/>
                    <a:pt x="12" y="4"/>
                  </a:cubicBezTo>
                  <a:cubicBezTo>
                    <a:pt x="12" y="1"/>
                    <a:pt x="10" y="0"/>
                    <a:pt x="8" y="0"/>
                  </a:cubicBezTo>
                  <a:cubicBezTo>
                    <a:pt x="6" y="0"/>
                    <a:pt x="4" y="1"/>
                    <a:pt x="4" y="4"/>
                  </a:cubicBezTo>
                  <a:cubicBezTo>
                    <a:pt x="4" y="6"/>
                    <a:pt x="6" y="8"/>
                    <a:pt x="8" y="8"/>
                  </a:cubicBezTo>
                  <a:cubicBezTo>
                    <a:pt x="8" y="8"/>
                    <a:pt x="8" y="8"/>
                    <a:pt x="8" y="8"/>
                  </a:cubicBezTo>
                  <a:cubicBezTo>
                    <a:pt x="16" y="30"/>
                    <a:pt x="16" y="50"/>
                    <a:pt x="16" y="58"/>
                  </a:cubicBezTo>
                  <a:cubicBezTo>
                    <a:pt x="3" y="60"/>
                    <a:pt x="3" y="60"/>
                    <a:pt x="3" y="60"/>
                  </a:cubicBezTo>
                  <a:cubicBezTo>
                    <a:pt x="1" y="60"/>
                    <a:pt x="0" y="62"/>
                    <a:pt x="1" y="64"/>
                  </a:cubicBezTo>
                  <a:cubicBezTo>
                    <a:pt x="1" y="66"/>
                    <a:pt x="3" y="67"/>
                    <a:pt x="5" y="67"/>
                  </a:cubicBezTo>
                  <a:close/>
                  <a:moveTo>
                    <a:pt x="11" y="10"/>
                  </a:moveTo>
                  <a:cubicBezTo>
                    <a:pt x="13" y="11"/>
                    <a:pt x="16" y="13"/>
                    <a:pt x="19" y="13"/>
                  </a:cubicBezTo>
                  <a:cubicBezTo>
                    <a:pt x="22" y="13"/>
                    <a:pt x="24" y="12"/>
                    <a:pt x="26" y="10"/>
                  </a:cubicBezTo>
                  <a:cubicBezTo>
                    <a:pt x="24" y="17"/>
                    <a:pt x="20" y="32"/>
                    <a:pt x="21" y="57"/>
                  </a:cubicBezTo>
                  <a:cubicBezTo>
                    <a:pt x="18" y="57"/>
                    <a:pt x="18" y="57"/>
                    <a:pt x="18" y="57"/>
                  </a:cubicBezTo>
                  <a:cubicBezTo>
                    <a:pt x="19" y="50"/>
                    <a:pt x="18" y="31"/>
                    <a:pt x="11" y="1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44"/>
            <p:cNvSpPr/>
            <p:nvPr/>
          </p:nvSpPr>
          <p:spPr bwMode="auto">
            <a:xfrm>
              <a:off x="4876401" y="2762850"/>
              <a:ext cx="275676" cy="90849"/>
            </a:xfrm>
            <a:custGeom>
              <a:avLst/>
              <a:gdLst>
                <a:gd name="T0" fmla="*/ 31 w 36"/>
                <a:gd name="T1" fmla="*/ 0 h 12"/>
                <a:gd name="T2" fmla="*/ 3 w 36"/>
                <a:gd name="T3" fmla="*/ 5 h 12"/>
                <a:gd name="T4" fmla="*/ 1 w 36"/>
                <a:gd name="T5" fmla="*/ 9 h 12"/>
                <a:gd name="T6" fmla="*/ 5 w 36"/>
                <a:gd name="T7" fmla="*/ 12 h 12"/>
                <a:gd name="T8" fmla="*/ 33 w 36"/>
                <a:gd name="T9" fmla="*/ 7 h 12"/>
                <a:gd name="T10" fmla="*/ 36 w 36"/>
                <a:gd name="T11" fmla="*/ 3 h 12"/>
                <a:gd name="T12" fmla="*/ 31 w 3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1" y="0"/>
                  </a:moveTo>
                  <a:cubicBezTo>
                    <a:pt x="3" y="5"/>
                    <a:pt x="3" y="5"/>
                    <a:pt x="3" y="5"/>
                  </a:cubicBezTo>
                  <a:cubicBezTo>
                    <a:pt x="1" y="5"/>
                    <a:pt x="0" y="7"/>
                    <a:pt x="1" y="9"/>
                  </a:cubicBezTo>
                  <a:cubicBezTo>
                    <a:pt x="1" y="11"/>
                    <a:pt x="3" y="12"/>
                    <a:pt x="5" y="12"/>
                  </a:cubicBezTo>
                  <a:cubicBezTo>
                    <a:pt x="33" y="7"/>
                    <a:pt x="33" y="7"/>
                    <a:pt x="33" y="7"/>
                  </a:cubicBezTo>
                  <a:cubicBezTo>
                    <a:pt x="35" y="7"/>
                    <a:pt x="36" y="5"/>
                    <a:pt x="36" y="3"/>
                  </a:cubicBezTo>
                  <a:cubicBezTo>
                    <a:pt x="35" y="1"/>
                    <a:pt x="33" y="0"/>
                    <a:pt x="31" y="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45"/>
            <p:cNvSpPr/>
            <p:nvPr/>
          </p:nvSpPr>
          <p:spPr bwMode="auto">
            <a:xfrm>
              <a:off x="4929682" y="2844317"/>
              <a:ext cx="175430" cy="78318"/>
            </a:xfrm>
            <a:custGeom>
              <a:avLst/>
              <a:gdLst>
                <a:gd name="T0" fmla="*/ 18 w 23"/>
                <a:gd name="T1" fmla="*/ 0 h 10"/>
                <a:gd name="T2" fmla="*/ 3 w 23"/>
                <a:gd name="T3" fmla="*/ 3 h 10"/>
                <a:gd name="T4" fmla="*/ 0 w 23"/>
                <a:gd name="T5" fmla="*/ 7 h 10"/>
                <a:gd name="T6" fmla="*/ 5 w 23"/>
                <a:gd name="T7" fmla="*/ 10 h 10"/>
                <a:gd name="T8" fmla="*/ 20 w 23"/>
                <a:gd name="T9" fmla="*/ 7 h 10"/>
                <a:gd name="T10" fmla="*/ 23 w 23"/>
                <a:gd name="T11" fmla="*/ 3 h 10"/>
                <a:gd name="T12" fmla="*/ 18 w 2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18" y="0"/>
                  </a:moveTo>
                  <a:cubicBezTo>
                    <a:pt x="3" y="3"/>
                    <a:pt x="3" y="3"/>
                    <a:pt x="3" y="3"/>
                  </a:cubicBezTo>
                  <a:cubicBezTo>
                    <a:pt x="1" y="3"/>
                    <a:pt x="0" y="5"/>
                    <a:pt x="0" y="7"/>
                  </a:cubicBezTo>
                  <a:cubicBezTo>
                    <a:pt x="1" y="9"/>
                    <a:pt x="3" y="10"/>
                    <a:pt x="5" y="10"/>
                  </a:cubicBezTo>
                  <a:cubicBezTo>
                    <a:pt x="20" y="7"/>
                    <a:pt x="20" y="7"/>
                    <a:pt x="20" y="7"/>
                  </a:cubicBezTo>
                  <a:cubicBezTo>
                    <a:pt x="22" y="7"/>
                    <a:pt x="23" y="5"/>
                    <a:pt x="23" y="3"/>
                  </a:cubicBezTo>
                  <a:cubicBezTo>
                    <a:pt x="22" y="1"/>
                    <a:pt x="20" y="0"/>
                    <a:pt x="18" y="0"/>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4161798" y="4294137"/>
            <a:ext cx="622505" cy="495845"/>
            <a:chOff x="4161798" y="4294137"/>
            <a:chExt cx="622505" cy="495845"/>
          </a:xfrm>
        </p:grpSpPr>
        <p:sp>
          <p:nvSpPr>
            <p:cNvPr id="13" name="Freeform 57"/>
            <p:cNvSpPr/>
            <p:nvPr/>
          </p:nvSpPr>
          <p:spPr bwMode="auto">
            <a:xfrm>
              <a:off x="4161798" y="4294137"/>
              <a:ext cx="492225" cy="495845"/>
            </a:xfrm>
            <a:custGeom>
              <a:avLst/>
              <a:gdLst>
                <a:gd name="T0" fmla="*/ 106 w 113"/>
                <a:gd name="T1" fmla="*/ 60 h 113"/>
                <a:gd name="T2" fmla="*/ 106 w 113"/>
                <a:gd name="T3" fmla="*/ 60 h 113"/>
                <a:gd name="T4" fmla="*/ 113 w 113"/>
                <a:gd name="T5" fmla="*/ 60 h 113"/>
                <a:gd name="T6" fmla="*/ 113 w 113"/>
                <a:gd name="T7" fmla="*/ 57 h 113"/>
                <a:gd name="T8" fmla="*/ 56 w 113"/>
                <a:gd name="T9" fmla="*/ 0 h 113"/>
                <a:gd name="T10" fmla="*/ 0 w 113"/>
                <a:gd name="T11" fmla="*/ 57 h 113"/>
                <a:gd name="T12" fmla="*/ 56 w 113"/>
                <a:gd name="T13" fmla="*/ 113 h 113"/>
                <a:gd name="T14" fmla="*/ 87 w 113"/>
                <a:gd name="T15" fmla="*/ 104 h 113"/>
                <a:gd name="T16" fmla="*/ 74 w 113"/>
                <a:gd name="T17" fmla="*/ 104 h 113"/>
                <a:gd name="T18" fmla="*/ 56 w 113"/>
                <a:gd name="T19" fmla="*/ 107 h 113"/>
                <a:gd name="T20" fmla="*/ 6 w 113"/>
                <a:gd name="T21" fmla="*/ 57 h 113"/>
                <a:gd name="T22" fmla="*/ 56 w 113"/>
                <a:gd name="T23" fmla="*/ 7 h 113"/>
                <a:gd name="T24" fmla="*/ 106 w 113"/>
                <a:gd name="T25" fmla="*/ 57 h 113"/>
                <a:gd name="T26" fmla="*/ 106 w 113"/>
                <a:gd name="T27" fmla="*/ 6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3" h="113">
                  <a:moveTo>
                    <a:pt x="106" y="60"/>
                  </a:moveTo>
                  <a:cubicBezTo>
                    <a:pt x="106" y="60"/>
                    <a:pt x="106" y="60"/>
                    <a:pt x="106" y="60"/>
                  </a:cubicBezTo>
                  <a:cubicBezTo>
                    <a:pt x="113" y="60"/>
                    <a:pt x="113" y="60"/>
                    <a:pt x="113" y="60"/>
                  </a:cubicBezTo>
                  <a:cubicBezTo>
                    <a:pt x="113" y="59"/>
                    <a:pt x="113" y="58"/>
                    <a:pt x="113" y="57"/>
                  </a:cubicBezTo>
                  <a:cubicBezTo>
                    <a:pt x="113" y="26"/>
                    <a:pt x="87" y="0"/>
                    <a:pt x="56" y="0"/>
                  </a:cubicBezTo>
                  <a:cubicBezTo>
                    <a:pt x="25" y="0"/>
                    <a:pt x="0" y="26"/>
                    <a:pt x="0" y="57"/>
                  </a:cubicBezTo>
                  <a:cubicBezTo>
                    <a:pt x="0" y="88"/>
                    <a:pt x="25" y="113"/>
                    <a:pt x="56" y="113"/>
                  </a:cubicBezTo>
                  <a:cubicBezTo>
                    <a:pt x="68" y="113"/>
                    <a:pt x="78" y="110"/>
                    <a:pt x="87" y="104"/>
                  </a:cubicBezTo>
                  <a:cubicBezTo>
                    <a:pt x="74" y="104"/>
                    <a:pt x="74" y="104"/>
                    <a:pt x="74" y="104"/>
                  </a:cubicBezTo>
                  <a:cubicBezTo>
                    <a:pt x="68" y="106"/>
                    <a:pt x="62" y="107"/>
                    <a:pt x="56" y="107"/>
                  </a:cubicBezTo>
                  <a:cubicBezTo>
                    <a:pt x="28" y="107"/>
                    <a:pt x="6" y="85"/>
                    <a:pt x="6" y="57"/>
                  </a:cubicBezTo>
                  <a:cubicBezTo>
                    <a:pt x="6" y="29"/>
                    <a:pt x="28" y="7"/>
                    <a:pt x="56" y="7"/>
                  </a:cubicBezTo>
                  <a:cubicBezTo>
                    <a:pt x="84" y="7"/>
                    <a:pt x="106" y="29"/>
                    <a:pt x="106" y="57"/>
                  </a:cubicBezTo>
                  <a:cubicBezTo>
                    <a:pt x="106" y="58"/>
                    <a:pt x="106" y="59"/>
                    <a:pt x="106" y="60"/>
                  </a:cubicBezTo>
                  <a:close/>
                </a:path>
              </a:pathLst>
            </a:cu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4" name="Freeform 58"/>
            <p:cNvSpPr/>
            <p:nvPr/>
          </p:nvSpPr>
          <p:spPr bwMode="auto">
            <a:xfrm>
              <a:off x="4322858" y="4343000"/>
              <a:ext cx="99532" cy="284116"/>
            </a:xfrm>
            <a:custGeom>
              <a:avLst/>
              <a:gdLst>
                <a:gd name="T0" fmla="*/ 19 w 23"/>
                <a:gd name="T1" fmla="*/ 0 h 65"/>
                <a:gd name="T2" fmla="*/ 15 w 23"/>
                <a:gd name="T3" fmla="*/ 4 h 65"/>
                <a:gd name="T4" fmla="*/ 15 w 23"/>
                <a:gd name="T5" fmla="*/ 44 h 65"/>
                <a:gd name="T6" fmla="*/ 1 w 23"/>
                <a:gd name="T7" fmla="*/ 58 h 65"/>
                <a:gd name="T8" fmla="*/ 1 w 23"/>
                <a:gd name="T9" fmla="*/ 64 h 65"/>
                <a:gd name="T10" fmla="*/ 7 w 23"/>
                <a:gd name="T11" fmla="*/ 64 h 65"/>
                <a:gd name="T12" fmla="*/ 22 w 23"/>
                <a:gd name="T13" fmla="*/ 48 h 65"/>
                <a:gd name="T14" fmla="*/ 23 w 23"/>
                <a:gd name="T15" fmla="*/ 45 h 65"/>
                <a:gd name="T16" fmla="*/ 23 w 23"/>
                <a:gd name="T17" fmla="*/ 4 h 65"/>
                <a:gd name="T18" fmla="*/ 19 w 23"/>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5">
                  <a:moveTo>
                    <a:pt x="19" y="0"/>
                  </a:moveTo>
                  <a:cubicBezTo>
                    <a:pt x="17" y="0"/>
                    <a:pt x="15" y="2"/>
                    <a:pt x="15" y="4"/>
                  </a:cubicBezTo>
                  <a:cubicBezTo>
                    <a:pt x="15" y="44"/>
                    <a:pt x="15" y="44"/>
                    <a:pt x="15" y="44"/>
                  </a:cubicBezTo>
                  <a:cubicBezTo>
                    <a:pt x="1" y="58"/>
                    <a:pt x="1" y="58"/>
                    <a:pt x="1" y="58"/>
                  </a:cubicBezTo>
                  <a:cubicBezTo>
                    <a:pt x="0" y="60"/>
                    <a:pt x="0" y="62"/>
                    <a:pt x="1" y="64"/>
                  </a:cubicBezTo>
                  <a:cubicBezTo>
                    <a:pt x="3" y="65"/>
                    <a:pt x="5" y="65"/>
                    <a:pt x="7" y="64"/>
                  </a:cubicBezTo>
                  <a:cubicBezTo>
                    <a:pt x="22" y="48"/>
                    <a:pt x="22" y="48"/>
                    <a:pt x="22" y="48"/>
                  </a:cubicBezTo>
                  <a:cubicBezTo>
                    <a:pt x="23" y="48"/>
                    <a:pt x="23" y="46"/>
                    <a:pt x="23" y="45"/>
                  </a:cubicBezTo>
                  <a:cubicBezTo>
                    <a:pt x="23" y="4"/>
                    <a:pt x="23" y="4"/>
                    <a:pt x="23" y="4"/>
                  </a:cubicBezTo>
                  <a:cubicBezTo>
                    <a:pt x="23" y="2"/>
                    <a:pt x="21" y="0"/>
                    <a:pt x="19" y="0"/>
                  </a:cubicBezTo>
                  <a:close/>
                </a:path>
              </a:pathLst>
            </a:cu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5" name="Oval 59"/>
            <p:cNvSpPr>
              <a:spLocks noChangeArrowheads="1"/>
            </p:cNvSpPr>
            <p:nvPr/>
          </p:nvSpPr>
          <p:spPr bwMode="auto">
            <a:xfrm>
              <a:off x="4391625" y="4701313"/>
              <a:ext cx="30765" cy="30765"/>
            </a:xfrm>
            <a:prstGeom prst="ellipse">
              <a:avLst/>
            </a:pr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6" name="Oval 60"/>
            <p:cNvSpPr>
              <a:spLocks noChangeArrowheads="1"/>
            </p:cNvSpPr>
            <p:nvPr/>
          </p:nvSpPr>
          <p:spPr bwMode="auto">
            <a:xfrm>
              <a:off x="4217903" y="4525775"/>
              <a:ext cx="30765" cy="30765"/>
            </a:xfrm>
            <a:prstGeom prst="ellipse">
              <a:avLst/>
            </a:pr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7" name="Oval 61"/>
            <p:cNvSpPr>
              <a:spLocks noChangeArrowheads="1"/>
            </p:cNvSpPr>
            <p:nvPr/>
          </p:nvSpPr>
          <p:spPr bwMode="auto">
            <a:xfrm>
              <a:off x="4561737" y="4525770"/>
              <a:ext cx="30765" cy="30765"/>
            </a:xfrm>
            <a:prstGeom prst="ellipse">
              <a:avLst/>
            </a:pr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8" name="Freeform 62"/>
            <p:cNvSpPr/>
            <p:nvPr/>
          </p:nvSpPr>
          <p:spPr bwMode="auto">
            <a:xfrm>
              <a:off x="4449536" y="4574640"/>
              <a:ext cx="104960" cy="153821"/>
            </a:xfrm>
            <a:custGeom>
              <a:avLst/>
              <a:gdLst>
                <a:gd name="T0" fmla="*/ 11 w 24"/>
                <a:gd name="T1" fmla="*/ 22 h 35"/>
                <a:gd name="T2" fmla="*/ 17 w 24"/>
                <a:gd name="T3" fmla="*/ 19 h 35"/>
                <a:gd name="T4" fmla="*/ 24 w 24"/>
                <a:gd name="T5" fmla="*/ 9 h 35"/>
                <a:gd name="T6" fmla="*/ 12 w 24"/>
                <a:gd name="T7" fmla="*/ 0 h 35"/>
                <a:gd name="T8" fmla="*/ 2 w 24"/>
                <a:gd name="T9" fmla="*/ 2 h 35"/>
                <a:gd name="T10" fmla="*/ 2 w 24"/>
                <a:gd name="T11" fmla="*/ 5 h 35"/>
                <a:gd name="T12" fmla="*/ 4 w 24"/>
                <a:gd name="T13" fmla="*/ 8 h 35"/>
                <a:gd name="T14" fmla="*/ 12 w 24"/>
                <a:gd name="T15" fmla="*/ 5 h 35"/>
                <a:gd name="T16" fmla="*/ 17 w 24"/>
                <a:gd name="T17" fmla="*/ 9 h 35"/>
                <a:gd name="T18" fmla="*/ 14 w 24"/>
                <a:gd name="T19" fmla="*/ 14 h 35"/>
                <a:gd name="T20" fmla="*/ 7 w 24"/>
                <a:gd name="T21" fmla="*/ 17 h 35"/>
                <a:gd name="T22" fmla="*/ 0 w 24"/>
                <a:gd name="T23" fmla="*/ 29 h 35"/>
                <a:gd name="T24" fmla="*/ 0 w 24"/>
                <a:gd name="T25" fmla="*/ 35 h 35"/>
                <a:gd name="T26" fmla="*/ 23 w 24"/>
                <a:gd name="T27" fmla="*/ 35 h 35"/>
                <a:gd name="T28" fmla="*/ 23 w 24"/>
                <a:gd name="T29" fmla="*/ 32 h 35"/>
                <a:gd name="T30" fmla="*/ 23 w 24"/>
                <a:gd name="T31" fmla="*/ 29 h 35"/>
                <a:gd name="T32" fmla="*/ 7 w 24"/>
                <a:gd name="T33" fmla="*/ 29 h 35"/>
                <a:gd name="T34" fmla="*/ 7 w 24"/>
                <a:gd name="T35" fmla="*/ 29 h 35"/>
                <a:gd name="T36" fmla="*/ 11 w 24"/>
                <a:gd name="T3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11" y="22"/>
                  </a:moveTo>
                  <a:cubicBezTo>
                    <a:pt x="17" y="19"/>
                    <a:pt x="17" y="19"/>
                    <a:pt x="17" y="19"/>
                  </a:cubicBezTo>
                  <a:cubicBezTo>
                    <a:pt x="23" y="17"/>
                    <a:pt x="24" y="13"/>
                    <a:pt x="24" y="9"/>
                  </a:cubicBezTo>
                  <a:cubicBezTo>
                    <a:pt x="24" y="3"/>
                    <a:pt x="18" y="0"/>
                    <a:pt x="12" y="0"/>
                  </a:cubicBezTo>
                  <a:cubicBezTo>
                    <a:pt x="8" y="0"/>
                    <a:pt x="4" y="1"/>
                    <a:pt x="2" y="2"/>
                  </a:cubicBezTo>
                  <a:cubicBezTo>
                    <a:pt x="1" y="3"/>
                    <a:pt x="2" y="4"/>
                    <a:pt x="2" y="5"/>
                  </a:cubicBezTo>
                  <a:cubicBezTo>
                    <a:pt x="3" y="7"/>
                    <a:pt x="3" y="8"/>
                    <a:pt x="4" y="8"/>
                  </a:cubicBezTo>
                  <a:cubicBezTo>
                    <a:pt x="6" y="7"/>
                    <a:pt x="10" y="5"/>
                    <a:pt x="12" y="5"/>
                  </a:cubicBezTo>
                  <a:cubicBezTo>
                    <a:pt x="16" y="5"/>
                    <a:pt x="17" y="7"/>
                    <a:pt x="17" y="9"/>
                  </a:cubicBezTo>
                  <a:cubicBezTo>
                    <a:pt x="18" y="11"/>
                    <a:pt x="17" y="13"/>
                    <a:pt x="14" y="14"/>
                  </a:cubicBezTo>
                  <a:cubicBezTo>
                    <a:pt x="7" y="17"/>
                    <a:pt x="7" y="17"/>
                    <a:pt x="7" y="17"/>
                  </a:cubicBezTo>
                  <a:cubicBezTo>
                    <a:pt x="2" y="20"/>
                    <a:pt x="0" y="25"/>
                    <a:pt x="0" y="29"/>
                  </a:cubicBezTo>
                  <a:cubicBezTo>
                    <a:pt x="0" y="35"/>
                    <a:pt x="0" y="35"/>
                    <a:pt x="0" y="35"/>
                  </a:cubicBezTo>
                  <a:cubicBezTo>
                    <a:pt x="23" y="35"/>
                    <a:pt x="23" y="35"/>
                    <a:pt x="23" y="35"/>
                  </a:cubicBezTo>
                  <a:cubicBezTo>
                    <a:pt x="23" y="35"/>
                    <a:pt x="23" y="33"/>
                    <a:pt x="23" y="32"/>
                  </a:cubicBezTo>
                  <a:cubicBezTo>
                    <a:pt x="23" y="31"/>
                    <a:pt x="23" y="29"/>
                    <a:pt x="23" y="29"/>
                  </a:cubicBezTo>
                  <a:cubicBezTo>
                    <a:pt x="7" y="29"/>
                    <a:pt x="7" y="29"/>
                    <a:pt x="7" y="29"/>
                  </a:cubicBezTo>
                  <a:cubicBezTo>
                    <a:pt x="7" y="29"/>
                    <a:pt x="7" y="29"/>
                    <a:pt x="7" y="29"/>
                  </a:cubicBezTo>
                  <a:cubicBezTo>
                    <a:pt x="7" y="25"/>
                    <a:pt x="10" y="23"/>
                    <a:pt x="11" y="22"/>
                  </a:cubicBezTo>
                  <a:close/>
                </a:path>
              </a:pathLst>
            </a:cu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19" name="Freeform 63"/>
            <p:cNvSpPr>
              <a:spLocks noEditPoints="1"/>
            </p:cNvSpPr>
            <p:nvPr/>
          </p:nvSpPr>
          <p:spPr bwMode="auto">
            <a:xfrm>
              <a:off x="4558109" y="4574635"/>
              <a:ext cx="104960" cy="153821"/>
            </a:xfrm>
            <a:custGeom>
              <a:avLst/>
              <a:gdLst>
                <a:gd name="T0" fmla="*/ 24 w 24"/>
                <a:gd name="T1" fmla="*/ 23 h 35"/>
                <a:gd name="T2" fmla="*/ 22 w 24"/>
                <a:gd name="T3" fmla="*/ 23 h 35"/>
                <a:gd name="T4" fmla="*/ 22 w 24"/>
                <a:gd name="T5" fmla="*/ 1 h 35"/>
                <a:gd name="T6" fmla="*/ 18 w 24"/>
                <a:gd name="T7" fmla="*/ 0 h 35"/>
                <a:gd name="T8" fmla="*/ 15 w 24"/>
                <a:gd name="T9" fmla="*/ 1 h 35"/>
                <a:gd name="T10" fmla="*/ 0 w 24"/>
                <a:gd name="T11" fmla="*/ 23 h 35"/>
                <a:gd name="T12" fmla="*/ 0 w 24"/>
                <a:gd name="T13" fmla="*/ 28 h 35"/>
                <a:gd name="T14" fmla="*/ 15 w 24"/>
                <a:gd name="T15" fmla="*/ 28 h 35"/>
                <a:gd name="T16" fmla="*/ 15 w 24"/>
                <a:gd name="T17" fmla="*/ 34 h 35"/>
                <a:gd name="T18" fmla="*/ 18 w 24"/>
                <a:gd name="T19" fmla="*/ 35 h 35"/>
                <a:gd name="T20" fmla="*/ 22 w 24"/>
                <a:gd name="T21" fmla="*/ 34 h 35"/>
                <a:gd name="T22" fmla="*/ 22 w 24"/>
                <a:gd name="T23" fmla="*/ 28 h 35"/>
                <a:gd name="T24" fmla="*/ 24 w 24"/>
                <a:gd name="T25" fmla="*/ 28 h 35"/>
                <a:gd name="T26" fmla="*/ 24 w 24"/>
                <a:gd name="T27" fmla="*/ 25 h 35"/>
                <a:gd name="T28" fmla="*/ 24 w 24"/>
                <a:gd name="T29" fmla="*/ 23 h 35"/>
                <a:gd name="T30" fmla="*/ 15 w 24"/>
                <a:gd name="T31" fmla="*/ 23 h 35"/>
                <a:gd name="T32" fmla="*/ 7 w 24"/>
                <a:gd name="T33" fmla="*/ 23 h 35"/>
                <a:gd name="T34" fmla="*/ 15 w 24"/>
                <a:gd name="T35" fmla="*/ 10 h 35"/>
                <a:gd name="T36" fmla="*/ 15 w 24"/>
                <a:gd name="T37"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5">
                  <a:moveTo>
                    <a:pt x="24" y="23"/>
                  </a:moveTo>
                  <a:cubicBezTo>
                    <a:pt x="22" y="23"/>
                    <a:pt x="22" y="23"/>
                    <a:pt x="22" y="23"/>
                  </a:cubicBezTo>
                  <a:cubicBezTo>
                    <a:pt x="22" y="1"/>
                    <a:pt x="22" y="1"/>
                    <a:pt x="22" y="1"/>
                  </a:cubicBezTo>
                  <a:cubicBezTo>
                    <a:pt x="22" y="0"/>
                    <a:pt x="20" y="0"/>
                    <a:pt x="18" y="0"/>
                  </a:cubicBezTo>
                  <a:cubicBezTo>
                    <a:pt x="17" y="0"/>
                    <a:pt x="15" y="0"/>
                    <a:pt x="15" y="1"/>
                  </a:cubicBezTo>
                  <a:cubicBezTo>
                    <a:pt x="0" y="23"/>
                    <a:pt x="0" y="23"/>
                    <a:pt x="0" y="23"/>
                  </a:cubicBezTo>
                  <a:cubicBezTo>
                    <a:pt x="0" y="28"/>
                    <a:pt x="0" y="28"/>
                    <a:pt x="0" y="28"/>
                  </a:cubicBezTo>
                  <a:cubicBezTo>
                    <a:pt x="15" y="28"/>
                    <a:pt x="15" y="28"/>
                    <a:pt x="15" y="28"/>
                  </a:cubicBezTo>
                  <a:cubicBezTo>
                    <a:pt x="15" y="34"/>
                    <a:pt x="15" y="34"/>
                    <a:pt x="15" y="34"/>
                  </a:cubicBezTo>
                  <a:cubicBezTo>
                    <a:pt x="15" y="35"/>
                    <a:pt x="17" y="35"/>
                    <a:pt x="18" y="35"/>
                  </a:cubicBezTo>
                  <a:cubicBezTo>
                    <a:pt x="20" y="35"/>
                    <a:pt x="22" y="35"/>
                    <a:pt x="22" y="34"/>
                  </a:cubicBezTo>
                  <a:cubicBezTo>
                    <a:pt x="22" y="28"/>
                    <a:pt x="22" y="28"/>
                    <a:pt x="22" y="28"/>
                  </a:cubicBezTo>
                  <a:cubicBezTo>
                    <a:pt x="24" y="28"/>
                    <a:pt x="24" y="28"/>
                    <a:pt x="24" y="28"/>
                  </a:cubicBezTo>
                  <a:cubicBezTo>
                    <a:pt x="24" y="28"/>
                    <a:pt x="24" y="27"/>
                    <a:pt x="24" y="25"/>
                  </a:cubicBezTo>
                  <a:cubicBezTo>
                    <a:pt x="24" y="24"/>
                    <a:pt x="24" y="23"/>
                    <a:pt x="24" y="23"/>
                  </a:cubicBezTo>
                  <a:close/>
                  <a:moveTo>
                    <a:pt x="15" y="23"/>
                  </a:moveTo>
                  <a:cubicBezTo>
                    <a:pt x="7" y="23"/>
                    <a:pt x="7" y="23"/>
                    <a:pt x="7" y="23"/>
                  </a:cubicBezTo>
                  <a:cubicBezTo>
                    <a:pt x="15" y="10"/>
                    <a:pt x="15" y="10"/>
                    <a:pt x="15" y="10"/>
                  </a:cubicBezTo>
                  <a:lnTo>
                    <a:pt x="15" y="23"/>
                  </a:lnTo>
                  <a:close/>
                </a:path>
              </a:pathLst>
            </a:custGeom>
            <a:solidFill>
              <a:srgbClr val="EF5350"/>
            </a:solidFill>
            <a:ln w="9525">
              <a:noFill/>
              <a:round/>
            </a:ln>
          </p:spPr>
          <p:txBody>
            <a:bodyPr vert="horz" wrap="square" lIns="91440" tIns="45720" rIns="91440" bIns="45720" numCol="1" anchor="t" anchorCtr="0" compatLnSpc="1"/>
            <a:lstStyle/>
            <a:p>
              <a:endParaRPr lang="zh-CN" altLang="en-US"/>
            </a:p>
          </p:txBody>
        </p:sp>
        <p:sp>
          <p:nvSpPr>
            <p:cNvPr id="20" name="Freeform 64"/>
            <p:cNvSpPr/>
            <p:nvPr/>
          </p:nvSpPr>
          <p:spPr bwMode="auto">
            <a:xfrm>
              <a:off x="4688391" y="4574633"/>
              <a:ext cx="95912" cy="153821"/>
            </a:xfrm>
            <a:custGeom>
              <a:avLst/>
              <a:gdLst>
                <a:gd name="T0" fmla="*/ 13 w 22"/>
                <a:gd name="T1" fmla="*/ 9 h 35"/>
                <a:gd name="T2" fmla="*/ 6 w 22"/>
                <a:gd name="T3" fmla="*/ 12 h 35"/>
                <a:gd name="T4" fmla="*/ 6 w 22"/>
                <a:gd name="T5" fmla="*/ 1 h 35"/>
                <a:gd name="T6" fmla="*/ 3 w 22"/>
                <a:gd name="T7" fmla="*/ 0 h 35"/>
                <a:gd name="T8" fmla="*/ 0 w 22"/>
                <a:gd name="T9" fmla="*/ 1 h 35"/>
                <a:gd name="T10" fmla="*/ 0 w 22"/>
                <a:gd name="T11" fmla="*/ 34 h 35"/>
                <a:gd name="T12" fmla="*/ 3 w 22"/>
                <a:gd name="T13" fmla="*/ 35 h 35"/>
                <a:gd name="T14" fmla="*/ 6 w 22"/>
                <a:gd name="T15" fmla="*/ 34 h 35"/>
                <a:gd name="T16" fmla="*/ 6 w 22"/>
                <a:gd name="T17" fmla="*/ 20 h 35"/>
                <a:gd name="T18" fmla="*/ 12 w 22"/>
                <a:gd name="T19" fmla="*/ 15 h 35"/>
                <a:gd name="T20" fmla="*/ 16 w 22"/>
                <a:gd name="T21" fmla="*/ 18 h 35"/>
                <a:gd name="T22" fmla="*/ 16 w 22"/>
                <a:gd name="T23" fmla="*/ 34 h 35"/>
                <a:gd name="T24" fmla="*/ 19 w 22"/>
                <a:gd name="T25" fmla="*/ 35 h 35"/>
                <a:gd name="T26" fmla="*/ 22 w 22"/>
                <a:gd name="T27" fmla="*/ 34 h 35"/>
                <a:gd name="T28" fmla="*/ 22 w 22"/>
                <a:gd name="T29" fmla="*/ 17 h 35"/>
                <a:gd name="T30" fmla="*/ 13 w 22"/>
                <a:gd name="T31"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35">
                  <a:moveTo>
                    <a:pt x="13" y="9"/>
                  </a:moveTo>
                  <a:cubicBezTo>
                    <a:pt x="8" y="9"/>
                    <a:pt x="6" y="12"/>
                    <a:pt x="6" y="12"/>
                  </a:cubicBezTo>
                  <a:cubicBezTo>
                    <a:pt x="6" y="1"/>
                    <a:pt x="6" y="1"/>
                    <a:pt x="6" y="1"/>
                  </a:cubicBezTo>
                  <a:cubicBezTo>
                    <a:pt x="6" y="0"/>
                    <a:pt x="4" y="0"/>
                    <a:pt x="3" y="0"/>
                  </a:cubicBezTo>
                  <a:cubicBezTo>
                    <a:pt x="2" y="0"/>
                    <a:pt x="0" y="0"/>
                    <a:pt x="0" y="1"/>
                  </a:cubicBezTo>
                  <a:cubicBezTo>
                    <a:pt x="0" y="34"/>
                    <a:pt x="0" y="34"/>
                    <a:pt x="0" y="34"/>
                  </a:cubicBezTo>
                  <a:cubicBezTo>
                    <a:pt x="0" y="35"/>
                    <a:pt x="2" y="35"/>
                    <a:pt x="3" y="35"/>
                  </a:cubicBezTo>
                  <a:cubicBezTo>
                    <a:pt x="4" y="35"/>
                    <a:pt x="6" y="35"/>
                    <a:pt x="6" y="34"/>
                  </a:cubicBezTo>
                  <a:cubicBezTo>
                    <a:pt x="6" y="20"/>
                    <a:pt x="6" y="20"/>
                    <a:pt x="6" y="20"/>
                  </a:cubicBezTo>
                  <a:cubicBezTo>
                    <a:pt x="8" y="17"/>
                    <a:pt x="9" y="15"/>
                    <a:pt x="12" y="15"/>
                  </a:cubicBezTo>
                  <a:cubicBezTo>
                    <a:pt x="15" y="15"/>
                    <a:pt x="16" y="17"/>
                    <a:pt x="16" y="18"/>
                  </a:cubicBezTo>
                  <a:cubicBezTo>
                    <a:pt x="16" y="34"/>
                    <a:pt x="16" y="34"/>
                    <a:pt x="16" y="34"/>
                  </a:cubicBezTo>
                  <a:cubicBezTo>
                    <a:pt x="16" y="35"/>
                    <a:pt x="18" y="35"/>
                    <a:pt x="19" y="35"/>
                  </a:cubicBezTo>
                  <a:cubicBezTo>
                    <a:pt x="20" y="35"/>
                    <a:pt x="22" y="35"/>
                    <a:pt x="22" y="34"/>
                  </a:cubicBezTo>
                  <a:cubicBezTo>
                    <a:pt x="22" y="17"/>
                    <a:pt x="22" y="17"/>
                    <a:pt x="22" y="17"/>
                  </a:cubicBezTo>
                  <a:cubicBezTo>
                    <a:pt x="22" y="12"/>
                    <a:pt x="18" y="9"/>
                    <a:pt x="13" y="9"/>
                  </a:cubicBezTo>
                  <a:close/>
                </a:path>
              </a:pathLst>
            </a:custGeom>
            <a:solidFill>
              <a:srgbClr val="EF5350"/>
            </a:solidFill>
            <a:ln w="9525">
              <a:noFill/>
              <a:round/>
            </a:ln>
          </p:spPr>
          <p:txBody>
            <a:bodyPr vert="horz" wrap="square" lIns="91440" tIns="45720" rIns="91440" bIns="45720" numCol="1" anchor="t" anchorCtr="0" compatLnSpc="1"/>
            <a:lstStyle/>
            <a:p>
              <a:endParaRPr lang="zh-CN" altLang="en-US"/>
            </a:p>
          </p:txBody>
        </p:sp>
      </p:grpSp>
      <p:sp>
        <p:nvSpPr>
          <p:cNvPr id="21" name="Freeform 68"/>
          <p:cNvSpPr/>
          <p:nvPr/>
        </p:nvSpPr>
        <p:spPr bwMode="auto">
          <a:xfrm>
            <a:off x="5900477" y="4013841"/>
            <a:ext cx="244469" cy="440346"/>
          </a:xfrm>
          <a:custGeom>
            <a:avLst/>
            <a:gdLst>
              <a:gd name="T0" fmla="*/ 25 w 65"/>
              <a:gd name="T1" fmla="*/ 120 h 120"/>
              <a:gd name="T2" fmla="*/ 25 w 65"/>
              <a:gd name="T3" fmla="*/ 106 h 120"/>
              <a:gd name="T4" fmla="*/ 0 w 65"/>
              <a:gd name="T5" fmla="*/ 99 h 120"/>
              <a:gd name="T6" fmla="*/ 4 w 65"/>
              <a:gd name="T7" fmla="*/ 82 h 120"/>
              <a:gd name="T8" fmla="*/ 29 w 65"/>
              <a:gd name="T9" fmla="*/ 89 h 120"/>
              <a:gd name="T10" fmla="*/ 43 w 65"/>
              <a:gd name="T11" fmla="*/ 80 h 120"/>
              <a:gd name="T12" fmla="*/ 27 w 65"/>
              <a:gd name="T13" fmla="*/ 67 h 120"/>
              <a:gd name="T14" fmla="*/ 1 w 65"/>
              <a:gd name="T15" fmla="*/ 40 h 120"/>
              <a:gd name="T16" fmla="*/ 26 w 65"/>
              <a:gd name="T17" fmla="*/ 14 h 120"/>
              <a:gd name="T18" fmla="*/ 26 w 65"/>
              <a:gd name="T19" fmla="*/ 0 h 120"/>
              <a:gd name="T20" fmla="*/ 40 w 65"/>
              <a:gd name="T21" fmla="*/ 0 h 120"/>
              <a:gd name="T22" fmla="*/ 40 w 65"/>
              <a:gd name="T23" fmla="*/ 13 h 120"/>
              <a:gd name="T24" fmla="*/ 62 w 65"/>
              <a:gd name="T25" fmla="*/ 18 h 120"/>
              <a:gd name="T26" fmla="*/ 57 w 65"/>
              <a:gd name="T27" fmla="*/ 34 h 120"/>
              <a:gd name="T28" fmla="*/ 36 w 65"/>
              <a:gd name="T29" fmla="*/ 29 h 120"/>
              <a:gd name="T30" fmla="*/ 23 w 65"/>
              <a:gd name="T31" fmla="*/ 38 h 120"/>
              <a:gd name="T32" fmla="*/ 41 w 65"/>
              <a:gd name="T33" fmla="*/ 50 h 120"/>
              <a:gd name="T34" fmla="*/ 65 w 65"/>
              <a:gd name="T35" fmla="*/ 78 h 120"/>
              <a:gd name="T36" fmla="*/ 39 w 65"/>
              <a:gd name="T37" fmla="*/ 105 h 120"/>
              <a:gd name="T38" fmla="*/ 39 w 65"/>
              <a:gd name="T39" fmla="*/ 120 h 120"/>
              <a:gd name="T40" fmla="*/ 25 w 65"/>
              <a:gd name="T4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5" h="120">
                <a:moveTo>
                  <a:pt x="25" y="120"/>
                </a:moveTo>
                <a:cubicBezTo>
                  <a:pt x="25" y="106"/>
                  <a:pt x="25" y="106"/>
                  <a:pt x="25" y="106"/>
                </a:cubicBezTo>
                <a:cubicBezTo>
                  <a:pt x="15" y="105"/>
                  <a:pt x="6" y="103"/>
                  <a:pt x="0" y="99"/>
                </a:cubicBezTo>
                <a:cubicBezTo>
                  <a:pt x="4" y="82"/>
                  <a:pt x="4" y="82"/>
                  <a:pt x="4" y="82"/>
                </a:cubicBezTo>
                <a:cubicBezTo>
                  <a:pt x="11" y="86"/>
                  <a:pt x="19" y="89"/>
                  <a:pt x="29" y="89"/>
                </a:cubicBezTo>
                <a:cubicBezTo>
                  <a:pt x="37" y="89"/>
                  <a:pt x="43" y="85"/>
                  <a:pt x="43" y="80"/>
                </a:cubicBezTo>
                <a:cubicBezTo>
                  <a:pt x="43" y="74"/>
                  <a:pt x="38" y="71"/>
                  <a:pt x="27" y="67"/>
                </a:cubicBezTo>
                <a:cubicBezTo>
                  <a:pt x="12" y="62"/>
                  <a:pt x="1" y="54"/>
                  <a:pt x="1" y="40"/>
                </a:cubicBezTo>
                <a:cubicBezTo>
                  <a:pt x="1" y="27"/>
                  <a:pt x="10" y="17"/>
                  <a:pt x="26" y="14"/>
                </a:cubicBezTo>
                <a:cubicBezTo>
                  <a:pt x="26" y="0"/>
                  <a:pt x="26" y="0"/>
                  <a:pt x="26" y="0"/>
                </a:cubicBezTo>
                <a:cubicBezTo>
                  <a:pt x="40" y="0"/>
                  <a:pt x="40" y="0"/>
                  <a:pt x="40" y="0"/>
                </a:cubicBezTo>
                <a:cubicBezTo>
                  <a:pt x="40" y="13"/>
                  <a:pt x="40" y="13"/>
                  <a:pt x="40" y="13"/>
                </a:cubicBezTo>
                <a:cubicBezTo>
                  <a:pt x="50" y="13"/>
                  <a:pt x="56" y="15"/>
                  <a:pt x="62" y="18"/>
                </a:cubicBezTo>
                <a:cubicBezTo>
                  <a:pt x="57" y="34"/>
                  <a:pt x="57" y="34"/>
                  <a:pt x="57" y="34"/>
                </a:cubicBezTo>
                <a:cubicBezTo>
                  <a:pt x="53" y="33"/>
                  <a:pt x="47" y="29"/>
                  <a:pt x="36" y="29"/>
                </a:cubicBezTo>
                <a:cubicBezTo>
                  <a:pt x="26" y="29"/>
                  <a:pt x="23" y="33"/>
                  <a:pt x="23" y="38"/>
                </a:cubicBezTo>
                <a:cubicBezTo>
                  <a:pt x="23" y="42"/>
                  <a:pt x="28" y="46"/>
                  <a:pt x="41" y="50"/>
                </a:cubicBezTo>
                <a:cubicBezTo>
                  <a:pt x="59" y="56"/>
                  <a:pt x="65" y="64"/>
                  <a:pt x="65" y="78"/>
                </a:cubicBezTo>
                <a:cubicBezTo>
                  <a:pt x="65" y="91"/>
                  <a:pt x="56" y="102"/>
                  <a:pt x="39" y="105"/>
                </a:cubicBezTo>
                <a:cubicBezTo>
                  <a:pt x="39" y="120"/>
                  <a:pt x="39" y="120"/>
                  <a:pt x="39" y="120"/>
                </a:cubicBezTo>
                <a:lnTo>
                  <a:pt x="25" y="120"/>
                </a:lnTo>
                <a:close/>
              </a:path>
            </a:pathLst>
          </a:custGeom>
          <a:solidFill>
            <a:srgbClr val="404040"/>
          </a:solidFill>
          <a:ln>
            <a:noFill/>
          </a:ln>
        </p:spPr>
        <p:txBody>
          <a:bodyPr vert="horz" wrap="square" lIns="91440" tIns="45720" rIns="91440" bIns="45720" numCol="1" anchor="t" anchorCtr="0" compatLnSpc="1"/>
          <a:lstStyle/>
          <a:p>
            <a:endParaRPr lang="zh-CN" altLang="en-US"/>
          </a:p>
        </p:txBody>
      </p:sp>
      <p:sp>
        <p:nvSpPr>
          <p:cNvPr id="22" name="Freeform 72"/>
          <p:cNvSpPr>
            <a:spLocks noEditPoints="1"/>
          </p:cNvSpPr>
          <p:nvPr/>
        </p:nvSpPr>
        <p:spPr bwMode="auto">
          <a:xfrm>
            <a:off x="7390237" y="3677757"/>
            <a:ext cx="497379" cy="497379"/>
          </a:xfrm>
          <a:custGeom>
            <a:avLst/>
            <a:gdLst>
              <a:gd name="T0" fmla="*/ 89 w 101"/>
              <a:gd name="T1" fmla="*/ 60 h 101"/>
              <a:gd name="T2" fmla="*/ 90 w 101"/>
              <a:gd name="T3" fmla="*/ 45 h 101"/>
              <a:gd name="T4" fmla="*/ 101 w 101"/>
              <a:gd name="T5" fmla="*/ 39 h 101"/>
              <a:gd name="T6" fmla="*/ 95 w 101"/>
              <a:gd name="T7" fmla="*/ 27 h 101"/>
              <a:gd name="T8" fmla="*/ 85 w 101"/>
              <a:gd name="T9" fmla="*/ 30 h 101"/>
              <a:gd name="T10" fmla="*/ 79 w 101"/>
              <a:gd name="T11" fmla="*/ 9 h 101"/>
              <a:gd name="T12" fmla="*/ 78 w 101"/>
              <a:gd name="T13" fmla="*/ 7 h 101"/>
              <a:gd name="T14" fmla="*/ 67 w 101"/>
              <a:gd name="T15" fmla="*/ 2 h 101"/>
              <a:gd name="T16" fmla="*/ 60 w 101"/>
              <a:gd name="T17" fmla="*/ 12 h 101"/>
              <a:gd name="T18" fmla="*/ 45 w 101"/>
              <a:gd name="T19" fmla="*/ 11 h 101"/>
              <a:gd name="T20" fmla="*/ 41 w 101"/>
              <a:gd name="T21" fmla="*/ 1 h 101"/>
              <a:gd name="T22" fmla="*/ 39 w 101"/>
              <a:gd name="T23" fmla="*/ 0 h 101"/>
              <a:gd name="T24" fmla="*/ 27 w 101"/>
              <a:gd name="T25" fmla="*/ 7 h 101"/>
              <a:gd name="T26" fmla="*/ 19 w 101"/>
              <a:gd name="T27" fmla="*/ 27 h 101"/>
              <a:gd name="T28" fmla="*/ 9 w 101"/>
              <a:gd name="T29" fmla="*/ 22 h 101"/>
              <a:gd name="T30" fmla="*/ 2 w 101"/>
              <a:gd name="T31" fmla="*/ 34 h 101"/>
              <a:gd name="T32" fmla="*/ 3 w 101"/>
              <a:gd name="T33" fmla="*/ 37 h 101"/>
              <a:gd name="T34" fmla="*/ 11 w 101"/>
              <a:gd name="T35" fmla="*/ 49 h 101"/>
              <a:gd name="T36" fmla="*/ 2 w 101"/>
              <a:gd name="T37" fmla="*/ 60 h 101"/>
              <a:gd name="T38" fmla="*/ 5 w 101"/>
              <a:gd name="T39" fmla="*/ 73 h 101"/>
              <a:gd name="T40" fmla="*/ 7 w 101"/>
              <a:gd name="T41" fmla="*/ 75 h 101"/>
              <a:gd name="T42" fmla="*/ 27 w 101"/>
              <a:gd name="T43" fmla="*/ 82 h 101"/>
              <a:gd name="T44" fmla="*/ 23 w 101"/>
              <a:gd name="T45" fmla="*/ 94 h 101"/>
              <a:gd name="T46" fmla="*/ 35 w 101"/>
              <a:gd name="T47" fmla="*/ 100 h 101"/>
              <a:gd name="T48" fmla="*/ 41 w 101"/>
              <a:gd name="T49" fmla="*/ 89 h 101"/>
              <a:gd name="T50" fmla="*/ 56 w 101"/>
              <a:gd name="T51" fmla="*/ 90 h 101"/>
              <a:gd name="T52" fmla="*/ 62 w 101"/>
              <a:gd name="T53" fmla="*/ 101 h 101"/>
              <a:gd name="T54" fmla="*/ 74 w 101"/>
              <a:gd name="T55" fmla="*/ 97 h 101"/>
              <a:gd name="T56" fmla="*/ 71 w 101"/>
              <a:gd name="T57" fmla="*/ 85 h 101"/>
              <a:gd name="T58" fmla="*/ 92 w 101"/>
              <a:gd name="T59" fmla="*/ 79 h 101"/>
              <a:gd name="T60" fmla="*/ 94 w 101"/>
              <a:gd name="T61" fmla="*/ 78 h 101"/>
              <a:gd name="T62" fmla="*/ 100 w 101"/>
              <a:gd name="T63" fmla="*/ 66 h 101"/>
              <a:gd name="T64" fmla="*/ 75 w 101"/>
              <a:gd name="T65" fmla="*/ 52 h 101"/>
              <a:gd name="T66" fmla="*/ 26 w 101"/>
              <a:gd name="T67" fmla="*/ 49 h 101"/>
              <a:gd name="T68" fmla="*/ 75 w 101"/>
              <a:gd name="T69"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1" h="101">
                <a:moveTo>
                  <a:pt x="99" y="65"/>
                </a:moveTo>
                <a:cubicBezTo>
                  <a:pt x="89" y="60"/>
                  <a:pt x="89" y="60"/>
                  <a:pt x="89" y="60"/>
                </a:cubicBezTo>
                <a:cubicBezTo>
                  <a:pt x="90" y="58"/>
                  <a:pt x="90" y="55"/>
                  <a:pt x="90" y="53"/>
                </a:cubicBezTo>
                <a:cubicBezTo>
                  <a:pt x="91" y="50"/>
                  <a:pt x="90" y="47"/>
                  <a:pt x="90" y="45"/>
                </a:cubicBezTo>
                <a:cubicBezTo>
                  <a:pt x="100" y="41"/>
                  <a:pt x="100" y="41"/>
                  <a:pt x="100" y="41"/>
                </a:cubicBezTo>
                <a:cubicBezTo>
                  <a:pt x="101" y="41"/>
                  <a:pt x="101" y="40"/>
                  <a:pt x="101" y="39"/>
                </a:cubicBezTo>
                <a:cubicBezTo>
                  <a:pt x="97" y="28"/>
                  <a:pt x="97" y="28"/>
                  <a:pt x="97" y="28"/>
                </a:cubicBezTo>
                <a:cubicBezTo>
                  <a:pt x="97" y="27"/>
                  <a:pt x="96" y="27"/>
                  <a:pt x="95" y="27"/>
                </a:cubicBezTo>
                <a:cubicBezTo>
                  <a:pt x="95" y="27"/>
                  <a:pt x="95" y="27"/>
                  <a:pt x="95" y="27"/>
                </a:cubicBezTo>
                <a:cubicBezTo>
                  <a:pt x="85" y="30"/>
                  <a:pt x="85" y="30"/>
                  <a:pt x="85" y="30"/>
                </a:cubicBezTo>
                <a:cubicBezTo>
                  <a:pt x="82" y="26"/>
                  <a:pt x="79" y="22"/>
                  <a:pt x="75" y="19"/>
                </a:cubicBezTo>
                <a:cubicBezTo>
                  <a:pt x="79" y="9"/>
                  <a:pt x="79" y="9"/>
                  <a:pt x="79" y="9"/>
                </a:cubicBezTo>
                <a:cubicBezTo>
                  <a:pt x="79" y="9"/>
                  <a:pt x="79" y="9"/>
                  <a:pt x="79" y="8"/>
                </a:cubicBezTo>
                <a:cubicBezTo>
                  <a:pt x="79" y="8"/>
                  <a:pt x="79" y="7"/>
                  <a:pt x="78" y="7"/>
                </a:cubicBezTo>
                <a:cubicBezTo>
                  <a:pt x="67" y="2"/>
                  <a:pt x="67" y="2"/>
                  <a:pt x="67" y="2"/>
                </a:cubicBezTo>
                <a:cubicBezTo>
                  <a:pt x="67" y="2"/>
                  <a:pt x="67" y="2"/>
                  <a:pt x="67" y="2"/>
                </a:cubicBezTo>
                <a:cubicBezTo>
                  <a:pt x="66" y="2"/>
                  <a:pt x="65" y="2"/>
                  <a:pt x="65" y="3"/>
                </a:cubicBezTo>
                <a:cubicBezTo>
                  <a:pt x="60" y="12"/>
                  <a:pt x="60" y="12"/>
                  <a:pt x="60" y="12"/>
                </a:cubicBezTo>
                <a:cubicBezTo>
                  <a:pt x="58" y="12"/>
                  <a:pt x="55" y="11"/>
                  <a:pt x="53" y="11"/>
                </a:cubicBezTo>
                <a:cubicBezTo>
                  <a:pt x="50" y="11"/>
                  <a:pt x="48" y="11"/>
                  <a:pt x="45" y="11"/>
                </a:cubicBezTo>
                <a:cubicBezTo>
                  <a:pt x="42" y="2"/>
                  <a:pt x="42" y="2"/>
                  <a:pt x="42" y="2"/>
                </a:cubicBezTo>
                <a:cubicBezTo>
                  <a:pt x="41" y="1"/>
                  <a:pt x="41" y="1"/>
                  <a:pt x="41" y="1"/>
                </a:cubicBezTo>
                <a:cubicBezTo>
                  <a:pt x="40" y="0"/>
                  <a:pt x="40" y="0"/>
                  <a:pt x="40" y="0"/>
                </a:cubicBezTo>
                <a:cubicBezTo>
                  <a:pt x="40" y="0"/>
                  <a:pt x="40" y="0"/>
                  <a:pt x="39" y="0"/>
                </a:cubicBezTo>
                <a:cubicBezTo>
                  <a:pt x="28" y="5"/>
                  <a:pt x="28" y="5"/>
                  <a:pt x="28" y="5"/>
                </a:cubicBezTo>
                <a:cubicBezTo>
                  <a:pt x="27" y="5"/>
                  <a:pt x="27" y="6"/>
                  <a:pt x="27" y="7"/>
                </a:cubicBezTo>
                <a:cubicBezTo>
                  <a:pt x="30" y="17"/>
                  <a:pt x="30" y="17"/>
                  <a:pt x="30" y="17"/>
                </a:cubicBezTo>
                <a:cubicBezTo>
                  <a:pt x="26" y="19"/>
                  <a:pt x="22" y="23"/>
                  <a:pt x="19" y="27"/>
                </a:cubicBezTo>
                <a:cubicBezTo>
                  <a:pt x="10" y="22"/>
                  <a:pt x="10" y="22"/>
                  <a:pt x="10" y="22"/>
                </a:cubicBezTo>
                <a:cubicBezTo>
                  <a:pt x="9" y="22"/>
                  <a:pt x="9" y="22"/>
                  <a:pt x="9" y="22"/>
                </a:cubicBezTo>
                <a:cubicBezTo>
                  <a:pt x="8" y="22"/>
                  <a:pt x="7" y="23"/>
                  <a:pt x="7" y="23"/>
                </a:cubicBezTo>
                <a:cubicBezTo>
                  <a:pt x="2" y="34"/>
                  <a:pt x="2" y="34"/>
                  <a:pt x="2" y="34"/>
                </a:cubicBezTo>
                <a:cubicBezTo>
                  <a:pt x="2" y="35"/>
                  <a:pt x="2" y="35"/>
                  <a:pt x="2" y="36"/>
                </a:cubicBezTo>
                <a:cubicBezTo>
                  <a:pt x="2" y="36"/>
                  <a:pt x="2" y="36"/>
                  <a:pt x="3" y="37"/>
                </a:cubicBezTo>
                <a:cubicBezTo>
                  <a:pt x="12" y="41"/>
                  <a:pt x="12" y="41"/>
                  <a:pt x="12" y="41"/>
                </a:cubicBezTo>
                <a:cubicBezTo>
                  <a:pt x="12" y="43"/>
                  <a:pt x="11" y="46"/>
                  <a:pt x="11" y="49"/>
                </a:cubicBezTo>
                <a:cubicBezTo>
                  <a:pt x="11" y="51"/>
                  <a:pt x="11" y="54"/>
                  <a:pt x="11" y="56"/>
                </a:cubicBezTo>
                <a:cubicBezTo>
                  <a:pt x="2" y="60"/>
                  <a:pt x="2" y="60"/>
                  <a:pt x="2" y="60"/>
                </a:cubicBezTo>
                <a:cubicBezTo>
                  <a:pt x="1" y="60"/>
                  <a:pt x="0" y="61"/>
                  <a:pt x="1" y="62"/>
                </a:cubicBezTo>
                <a:cubicBezTo>
                  <a:pt x="5" y="73"/>
                  <a:pt x="5" y="73"/>
                  <a:pt x="5" y="73"/>
                </a:cubicBezTo>
                <a:cubicBezTo>
                  <a:pt x="5" y="74"/>
                  <a:pt x="5" y="74"/>
                  <a:pt x="6" y="74"/>
                </a:cubicBezTo>
                <a:cubicBezTo>
                  <a:pt x="6" y="75"/>
                  <a:pt x="6" y="75"/>
                  <a:pt x="7" y="75"/>
                </a:cubicBezTo>
                <a:cubicBezTo>
                  <a:pt x="17" y="71"/>
                  <a:pt x="17" y="71"/>
                  <a:pt x="17" y="71"/>
                </a:cubicBezTo>
                <a:cubicBezTo>
                  <a:pt x="19" y="76"/>
                  <a:pt x="23" y="79"/>
                  <a:pt x="27" y="82"/>
                </a:cubicBezTo>
                <a:cubicBezTo>
                  <a:pt x="23" y="92"/>
                  <a:pt x="23" y="92"/>
                  <a:pt x="23" y="92"/>
                </a:cubicBezTo>
                <a:cubicBezTo>
                  <a:pt x="22" y="93"/>
                  <a:pt x="22" y="94"/>
                  <a:pt x="23" y="94"/>
                </a:cubicBezTo>
                <a:cubicBezTo>
                  <a:pt x="34" y="99"/>
                  <a:pt x="34" y="99"/>
                  <a:pt x="34" y="99"/>
                </a:cubicBezTo>
                <a:cubicBezTo>
                  <a:pt x="34" y="100"/>
                  <a:pt x="35" y="100"/>
                  <a:pt x="35" y="100"/>
                </a:cubicBezTo>
                <a:cubicBezTo>
                  <a:pt x="36" y="100"/>
                  <a:pt x="36" y="99"/>
                  <a:pt x="37" y="99"/>
                </a:cubicBezTo>
                <a:cubicBezTo>
                  <a:pt x="41" y="89"/>
                  <a:pt x="41" y="89"/>
                  <a:pt x="41" y="89"/>
                </a:cubicBezTo>
                <a:cubicBezTo>
                  <a:pt x="44" y="90"/>
                  <a:pt x="46" y="90"/>
                  <a:pt x="49" y="90"/>
                </a:cubicBezTo>
                <a:cubicBezTo>
                  <a:pt x="51" y="90"/>
                  <a:pt x="54" y="90"/>
                  <a:pt x="56" y="90"/>
                </a:cubicBezTo>
                <a:cubicBezTo>
                  <a:pt x="60" y="100"/>
                  <a:pt x="60" y="100"/>
                  <a:pt x="60" y="100"/>
                </a:cubicBezTo>
                <a:cubicBezTo>
                  <a:pt x="60" y="100"/>
                  <a:pt x="61" y="101"/>
                  <a:pt x="62" y="101"/>
                </a:cubicBezTo>
                <a:cubicBezTo>
                  <a:pt x="62" y="101"/>
                  <a:pt x="62" y="101"/>
                  <a:pt x="62" y="101"/>
                </a:cubicBezTo>
                <a:cubicBezTo>
                  <a:pt x="74" y="97"/>
                  <a:pt x="74" y="97"/>
                  <a:pt x="74" y="97"/>
                </a:cubicBezTo>
                <a:cubicBezTo>
                  <a:pt x="75" y="96"/>
                  <a:pt x="75" y="95"/>
                  <a:pt x="75" y="94"/>
                </a:cubicBezTo>
                <a:cubicBezTo>
                  <a:pt x="71" y="85"/>
                  <a:pt x="71" y="85"/>
                  <a:pt x="71" y="85"/>
                </a:cubicBezTo>
                <a:cubicBezTo>
                  <a:pt x="76" y="82"/>
                  <a:pt x="79" y="79"/>
                  <a:pt x="83" y="74"/>
                </a:cubicBezTo>
                <a:cubicBezTo>
                  <a:pt x="92" y="79"/>
                  <a:pt x="92" y="79"/>
                  <a:pt x="92" y="79"/>
                </a:cubicBezTo>
                <a:cubicBezTo>
                  <a:pt x="92" y="79"/>
                  <a:pt x="92" y="79"/>
                  <a:pt x="93" y="79"/>
                </a:cubicBezTo>
                <a:cubicBezTo>
                  <a:pt x="93" y="79"/>
                  <a:pt x="94" y="79"/>
                  <a:pt x="94" y="78"/>
                </a:cubicBezTo>
                <a:cubicBezTo>
                  <a:pt x="99" y="67"/>
                  <a:pt x="99" y="67"/>
                  <a:pt x="99" y="67"/>
                </a:cubicBezTo>
                <a:cubicBezTo>
                  <a:pt x="100" y="67"/>
                  <a:pt x="100" y="66"/>
                  <a:pt x="100" y="66"/>
                </a:cubicBezTo>
                <a:cubicBezTo>
                  <a:pt x="99" y="65"/>
                  <a:pt x="99" y="65"/>
                  <a:pt x="99" y="65"/>
                </a:cubicBezTo>
                <a:close/>
                <a:moveTo>
                  <a:pt x="75" y="52"/>
                </a:moveTo>
                <a:cubicBezTo>
                  <a:pt x="75" y="66"/>
                  <a:pt x="63" y="76"/>
                  <a:pt x="49" y="75"/>
                </a:cubicBezTo>
                <a:cubicBezTo>
                  <a:pt x="36" y="75"/>
                  <a:pt x="25" y="63"/>
                  <a:pt x="26" y="49"/>
                </a:cubicBezTo>
                <a:cubicBezTo>
                  <a:pt x="27" y="36"/>
                  <a:pt x="38" y="25"/>
                  <a:pt x="52" y="26"/>
                </a:cubicBezTo>
                <a:cubicBezTo>
                  <a:pt x="66" y="27"/>
                  <a:pt x="76" y="38"/>
                  <a:pt x="75" y="52"/>
                </a:cubicBezTo>
                <a:close/>
              </a:path>
            </a:pathLst>
          </a:custGeom>
          <a:solidFill>
            <a:srgbClr val="EF5350"/>
          </a:solidFill>
          <a:ln>
            <a:noFill/>
          </a:ln>
        </p:spPr>
        <p:txBody>
          <a:bodyPr vert="horz" wrap="square" lIns="91440" tIns="45720" rIns="91440" bIns="45720" numCol="1" anchor="t" anchorCtr="0" compatLnSpc="1"/>
          <a:lstStyle/>
          <a:p>
            <a:endParaRPr lang="zh-CN" altLang="en-US"/>
          </a:p>
        </p:txBody>
      </p:sp>
      <p:grpSp>
        <p:nvGrpSpPr>
          <p:cNvPr id="24" name="组合 23"/>
          <p:cNvGrpSpPr/>
          <p:nvPr/>
        </p:nvGrpSpPr>
        <p:grpSpPr>
          <a:xfrm>
            <a:off x="1762906" y="2269300"/>
            <a:ext cx="1857286" cy="418378"/>
            <a:chOff x="1811547" y="2266177"/>
            <a:chExt cx="1857286" cy="418378"/>
          </a:xfrm>
        </p:grpSpPr>
        <p:cxnSp>
          <p:nvCxnSpPr>
            <p:cNvPr id="27" name="直接连接符 26"/>
            <p:cNvCxnSpPr/>
            <p:nvPr/>
          </p:nvCxnSpPr>
          <p:spPr>
            <a:xfrm flipH="1">
              <a:off x="1811547" y="2267909"/>
              <a:ext cx="1857286"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1811547" y="2266177"/>
              <a:ext cx="0" cy="418378"/>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25" name="文本框 24"/>
          <p:cNvSpPr txBox="1"/>
          <p:nvPr/>
        </p:nvSpPr>
        <p:spPr>
          <a:xfrm>
            <a:off x="1259243" y="2761273"/>
            <a:ext cx="1397480" cy="338554"/>
          </a:xfrm>
          <a:prstGeom prst="rect">
            <a:avLst/>
          </a:prstGeom>
          <a:noFill/>
        </p:spPr>
        <p:txBody>
          <a:bodyPr wrap="square" rtlCol="0">
            <a:spAutoFit/>
          </a:bodyPr>
          <a:lstStyle/>
          <a:p>
            <a:r>
              <a:rPr lang="zh-CN" altLang="en-US" sz="1600" b="1" dirty="0" smtClean="0">
                <a:solidFill>
                  <a:srgbClr val="404040"/>
                </a:solidFill>
                <a:latin typeface="微软雅黑" panose="020B0503020204020204" pitchFamily="34" charset="-122"/>
                <a:ea typeface="微软雅黑" panose="020B0503020204020204" pitchFamily="34" charset="-122"/>
              </a:rPr>
              <a:t>你的名字</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26" name="矩形 25"/>
          <p:cNvSpPr/>
          <p:nvPr/>
        </p:nvSpPr>
        <p:spPr>
          <a:xfrm>
            <a:off x="638225" y="3063234"/>
            <a:ext cx="2190882" cy="738664"/>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762906" y="4549336"/>
            <a:ext cx="1857286" cy="418378"/>
            <a:chOff x="1811547" y="2266177"/>
            <a:chExt cx="1857286" cy="418378"/>
          </a:xfrm>
        </p:grpSpPr>
        <p:cxnSp>
          <p:nvCxnSpPr>
            <p:cNvPr id="33" name="直接连接符 32"/>
            <p:cNvCxnSpPr/>
            <p:nvPr/>
          </p:nvCxnSpPr>
          <p:spPr>
            <a:xfrm flipH="1">
              <a:off x="1811547" y="2267909"/>
              <a:ext cx="1857286" cy="0"/>
            </a:xfrm>
            <a:prstGeom prst="line">
              <a:avLst/>
            </a:prstGeom>
            <a:ln>
              <a:solidFill>
                <a:srgbClr val="EF53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811547" y="2266177"/>
              <a:ext cx="0" cy="418378"/>
            </a:xfrm>
            <a:prstGeom prst="line">
              <a:avLst/>
            </a:prstGeom>
            <a:ln>
              <a:solidFill>
                <a:srgbClr val="EF5350"/>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1259243" y="5041309"/>
            <a:ext cx="1397480" cy="338554"/>
          </a:xfrm>
          <a:prstGeom prst="rect">
            <a:avLst/>
          </a:prstGeom>
          <a:noFill/>
        </p:spPr>
        <p:txBody>
          <a:bodyPr wrap="square" rtlCol="0">
            <a:spAutoFit/>
          </a:bodyPr>
          <a:lstStyle/>
          <a:p>
            <a:r>
              <a:rPr lang="zh-CN" altLang="en-US" sz="1600" b="1" dirty="0" smtClean="0">
                <a:solidFill>
                  <a:srgbClr val="EF5350"/>
                </a:solidFill>
                <a:latin typeface="微软雅黑" panose="020B0503020204020204" pitchFamily="34" charset="-122"/>
                <a:ea typeface="微软雅黑" panose="020B0503020204020204" pitchFamily="34" charset="-122"/>
              </a:rPr>
              <a:t>你的名字</a:t>
            </a:r>
            <a:endParaRPr lang="zh-CN" altLang="en-US" sz="1600" b="1" dirty="0">
              <a:solidFill>
                <a:srgbClr val="EF5350"/>
              </a:solidFill>
              <a:latin typeface="微软雅黑" panose="020B0503020204020204" pitchFamily="34" charset="-122"/>
              <a:ea typeface="微软雅黑" panose="020B0503020204020204" pitchFamily="34" charset="-122"/>
            </a:endParaRPr>
          </a:p>
        </p:txBody>
      </p:sp>
      <p:sp>
        <p:nvSpPr>
          <p:cNvPr id="32" name="矩形 31"/>
          <p:cNvSpPr/>
          <p:nvPr/>
        </p:nvSpPr>
        <p:spPr>
          <a:xfrm>
            <a:off x="638225" y="5343270"/>
            <a:ext cx="2190882" cy="738664"/>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cxnSp>
        <p:nvCxnSpPr>
          <p:cNvPr id="36" name="直接连接符 35"/>
          <p:cNvCxnSpPr/>
          <p:nvPr/>
        </p:nvCxnSpPr>
        <p:spPr>
          <a:xfrm flipH="1">
            <a:off x="8779150" y="4041072"/>
            <a:ext cx="1679183" cy="0"/>
          </a:xfrm>
          <a:prstGeom prst="line">
            <a:avLst/>
          </a:prstGeom>
          <a:ln>
            <a:solidFill>
              <a:srgbClr val="EF53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463908" y="3622694"/>
            <a:ext cx="0" cy="418378"/>
          </a:xfrm>
          <a:prstGeom prst="line">
            <a:avLst/>
          </a:prstGeom>
          <a:ln>
            <a:solidFill>
              <a:srgbClr val="EF5350"/>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9915380" y="2687236"/>
            <a:ext cx="1397480" cy="338554"/>
          </a:xfrm>
          <a:prstGeom prst="rect">
            <a:avLst/>
          </a:prstGeom>
          <a:noFill/>
        </p:spPr>
        <p:txBody>
          <a:bodyPr wrap="square" rtlCol="0">
            <a:spAutoFit/>
          </a:bodyPr>
          <a:lstStyle/>
          <a:p>
            <a:r>
              <a:rPr lang="zh-CN" altLang="en-US" sz="1600" b="1" dirty="0" smtClean="0">
                <a:solidFill>
                  <a:srgbClr val="EF5350"/>
                </a:solidFill>
                <a:latin typeface="微软雅黑" panose="020B0503020204020204" pitchFamily="34" charset="-122"/>
                <a:ea typeface="微软雅黑" panose="020B0503020204020204" pitchFamily="34" charset="-122"/>
              </a:rPr>
              <a:t>你的名字</a:t>
            </a:r>
            <a:endParaRPr lang="zh-CN" altLang="en-US" sz="1600" b="1" dirty="0">
              <a:solidFill>
                <a:srgbClr val="EF5350"/>
              </a:solidFill>
              <a:latin typeface="微软雅黑" panose="020B0503020204020204" pitchFamily="34" charset="-122"/>
              <a:ea typeface="微软雅黑" panose="020B0503020204020204" pitchFamily="34" charset="-122"/>
            </a:endParaRPr>
          </a:p>
        </p:txBody>
      </p:sp>
      <p:sp>
        <p:nvSpPr>
          <p:cNvPr id="40" name="矩形 39"/>
          <p:cNvSpPr/>
          <p:nvPr/>
        </p:nvSpPr>
        <p:spPr>
          <a:xfrm>
            <a:off x="9294362" y="2989197"/>
            <a:ext cx="2190882"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cxnSp>
        <p:nvCxnSpPr>
          <p:cNvPr id="41" name="直接连接符 40"/>
          <p:cNvCxnSpPr>
            <a:stCxn id="44" idx="1"/>
          </p:cNvCxnSpPr>
          <p:nvPr/>
        </p:nvCxnSpPr>
        <p:spPr>
          <a:xfrm rot="10800000" flipV="1">
            <a:off x="6006416" y="5261887"/>
            <a:ext cx="3356476" cy="7922"/>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9983910" y="4698316"/>
            <a:ext cx="1397480" cy="338554"/>
          </a:xfrm>
          <a:prstGeom prst="rect">
            <a:avLst/>
          </a:prstGeom>
          <a:noFill/>
        </p:spPr>
        <p:txBody>
          <a:bodyPr wrap="square" rtlCol="0">
            <a:spAutoFit/>
          </a:bodyPr>
          <a:lstStyle/>
          <a:p>
            <a:r>
              <a:rPr lang="zh-CN" altLang="en-US" sz="1600" b="1" dirty="0" smtClean="0">
                <a:solidFill>
                  <a:srgbClr val="404040"/>
                </a:solidFill>
                <a:latin typeface="微软雅黑" panose="020B0503020204020204" pitchFamily="34" charset="-122"/>
                <a:ea typeface="微软雅黑" panose="020B0503020204020204" pitchFamily="34" charset="-122"/>
              </a:rPr>
              <a:t>你的名字</a:t>
            </a:r>
            <a:endParaRPr lang="zh-CN" altLang="en-US" sz="1600" b="1" dirty="0">
              <a:solidFill>
                <a:srgbClr val="404040"/>
              </a:solidFill>
              <a:latin typeface="微软雅黑" panose="020B0503020204020204" pitchFamily="34" charset="-122"/>
              <a:ea typeface="微软雅黑" panose="020B0503020204020204" pitchFamily="34" charset="-122"/>
            </a:endParaRPr>
          </a:p>
        </p:txBody>
      </p:sp>
      <p:sp>
        <p:nvSpPr>
          <p:cNvPr id="44" name="矩形 43"/>
          <p:cNvSpPr/>
          <p:nvPr/>
        </p:nvSpPr>
        <p:spPr>
          <a:xfrm>
            <a:off x="9362892" y="5000277"/>
            <a:ext cx="2190479" cy="523220"/>
          </a:xfrm>
          <a:prstGeom prst="rect">
            <a:avLst/>
          </a:prstGeom>
        </p:spPr>
        <p:txBody>
          <a:bodyPr wrap="square">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42" name="文本框 41"/>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3290047"/>
          </a:xfrm>
          <a:prstGeom prst="rect">
            <a:avLst/>
          </a:pr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35"/>
          <p:cNvSpPr txBox="1"/>
          <p:nvPr/>
        </p:nvSpPr>
        <p:spPr>
          <a:xfrm>
            <a:off x="1101954" y="4630644"/>
            <a:ext cx="2222143" cy="738664"/>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6" name="文本框 5"/>
          <p:cNvSpPr txBox="1"/>
          <p:nvPr/>
        </p:nvSpPr>
        <p:spPr>
          <a:xfrm>
            <a:off x="1353671" y="4293687"/>
            <a:ext cx="1801906" cy="307777"/>
          </a:xfrm>
          <a:prstGeom prst="rect">
            <a:avLst/>
          </a:prstGeom>
          <a:noFill/>
        </p:spPr>
        <p:txBody>
          <a:bodyPr wrap="square" rtlCol="0">
            <a:spAutoFit/>
          </a:bodyPr>
          <a:lstStyle/>
          <a:p>
            <a:pPr algn="just"/>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8" name="TextBox 35"/>
          <p:cNvSpPr txBox="1"/>
          <p:nvPr/>
        </p:nvSpPr>
        <p:spPr>
          <a:xfrm>
            <a:off x="3701719" y="4630644"/>
            <a:ext cx="2222143" cy="738664"/>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9" name="文本框 8"/>
          <p:cNvSpPr txBox="1"/>
          <p:nvPr/>
        </p:nvSpPr>
        <p:spPr>
          <a:xfrm>
            <a:off x="3953436" y="4293687"/>
            <a:ext cx="1801906" cy="307777"/>
          </a:xfrm>
          <a:prstGeom prst="rect">
            <a:avLst/>
          </a:prstGeom>
          <a:noFill/>
        </p:spPr>
        <p:txBody>
          <a:bodyPr wrap="square" rtlCol="0">
            <a:spAutoFit/>
          </a:bodyPr>
          <a:lstStyle/>
          <a:p>
            <a:pPr algn="just"/>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11" name="TextBox 35"/>
          <p:cNvSpPr txBox="1"/>
          <p:nvPr/>
        </p:nvSpPr>
        <p:spPr>
          <a:xfrm>
            <a:off x="6301484" y="4630644"/>
            <a:ext cx="2222143" cy="738664"/>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2" name="文本框 11"/>
          <p:cNvSpPr txBox="1"/>
          <p:nvPr/>
        </p:nvSpPr>
        <p:spPr>
          <a:xfrm>
            <a:off x="6553201" y="4293687"/>
            <a:ext cx="1801906" cy="307777"/>
          </a:xfrm>
          <a:prstGeom prst="rect">
            <a:avLst/>
          </a:prstGeom>
          <a:noFill/>
        </p:spPr>
        <p:txBody>
          <a:bodyPr wrap="square" rtlCol="0">
            <a:spAutoFit/>
          </a:bodyPr>
          <a:lstStyle/>
          <a:p>
            <a:pPr algn="just"/>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sp>
        <p:nvSpPr>
          <p:cNvPr id="14" name="TextBox 35"/>
          <p:cNvSpPr txBox="1"/>
          <p:nvPr/>
        </p:nvSpPr>
        <p:spPr>
          <a:xfrm>
            <a:off x="8901249" y="4630644"/>
            <a:ext cx="2222143" cy="738664"/>
          </a:xfrm>
          <a:prstGeom prst="rect">
            <a:avLst/>
          </a:prstGeom>
          <a:noFill/>
        </p:spPr>
        <p:txBody>
          <a:bodyPr wrap="square" rtlCol="0">
            <a:spAutoFit/>
          </a:bodyPr>
          <a:lstStyle/>
          <a:p>
            <a:pPr algn="just"/>
            <a:r>
              <a:rPr lang="zh-CN" altLang="en-US" sz="14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400" dirty="0" smtClean="0">
              <a:latin typeface="微软雅黑" panose="020B0503020204020204" pitchFamily="34" charset="-122"/>
              <a:ea typeface="微软雅黑" panose="020B0503020204020204" pitchFamily="34" charset="-122"/>
            </a:endParaRPr>
          </a:p>
        </p:txBody>
      </p:sp>
      <p:sp>
        <p:nvSpPr>
          <p:cNvPr id="15" name="文本框 14"/>
          <p:cNvSpPr txBox="1"/>
          <p:nvPr/>
        </p:nvSpPr>
        <p:spPr>
          <a:xfrm>
            <a:off x="9152966" y="4293687"/>
            <a:ext cx="1801906" cy="307777"/>
          </a:xfrm>
          <a:prstGeom prst="rect">
            <a:avLst/>
          </a:prstGeom>
          <a:noFill/>
        </p:spPr>
        <p:txBody>
          <a:bodyPr wrap="square" rtlCol="0">
            <a:spAutoFit/>
          </a:bodyPr>
          <a:lstStyle/>
          <a:p>
            <a:pPr algn="just"/>
            <a:r>
              <a:rPr lang="zh-CN" altLang="en-US" sz="1400" b="1" dirty="0" smtClean="0">
                <a:solidFill>
                  <a:srgbClr val="EF5350"/>
                </a:solidFill>
                <a:latin typeface="微软雅黑" panose="020B0503020204020204" pitchFamily="34" charset="-122"/>
                <a:ea typeface="微软雅黑" panose="020B0503020204020204" pitchFamily="34" charset="-122"/>
              </a:rPr>
              <a:t>单击此处添加标题</a:t>
            </a:r>
            <a:endParaRPr lang="zh-CN" altLang="en-US" sz="1400" b="1" dirty="0">
              <a:solidFill>
                <a:srgbClr val="EF5350"/>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0" y="1461247"/>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2009980" y="1212118"/>
            <a:ext cx="489287" cy="4892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086179" y="1283834"/>
            <a:ext cx="336887" cy="33688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609745" y="1216603"/>
            <a:ext cx="489287" cy="4892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685944" y="1288319"/>
            <a:ext cx="336887" cy="33688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7109012" y="1220725"/>
            <a:ext cx="489287" cy="4892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7185211" y="1292441"/>
            <a:ext cx="336887" cy="33688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9708777" y="1225210"/>
            <a:ext cx="489287" cy="4892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9784976" y="1296926"/>
            <a:ext cx="336887" cy="336887"/>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353670" y="2363906"/>
            <a:ext cx="1718714" cy="1718714"/>
            <a:chOff x="1353670" y="2363906"/>
            <a:chExt cx="1718714" cy="1718714"/>
          </a:xfrm>
        </p:grpSpPr>
        <p:sp>
          <p:nvSpPr>
            <p:cNvPr id="30" name="椭圆 29"/>
            <p:cNvSpPr/>
            <p:nvPr/>
          </p:nvSpPr>
          <p:spPr>
            <a:xfrm>
              <a:off x="1353670" y="2363906"/>
              <a:ext cx="1718714" cy="171871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31" name="图片 30"/>
            <p:cNvPicPr>
              <a:picLocks noChangeAspect="1"/>
            </p:cNvPicPr>
            <p:nvPr/>
          </p:nvPicPr>
          <p:blipFill>
            <a:blip r:embed="rId3"/>
            <a:stretch>
              <a:fillRect/>
            </a:stretch>
          </p:blipFill>
          <p:spPr>
            <a:xfrm>
              <a:off x="1518021" y="2523379"/>
              <a:ext cx="1390008" cy="1390008"/>
            </a:xfrm>
            <a:prstGeom prst="rect">
              <a:avLst/>
            </a:prstGeom>
          </p:spPr>
        </p:pic>
      </p:grpSp>
      <p:grpSp>
        <p:nvGrpSpPr>
          <p:cNvPr id="32" name="组合 31"/>
          <p:cNvGrpSpPr/>
          <p:nvPr/>
        </p:nvGrpSpPr>
        <p:grpSpPr>
          <a:xfrm>
            <a:off x="3953435" y="2363906"/>
            <a:ext cx="1718714" cy="1718714"/>
            <a:chOff x="3953435" y="2363906"/>
            <a:chExt cx="1718714" cy="1718714"/>
          </a:xfrm>
        </p:grpSpPr>
        <p:sp>
          <p:nvSpPr>
            <p:cNvPr id="33" name="椭圆 32"/>
            <p:cNvSpPr/>
            <p:nvPr/>
          </p:nvSpPr>
          <p:spPr>
            <a:xfrm>
              <a:off x="3953435" y="2363906"/>
              <a:ext cx="1718714" cy="171871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34" name="图片 33"/>
            <p:cNvPicPr>
              <a:picLocks noChangeAspect="1"/>
            </p:cNvPicPr>
            <p:nvPr/>
          </p:nvPicPr>
          <p:blipFill>
            <a:blip r:embed="rId3"/>
            <a:stretch>
              <a:fillRect/>
            </a:stretch>
          </p:blipFill>
          <p:spPr>
            <a:xfrm>
              <a:off x="4117786" y="2531042"/>
              <a:ext cx="1390008" cy="1390008"/>
            </a:xfrm>
            <a:prstGeom prst="rect">
              <a:avLst/>
            </a:prstGeom>
          </p:spPr>
        </p:pic>
      </p:grpSp>
      <p:grpSp>
        <p:nvGrpSpPr>
          <p:cNvPr id="35" name="组合 34"/>
          <p:cNvGrpSpPr/>
          <p:nvPr/>
        </p:nvGrpSpPr>
        <p:grpSpPr>
          <a:xfrm>
            <a:off x="6553200" y="2363906"/>
            <a:ext cx="1718714" cy="1718714"/>
            <a:chOff x="6553200" y="2363906"/>
            <a:chExt cx="1718714" cy="1718714"/>
          </a:xfrm>
        </p:grpSpPr>
        <p:sp>
          <p:nvSpPr>
            <p:cNvPr id="36" name="椭圆 35"/>
            <p:cNvSpPr/>
            <p:nvPr/>
          </p:nvSpPr>
          <p:spPr>
            <a:xfrm>
              <a:off x="6553200" y="2363906"/>
              <a:ext cx="1718714" cy="171871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37" name="图片 36"/>
            <p:cNvPicPr>
              <a:picLocks noChangeAspect="1"/>
            </p:cNvPicPr>
            <p:nvPr/>
          </p:nvPicPr>
          <p:blipFill>
            <a:blip r:embed="rId3"/>
            <a:stretch>
              <a:fillRect/>
            </a:stretch>
          </p:blipFill>
          <p:spPr>
            <a:xfrm>
              <a:off x="6717551" y="2531042"/>
              <a:ext cx="1390008" cy="1390008"/>
            </a:xfrm>
            <a:prstGeom prst="rect">
              <a:avLst/>
            </a:prstGeom>
          </p:spPr>
        </p:pic>
      </p:grpSp>
      <p:grpSp>
        <p:nvGrpSpPr>
          <p:cNvPr id="38" name="组合 37"/>
          <p:cNvGrpSpPr/>
          <p:nvPr/>
        </p:nvGrpSpPr>
        <p:grpSpPr>
          <a:xfrm>
            <a:off x="9152965" y="2363906"/>
            <a:ext cx="1718714" cy="1718714"/>
            <a:chOff x="9152965" y="2363906"/>
            <a:chExt cx="1718714" cy="1718714"/>
          </a:xfrm>
        </p:grpSpPr>
        <p:sp>
          <p:nvSpPr>
            <p:cNvPr id="39" name="椭圆 38"/>
            <p:cNvSpPr/>
            <p:nvPr/>
          </p:nvSpPr>
          <p:spPr>
            <a:xfrm>
              <a:off x="9152965" y="2363906"/>
              <a:ext cx="1718714" cy="1718714"/>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40" name="图片 39"/>
            <p:cNvPicPr>
              <a:picLocks noChangeAspect="1"/>
            </p:cNvPicPr>
            <p:nvPr/>
          </p:nvPicPr>
          <p:blipFill>
            <a:blip r:embed="rId3"/>
            <a:stretch>
              <a:fillRect/>
            </a:stretch>
          </p:blipFill>
          <p:spPr>
            <a:xfrm>
              <a:off x="9317316" y="2523379"/>
              <a:ext cx="1390008" cy="1390008"/>
            </a:xfrm>
            <a:prstGeom prst="rect">
              <a:avLst/>
            </a:prstGeom>
          </p:spPr>
        </p:pic>
      </p:grpSp>
    </p:spTree>
  </p:cSld>
  <p:clrMapOvr>
    <a:masterClrMapping/>
  </p:clrMapOvr>
  <p:transition spd="slow" advClick="0" advTm="1000">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flipH="1">
            <a:off x="0" y="794871"/>
            <a:ext cx="12192863" cy="5791199"/>
          </a:xfrm>
          <a:custGeom>
            <a:avLst/>
            <a:gdLst>
              <a:gd name="connsiteX0" fmla="*/ 0 w 12192000"/>
              <a:gd name="connsiteY0" fmla="*/ 0 h 4061011"/>
              <a:gd name="connsiteX1" fmla="*/ 12192000 w 12192000"/>
              <a:gd name="connsiteY1" fmla="*/ 0 h 4061011"/>
              <a:gd name="connsiteX2" fmla="*/ 12192000 w 12192000"/>
              <a:gd name="connsiteY2" fmla="*/ 4061011 h 4061011"/>
              <a:gd name="connsiteX3" fmla="*/ 0 w 12192000"/>
              <a:gd name="connsiteY3" fmla="*/ 4061011 h 4061011"/>
              <a:gd name="connsiteX4" fmla="*/ 0 w 12192000"/>
              <a:gd name="connsiteY4" fmla="*/ 0 h 4061011"/>
              <a:gd name="connsiteX0-1" fmla="*/ 0 w 12192000"/>
              <a:gd name="connsiteY0-2" fmla="*/ 806823 h 4867834"/>
              <a:gd name="connsiteX1-3" fmla="*/ 12183035 w 12192000"/>
              <a:gd name="connsiteY1-4" fmla="*/ 0 h 4867834"/>
              <a:gd name="connsiteX2-5" fmla="*/ 12192000 w 12192000"/>
              <a:gd name="connsiteY2-6" fmla="*/ 4867834 h 4867834"/>
              <a:gd name="connsiteX3-7" fmla="*/ 0 w 12192000"/>
              <a:gd name="connsiteY3-8" fmla="*/ 4867834 h 4867834"/>
              <a:gd name="connsiteX4-9" fmla="*/ 0 w 12192000"/>
              <a:gd name="connsiteY4-10" fmla="*/ 806823 h 4867834"/>
              <a:gd name="connsiteX0-11" fmla="*/ 0 w 12201362"/>
              <a:gd name="connsiteY0-12" fmla="*/ 995082 h 5056093"/>
              <a:gd name="connsiteX1-13" fmla="*/ 12200965 w 12201362"/>
              <a:gd name="connsiteY1-14" fmla="*/ 0 h 5056093"/>
              <a:gd name="connsiteX2-15" fmla="*/ 12192000 w 12201362"/>
              <a:gd name="connsiteY2-16" fmla="*/ 5056093 h 5056093"/>
              <a:gd name="connsiteX3-17" fmla="*/ 0 w 12201362"/>
              <a:gd name="connsiteY3-18" fmla="*/ 5056093 h 5056093"/>
              <a:gd name="connsiteX4-19" fmla="*/ 0 w 12201362"/>
              <a:gd name="connsiteY4-20" fmla="*/ 995082 h 5056093"/>
              <a:gd name="connsiteX0-21" fmla="*/ 0 w 12201362"/>
              <a:gd name="connsiteY0-22" fmla="*/ 995082 h 5791199"/>
              <a:gd name="connsiteX1-23" fmla="*/ 12200965 w 12201362"/>
              <a:gd name="connsiteY1-24" fmla="*/ 0 h 5791199"/>
              <a:gd name="connsiteX2-25" fmla="*/ 12192000 w 12201362"/>
              <a:gd name="connsiteY2-26" fmla="*/ 5056093 h 5791199"/>
              <a:gd name="connsiteX3-27" fmla="*/ 8964 w 12201362"/>
              <a:gd name="connsiteY3-28" fmla="*/ 5791199 h 5791199"/>
              <a:gd name="connsiteX4-29" fmla="*/ 0 w 12201362"/>
              <a:gd name="connsiteY4-30" fmla="*/ 995082 h 5791199"/>
              <a:gd name="connsiteX0-31" fmla="*/ 0 w 12192398"/>
              <a:gd name="connsiteY0-32" fmla="*/ 744071 h 5791199"/>
              <a:gd name="connsiteX1-33" fmla="*/ 12192001 w 12192398"/>
              <a:gd name="connsiteY1-34" fmla="*/ 0 h 5791199"/>
              <a:gd name="connsiteX2-35" fmla="*/ 12183036 w 12192398"/>
              <a:gd name="connsiteY2-36" fmla="*/ 5056093 h 5791199"/>
              <a:gd name="connsiteX3-37" fmla="*/ 0 w 12192398"/>
              <a:gd name="connsiteY3-38" fmla="*/ 5791199 h 5791199"/>
              <a:gd name="connsiteX4-39" fmla="*/ 0 w 12192398"/>
              <a:gd name="connsiteY4-40" fmla="*/ 744071 h 5791199"/>
              <a:gd name="connsiteX0-41" fmla="*/ 0 w 12192398"/>
              <a:gd name="connsiteY0-42" fmla="*/ 1461248 h 5791199"/>
              <a:gd name="connsiteX1-43" fmla="*/ 12192001 w 12192398"/>
              <a:gd name="connsiteY1-44" fmla="*/ 0 h 5791199"/>
              <a:gd name="connsiteX2-45" fmla="*/ 12183036 w 12192398"/>
              <a:gd name="connsiteY2-46" fmla="*/ 5056093 h 5791199"/>
              <a:gd name="connsiteX3-47" fmla="*/ 0 w 12192398"/>
              <a:gd name="connsiteY3-48" fmla="*/ 5791199 h 5791199"/>
              <a:gd name="connsiteX4-49" fmla="*/ 0 w 12192398"/>
              <a:gd name="connsiteY4-50" fmla="*/ 1461248 h 5791199"/>
              <a:gd name="connsiteX0-51" fmla="*/ 0 w 12192863"/>
              <a:gd name="connsiteY0-52" fmla="*/ 1461248 h 5791199"/>
              <a:gd name="connsiteX1-53" fmla="*/ 12192001 w 12192863"/>
              <a:gd name="connsiteY1-54" fmla="*/ 0 h 5791199"/>
              <a:gd name="connsiteX2-55" fmla="*/ 12192001 w 12192863"/>
              <a:gd name="connsiteY2-56" fmla="*/ 4329951 h 5791199"/>
              <a:gd name="connsiteX3-57" fmla="*/ 0 w 12192863"/>
              <a:gd name="connsiteY3-58" fmla="*/ 5791199 h 5791199"/>
              <a:gd name="connsiteX4-59" fmla="*/ 0 w 12192863"/>
              <a:gd name="connsiteY4-60" fmla="*/ 1461248 h 57911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863" h="5791199">
                <a:moveTo>
                  <a:pt x="0" y="1461248"/>
                </a:moveTo>
                <a:lnTo>
                  <a:pt x="12192001" y="0"/>
                </a:lnTo>
                <a:cubicBezTo>
                  <a:pt x="12194989" y="1622611"/>
                  <a:pt x="12189013" y="2707340"/>
                  <a:pt x="12192001" y="4329951"/>
                </a:cubicBezTo>
                <a:lnTo>
                  <a:pt x="0" y="5791199"/>
                </a:lnTo>
                <a:lnTo>
                  <a:pt x="0" y="1461248"/>
                </a:ln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tretch>
            <a:fillRect/>
          </a:stretch>
        </p:blipFill>
        <p:spPr>
          <a:xfrm>
            <a:off x="4616754" y="2128111"/>
            <a:ext cx="2219136" cy="3286029"/>
          </a:xfrm>
          <a:prstGeom prst="rect">
            <a:avLst/>
          </a:prstGeom>
        </p:spPr>
      </p:pic>
      <p:grpSp>
        <p:nvGrpSpPr>
          <p:cNvPr id="5" name="组合 4"/>
          <p:cNvGrpSpPr/>
          <p:nvPr/>
        </p:nvGrpSpPr>
        <p:grpSpPr>
          <a:xfrm>
            <a:off x="383884" y="2778542"/>
            <a:ext cx="881373" cy="881373"/>
            <a:chOff x="558029" y="2605897"/>
            <a:chExt cx="881373" cy="881373"/>
          </a:xfrm>
        </p:grpSpPr>
        <p:sp>
          <p:nvSpPr>
            <p:cNvPr id="6" name="Oval 5@|1FFC:16777215|FBC:14277081|LFC:16777215|LBC:16777215"/>
            <p:cNvSpPr/>
            <p:nvPr/>
          </p:nvSpPr>
          <p:spPr>
            <a:xfrm>
              <a:off x="558029" y="2605897"/>
              <a:ext cx="881373" cy="881373"/>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7" name="Picture 6@|13FFC:16777215|FBC:16777215|LFC:16777215|LBC:167772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0342" y="2828210"/>
              <a:ext cx="436746" cy="436746"/>
            </a:xfrm>
            <a:prstGeom prst="rect">
              <a:avLst/>
            </a:prstGeom>
          </p:spPr>
        </p:pic>
      </p:grpSp>
      <p:grpSp>
        <p:nvGrpSpPr>
          <p:cNvPr id="8" name="组合 7"/>
          <p:cNvGrpSpPr/>
          <p:nvPr/>
        </p:nvGrpSpPr>
        <p:grpSpPr>
          <a:xfrm>
            <a:off x="7479472" y="2911633"/>
            <a:ext cx="881373" cy="881373"/>
            <a:chOff x="1518403" y="3708556"/>
            <a:chExt cx="881373" cy="881373"/>
          </a:xfrm>
        </p:grpSpPr>
        <p:sp>
          <p:nvSpPr>
            <p:cNvPr id="9" name="Oval 8@|1FFC:16777215|FBC:14277081|LFC:16777215|LBC:16777215"/>
            <p:cNvSpPr/>
            <p:nvPr/>
          </p:nvSpPr>
          <p:spPr>
            <a:xfrm>
              <a:off x="1518403" y="3708556"/>
              <a:ext cx="881373" cy="881373"/>
            </a:xfrm>
            <a:prstGeom prst="ellipse">
              <a:avLst/>
            </a:prstGeom>
            <a:gradFill flip="none" rotWithShape="1">
              <a:gsLst>
                <a:gs pos="0">
                  <a:schemeClr val="bg1"/>
                </a:gs>
                <a:gs pos="100000">
                  <a:schemeClr val="bg1">
                    <a:lumMod val="85000"/>
                  </a:schemeClr>
                </a:gs>
              </a:gsLst>
              <a:lin ang="162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190"/>
            </a:p>
          </p:txBody>
        </p:sp>
        <p:pic>
          <p:nvPicPr>
            <p:cNvPr id="10" name="Picture 9@|13FFC:16777215|FBC:16777215|LFC:16777215|LBC:167772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87906" y="3878059"/>
              <a:ext cx="542365" cy="542365"/>
            </a:xfrm>
            <a:prstGeom prst="rect">
              <a:avLst/>
            </a:prstGeom>
          </p:spPr>
        </p:pic>
      </p:grpSp>
      <p:sp>
        <p:nvSpPr>
          <p:cNvPr id="11" name="TextBox 35"/>
          <p:cNvSpPr txBox="1"/>
          <p:nvPr/>
        </p:nvSpPr>
        <p:spPr>
          <a:xfrm>
            <a:off x="1371065" y="3093241"/>
            <a:ext cx="2849380" cy="461665"/>
          </a:xfrm>
          <a:prstGeom prst="rect">
            <a:avLst/>
          </a:prstGeom>
          <a:noFill/>
        </p:spPr>
        <p:txBody>
          <a:bodyPr wrap="square" rtlCol="0">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371064" y="2693131"/>
            <a:ext cx="2952678" cy="400110"/>
          </a:xfrm>
          <a:prstGeom prst="rect">
            <a:avLst/>
          </a:prstGeom>
          <a:noFill/>
        </p:spPr>
        <p:txBody>
          <a:bodyPr wrap="square" rtlCol="0">
            <a:spAutoFit/>
          </a:bodyPr>
          <a:lstStyle/>
          <a:p>
            <a:pPr algn="just"/>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TextBox 35"/>
          <p:cNvSpPr txBox="1"/>
          <p:nvPr/>
        </p:nvSpPr>
        <p:spPr>
          <a:xfrm>
            <a:off x="8499967" y="3285174"/>
            <a:ext cx="2849380" cy="461665"/>
          </a:xfrm>
          <a:prstGeom prst="rect">
            <a:avLst/>
          </a:prstGeom>
          <a:noFill/>
        </p:spPr>
        <p:txBody>
          <a:bodyPr wrap="square" rtlCol="0">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499966" y="2885064"/>
            <a:ext cx="2952678" cy="400110"/>
          </a:xfrm>
          <a:prstGeom prst="rect">
            <a:avLst/>
          </a:prstGeom>
          <a:noFill/>
        </p:spPr>
        <p:txBody>
          <a:bodyPr wrap="square" rtlCol="0">
            <a:spAutoFit/>
          </a:bodyPr>
          <a:lstStyle/>
          <a:p>
            <a:pPr algn="just"/>
            <a:r>
              <a:rPr lang="zh-CN" altLang="en-US" sz="20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p:nvPr/>
        </p:nvGrpSpPr>
        <p:grpSpPr bwMode="auto">
          <a:xfrm>
            <a:off x="1391032" y="1878858"/>
            <a:ext cx="3576066" cy="3577380"/>
            <a:chOff x="0" y="0"/>
            <a:chExt cx="2825086" cy="2825086"/>
          </a:xfrm>
        </p:grpSpPr>
        <p:sp>
          <p:nvSpPr>
            <p:cNvPr id="8" name="椭圆 7"/>
            <p:cNvSpPr>
              <a:spLocks noChangeArrowheads="1"/>
            </p:cNvSpPr>
            <p:nvPr/>
          </p:nvSpPr>
          <p:spPr bwMode="auto">
            <a:xfrm>
              <a:off x="0" y="0"/>
              <a:ext cx="2825086" cy="2825086"/>
            </a:xfrm>
            <a:prstGeom prst="ellipse">
              <a:avLst/>
            </a:prstGeom>
            <a:gradFill rotWithShape="1">
              <a:gsLst>
                <a:gs pos="0">
                  <a:srgbClr val="A5A5A5"/>
                </a:gs>
                <a:gs pos="50000">
                  <a:srgbClr val="D8D8D8"/>
                </a:gs>
                <a:gs pos="100000">
                  <a:srgbClr val="FFFFFF"/>
                </a:gs>
              </a:gsLst>
              <a:path path="rect">
                <a:fillToRect t="100000" r="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椭圆 8"/>
            <p:cNvSpPr>
              <a:spLocks noChangeArrowheads="1"/>
            </p:cNvSpPr>
            <p:nvPr/>
          </p:nvSpPr>
          <p:spPr bwMode="auto">
            <a:xfrm>
              <a:off x="27057" y="16089"/>
              <a:ext cx="2770969" cy="2770969"/>
            </a:xfrm>
            <a:prstGeom prst="ellipse">
              <a:avLst/>
            </a:prstGeom>
            <a:gradFill rotWithShape="1">
              <a:gsLst>
                <a:gs pos="0">
                  <a:srgbClr val="7F7F7F"/>
                </a:gs>
                <a:gs pos="45000">
                  <a:srgbClr val="D8D8D8"/>
                </a:gs>
                <a:gs pos="100000">
                  <a:srgbClr val="FFFFFF"/>
                </a:gs>
              </a:gsLst>
              <a:path path="rect">
                <a:fillToRect l="100000" b="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7" name="椭圆 6"/>
          <p:cNvSpPr>
            <a:spLocks noChangeArrowheads="1"/>
          </p:cNvSpPr>
          <p:nvPr/>
        </p:nvSpPr>
        <p:spPr bwMode="auto">
          <a:xfrm>
            <a:off x="1861338" y="2334075"/>
            <a:ext cx="2635449" cy="2636417"/>
          </a:xfrm>
          <a:prstGeom prst="ellipse">
            <a:avLst/>
          </a:prstGeom>
          <a:solidFill>
            <a:srgbClr val="40404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TextBox 6"/>
          <p:cNvSpPr>
            <a:spLocks noChangeArrowheads="1"/>
          </p:cNvSpPr>
          <p:nvPr/>
        </p:nvSpPr>
        <p:spPr bwMode="auto">
          <a:xfrm>
            <a:off x="2106464" y="3086945"/>
            <a:ext cx="23283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单击此处添加标题</a:t>
            </a:r>
            <a:endParaRPr lang="zh-CN" altLang="en-US" sz="20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Rectangle 42"/>
          <p:cNvSpPr>
            <a:spLocks noChangeArrowheads="1"/>
          </p:cNvSpPr>
          <p:nvPr/>
        </p:nvSpPr>
        <p:spPr bwMode="auto">
          <a:xfrm>
            <a:off x="6908165" y="1948295"/>
            <a:ext cx="3892804" cy="96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tIns="0" bIns="0"/>
          <a:lstStyle/>
          <a:p>
            <a:pPr algn="just"/>
            <a:r>
              <a:rPr lang="zh-CN" altLang="en-US" sz="12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11" name="TextBox 73"/>
          <p:cNvSpPr>
            <a:spLocks noChangeArrowheads="1"/>
          </p:cNvSpPr>
          <p:nvPr/>
        </p:nvSpPr>
        <p:spPr bwMode="auto">
          <a:xfrm>
            <a:off x="6908165" y="1549277"/>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b="1" dirty="0" smtClean="0">
                <a:solidFill>
                  <a:srgbClr val="1F1A17"/>
                </a:solidFill>
                <a:latin typeface="微软雅黑" panose="020B0503020204020204" pitchFamily="34" charset="-122"/>
                <a:ea typeface="微软雅黑" panose="020B0503020204020204" pitchFamily="34" charset="-122"/>
                <a:sym typeface="Arial" panose="020B0604020202020204" pitchFamily="34" charset="0"/>
              </a:rPr>
              <a:t>单击此处添加标题</a:t>
            </a:r>
            <a:endParaRPr lang="zh-CN" altLang="en-US" b="1" dirty="0">
              <a:solidFill>
                <a:srgbClr val="1F1A17"/>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5" name="Group 9"/>
          <p:cNvGrpSpPr/>
          <p:nvPr/>
        </p:nvGrpSpPr>
        <p:grpSpPr bwMode="auto">
          <a:xfrm>
            <a:off x="5860415" y="1449388"/>
            <a:ext cx="987425" cy="987425"/>
            <a:chOff x="0" y="0"/>
            <a:chExt cx="2825086" cy="2825086"/>
          </a:xfrm>
        </p:grpSpPr>
        <p:sp>
          <p:nvSpPr>
            <p:cNvPr id="17" name="椭圆 12"/>
            <p:cNvSpPr>
              <a:spLocks noChangeArrowheads="1"/>
            </p:cNvSpPr>
            <p:nvPr/>
          </p:nvSpPr>
          <p:spPr bwMode="auto">
            <a:xfrm>
              <a:off x="0" y="0"/>
              <a:ext cx="2825086" cy="2825086"/>
            </a:xfrm>
            <a:prstGeom prst="ellipse">
              <a:avLst/>
            </a:prstGeom>
            <a:gradFill rotWithShape="1">
              <a:gsLst>
                <a:gs pos="0">
                  <a:srgbClr val="A5A5A5"/>
                </a:gs>
                <a:gs pos="50000">
                  <a:srgbClr val="D8D8D8"/>
                </a:gs>
                <a:gs pos="100000">
                  <a:srgbClr val="FFFFFF"/>
                </a:gs>
              </a:gsLst>
              <a:path path="rect">
                <a:fillToRect t="100000" r="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椭圆 13"/>
            <p:cNvSpPr>
              <a:spLocks noChangeArrowheads="1"/>
            </p:cNvSpPr>
            <p:nvPr/>
          </p:nvSpPr>
          <p:spPr bwMode="auto">
            <a:xfrm>
              <a:off x="27057" y="16089"/>
              <a:ext cx="2770969" cy="2770969"/>
            </a:xfrm>
            <a:prstGeom prst="ellipse">
              <a:avLst/>
            </a:prstGeom>
            <a:gradFill rotWithShape="1">
              <a:gsLst>
                <a:gs pos="0">
                  <a:srgbClr val="7F7F7F"/>
                </a:gs>
                <a:gs pos="45000">
                  <a:srgbClr val="D8D8D8"/>
                </a:gs>
                <a:gs pos="100000">
                  <a:srgbClr val="FFFFFF"/>
                </a:gs>
              </a:gsLst>
              <a:path path="rect">
                <a:fillToRect l="100000" b="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16" name="椭圆 11"/>
          <p:cNvSpPr>
            <a:spLocks noChangeArrowheads="1"/>
          </p:cNvSpPr>
          <p:nvPr/>
        </p:nvSpPr>
        <p:spPr bwMode="auto">
          <a:xfrm>
            <a:off x="5990276" y="1575037"/>
            <a:ext cx="727701" cy="727701"/>
          </a:xfrm>
          <a:prstGeom prst="ellipse">
            <a:avLst/>
          </a:prstGeom>
          <a:solidFill>
            <a:srgbClr val="EF53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4" name="文本框 34"/>
          <p:cNvSpPr>
            <a:spLocks noChangeArrowheads="1"/>
          </p:cNvSpPr>
          <p:nvPr/>
        </p:nvSpPr>
        <p:spPr bwMode="auto">
          <a:xfrm>
            <a:off x="6095365" y="1558926"/>
            <a:ext cx="72707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b="1" dirty="0">
                <a:solidFill>
                  <a:schemeClr val="bg1"/>
                </a:solidFill>
                <a:latin typeface="Calibri" panose="020F0502020204030204" charset="0"/>
                <a:ea typeface="Calibri" panose="020F0502020204030204" charset="0"/>
                <a:cs typeface="Calibri" panose="020F0502020204030204" charset="0"/>
                <a:sym typeface="Calibri" panose="020F0502020204030204" charset="0"/>
              </a:rPr>
              <a:t>A</a:t>
            </a:r>
            <a:endParaRPr lang="zh-CN" altLang="en-US" sz="4400" b="1" dirty="0">
              <a:solidFill>
                <a:schemeClr val="bg1"/>
              </a:solidFill>
              <a:latin typeface="Calibri" panose="020F0502020204030204" charset="0"/>
              <a:sym typeface="宋体" panose="02010600030101010101" pitchFamily="2" charset="-122"/>
            </a:endParaRPr>
          </a:p>
        </p:txBody>
      </p:sp>
      <p:grpSp>
        <p:nvGrpSpPr>
          <p:cNvPr id="22" name="Group 16"/>
          <p:cNvGrpSpPr/>
          <p:nvPr/>
        </p:nvGrpSpPr>
        <p:grpSpPr bwMode="auto">
          <a:xfrm>
            <a:off x="5860415" y="2916873"/>
            <a:ext cx="987425" cy="987425"/>
            <a:chOff x="0" y="0"/>
            <a:chExt cx="2825086" cy="2825086"/>
          </a:xfrm>
        </p:grpSpPr>
        <p:sp>
          <p:nvSpPr>
            <p:cNvPr id="24" name="椭圆 21"/>
            <p:cNvSpPr>
              <a:spLocks noChangeArrowheads="1"/>
            </p:cNvSpPr>
            <p:nvPr/>
          </p:nvSpPr>
          <p:spPr bwMode="auto">
            <a:xfrm>
              <a:off x="0" y="0"/>
              <a:ext cx="2825086" cy="2825086"/>
            </a:xfrm>
            <a:prstGeom prst="ellipse">
              <a:avLst/>
            </a:prstGeom>
            <a:gradFill rotWithShape="1">
              <a:gsLst>
                <a:gs pos="0">
                  <a:srgbClr val="A5A5A5"/>
                </a:gs>
                <a:gs pos="50000">
                  <a:srgbClr val="D8D8D8"/>
                </a:gs>
                <a:gs pos="100000">
                  <a:srgbClr val="FFFFFF"/>
                </a:gs>
              </a:gsLst>
              <a:path path="rect">
                <a:fillToRect t="100000" r="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椭圆 22"/>
            <p:cNvSpPr>
              <a:spLocks noChangeArrowheads="1"/>
            </p:cNvSpPr>
            <p:nvPr/>
          </p:nvSpPr>
          <p:spPr bwMode="auto">
            <a:xfrm>
              <a:off x="27057" y="16089"/>
              <a:ext cx="2770969" cy="2770969"/>
            </a:xfrm>
            <a:prstGeom prst="ellipse">
              <a:avLst/>
            </a:prstGeom>
            <a:gradFill rotWithShape="1">
              <a:gsLst>
                <a:gs pos="0">
                  <a:srgbClr val="7F7F7F"/>
                </a:gs>
                <a:gs pos="45000">
                  <a:srgbClr val="D8D8D8"/>
                </a:gs>
                <a:gs pos="100000">
                  <a:srgbClr val="FFFFFF"/>
                </a:gs>
              </a:gsLst>
              <a:path path="rect">
                <a:fillToRect l="100000" b="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23" name="椭圆 20"/>
          <p:cNvSpPr>
            <a:spLocks noChangeArrowheads="1"/>
          </p:cNvSpPr>
          <p:nvPr/>
        </p:nvSpPr>
        <p:spPr bwMode="auto">
          <a:xfrm>
            <a:off x="5990276" y="3042522"/>
            <a:ext cx="727701" cy="727701"/>
          </a:xfrm>
          <a:prstGeom prst="ellipse">
            <a:avLst/>
          </a:prstGeom>
          <a:solidFill>
            <a:srgbClr val="EF53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 name="文本框 35"/>
          <p:cNvSpPr>
            <a:spLocks noChangeArrowheads="1"/>
          </p:cNvSpPr>
          <p:nvPr/>
        </p:nvSpPr>
        <p:spPr bwMode="auto">
          <a:xfrm>
            <a:off x="6120765" y="3021648"/>
            <a:ext cx="7270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b="1" dirty="0">
                <a:solidFill>
                  <a:schemeClr val="bg1"/>
                </a:solidFill>
                <a:latin typeface="Calibri" panose="020F0502020204030204" charset="0"/>
                <a:ea typeface="Calibri" panose="020F0502020204030204" charset="0"/>
                <a:cs typeface="Calibri" panose="020F0502020204030204" charset="0"/>
                <a:sym typeface="Calibri" panose="020F0502020204030204" charset="0"/>
              </a:rPr>
              <a:t>B</a:t>
            </a:r>
            <a:endParaRPr lang="zh-CN" altLang="en-US" sz="4400" b="1" dirty="0">
              <a:solidFill>
                <a:schemeClr val="bg1"/>
              </a:solidFill>
              <a:latin typeface="Calibri" panose="020F0502020204030204" charset="0"/>
              <a:sym typeface="宋体" panose="02010600030101010101" pitchFamily="2" charset="-122"/>
            </a:endParaRPr>
          </a:p>
        </p:txBody>
      </p:sp>
      <p:grpSp>
        <p:nvGrpSpPr>
          <p:cNvPr id="29" name="Group 21"/>
          <p:cNvGrpSpPr/>
          <p:nvPr/>
        </p:nvGrpSpPr>
        <p:grpSpPr bwMode="auto">
          <a:xfrm>
            <a:off x="5860415" y="4468813"/>
            <a:ext cx="987425" cy="987425"/>
            <a:chOff x="0" y="0"/>
            <a:chExt cx="2825086" cy="2825086"/>
          </a:xfrm>
        </p:grpSpPr>
        <p:sp>
          <p:nvSpPr>
            <p:cNvPr id="31" name="椭圆 26"/>
            <p:cNvSpPr>
              <a:spLocks noChangeArrowheads="1"/>
            </p:cNvSpPr>
            <p:nvPr/>
          </p:nvSpPr>
          <p:spPr bwMode="auto">
            <a:xfrm>
              <a:off x="0" y="0"/>
              <a:ext cx="2825086" cy="2825086"/>
            </a:xfrm>
            <a:prstGeom prst="ellipse">
              <a:avLst/>
            </a:prstGeom>
            <a:gradFill rotWithShape="1">
              <a:gsLst>
                <a:gs pos="0">
                  <a:srgbClr val="A5A5A5"/>
                </a:gs>
                <a:gs pos="50000">
                  <a:srgbClr val="D8D8D8"/>
                </a:gs>
                <a:gs pos="100000">
                  <a:srgbClr val="FFFFFF"/>
                </a:gs>
              </a:gsLst>
              <a:path path="rect">
                <a:fillToRect t="100000" r="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2" name="椭圆 27"/>
            <p:cNvSpPr>
              <a:spLocks noChangeArrowheads="1"/>
            </p:cNvSpPr>
            <p:nvPr/>
          </p:nvSpPr>
          <p:spPr bwMode="auto">
            <a:xfrm>
              <a:off x="27057" y="16089"/>
              <a:ext cx="2770969" cy="2770969"/>
            </a:xfrm>
            <a:prstGeom prst="ellipse">
              <a:avLst/>
            </a:prstGeom>
            <a:gradFill rotWithShape="1">
              <a:gsLst>
                <a:gs pos="0">
                  <a:srgbClr val="7F7F7F"/>
                </a:gs>
                <a:gs pos="45000">
                  <a:srgbClr val="D8D8D8"/>
                </a:gs>
                <a:gs pos="100000">
                  <a:srgbClr val="FFFFFF"/>
                </a:gs>
              </a:gsLst>
              <a:path path="rect">
                <a:fillToRect l="100000" b="100000"/>
              </a:path>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sp>
        <p:nvSpPr>
          <p:cNvPr id="30" name="椭圆 25"/>
          <p:cNvSpPr>
            <a:spLocks noChangeArrowheads="1"/>
          </p:cNvSpPr>
          <p:nvPr/>
        </p:nvSpPr>
        <p:spPr bwMode="auto">
          <a:xfrm>
            <a:off x="5990276" y="4594462"/>
            <a:ext cx="727701" cy="727701"/>
          </a:xfrm>
          <a:prstGeom prst="ellipse">
            <a:avLst/>
          </a:prstGeom>
          <a:solidFill>
            <a:srgbClr val="EF53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文本框 36"/>
          <p:cNvSpPr>
            <a:spLocks noChangeArrowheads="1"/>
          </p:cNvSpPr>
          <p:nvPr/>
        </p:nvSpPr>
        <p:spPr bwMode="auto">
          <a:xfrm>
            <a:off x="6120765" y="4576763"/>
            <a:ext cx="7270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4400" b="1" dirty="0">
                <a:solidFill>
                  <a:schemeClr val="bg1"/>
                </a:solidFill>
                <a:latin typeface="Calibri" panose="020F0502020204030204" charset="0"/>
                <a:ea typeface="Calibri" panose="020F0502020204030204" charset="0"/>
                <a:cs typeface="Calibri" panose="020F0502020204030204" charset="0"/>
                <a:sym typeface="Calibri" panose="020F0502020204030204" charset="0"/>
              </a:rPr>
              <a:t>C</a:t>
            </a:r>
            <a:endParaRPr lang="zh-CN" altLang="en-US" sz="4400" b="1" dirty="0">
              <a:solidFill>
                <a:schemeClr val="bg1"/>
              </a:solidFill>
              <a:latin typeface="Calibri" panose="020F0502020204030204" charset="0"/>
              <a:sym typeface="宋体" panose="02010600030101010101" pitchFamily="2" charset="-122"/>
            </a:endParaRPr>
          </a:p>
        </p:txBody>
      </p:sp>
      <p:sp>
        <p:nvSpPr>
          <p:cNvPr id="33" name="TextBox 35"/>
          <p:cNvSpPr txBox="1"/>
          <p:nvPr/>
        </p:nvSpPr>
        <p:spPr>
          <a:xfrm>
            <a:off x="2070214" y="3506400"/>
            <a:ext cx="2217695" cy="646331"/>
          </a:xfrm>
          <a:prstGeom prst="rect">
            <a:avLst/>
          </a:prstGeom>
          <a:noFill/>
        </p:spPr>
        <p:txBody>
          <a:bodyPr wrap="square" rtlCol="0">
            <a:spAutoFit/>
          </a:bodyPr>
          <a:lstStyle/>
          <a:p>
            <a:pPr algn="just"/>
            <a:r>
              <a:rPr lang="zh-CN" altLang="en-US" sz="1200" dirty="0" smtClean="0">
                <a:solidFill>
                  <a:schemeClr val="bg1"/>
                </a:solidFill>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solidFill>
                <a:schemeClr val="bg1"/>
              </a:solidFill>
              <a:latin typeface="微软雅黑" panose="020B0503020204020204" pitchFamily="34" charset="-122"/>
              <a:ea typeface="微软雅黑" panose="020B0503020204020204" pitchFamily="34" charset="-122"/>
            </a:endParaRPr>
          </a:p>
        </p:txBody>
      </p:sp>
      <p:sp>
        <p:nvSpPr>
          <p:cNvPr id="34" name="Rectangle 42"/>
          <p:cNvSpPr>
            <a:spLocks noChangeArrowheads="1"/>
          </p:cNvSpPr>
          <p:nvPr/>
        </p:nvSpPr>
        <p:spPr bwMode="auto">
          <a:xfrm>
            <a:off x="6908165" y="3404236"/>
            <a:ext cx="3892804" cy="82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tIns="0" bIns="0"/>
          <a:lstStyle/>
          <a:p>
            <a:pPr algn="just"/>
            <a:r>
              <a:rPr lang="zh-CN" altLang="en-US" sz="12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35" name="TextBox 73"/>
          <p:cNvSpPr>
            <a:spLocks noChangeArrowheads="1"/>
          </p:cNvSpPr>
          <p:nvPr/>
        </p:nvSpPr>
        <p:spPr bwMode="auto">
          <a:xfrm>
            <a:off x="6908165" y="3005218"/>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b="1" dirty="0" smtClean="0">
                <a:solidFill>
                  <a:srgbClr val="1F1A17"/>
                </a:solidFill>
                <a:latin typeface="微软雅黑" panose="020B0503020204020204" pitchFamily="34" charset="-122"/>
                <a:ea typeface="微软雅黑" panose="020B0503020204020204" pitchFamily="34" charset="-122"/>
                <a:sym typeface="Arial" panose="020B0604020202020204" pitchFamily="34" charset="0"/>
              </a:rPr>
              <a:t>单击此处添加标题</a:t>
            </a:r>
            <a:endParaRPr lang="zh-CN" altLang="en-US" b="1" dirty="0">
              <a:solidFill>
                <a:srgbClr val="1F1A17"/>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Rectangle 42"/>
          <p:cNvSpPr>
            <a:spLocks noChangeArrowheads="1"/>
          </p:cNvSpPr>
          <p:nvPr/>
        </p:nvSpPr>
        <p:spPr bwMode="auto">
          <a:xfrm>
            <a:off x="6908165" y="4956175"/>
            <a:ext cx="3892804" cy="82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14:hiddenLine>
            </a:ext>
          </a:extLst>
        </p:spPr>
        <p:txBody>
          <a:bodyPr tIns="0" bIns="0"/>
          <a:lstStyle/>
          <a:p>
            <a:pPr algn="just"/>
            <a:r>
              <a:rPr lang="zh-CN" altLang="en-US" sz="1200" dirty="0" smtClean="0">
                <a:latin typeface="微软雅黑" panose="020B0503020204020204" pitchFamily="34" charset="-122"/>
                <a:ea typeface="微软雅黑" panose="020B0503020204020204" pitchFamily="34" charset="-122"/>
              </a:rPr>
              <a:t>输入描述文字输入描述文字输入描述文字输入描述文字输入描述文字</a:t>
            </a:r>
            <a:endParaRPr lang="en-US" altLang="zh-CN" sz="1200" dirty="0" smtClean="0">
              <a:latin typeface="微软雅黑" panose="020B0503020204020204" pitchFamily="34" charset="-122"/>
              <a:ea typeface="微软雅黑" panose="020B0503020204020204" pitchFamily="34" charset="-122"/>
            </a:endParaRPr>
          </a:p>
        </p:txBody>
      </p:sp>
      <p:sp>
        <p:nvSpPr>
          <p:cNvPr id="37" name="TextBox 73"/>
          <p:cNvSpPr>
            <a:spLocks noChangeArrowheads="1"/>
          </p:cNvSpPr>
          <p:nvPr/>
        </p:nvSpPr>
        <p:spPr bwMode="auto">
          <a:xfrm>
            <a:off x="6908165" y="4557158"/>
            <a:ext cx="2879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b="1" dirty="0" smtClean="0">
                <a:solidFill>
                  <a:srgbClr val="1F1A17"/>
                </a:solidFill>
                <a:latin typeface="微软雅黑" panose="020B0503020204020204" pitchFamily="34" charset="-122"/>
                <a:ea typeface="微软雅黑" panose="020B0503020204020204" pitchFamily="34" charset="-122"/>
                <a:sym typeface="Arial" panose="020B0604020202020204" pitchFamily="34" charset="0"/>
              </a:rPr>
              <a:t>单击此处添加标题</a:t>
            </a:r>
            <a:endParaRPr lang="zh-CN" altLang="en-US" b="1" dirty="0">
              <a:solidFill>
                <a:srgbClr val="1F1A17"/>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7"/>
          <p:cNvSpPr txBox="1"/>
          <p:nvPr/>
        </p:nvSpPr>
        <p:spPr>
          <a:xfrm>
            <a:off x="123372" y="153944"/>
            <a:ext cx="2953657"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点击此处添加标题</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spd="slow" advClick="0" advTm="1000">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l="5538" t="8536" r="5254" b="9445"/>
          <a:stretch>
            <a:fillRect/>
          </a:stretch>
        </p:blipFill>
        <p:spPr>
          <a:xfrm>
            <a:off x="0" y="1"/>
            <a:ext cx="12192000" cy="6858000"/>
          </a:xfrm>
          <a:prstGeom prst="rect">
            <a:avLst/>
          </a:prstGeom>
        </p:spPr>
      </p:pic>
      <p:sp>
        <p:nvSpPr>
          <p:cNvPr id="9" name="矩形 8"/>
          <p:cNvSpPr/>
          <p:nvPr/>
        </p:nvSpPr>
        <p:spPr>
          <a:xfrm>
            <a:off x="-1" y="0"/>
            <a:ext cx="7888629" cy="6858000"/>
          </a:xfrm>
          <a:custGeom>
            <a:avLst/>
            <a:gdLst>
              <a:gd name="connsiteX0" fmla="*/ 0 w 7858125"/>
              <a:gd name="connsiteY0" fmla="*/ 0 h 6858000"/>
              <a:gd name="connsiteX1" fmla="*/ 7858125 w 7858125"/>
              <a:gd name="connsiteY1" fmla="*/ 0 h 6858000"/>
              <a:gd name="connsiteX2" fmla="*/ 7858125 w 7858125"/>
              <a:gd name="connsiteY2" fmla="*/ 6858000 h 6858000"/>
              <a:gd name="connsiteX3" fmla="*/ 0 w 7858125"/>
              <a:gd name="connsiteY3" fmla="*/ 6858000 h 6858000"/>
              <a:gd name="connsiteX4" fmla="*/ 0 w 7858125"/>
              <a:gd name="connsiteY4" fmla="*/ 0 h 6858000"/>
              <a:gd name="connsiteX0-1" fmla="*/ 0 w 7858125"/>
              <a:gd name="connsiteY0-2" fmla="*/ 0 h 6858000"/>
              <a:gd name="connsiteX1-3" fmla="*/ 7858125 w 7858125"/>
              <a:gd name="connsiteY1-4" fmla="*/ 0 h 6858000"/>
              <a:gd name="connsiteX2-5" fmla="*/ 4410075 w 7858125"/>
              <a:gd name="connsiteY2-6" fmla="*/ 6838950 h 6858000"/>
              <a:gd name="connsiteX3-7" fmla="*/ 0 w 7858125"/>
              <a:gd name="connsiteY3-8" fmla="*/ 6858000 h 6858000"/>
              <a:gd name="connsiteX4-9" fmla="*/ 0 w 7858125"/>
              <a:gd name="connsiteY4-10" fmla="*/ 0 h 6858000"/>
              <a:gd name="connsiteX0-11" fmla="*/ 0 w 7858125"/>
              <a:gd name="connsiteY0-12" fmla="*/ 0 h 6858000"/>
              <a:gd name="connsiteX1-13" fmla="*/ 7858125 w 7858125"/>
              <a:gd name="connsiteY1-14" fmla="*/ 0 h 6858000"/>
              <a:gd name="connsiteX2-15" fmla="*/ 4391025 w 7858125"/>
              <a:gd name="connsiteY2-16" fmla="*/ 6838950 h 6858000"/>
              <a:gd name="connsiteX3-17" fmla="*/ 0 w 7858125"/>
              <a:gd name="connsiteY3-18" fmla="*/ 6858000 h 6858000"/>
              <a:gd name="connsiteX4-19" fmla="*/ 0 w 7858125"/>
              <a:gd name="connsiteY4-20" fmla="*/ 0 h 6858000"/>
              <a:gd name="connsiteX0-21" fmla="*/ 0 w 7858125"/>
              <a:gd name="connsiteY0-22" fmla="*/ 0 h 6858000"/>
              <a:gd name="connsiteX1-23" fmla="*/ 7858125 w 7858125"/>
              <a:gd name="connsiteY1-24" fmla="*/ 0 h 6858000"/>
              <a:gd name="connsiteX2-25" fmla="*/ 3971925 w 7858125"/>
              <a:gd name="connsiteY2-26" fmla="*/ 6858000 h 6858000"/>
              <a:gd name="connsiteX3-27" fmla="*/ 0 w 7858125"/>
              <a:gd name="connsiteY3-28" fmla="*/ 6858000 h 6858000"/>
              <a:gd name="connsiteX4-29" fmla="*/ 0 w 7858125"/>
              <a:gd name="connsiteY4-30" fmla="*/ 0 h 6858000"/>
              <a:gd name="connsiteX0-31" fmla="*/ 0 w 7858125"/>
              <a:gd name="connsiteY0-32" fmla="*/ 0 h 6858000"/>
              <a:gd name="connsiteX1-33" fmla="*/ 7858125 w 7858125"/>
              <a:gd name="connsiteY1-34" fmla="*/ 0 h 6858000"/>
              <a:gd name="connsiteX2-35" fmla="*/ 3971925 w 7858125"/>
              <a:gd name="connsiteY2-36" fmla="*/ 6858000 h 6858000"/>
              <a:gd name="connsiteX3-37" fmla="*/ 0 w 7858125"/>
              <a:gd name="connsiteY3-38" fmla="*/ 6858000 h 6858000"/>
              <a:gd name="connsiteX4-39" fmla="*/ 0 w 7858125"/>
              <a:gd name="connsiteY4-40" fmla="*/ 0 h 6858000"/>
              <a:gd name="connsiteX0-41" fmla="*/ 0 w 7858125"/>
              <a:gd name="connsiteY0-42" fmla="*/ 0 h 6858000"/>
              <a:gd name="connsiteX1-43" fmla="*/ 7858125 w 7858125"/>
              <a:gd name="connsiteY1-44" fmla="*/ 0 h 6858000"/>
              <a:gd name="connsiteX2-45" fmla="*/ 3971925 w 7858125"/>
              <a:gd name="connsiteY2-46" fmla="*/ 6858000 h 6858000"/>
              <a:gd name="connsiteX3-47" fmla="*/ 0 w 7858125"/>
              <a:gd name="connsiteY3-48" fmla="*/ 6858000 h 6858000"/>
              <a:gd name="connsiteX4-49" fmla="*/ 0 w 7858125"/>
              <a:gd name="connsiteY4-50" fmla="*/ 0 h 6858000"/>
              <a:gd name="connsiteX0-51" fmla="*/ 0 w 7880786"/>
              <a:gd name="connsiteY0-52" fmla="*/ 0 h 6858000"/>
              <a:gd name="connsiteX1-53" fmla="*/ 7858125 w 7880786"/>
              <a:gd name="connsiteY1-54" fmla="*/ 0 h 6858000"/>
              <a:gd name="connsiteX2-55" fmla="*/ 3971925 w 7880786"/>
              <a:gd name="connsiteY2-56" fmla="*/ 6858000 h 6858000"/>
              <a:gd name="connsiteX3-57" fmla="*/ 0 w 7880786"/>
              <a:gd name="connsiteY3-58" fmla="*/ 6858000 h 6858000"/>
              <a:gd name="connsiteX4-59" fmla="*/ 0 w 7880786"/>
              <a:gd name="connsiteY4-60" fmla="*/ 0 h 6858000"/>
              <a:gd name="connsiteX0-61" fmla="*/ 0 w 7858937"/>
              <a:gd name="connsiteY0-62" fmla="*/ 0 h 6858000"/>
              <a:gd name="connsiteX1-63" fmla="*/ 7858125 w 7858937"/>
              <a:gd name="connsiteY1-64" fmla="*/ 0 h 6858000"/>
              <a:gd name="connsiteX2-65" fmla="*/ 3971925 w 7858937"/>
              <a:gd name="connsiteY2-66" fmla="*/ 6858000 h 6858000"/>
              <a:gd name="connsiteX3-67" fmla="*/ 0 w 7858937"/>
              <a:gd name="connsiteY3-68" fmla="*/ 6858000 h 6858000"/>
              <a:gd name="connsiteX4-69" fmla="*/ 0 w 7858937"/>
              <a:gd name="connsiteY4-70" fmla="*/ 0 h 6858000"/>
              <a:gd name="connsiteX0-71" fmla="*/ 0 w 7928499"/>
              <a:gd name="connsiteY0-72" fmla="*/ 0 h 6858000"/>
              <a:gd name="connsiteX1-73" fmla="*/ 7858125 w 7928499"/>
              <a:gd name="connsiteY1-74" fmla="*/ 0 h 6858000"/>
              <a:gd name="connsiteX2-75" fmla="*/ 3971925 w 7928499"/>
              <a:gd name="connsiteY2-76" fmla="*/ 6858000 h 6858000"/>
              <a:gd name="connsiteX3-77" fmla="*/ 0 w 7928499"/>
              <a:gd name="connsiteY3-78" fmla="*/ 6858000 h 6858000"/>
              <a:gd name="connsiteX4-79" fmla="*/ 0 w 7928499"/>
              <a:gd name="connsiteY4-80" fmla="*/ 0 h 6858000"/>
              <a:gd name="connsiteX0-81" fmla="*/ 0 w 7888629"/>
              <a:gd name="connsiteY0-82" fmla="*/ 0 h 6858000"/>
              <a:gd name="connsiteX1-83" fmla="*/ 7858125 w 7888629"/>
              <a:gd name="connsiteY1-84" fmla="*/ 0 h 6858000"/>
              <a:gd name="connsiteX2-85" fmla="*/ 3971925 w 7888629"/>
              <a:gd name="connsiteY2-86" fmla="*/ 6858000 h 6858000"/>
              <a:gd name="connsiteX3-87" fmla="*/ 0 w 7888629"/>
              <a:gd name="connsiteY3-88" fmla="*/ 6858000 h 6858000"/>
              <a:gd name="connsiteX4-89" fmla="*/ 0 w 7888629"/>
              <a:gd name="connsiteY4-9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888629" h="6858000">
                <a:moveTo>
                  <a:pt x="0" y="0"/>
                </a:moveTo>
                <a:lnTo>
                  <a:pt x="7858125" y="0"/>
                </a:lnTo>
                <a:cubicBezTo>
                  <a:pt x="8239125" y="4400550"/>
                  <a:pt x="4943475" y="6648450"/>
                  <a:pt x="3971925" y="6858000"/>
                </a:cubicBezTo>
                <a:lnTo>
                  <a:pt x="0" y="6858000"/>
                </a:lnTo>
                <a:lnTo>
                  <a:pt x="0" y="0"/>
                </a:lnTo>
                <a:close/>
              </a:path>
            </a:pathLst>
          </a:custGeom>
          <a:solidFill>
            <a:srgbClr val="EF5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3971924" y="0"/>
            <a:ext cx="4488204" cy="6858000"/>
          </a:xfrm>
          <a:custGeom>
            <a:avLst/>
            <a:gdLst>
              <a:gd name="connsiteX0" fmla="*/ 3886200 w 4488204"/>
              <a:gd name="connsiteY0" fmla="*/ 0 h 6858000"/>
              <a:gd name="connsiteX1" fmla="*/ 4457700 w 4488204"/>
              <a:gd name="connsiteY1" fmla="*/ 0 h 6858000"/>
              <a:gd name="connsiteX2" fmla="*/ 571500 w 4488204"/>
              <a:gd name="connsiteY2" fmla="*/ 6858000 h 6858000"/>
              <a:gd name="connsiteX3" fmla="*/ 0 w 4488204"/>
              <a:gd name="connsiteY3" fmla="*/ 6858000 h 6858000"/>
              <a:gd name="connsiteX4" fmla="*/ 3886200 w 448820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8204" h="6858000">
                <a:moveTo>
                  <a:pt x="3886200" y="0"/>
                </a:moveTo>
                <a:lnTo>
                  <a:pt x="4457700" y="0"/>
                </a:lnTo>
                <a:cubicBezTo>
                  <a:pt x="4838700" y="4400550"/>
                  <a:pt x="1543050" y="6648450"/>
                  <a:pt x="571500" y="6858000"/>
                </a:cubicBezTo>
                <a:lnTo>
                  <a:pt x="0" y="6858000"/>
                </a:lnTo>
                <a:cubicBezTo>
                  <a:pt x="971550" y="6648450"/>
                  <a:pt x="4267200" y="4400550"/>
                  <a:pt x="3886200" y="0"/>
                </a:cubicBezTo>
                <a:close/>
              </a:path>
            </a:pathLst>
          </a:cu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rot="1629561">
            <a:off x="-438790" y="-325704"/>
            <a:ext cx="1183978" cy="2631784"/>
          </a:xfrm>
          <a:custGeom>
            <a:avLst/>
            <a:gdLst>
              <a:gd name="connsiteX0" fmla="*/ 0 w 1571391"/>
              <a:gd name="connsiteY0" fmla="*/ 677994 h 3492937"/>
              <a:gd name="connsiteX1" fmla="*/ 1321538 w 1571391"/>
              <a:gd name="connsiteY1" fmla="*/ 0 h 3492937"/>
              <a:gd name="connsiteX2" fmla="*/ 1347361 w 1571391"/>
              <a:gd name="connsiteY2" fmla="*/ 87470 h 3492937"/>
              <a:gd name="connsiteX3" fmla="*/ 1571391 w 1571391"/>
              <a:gd name="connsiteY3" fmla="*/ 2008619 h 3492937"/>
              <a:gd name="connsiteX4" fmla="*/ 1452981 w 1571391"/>
              <a:gd name="connsiteY4" fmla="*/ 3448242 h 3492937"/>
              <a:gd name="connsiteX5" fmla="*/ 1444161 w 1571391"/>
              <a:gd name="connsiteY5" fmla="*/ 3492937 h 3492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1391" h="3492937">
                <a:moveTo>
                  <a:pt x="0" y="677994"/>
                </a:moveTo>
                <a:lnTo>
                  <a:pt x="1321538" y="0"/>
                </a:lnTo>
                <a:lnTo>
                  <a:pt x="1347361" y="87470"/>
                </a:lnTo>
                <a:cubicBezTo>
                  <a:pt x="1487317" y="609545"/>
                  <a:pt x="1571391" y="1278856"/>
                  <a:pt x="1571391" y="2008619"/>
                </a:cubicBezTo>
                <a:cubicBezTo>
                  <a:pt x="1571391" y="2529878"/>
                  <a:pt x="1528496" y="3020295"/>
                  <a:pt x="1452981" y="3448242"/>
                </a:cubicBezTo>
                <a:lnTo>
                  <a:pt x="1444161" y="3492937"/>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4"/>
          <a:srcRect l="13236" t="18699" r="25456" b="27208"/>
          <a:stretch>
            <a:fillRect/>
          </a:stretch>
        </p:blipFill>
        <p:spPr>
          <a:xfrm>
            <a:off x="7888628" y="2683612"/>
            <a:ext cx="4303372" cy="4174388"/>
          </a:xfrm>
          <a:prstGeom prst="rect">
            <a:avLst/>
          </a:prstGeom>
        </p:spPr>
      </p:pic>
      <p:sp>
        <p:nvSpPr>
          <p:cNvPr id="15" name="文本框 14"/>
          <p:cNvSpPr txBox="1"/>
          <p:nvPr/>
        </p:nvSpPr>
        <p:spPr>
          <a:xfrm>
            <a:off x="675593" y="3886659"/>
            <a:ext cx="5043035" cy="400110"/>
          </a:xfrm>
          <a:prstGeom prst="rect">
            <a:avLst/>
          </a:prstGeom>
          <a:noFill/>
        </p:spPr>
        <p:txBody>
          <a:bodyPr wrap="square" rtlCol="0">
            <a:spAutoFit/>
          </a:bodyPr>
          <a:lstStyle/>
          <a:p>
            <a:pPr algn="dist"/>
            <a:r>
              <a:rPr lang="en-US" altLang="zh-CN" sz="2000" dirty="0" smtClean="0">
                <a:solidFill>
                  <a:schemeClr val="bg1"/>
                </a:solidFill>
                <a:latin typeface="微软雅黑" panose="020B0503020204020204" pitchFamily="34" charset="-122"/>
                <a:ea typeface="微软雅黑" panose="020B0503020204020204" pitchFamily="34" charset="-122"/>
              </a:rPr>
              <a:t>THANK YOU</a:t>
            </a:r>
            <a:endParaRPr lang="zh-CN" altLang="en-US" sz="20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5"/>
          <a:srcRect l="7440" t="9531" r="18648" b="32136"/>
          <a:stretch>
            <a:fillRect/>
          </a:stretch>
        </p:blipFill>
        <p:spPr>
          <a:xfrm>
            <a:off x="696685" y="2505987"/>
            <a:ext cx="5515429" cy="1248229"/>
          </a:xfrm>
          <a:prstGeom prst="rect">
            <a:avLst/>
          </a:prstGeom>
        </p:spPr>
      </p:pic>
    </p:spTree>
  </p:cSld>
  <p:clrMapOvr>
    <a:masterClrMapping/>
  </p:clrMapOvr>
  <p:transition spd="slow" advClick="0" advTm="100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26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1615</Words>
  <Application>Microsoft Office PowerPoint</Application>
  <PresentationFormat>宽屏</PresentationFormat>
  <Paragraphs>334</Paragraphs>
  <Slides>27</Slides>
  <Notes>27</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27</vt:i4>
      </vt:variant>
    </vt:vector>
  </HeadingPairs>
  <TitlesOfParts>
    <vt:vector size="36" baseType="lpstr">
      <vt:lpstr>Gulim</vt:lpstr>
      <vt:lpstr>宋体</vt:lpstr>
      <vt:lpstr>微软雅黑</vt:lpstr>
      <vt:lpstr>Arial</vt:lpstr>
      <vt:lpstr>Arial Narrow</vt:lpstr>
      <vt:lpstr>Calibri</vt:lpstr>
      <vt:lpstr>Calibri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4260</dc:title>
  <dc:creator/>
  <cp:lastModifiedBy/>
  <cp:revision>1</cp:revision>
  <dcterms:created xsi:type="dcterms:W3CDTF">2017-03-27T17:37:56Z</dcterms:created>
  <dcterms:modified xsi:type="dcterms:W3CDTF">2018-11-28T06:43:24Z</dcterms:modified>
</cp:coreProperties>
</file>