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76" r:id="rId12"/>
    <p:sldId id="264" r:id="rId13"/>
    <p:sldId id="265" r:id="rId14"/>
    <p:sldId id="266" r:id="rId15"/>
    <p:sldId id="267" r:id="rId16"/>
    <p:sldId id="275" r:id="rId17"/>
    <p:sldId id="268" r:id="rId18"/>
    <p:sldId id="278" r:id="rId19"/>
    <p:sldId id="269" r:id="rId20"/>
    <p:sldId id="270" r:id="rId21"/>
    <p:sldId id="271" r:id="rId22"/>
    <p:sldId id="274" r:id="rId23"/>
    <p:sldId id="273" r:id="rId24"/>
    <p:sldId id="279" r:id="rId25"/>
    <p:sldId id="277" r:id="rId26"/>
    <p:sldId id="292" r:id="rId27"/>
  </p:sldIdLst>
  <p:sldSz cx="9144000" cy="5143500" type="screen16x9"/>
  <p:notesSz cx="6858000" cy="9144000"/>
  <p:embeddedFontLst>
    <p:embeddedFont>
      <p:font typeface="黑体" panose="02010609060101010101" pitchFamily="49" charset="-122"/>
      <p:regular r:id="rId31"/>
    </p:embeddedFont>
    <p:embeddedFont>
      <p:font typeface="锐字锐线怒放黑简1.0" panose="02010604000000000000" pitchFamily="2" charset="-122"/>
      <p:regular r:id="rId32"/>
    </p:embeddedFont>
    <p:embeddedFont>
      <p:font typeface="方正幼线简体" panose="03000509000000000000" pitchFamily="65" charset="-122"/>
      <p:regular r:id="rId33"/>
    </p:embeddedFont>
    <p:embeddedFont>
      <p:font typeface="Calibri" panose="020F0502020204030204" pitchFamily="34" charset="0"/>
      <p:regular r:id="rId34"/>
      <p:bold r:id="rId35"/>
      <p:italic r:id="rId36"/>
      <p:boldItalic r:id="rId37"/>
    </p:embeddedFont>
    <p:embeddedFont>
      <p:font typeface="Calibri" panose="020F0502020204030204"/>
      <p:regular r:id="rId38"/>
      <p:bold r:id="rId39"/>
      <p:italic r:id="rId40"/>
      <p:boldItalic r:id="rId41"/>
    </p:embeddedFont>
  </p:embeddedFontLst>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152C"/>
    <a:srgbClr val="BB1AE0"/>
    <a:srgbClr val="FB4CE0"/>
    <a:srgbClr val="4B60E9"/>
    <a:srgbClr val="262260"/>
    <a:srgbClr val="37D0FC"/>
    <a:srgbClr val="FFF229"/>
    <a:srgbClr val="FF3C00"/>
    <a:srgbClr val="FF07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834" autoAdjust="0"/>
  </p:normalViewPr>
  <p:slideViewPr>
    <p:cSldViewPr showGuides="1">
      <p:cViewPr varScale="1">
        <p:scale>
          <a:sx n="93" d="100"/>
          <a:sy n="93" d="100"/>
        </p:scale>
        <p:origin x="114" y="78"/>
      </p:cViewPr>
      <p:guideLst>
        <p:guide orient="horz" pos="1537"/>
        <p:guide pos="286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2" Type="http://schemas.openxmlformats.org/officeDocument/2006/relationships/tags" Target="tags/tag1.xml"/><Relationship Id="rId41" Type="http://schemas.openxmlformats.org/officeDocument/2006/relationships/font" Target="fonts/font11.fntdata"/><Relationship Id="rId40" Type="http://schemas.openxmlformats.org/officeDocument/2006/relationships/font" Target="fonts/font10.fntdata"/><Relationship Id="rId4" Type="http://schemas.openxmlformats.org/officeDocument/2006/relationships/notesMaster" Target="notesMasters/notesMaster1.xml"/><Relationship Id="rId39" Type="http://schemas.openxmlformats.org/officeDocument/2006/relationships/font" Target="fonts/font9.fntdata"/><Relationship Id="rId38" Type="http://schemas.openxmlformats.org/officeDocument/2006/relationships/font" Target="fonts/font8.fntdata"/><Relationship Id="rId37" Type="http://schemas.openxmlformats.org/officeDocument/2006/relationships/font" Target="fonts/font7.fntdata"/><Relationship Id="rId36" Type="http://schemas.openxmlformats.org/officeDocument/2006/relationships/font" Target="fonts/font6.fntdata"/><Relationship Id="rId35" Type="http://schemas.openxmlformats.org/officeDocument/2006/relationships/font" Target="fonts/font5.fntdata"/><Relationship Id="rId34" Type="http://schemas.openxmlformats.org/officeDocument/2006/relationships/font" Target="fonts/font4.fntdata"/><Relationship Id="rId33" Type="http://schemas.openxmlformats.org/officeDocument/2006/relationships/font" Target="fonts/font3.fntdata"/><Relationship Id="rId32" Type="http://schemas.openxmlformats.org/officeDocument/2006/relationships/font" Target="fonts/font2.fntdata"/><Relationship Id="rId31" Type="http://schemas.openxmlformats.org/officeDocument/2006/relationships/font" Target="fonts/font1.fntdata"/><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C530AD-C9D2-460C-B7F7-FA866D5AFDA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BC4773-4C1F-451C-88D0-7440528A785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BC4773-4C1F-451C-88D0-7440528A785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D08BFFB-2019-4C46-A7C0-4E8B4E6AE80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A60FD-55DE-4288-BFD7-0ED953A001C1}"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D08BFFB-2019-4C46-A7C0-4E8B4E6AE80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A60FD-55DE-4288-BFD7-0ED953A001C1}"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3D08BFFB-2019-4C46-A7C0-4E8B4E6AE80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A60FD-55DE-4288-BFD7-0ED953A001C1}"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D08BFFB-2019-4C46-A7C0-4E8B4E6AE80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BA60FD-55DE-4288-BFD7-0ED953A001C1}"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D08BFFB-2019-4C46-A7C0-4E8B4E6AE80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5BA60FD-55DE-4288-BFD7-0ED953A001C1}"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D08BFFB-2019-4C46-A7C0-4E8B4E6AE80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5BA60FD-55DE-4288-BFD7-0ED953A001C1}"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D08BFFB-2019-4C46-A7C0-4E8B4E6AE80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5BA60FD-55DE-4288-BFD7-0ED953A001C1}"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3D08BFFB-2019-4C46-A7C0-4E8B4E6AE80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BA60FD-55DE-4288-BFD7-0ED953A001C1}"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3D08BFFB-2019-4C46-A7C0-4E8B4E6AE80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BA60FD-55DE-4288-BFD7-0ED953A001C1}"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D08BFFB-2019-4C46-A7C0-4E8B4E6AE80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A60FD-55DE-4288-BFD7-0ED953A001C1}"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D08BFFB-2019-4C46-A7C0-4E8B4E6AE80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A60FD-55DE-4288-BFD7-0ED953A001C1}"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D152C"/>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D08BFFB-2019-4C46-A7C0-4E8B4E6AE80D}"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5BA60FD-55DE-4288-BFD7-0ED953A001C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image" Target="../media/image8.png"/><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image" Target="../media/image10.jpe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7.xml"/><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7.xml"/><Relationship Id="rId2" Type="http://schemas.openxmlformats.org/officeDocument/2006/relationships/image" Target="../media/image15.jpeg"/><Relationship Id="rId1" Type="http://schemas.openxmlformats.org/officeDocument/2006/relationships/image" Target="../media/image14.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image" Target="../media/image16.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3940185"/>
          <p:cNvPicPr>
            <a:picLocks noChangeAspect="1"/>
          </p:cNvPicPr>
          <p:nvPr/>
        </p:nvPicPr>
        <p:blipFill>
          <a:blip r:embed="rId1"/>
          <a:srcRect t="22743" b="20757"/>
          <a:stretch>
            <a:fillRect/>
          </a:stretch>
        </p:blipFill>
        <p:spPr>
          <a:xfrm>
            <a:off x="17145" y="-22860"/>
            <a:ext cx="9144000" cy="5166360"/>
          </a:xfrm>
          <a:prstGeom prst="rect">
            <a:avLst/>
          </a:prstGeom>
        </p:spPr>
      </p:pic>
      <p:pic>
        <p:nvPicPr>
          <p:cNvPr id="5" name="图片 4" descr="预览图_千图网_编号33940185"/>
          <p:cNvPicPr>
            <a:picLocks noChangeAspect="1"/>
          </p:cNvPicPr>
          <p:nvPr/>
        </p:nvPicPr>
        <p:blipFill>
          <a:blip r:embed="rId1"/>
          <a:srcRect l="56" t="-264" r="-56" b="74847"/>
          <a:stretch>
            <a:fillRect/>
          </a:stretch>
        </p:blipFill>
        <p:spPr>
          <a:xfrm>
            <a:off x="0" y="-22860"/>
            <a:ext cx="9144000" cy="2324100"/>
          </a:xfrm>
          <a:prstGeom prst="rect">
            <a:avLst/>
          </a:prstGeom>
        </p:spPr>
      </p:pic>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l="11092" t="23399" r="10845" b="36509"/>
          <a:stretch>
            <a:fillRect/>
          </a:stretch>
        </p:blipFill>
        <p:spPr>
          <a:xfrm>
            <a:off x="1259632" y="1591721"/>
            <a:ext cx="6593298" cy="1800201"/>
          </a:xfrm>
          <a:prstGeom prst="rect">
            <a:avLst/>
          </a:prstGeom>
        </p:spPr>
      </p:pic>
      <p:grpSp>
        <p:nvGrpSpPr>
          <p:cNvPr id="42" name="组合 41"/>
          <p:cNvGrpSpPr/>
          <p:nvPr/>
        </p:nvGrpSpPr>
        <p:grpSpPr>
          <a:xfrm>
            <a:off x="3491880" y="1515383"/>
            <a:ext cx="792088" cy="1107996"/>
            <a:chOff x="3491880" y="1515383"/>
            <a:chExt cx="792088" cy="1107996"/>
          </a:xfrm>
        </p:grpSpPr>
        <p:sp>
          <p:nvSpPr>
            <p:cNvPr id="4" name="矩形 3"/>
            <p:cNvSpPr/>
            <p:nvPr/>
          </p:nvSpPr>
          <p:spPr>
            <a:xfrm>
              <a:off x="3497796" y="1792077"/>
              <a:ext cx="648072" cy="648072"/>
            </a:xfrm>
            <a:prstGeom prst="rect">
              <a:avLst/>
            </a:prstGeom>
            <a:solidFill>
              <a:srgbClr val="BB1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3491880" y="1515383"/>
              <a:ext cx="792088" cy="1107996"/>
            </a:xfrm>
            <a:prstGeom prst="rect">
              <a:avLst/>
            </a:prstGeom>
            <a:noFill/>
          </p:spPr>
          <p:txBody>
            <a:bodyPr wrap="square" rtlCol="0">
              <a:spAutoFit/>
            </a:bodyPr>
            <a:lstStyle/>
            <a:p>
              <a:r>
                <a:rPr lang="en-US" altLang="zh-CN" sz="6600" dirty="0" smtClean="0">
                  <a:solidFill>
                    <a:schemeClr val="bg1"/>
                  </a:solidFill>
                  <a:latin typeface="黑体" panose="02010609060101010101" pitchFamily="49" charset="-122"/>
                  <a:ea typeface="黑体" panose="02010609060101010101" pitchFamily="49" charset="-122"/>
                </a:rPr>
                <a:t>6</a:t>
              </a:r>
              <a:endParaRPr lang="zh-CN" altLang="en-US" sz="6600" dirty="0">
                <a:solidFill>
                  <a:schemeClr val="bg1"/>
                </a:solidFill>
                <a:latin typeface="黑体" panose="02010609060101010101" pitchFamily="49" charset="-122"/>
                <a:ea typeface="黑体" panose="02010609060101010101" pitchFamily="49" charset="-122"/>
              </a:endParaRPr>
            </a:p>
          </p:txBody>
        </p:sp>
      </p:grpSp>
      <p:grpSp>
        <p:nvGrpSpPr>
          <p:cNvPr id="43" name="组合 42"/>
          <p:cNvGrpSpPr/>
          <p:nvPr/>
        </p:nvGrpSpPr>
        <p:grpSpPr>
          <a:xfrm>
            <a:off x="4225653" y="1491630"/>
            <a:ext cx="706387" cy="1107996"/>
            <a:chOff x="4225653" y="1491630"/>
            <a:chExt cx="706387" cy="1107996"/>
          </a:xfrm>
        </p:grpSpPr>
        <p:sp>
          <p:nvSpPr>
            <p:cNvPr id="6" name="矩形 5"/>
            <p:cNvSpPr/>
            <p:nvPr/>
          </p:nvSpPr>
          <p:spPr>
            <a:xfrm>
              <a:off x="4225653" y="1783209"/>
              <a:ext cx="648072" cy="648072"/>
            </a:xfrm>
            <a:prstGeom prst="rect">
              <a:avLst/>
            </a:prstGeom>
            <a:solidFill>
              <a:srgbClr val="37D0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dirty="0"/>
            </a:p>
          </p:txBody>
        </p:sp>
        <p:sp>
          <p:nvSpPr>
            <p:cNvPr id="11" name="TextBox 10"/>
            <p:cNvSpPr txBox="1"/>
            <p:nvPr/>
          </p:nvSpPr>
          <p:spPr>
            <a:xfrm>
              <a:off x="4246074" y="1491630"/>
              <a:ext cx="685966" cy="1107996"/>
            </a:xfrm>
            <a:prstGeom prst="rect">
              <a:avLst/>
            </a:prstGeom>
            <a:noFill/>
          </p:spPr>
          <p:txBody>
            <a:bodyPr wrap="square" rtlCol="0">
              <a:spAutoFit/>
            </a:bodyPr>
            <a:lstStyle/>
            <a:p>
              <a:r>
                <a:rPr lang="en-US" altLang="zh-CN" sz="6600" dirty="0" smtClean="0">
                  <a:solidFill>
                    <a:schemeClr val="bg1"/>
                  </a:solidFill>
                  <a:latin typeface="黑体" panose="02010609060101010101" pitchFamily="49" charset="-122"/>
                  <a:ea typeface="黑体" panose="02010609060101010101" pitchFamily="49" charset="-122"/>
                </a:rPr>
                <a:t>1</a:t>
              </a:r>
              <a:endParaRPr lang="zh-CN" altLang="en-US" sz="6600" dirty="0">
                <a:solidFill>
                  <a:schemeClr val="bg1"/>
                </a:solidFill>
                <a:latin typeface="黑体" panose="02010609060101010101" pitchFamily="49" charset="-122"/>
                <a:ea typeface="黑体" panose="02010609060101010101" pitchFamily="49" charset="-122"/>
              </a:endParaRPr>
            </a:p>
          </p:txBody>
        </p:sp>
      </p:grpSp>
      <p:grpSp>
        <p:nvGrpSpPr>
          <p:cNvPr id="44" name="组合 43"/>
          <p:cNvGrpSpPr/>
          <p:nvPr/>
        </p:nvGrpSpPr>
        <p:grpSpPr>
          <a:xfrm>
            <a:off x="4946984" y="1491630"/>
            <a:ext cx="824543" cy="1107996"/>
            <a:chOff x="4946984" y="1491630"/>
            <a:chExt cx="824543" cy="1107996"/>
          </a:xfrm>
        </p:grpSpPr>
        <p:sp>
          <p:nvSpPr>
            <p:cNvPr id="7" name="矩形 6"/>
            <p:cNvSpPr/>
            <p:nvPr/>
          </p:nvSpPr>
          <p:spPr>
            <a:xfrm>
              <a:off x="4946984" y="1772841"/>
              <a:ext cx="648071" cy="648071"/>
            </a:xfrm>
            <a:prstGeom prst="rect">
              <a:avLst/>
            </a:prstGeom>
            <a:solidFill>
              <a:srgbClr val="FF0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dirty="0"/>
            </a:p>
          </p:txBody>
        </p:sp>
        <p:sp>
          <p:nvSpPr>
            <p:cNvPr id="12" name="TextBox 11"/>
            <p:cNvSpPr txBox="1"/>
            <p:nvPr/>
          </p:nvSpPr>
          <p:spPr>
            <a:xfrm>
              <a:off x="4979439" y="1491630"/>
              <a:ext cx="792088" cy="1107996"/>
            </a:xfrm>
            <a:prstGeom prst="rect">
              <a:avLst/>
            </a:prstGeom>
            <a:noFill/>
          </p:spPr>
          <p:txBody>
            <a:bodyPr wrap="square" rtlCol="0">
              <a:spAutoFit/>
            </a:bodyPr>
            <a:lstStyle/>
            <a:p>
              <a:r>
                <a:rPr lang="en-US" altLang="zh-CN" sz="6600" dirty="0" smtClean="0">
                  <a:solidFill>
                    <a:schemeClr val="bg1"/>
                  </a:solidFill>
                  <a:latin typeface="黑体" panose="02010609060101010101" pitchFamily="49" charset="-122"/>
                  <a:ea typeface="黑体" panose="02010609060101010101" pitchFamily="49" charset="-122"/>
                </a:rPr>
                <a:t>8</a:t>
              </a:r>
              <a:endParaRPr lang="zh-CN" altLang="en-US" sz="6600" dirty="0">
                <a:solidFill>
                  <a:schemeClr val="bg1"/>
                </a:solidFill>
                <a:latin typeface="黑体" panose="02010609060101010101" pitchFamily="49" charset="-122"/>
                <a:ea typeface="黑体" panose="02010609060101010101" pitchFamily="49" charset="-122"/>
              </a:endParaRPr>
            </a:p>
          </p:txBody>
        </p:sp>
      </p:grpSp>
      <p:sp>
        <p:nvSpPr>
          <p:cNvPr id="13" name="TextBox 12"/>
          <p:cNvSpPr txBox="1"/>
          <p:nvPr/>
        </p:nvSpPr>
        <p:spPr>
          <a:xfrm>
            <a:off x="1043608" y="2440149"/>
            <a:ext cx="6696744" cy="830997"/>
          </a:xfrm>
          <a:prstGeom prst="rect">
            <a:avLst/>
          </a:prstGeom>
          <a:noFill/>
        </p:spPr>
        <p:txBody>
          <a:bodyPr wrap="square" rtlCol="0">
            <a:spAutoFit/>
          </a:bodyPr>
          <a:lstStyle/>
          <a:p>
            <a:r>
              <a:rPr lang="zh-CN" altLang="en-US" sz="4800" spc="-150" dirty="0" smtClean="0">
                <a:solidFill>
                  <a:schemeClr val="bg1"/>
                </a:solidFill>
                <a:latin typeface="锐字锐线怒放黑简1.0" panose="02010604000000000000" pitchFamily="2" charset="-122"/>
                <a:ea typeface="锐字锐线怒放黑简1.0" panose="02010604000000000000" pitchFamily="2" charset="-122"/>
              </a:rPr>
              <a:t>“粉丝狂欢节”年中大促</a:t>
            </a:r>
            <a:endParaRPr lang="zh-CN" altLang="en-US" sz="4800" spc="-150" dirty="0" smtClean="0">
              <a:solidFill>
                <a:schemeClr val="bg1"/>
              </a:solidFill>
              <a:latin typeface="锐字锐线怒放黑简1.0" panose="02010604000000000000" pitchFamily="2" charset="-122"/>
              <a:ea typeface="锐字锐线怒放黑简1.0" panose="02010604000000000000" pitchFamily="2" charset="-122"/>
            </a:endParaRPr>
          </a:p>
        </p:txBody>
      </p:sp>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l="13439" t="26200" r="61030" b="50000"/>
          <a:stretch>
            <a:fillRect/>
          </a:stretch>
        </p:blipFill>
        <p:spPr>
          <a:xfrm>
            <a:off x="1403648" y="1735180"/>
            <a:ext cx="2232248" cy="1008670"/>
          </a:xfrm>
          <a:prstGeom prst="rect">
            <a:avLst/>
          </a:prstGeom>
        </p:spPr>
      </p:pic>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l="13439" t="26200" r="61030" b="50000"/>
          <a:stretch>
            <a:fillRect/>
          </a:stretch>
        </p:blipFill>
        <p:spPr>
          <a:xfrm>
            <a:off x="5652120" y="1735180"/>
            <a:ext cx="2128801" cy="1008670"/>
          </a:xfrm>
          <a:prstGeom prst="rect">
            <a:avLst/>
          </a:prstGeom>
        </p:spPr>
      </p:pic>
      <p:sp>
        <p:nvSpPr>
          <p:cNvPr id="16" name="TextBox 15"/>
          <p:cNvSpPr txBox="1"/>
          <p:nvPr/>
        </p:nvSpPr>
        <p:spPr>
          <a:xfrm>
            <a:off x="3435643" y="3384409"/>
            <a:ext cx="2241275" cy="400110"/>
          </a:xfrm>
          <a:prstGeom prst="rect">
            <a:avLst/>
          </a:prstGeom>
          <a:noFill/>
        </p:spPr>
        <p:txBody>
          <a:bodyPr wrap="square" rtlCol="0">
            <a:spAutoFit/>
          </a:bodyPr>
          <a:lstStyle/>
          <a:p>
            <a:r>
              <a:rPr lang="en-US" altLang="zh-CN" sz="2000" b="1" dirty="0" smtClean="0">
                <a:solidFill>
                  <a:schemeClr val="bg1"/>
                </a:solidFill>
                <a:latin typeface="方正幼线简体" panose="03000509000000000000" pitchFamily="65" charset="-122"/>
                <a:ea typeface="方正幼线简体" panose="03000509000000000000" pitchFamily="65" charset="-122"/>
              </a:rPr>
              <a:t>XX</a:t>
            </a:r>
            <a:r>
              <a:rPr lang="zh-CN" altLang="en-US" sz="2000" b="1" dirty="0" smtClean="0">
                <a:solidFill>
                  <a:schemeClr val="bg1"/>
                </a:solidFill>
                <a:latin typeface="方正幼线简体" panose="03000509000000000000" pitchFamily="65" charset="-122"/>
                <a:ea typeface="方正幼线简体" panose="03000509000000000000" pitchFamily="65" charset="-122"/>
              </a:rPr>
              <a:t>店铺营销策划案</a:t>
            </a:r>
            <a:endParaRPr lang="zh-CN" altLang="en-US" sz="2000" b="1" dirty="0" smtClean="0">
              <a:solidFill>
                <a:schemeClr val="bg1"/>
              </a:solidFill>
              <a:latin typeface="方正幼线简体" panose="03000509000000000000" pitchFamily="65" charset="-122"/>
              <a:ea typeface="方正幼线简体" panose="03000509000000000000" pitchFamily="65" charset="-122"/>
            </a:endParaRPr>
          </a:p>
        </p:txBody>
      </p:sp>
      <p:sp>
        <p:nvSpPr>
          <p:cNvPr id="17" name="TextBox 16"/>
          <p:cNvSpPr txBox="1"/>
          <p:nvPr/>
        </p:nvSpPr>
        <p:spPr>
          <a:xfrm>
            <a:off x="3419872" y="3751962"/>
            <a:ext cx="2241275" cy="338554"/>
          </a:xfrm>
          <a:prstGeom prst="rect">
            <a:avLst/>
          </a:prstGeom>
          <a:noFill/>
        </p:spPr>
        <p:txBody>
          <a:bodyPr wrap="square" rtlCol="0">
            <a:spAutoFit/>
          </a:bodyPr>
          <a:lstStyle/>
          <a:p>
            <a:pPr algn="ctr"/>
            <a:r>
              <a:rPr lang="zh-CN" altLang="en-US" sz="1600" b="1" dirty="0" smtClean="0">
                <a:solidFill>
                  <a:schemeClr val="bg1"/>
                </a:solidFill>
                <a:latin typeface="方正幼线简体" panose="03000509000000000000" pitchFamily="65" charset="-122"/>
                <a:ea typeface="方正幼线简体" panose="03000509000000000000" pitchFamily="65" charset="-122"/>
              </a:rPr>
              <a:t>演讲人：</a:t>
            </a:r>
            <a:r>
              <a:rPr lang="en-US" altLang="zh-CN" sz="1600" b="1" dirty="0" smtClean="0">
                <a:solidFill>
                  <a:schemeClr val="bg1"/>
                </a:solidFill>
                <a:latin typeface="方正幼线简体" panose="03000509000000000000" pitchFamily="65" charset="-122"/>
                <a:ea typeface="方正幼线简体" panose="03000509000000000000" pitchFamily="65" charset="-122"/>
              </a:rPr>
              <a:t>XXX</a:t>
            </a:r>
            <a:endParaRPr lang="en-US" altLang="zh-CN" sz="1600" b="1" dirty="0" smtClean="0">
              <a:solidFill>
                <a:schemeClr val="bg1"/>
              </a:solidFill>
              <a:latin typeface="方正幼线简体" panose="03000509000000000000" pitchFamily="65" charset="-122"/>
              <a:ea typeface="方正幼线简体" panose="03000509000000000000" pitchFamily="65" charset="-122"/>
            </a:endParaRPr>
          </a:p>
        </p:txBody>
      </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500"/>
                                        <p:tgtEl>
                                          <p:spTgt spid="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par>
                                <p:cTn id="12" presetID="22" presetClass="entr" presetSubtype="4"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fade">
                                      <p:cBhvr>
                                        <p:cTn id="18" dur="250"/>
                                        <p:tgtEl>
                                          <p:spTgt spid="42"/>
                                        </p:tgtEl>
                                      </p:cBhvr>
                                    </p:animEffect>
                                    <p:anim calcmode="lin" valueType="num">
                                      <p:cBhvr>
                                        <p:cTn id="19" dur="250" fill="hold"/>
                                        <p:tgtEl>
                                          <p:spTgt spid="42"/>
                                        </p:tgtEl>
                                        <p:attrNameLst>
                                          <p:attrName>ppt_x</p:attrName>
                                        </p:attrNameLst>
                                      </p:cBhvr>
                                      <p:tavLst>
                                        <p:tav tm="0">
                                          <p:val>
                                            <p:strVal val="#ppt_x"/>
                                          </p:val>
                                        </p:tav>
                                        <p:tav tm="100000">
                                          <p:val>
                                            <p:strVal val="#ppt_x"/>
                                          </p:val>
                                        </p:tav>
                                      </p:tavLst>
                                    </p:anim>
                                    <p:anim calcmode="lin" valueType="num">
                                      <p:cBhvr>
                                        <p:cTn id="20" dur="250" fill="hold"/>
                                        <p:tgtEl>
                                          <p:spTgt spid="42"/>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10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250"/>
                                        <p:tgtEl>
                                          <p:spTgt spid="43"/>
                                        </p:tgtEl>
                                      </p:cBhvr>
                                    </p:animEffect>
                                    <p:anim calcmode="lin" valueType="num">
                                      <p:cBhvr>
                                        <p:cTn id="24" dur="250" fill="hold"/>
                                        <p:tgtEl>
                                          <p:spTgt spid="43"/>
                                        </p:tgtEl>
                                        <p:attrNameLst>
                                          <p:attrName>ppt_x</p:attrName>
                                        </p:attrNameLst>
                                      </p:cBhvr>
                                      <p:tavLst>
                                        <p:tav tm="0">
                                          <p:val>
                                            <p:strVal val="#ppt_x"/>
                                          </p:val>
                                        </p:tav>
                                        <p:tav tm="100000">
                                          <p:val>
                                            <p:strVal val="#ppt_x"/>
                                          </p:val>
                                        </p:tav>
                                      </p:tavLst>
                                    </p:anim>
                                    <p:anim calcmode="lin" valueType="num">
                                      <p:cBhvr>
                                        <p:cTn id="25" dur="250" fill="hold"/>
                                        <p:tgtEl>
                                          <p:spTgt spid="43"/>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20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250"/>
                                        <p:tgtEl>
                                          <p:spTgt spid="44"/>
                                        </p:tgtEl>
                                      </p:cBhvr>
                                    </p:animEffect>
                                    <p:anim calcmode="lin" valueType="num">
                                      <p:cBhvr>
                                        <p:cTn id="29" dur="250" fill="hold"/>
                                        <p:tgtEl>
                                          <p:spTgt spid="44"/>
                                        </p:tgtEl>
                                        <p:attrNameLst>
                                          <p:attrName>ppt_x</p:attrName>
                                        </p:attrNameLst>
                                      </p:cBhvr>
                                      <p:tavLst>
                                        <p:tav tm="0">
                                          <p:val>
                                            <p:strVal val="#ppt_x"/>
                                          </p:val>
                                        </p:tav>
                                        <p:tav tm="100000">
                                          <p:val>
                                            <p:strVal val="#ppt_x"/>
                                          </p:val>
                                        </p:tav>
                                      </p:tavLst>
                                    </p:anim>
                                    <p:anim calcmode="lin" valueType="num">
                                      <p:cBhvr>
                                        <p:cTn id="30" dur="250" fill="hold"/>
                                        <p:tgtEl>
                                          <p:spTgt spid="44"/>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47" presetClass="entr" presetSubtype="0"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250"/>
                                        <p:tgtEl>
                                          <p:spTgt spid="13"/>
                                        </p:tgtEl>
                                      </p:cBhvr>
                                    </p:animEffect>
                                    <p:anim calcmode="lin" valueType="num">
                                      <p:cBhvr>
                                        <p:cTn id="35" dur="250" fill="hold"/>
                                        <p:tgtEl>
                                          <p:spTgt spid="13"/>
                                        </p:tgtEl>
                                        <p:attrNameLst>
                                          <p:attrName>ppt_x</p:attrName>
                                        </p:attrNameLst>
                                      </p:cBhvr>
                                      <p:tavLst>
                                        <p:tav tm="0">
                                          <p:val>
                                            <p:strVal val="#ppt_x"/>
                                          </p:val>
                                        </p:tav>
                                        <p:tav tm="100000">
                                          <p:val>
                                            <p:strVal val="#ppt_x"/>
                                          </p:val>
                                        </p:tav>
                                      </p:tavLst>
                                    </p:anim>
                                    <p:anim calcmode="lin" valueType="num">
                                      <p:cBhvr>
                                        <p:cTn id="36" dur="250" fill="hold"/>
                                        <p:tgtEl>
                                          <p:spTgt spid="13"/>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10" presetClass="entr" presetSubtype="0"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预览图_千图网_编号33940185"/>
          <p:cNvPicPr>
            <a:picLocks noChangeAspect="1"/>
          </p:cNvPicPr>
          <p:nvPr/>
        </p:nvPicPr>
        <p:blipFill>
          <a:blip r:embed="rId1"/>
          <a:srcRect t="22743" b="20757"/>
          <a:stretch>
            <a:fillRect/>
          </a:stretch>
        </p:blipFill>
        <p:spPr>
          <a:xfrm>
            <a:off x="635" y="-22860"/>
            <a:ext cx="9144000" cy="5166360"/>
          </a:xfrm>
          <a:prstGeom prst="rect">
            <a:avLst/>
          </a:prstGeom>
        </p:spPr>
      </p:pic>
      <p:pic>
        <p:nvPicPr>
          <p:cNvPr id="25" name="图片 24" descr="预览图_千图网_编号33940185"/>
          <p:cNvPicPr>
            <a:picLocks noChangeAspect="1"/>
          </p:cNvPicPr>
          <p:nvPr/>
        </p:nvPicPr>
        <p:blipFill>
          <a:blip r:embed="rId1"/>
          <a:srcRect l="56" t="-264" r="-56" b="74847"/>
          <a:stretch>
            <a:fillRect/>
          </a:stretch>
        </p:blipFill>
        <p:spPr>
          <a:xfrm>
            <a:off x="-16510" y="-22860"/>
            <a:ext cx="9144000" cy="2324100"/>
          </a:xfrm>
          <a:prstGeom prst="rect">
            <a:avLst/>
          </a:prstGeom>
        </p:spPr>
      </p:pic>
      <p:grpSp>
        <p:nvGrpSpPr>
          <p:cNvPr id="13" name="组合 12"/>
          <p:cNvGrpSpPr/>
          <p:nvPr/>
        </p:nvGrpSpPr>
        <p:grpSpPr>
          <a:xfrm>
            <a:off x="1537695" y="1574304"/>
            <a:ext cx="1584176" cy="1152128"/>
            <a:chOff x="1511660" y="1707654"/>
            <a:chExt cx="1584176" cy="1152128"/>
          </a:xfrm>
        </p:grpSpPr>
        <p:sp>
          <p:nvSpPr>
            <p:cNvPr id="11" name="椭圆 10"/>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1619672" y="2442250"/>
              <a:ext cx="1296144"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1511660" y="2442250"/>
              <a:ext cx="1584176" cy="417532"/>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TextBox 2"/>
          <p:cNvSpPr txBox="1"/>
          <p:nvPr/>
        </p:nvSpPr>
        <p:spPr>
          <a:xfrm>
            <a:off x="3943995" y="265809"/>
            <a:ext cx="1440160" cy="830997"/>
          </a:xfrm>
          <a:prstGeom prst="rect">
            <a:avLst/>
          </a:prstGeom>
          <a:noFill/>
        </p:spPr>
        <p:txBody>
          <a:bodyPr wrap="square" rtlCol="0">
            <a:spAutoFit/>
          </a:bodyPr>
          <a:lstStyle/>
          <a:p>
            <a:r>
              <a:rPr lang="zh-CN" altLang="en-US" sz="4800" spc="-150" dirty="0" smtClean="0">
                <a:solidFill>
                  <a:schemeClr val="bg1"/>
                </a:solidFill>
                <a:latin typeface="锐字锐线怒放黑简1.0" panose="02010604000000000000" pitchFamily="2" charset="-122"/>
                <a:ea typeface="锐字锐线怒放黑简1.0" panose="02010604000000000000" pitchFamily="2" charset="-122"/>
              </a:rPr>
              <a:t>目录</a:t>
            </a:r>
            <a:endParaRPr lang="zh-CN" altLang="en-US" sz="4800" spc="-150" dirty="0" smtClean="0">
              <a:solidFill>
                <a:schemeClr val="bg1"/>
              </a:solidFill>
              <a:latin typeface="锐字锐线怒放黑简1.0" panose="02010604000000000000" pitchFamily="2" charset="-122"/>
              <a:ea typeface="锐字锐线怒放黑简1.0" panose="02010604000000000000" pitchFamily="2" charset="-122"/>
            </a:endParaRPr>
          </a:p>
        </p:txBody>
      </p:sp>
      <p:sp>
        <p:nvSpPr>
          <p:cNvPr id="6" name="TextBox 5"/>
          <p:cNvSpPr txBox="1"/>
          <p:nvPr/>
        </p:nvSpPr>
        <p:spPr>
          <a:xfrm>
            <a:off x="1573699" y="2308900"/>
            <a:ext cx="1440160" cy="1569660"/>
          </a:xfrm>
          <a:prstGeom prst="rect">
            <a:avLst/>
          </a:prstGeom>
          <a:noFill/>
        </p:spPr>
        <p:txBody>
          <a:bodyPr wrap="square" rtlCol="0">
            <a:spAutoFit/>
          </a:bodyPr>
          <a:lstStyle/>
          <a:p>
            <a:r>
              <a:rPr lang="zh-CN" altLang="en-US" sz="4800" spc="-150" dirty="0" smtClean="0">
                <a:solidFill>
                  <a:schemeClr val="bg1"/>
                </a:solidFill>
                <a:latin typeface="锐字锐线怒放黑简1.0" panose="02010604000000000000" pitchFamily="2" charset="-122"/>
                <a:ea typeface="锐字锐线怒放黑简1.0" panose="02010604000000000000" pitchFamily="2" charset="-122"/>
              </a:rPr>
              <a:t>活动简介</a:t>
            </a:r>
            <a:endParaRPr lang="zh-CN" altLang="en-US" sz="4800" spc="-150" dirty="0" smtClean="0">
              <a:solidFill>
                <a:schemeClr val="bg1"/>
              </a:solidFill>
              <a:latin typeface="锐字锐线怒放黑简1.0" panose="02010604000000000000" pitchFamily="2" charset="-122"/>
              <a:ea typeface="锐字锐线怒放黑简1.0" panose="02010604000000000000" pitchFamily="2" charset="-122"/>
            </a:endParaRPr>
          </a:p>
        </p:txBody>
      </p:sp>
      <p:sp>
        <p:nvSpPr>
          <p:cNvPr id="14" name="TextBox 13"/>
          <p:cNvSpPr txBox="1"/>
          <p:nvPr/>
        </p:nvSpPr>
        <p:spPr>
          <a:xfrm>
            <a:off x="2027941" y="1574304"/>
            <a:ext cx="603684" cy="830997"/>
          </a:xfrm>
          <a:prstGeom prst="rect">
            <a:avLst/>
          </a:prstGeom>
          <a:noFill/>
        </p:spPr>
        <p:txBody>
          <a:bodyPr wrap="square" rtlCol="0">
            <a:spAutoFit/>
          </a:bodyPr>
          <a:lstStyle/>
          <a:p>
            <a:r>
              <a:rPr lang="en-US" altLang="zh-CN" sz="4800" spc="-150" dirty="0" smtClean="0">
                <a:solidFill>
                  <a:schemeClr val="bg1"/>
                </a:solidFill>
                <a:latin typeface="锐字锐线怒放黑简1.0" panose="02010604000000000000" pitchFamily="2" charset="-122"/>
                <a:ea typeface="锐字锐线怒放黑简1.0" panose="02010604000000000000" pitchFamily="2" charset="-122"/>
              </a:rPr>
              <a:t>1</a:t>
            </a:r>
            <a:endParaRPr lang="zh-CN" altLang="en-US" sz="4800" spc="-150" dirty="0" smtClean="0">
              <a:solidFill>
                <a:schemeClr val="bg1"/>
              </a:solidFill>
              <a:latin typeface="锐字锐线怒放黑简1.0" panose="02010604000000000000" pitchFamily="2" charset="-122"/>
              <a:ea typeface="锐字锐线怒放黑简1.0" panose="02010604000000000000" pitchFamily="2" charset="-122"/>
            </a:endParaRPr>
          </a:p>
        </p:txBody>
      </p:sp>
      <p:grpSp>
        <p:nvGrpSpPr>
          <p:cNvPr id="15" name="组合 14"/>
          <p:cNvGrpSpPr/>
          <p:nvPr/>
        </p:nvGrpSpPr>
        <p:grpSpPr>
          <a:xfrm>
            <a:off x="3805947" y="1574304"/>
            <a:ext cx="1584176" cy="1152128"/>
            <a:chOff x="1511660" y="1707654"/>
            <a:chExt cx="1584176" cy="1152128"/>
          </a:xfrm>
        </p:grpSpPr>
        <p:sp>
          <p:nvSpPr>
            <p:cNvPr id="16" name="椭圆 15"/>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p:nvPr/>
          </p:nvCxnSpPr>
          <p:spPr>
            <a:xfrm>
              <a:off x="1619672" y="2442250"/>
              <a:ext cx="1296144"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511660" y="2442250"/>
              <a:ext cx="1584176" cy="417532"/>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TextBox 18"/>
          <p:cNvSpPr txBox="1"/>
          <p:nvPr/>
        </p:nvSpPr>
        <p:spPr>
          <a:xfrm>
            <a:off x="4237995" y="1574304"/>
            <a:ext cx="603684" cy="830997"/>
          </a:xfrm>
          <a:prstGeom prst="rect">
            <a:avLst/>
          </a:prstGeom>
          <a:noFill/>
        </p:spPr>
        <p:txBody>
          <a:bodyPr wrap="square" rtlCol="0">
            <a:spAutoFit/>
          </a:bodyPr>
          <a:lstStyle/>
          <a:p>
            <a:r>
              <a:rPr lang="en-US" altLang="zh-CN" sz="4800" spc="-150" dirty="0" smtClean="0">
                <a:solidFill>
                  <a:schemeClr val="bg1"/>
                </a:solidFill>
                <a:latin typeface="锐字锐线怒放黑简1.0" panose="02010604000000000000" pitchFamily="2" charset="-122"/>
                <a:ea typeface="锐字锐线怒放黑简1.0" panose="02010604000000000000" pitchFamily="2" charset="-122"/>
              </a:rPr>
              <a:t>2</a:t>
            </a:r>
            <a:endParaRPr lang="zh-CN" altLang="en-US" sz="4800" spc="-150" dirty="0" smtClean="0">
              <a:solidFill>
                <a:schemeClr val="bg1"/>
              </a:solidFill>
              <a:latin typeface="锐字锐线怒放黑简1.0" panose="02010604000000000000" pitchFamily="2" charset="-122"/>
              <a:ea typeface="锐字锐线怒放黑简1.0" panose="02010604000000000000" pitchFamily="2" charset="-122"/>
            </a:endParaRPr>
          </a:p>
        </p:txBody>
      </p:sp>
      <p:sp>
        <p:nvSpPr>
          <p:cNvPr id="7" name="TextBox 6"/>
          <p:cNvSpPr txBox="1"/>
          <p:nvPr/>
        </p:nvSpPr>
        <p:spPr>
          <a:xfrm>
            <a:off x="3877955" y="2308900"/>
            <a:ext cx="1440160" cy="1569660"/>
          </a:xfrm>
          <a:prstGeom prst="rect">
            <a:avLst/>
          </a:prstGeom>
          <a:noFill/>
        </p:spPr>
        <p:txBody>
          <a:bodyPr wrap="square" rtlCol="0">
            <a:spAutoFit/>
          </a:bodyPr>
          <a:lstStyle/>
          <a:p>
            <a:r>
              <a:rPr lang="zh-CN" altLang="en-US" sz="4800" spc="-150" dirty="0" smtClean="0">
                <a:solidFill>
                  <a:schemeClr val="bg1"/>
                </a:solidFill>
                <a:latin typeface="锐字锐线怒放黑简1.0" panose="02010604000000000000" pitchFamily="2" charset="-122"/>
                <a:ea typeface="锐字锐线怒放黑简1.0" panose="02010604000000000000" pitchFamily="2" charset="-122"/>
              </a:rPr>
              <a:t>实施方案</a:t>
            </a:r>
            <a:endParaRPr lang="zh-CN" altLang="en-US" sz="4800" spc="-150" dirty="0" smtClean="0">
              <a:solidFill>
                <a:schemeClr val="bg1"/>
              </a:solidFill>
              <a:latin typeface="锐字锐线怒放黑简1.0" panose="02010604000000000000" pitchFamily="2" charset="-122"/>
              <a:ea typeface="锐字锐线怒放黑简1.0" panose="02010604000000000000" pitchFamily="2" charset="-122"/>
            </a:endParaRPr>
          </a:p>
        </p:txBody>
      </p:sp>
      <p:grpSp>
        <p:nvGrpSpPr>
          <p:cNvPr id="20" name="组合 19"/>
          <p:cNvGrpSpPr/>
          <p:nvPr/>
        </p:nvGrpSpPr>
        <p:grpSpPr>
          <a:xfrm>
            <a:off x="5966187" y="1574304"/>
            <a:ext cx="1584176" cy="1152128"/>
            <a:chOff x="1511660" y="1707654"/>
            <a:chExt cx="1584176" cy="1152128"/>
          </a:xfrm>
        </p:grpSpPr>
        <p:sp>
          <p:nvSpPr>
            <p:cNvPr id="21" name="椭圆 20"/>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p:nvPr/>
          </p:nvCxnSpPr>
          <p:spPr>
            <a:xfrm>
              <a:off x="1619672" y="2442250"/>
              <a:ext cx="1296144"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1511660" y="2442250"/>
              <a:ext cx="1584176" cy="417532"/>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TextBox 23"/>
          <p:cNvSpPr txBox="1"/>
          <p:nvPr/>
        </p:nvSpPr>
        <p:spPr>
          <a:xfrm>
            <a:off x="6398235" y="1574304"/>
            <a:ext cx="603684" cy="830997"/>
          </a:xfrm>
          <a:prstGeom prst="rect">
            <a:avLst/>
          </a:prstGeom>
          <a:noFill/>
        </p:spPr>
        <p:txBody>
          <a:bodyPr wrap="square" rtlCol="0">
            <a:spAutoFit/>
          </a:bodyPr>
          <a:lstStyle/>
          <a:p>
            <a:r>
              <a:rPr lang="en-US" altLang="zh-CN" sz="4800" spc="-150" dirty="0" smtClean="0">
                <a:solidFill>
                  <a:schemeClr val="bg1"/>
                </a:solidFill>
                <a:latin typeface="锐字锐线怒放黑简1.0" panose="02010604000000000000" pitchFamily="2" charset="-122"/>
                <a:ea typeface="锐字锐线怒放黑简1.0" panose="02010604000000000000" pitchFamily="2" charset="-122"/>
              </a:rPr>
              <a:t>3</a:t>
            </a:r>
            <a:endParaRPr lang="zh-CN" altLang="en-US" sz="4800" spc="-150" dirty="0" smtClean="0">
              <a:solidFill>
                <a:schemeClr val="bg1"/>
              </a:solidFill>
              <a:latin typeface="锐字锐线怒放黑简1.0" panose="02010604000000000000" pitchFamily="2" charset="-122"/>
              <a:ea typeface="锐字锐线怒放黑简1.0" panose="02010604000000000000" pitchFamily="2" charset="-122"/>
            </a:endParaRPr>
          </a:p>
        </p:txBody>
      </p:sp>
      <p:sp>
        <p:nvSpPr>
          <p:cNvPr id="8" name="TextBox 7"/>
          <p:cNvSpPr txBox="1"/>
          <p:nvPr/>
        </p:nvSpPr>
        <p:spPr>
          <a:xfrm>
            <a:off x="6110203" y="2308900"/>
            <a:ext cx="1440160" cy="1569660"/>
          </a:xfrm>
          <a:prstGeom prst="rect">
            <a:avLst/>
          </a:prstGeom>
          <a:noFill/>
        </p:spPr>
        <p:txBody>
          <a:bodyPr wrap="square" rtlCol="0">
            <a:spAutoFit/>
          </a:bodyPr>
          <a:lstStyle/>
          <a:p>
            <a:r>
              <a:rPr lang="zh-CN" altLang="en-US" sz="4800" spc="-150" dirty="0" smtClean="0">
                <a:solidFill>
                  <a:schemeClr val="bg1"/>
                </a:solidFill>
                <a:latin typeface="锐字锐线怒放黑简1.0" panose="02010604000000000000" pitchFamily="2" charset="-122"/>
                <a:ea typeface="锐字锐线怒放黑简1.0" panose="02010604000000000000" pitchFamily="2" charset="-122"/>
              </a:rPr>
              <a:t>效果评估</a:t>
            </a:r>
            <a:endParaRPr lang="zh-CN" altLang="en-US" sz="4800" spc="-150" dirty="0" smtClean="0">
              <a:solidFill>
                <a:schemeClr val="bg1"/>
              </a:solidFill>
              <a:latin typeface="锐字锐线怒放黑简1.0" panose="02010604000000000000" pitchFamily="2" charset="-122"/>
              <a:ea typeface="锐字锐线怒放黑简1.0" panose="02010604000000000000" pitchFamily="2" charset="-122"/>
            </a:endParaRPr>
          </a:p>
        </p:txBody>
      </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anim calcmode="lin" valueType="num">
                                      <p:cBhvr>
                                        <p:cTn id="14" dur="500" fill="hold"/>
                                        <p:tgtEl>
                                          <p:spTgt spid="13"/>
                                        </p:tgtEl>
                                        <p:attrNameLst>
                                          <p:attrName>ppt_x</p:attrName>
                                        </p:attrNameLst>
                                      </p:cBhvr>
                                      <p:tavLst>
                                        <p:tav tm="0">
                                          <p:val>
                                            <p:strVal val="#ppt_x"/>
                                          </p:val>
                                        </p:tav>
                                        <p:tav tm="100000">
                                          <p:val>
                                            <p:strVal val="#ppt_x"/>
                                          </p:val>
                                        </p:tav>
                                      </p:tavLst>
                                    </p:anim>
                                    <p:anim calcmode="lin" valueType="num">
                                      <p:cBhvr>
                                        <p:cTn id="15" dur="5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anim calcmode="lin" valueType="num">
                                      <p:cBhvr>
                                        <p:cTn id="20" dur="500" fill="hold"/>
                                        <p:tgtEl>
                                          <p:spTgt spid="14"/>
                                        </p:tgtEl>
                                        <p:attrNameLst>
                                          <p:attrName>ppt_x</p:attrName>
                                        </p:attrNameLst>
                                      </p:cBhvr>
                                      <p:tavLst>
                                        <p:tav tm="0">
                                          <p:val>
                                            <p:strVal val="#ppt_x"/>
                                          </p:val>
                                        </p:tav>
                                        <p:tav tm="100000">
                                          <p:val>
                                            <p:strVal val="#ppt_x"/>
                                          </p:val>
                                        </p:tav>
                                      </p:tavLst>
                                    </p:anim>
                                    <p:anim calcmode="lin" valueType="num">
                                      <p:cBhvr>
                                        <p:cTn id="21" dur="5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anim calcmode="lin" valueType="num">
                                      <p:cBhvr>
                                        <p:cTn id="32" dur="500" fill="hold"/>
                                        <p:tgtEl>
                                          <p:spTgt spid="15"/>
                                        </p:tgtEl>
                                        <p:attrNameLst>
                                          <p:attrName>ppt_x</p:attrName>
                                        </p:attrNameLst>
                                      </p:cBhvr>
                                      <p:tavLst>
                                        <p:tav tm="0">
                                          <p:val>
                                            <p:strVal val="#ppt_x"/>
                                          </p:val>
                                        </p:tav>
                                        <p:tav tm="100000">
                                          <p:val>
                                            <p:strVal val="#ppt_x"/>
                                          </p:val>
                                        </p:tav>
                                      </p:tavLst>
                                    </p:anim>
                                    <p:anim calcmode="lin" valueType="num">
                                      <p:cBhvr>
                                        <p:cTn id="33" dur="5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7"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anim calcmode="lin" valueType="num">
                                      <p:cBhvr>
                                        <p:cTn id="38" dur="500" fill="hold"/>
                                        <p:tgtEl>
                                          <p:spTgt spid="19"/>
                                        </p:tgtEl>
                                        <p:attrNameLst>
                                          <p:attrName>ppt_x</p:attrName>
                                        </p:attrNameLst>
                                      </p:cBhvr>
                                      <p:tavLst>
                                        <p:tav tm="0">
                                          <p:val>
                                            <p:strVal val="#ppt_x"/>
                                          </p:val>
                                        </p:tav>
                                        <p:tav tm="100000">
                                          <p:val>
                                            <p:strVal val="#ppt_x"/>
                                          </p:val>
                                        </p:tav>
                                      </p:tavLst>
                                    </p:anim>
                                    <p:anim calcmode="lin" valueType="num">
                                      <p:cBhvr>
                                        <p:cTn id="39" dur="500" fill="hold"/>
                                        <p:tgtEl>
                                          <p:spTgt spid="19"/>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7" presetClass="entr" presetSubtype="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anim calcmode="lin" valueType="num">
                                      <p:cBhvr>
                                        <p:cTn id="44" dur="500" fill="hold"/>
                                        <p:tgtEl>
                                          <p:spTgt spid="7"/>
                                        </p:tgtEl>
                                        <p:attrNameLst>
                                          <p:attrName>ppt_x</p:attrName>
                                        </p:attrNameLst>
                                      </p:cBhvr>
                                      <p:tavLst>
                                        <p:tav tm="0">
                                          <p:val>
                                            <p:strVal val="#ppt_x"/>
                                          </p:val>
                                        </p:tav>
                                        <p:tav tm="100000">
                                          <p:val>
                                            <p:strVal val="#ppt_x"/>
                                          </p:val>
                                        </p:tav>
                                      </p:tavLst>
                                    </p:anim>
                                    <p:anim calcmode="lin" valueType="num">
                                      <p:cBhvr>
                                        <p:cTn id="45" dur="500" fill="hold"/>
                                        <p:tgtEl>
                                          <p:spTgt spid="7"/>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2" presetClass="entr" presetSubtype="0"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anim calcmode="lin" valueType="num">
                                      <p:cBhvr>
                                        <p:cTn id="50" dur="500" fill="hold"/>
                                        <p:tgtEl>
                                          <p:spTgt spid="20"/>
                                        </p:tgtEl>
                                        <p:attrNameLst>
                                          <p:attrName>ppt_x</p:attrName>
                                        </p:attrNameLst>
                                      </p:cBhvr>
                                      <p:tavLst>
                                        <p:tav tm="0">
                                          <p:val>
                                            <p:strVal val="#ppt_x"/>
                                          </p:val>
                                        </p:tav>
                                        <p:tav tm="100000">
                                          <p:val>
                                            <p:strVal val="#ppt_x"/>
                                          </p:val>
                                        </p:tav>
                                      </p:tavLst>
                                    </p:anim>
                                    <p:anim calcmode="lin" valueType="num">
                                      <p:cBhvr>
                                        <p:cTn id="51" dur="500" fill="hold"/>
                                        <p:tgtEl>
                                          <p:spTgt spid="20"/>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47" presetClass="entr" presetSubtype="0"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anim calcmode="lin" valueType="num">
                                      <p:cBhvr>
                                        <p:cTn id="56" dur="500" fill="hold"/>
                                        <p:tgtEl>
                                          <p:spTgt spid="24"/>
                                        </p:tgtEl>
                                        <p:attrNameLst>
                                          <p:attrName>ppt_x</p:attrName>
                                        </p:attrNameLst>
                                      </p:cBhvr>
                                      <p:tavLst>
                                        <p:tav tm="0">
                                          <p:val>
                                            <p:strVal val="#ppt_x"/>
                                          </p:val>
                                        </p:tav>
                                        <p:tav tm="100000">
                                          <p:val>
                                            <p:strVal val="#ppt_x"/>
                                          </p:val>
                                        </p:tav>
                                      </p:tavLst>
                                    </p:anim>
                                    <p:anim calcmode="lin" valueType="num">
                                      <p:cBhvr>
                                        <p:cTn id="57" dur="500" fill="hold"/>
                                        <p:tgtEl>
                                          <p:spTgt spid="24"/>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47" presetClass="entr" presetSubtype="0"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500"/>
                                        <p:tgtEl>
                                          <p:spTgt spid="8"/>
                                        </p:tgtEl>
                                      </p:cBhvr>
                                    </p:animEffect>
                                    <p:anim calcmode="lin" valueType="num">
                                      <p:cBhvr>
                                        <p:cTn id="62" dur="500" fill="hold"/>
                                        <p:tgtEl>
                                          <p:spTgt spid="8"/>
                                        </p:tgtEl>
                                        <p:attrNameLst>
                                          <p:attrName>ppt_x</p:attrName>
                                        </p:attrNameLst>
                                      </p:cBhvr>
                                      <p:tavLst>
                                        <p:tav tm="0">
                                          <p:val>
                                            <p:strVal val="#ppt_x"/>
                                          </p:val>
                                        </p:tav>
                                        <p:tav tm="100000">
                                          <p:val>
                                            <p:strVal val="#ppt_x"/>
                                          </p:val>
                                        </p:tav>
                                      </p:tavLst>
                                    </p:anim>
                                    <p:anim calcmode="lin" valueType="num">
                                      <p:cBhvr>
                                        <p:cTn id="63"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4" grpId="0"/>
      <p:bldP spid="19" grpId="0"/>
      <p:bldP spid="7" grpId="0"/>
      <p:bldP spid="24"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3940185"/>
          <p:cNvPicPr>
            <a:picLocks noChangeAspect="1"/>
          </p:cNvPicPr>
          <p:nvPr/>
        </p:nvPicPr>
        <p:blipFill>
          <a:blip r:embed="rId1"/>
          <a:srcRect t="22743" b="20757"/>
          <a:stretch>
            <a:fillRect/>
          </a:stretch>
        </p:blipFill>
        <p:spPr>
          <a:xfrm>
            <a:off x="17145" y="-22860"/>
            <a:ext cx="9144000" cy="5166360"/>
          </a:xfrm>
          <a:prstGeom prst="rect">
            <a:avLst/>
          </a:prstGeom>
        </p:spPr>
      </p:pic>
      <p:pic>
        <p:nvPicPr>
          <p:cNvPr id="2" name="图片 1" descr="预览图_千图网_编号33940185"/>
          <p:cNvPicPr>
            <a:picLocks noChangeAspect="1"/>
          </p:cNvPicPr>
          <p:nvPr/>
        </p:nvPicPr>
        <p:blipFill>
          <a:blip r:embed="rId1"/>
          <a:srcRect l="56" t="-264" r="-56" b="74847"/>
          <a:stretch>
            <a:fillRect/>
          </a:stretch>
        </p:blipFill>
        <p:spPr>
          <a:xfrm>
            <a:off x="0" y="-22860"/>
            <a:ext cx="9144000" cy="2324100"/>
          </a:xfrm>
          <a:prstGeom prst="rect">
            <a:avLst/>
          </a:prstGeom>
        </p:spPr>
      </p:pic>
      <p:grpSp>
        <p:nvGrpSpPr>
          <p:cNvPr id="9" name="组合 8"/>
          <p:cNvGrpSpPr/>
          <p:nvPr/>
        </p:nvGrpSpPr>
        <p:grpSpPr>
          <a:xfrm>
            <a:off x="3686574" y="1059582"/>
            <a:ext cx="1814420" cy="1319578"/>
            <a:chOff x="1511660" y="1707654"/>
            <a:chExt cx="1584176" cy="1152128"/>
          </a:xfrm>
        </p:grpSpPr>
        <p:sp>
          <p:nvSpPr>
            <p:cNvPr id="10" name="椭圆 9"/>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a:off x="1619672" y="2442250"/>
              <a:ext cx="1296144"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1511660" y="2442250"/>
              <a:ext cx="1584176" cy="417532"/>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11092" t="23399" r="10845" b="36509"/>
          <a:stretch>
            <a:fillRect/>
          </a:stretch>
        </p:blipFill>
        <p:spPr>
          <a:xfrm>
            <a:off x="2833700" y="1799964"/>
            <a:ext cx="3456384" cy="1878471"/>
          </a:xfrm>
          <a:prstGeom prst="rect">
            <a:avLst/>
          </a:prstGeom>
        </p:spPr>
      </p:pic>
      <p:sp>
        <p:nvSpPr>
          <p:cNvPr id="6" name="TextBox 5"/>
          <p:cNvSpPr txBox="1"/>
          <p:nvPr/>
        </p:nvSpPr>
        <p:spPr>
          <a:xfrm>
            <a:off x="3779912" y="1874441"/>
            <a:ext cx="1548172" cy="1754326"/>
          </a:xfrm>
          <a:prstGeom prst="rect">
            <a:avLst/>
          </a:prstGeom>
          <a:noFill/>
        </p:spPr>
        <p:txBody>
          <a:bodyPr wrap="square" rtlCol="0">
            <a:spAutoFit/>
          </a:bodyPr>
          <a:lstStyle/>
          <a:p>
            <a:r>
              <a:rPr lang="zh-CN" altLang="en-US" sz="5400" spc="-150" dirty="0" smtClean="0">
                <a:solidFill>
                  <a:schemeClr val="bg1"/>
                </a:solidFill>
                <a:latin typeface="锐字锐线怒放黑简1.0" panose="02010604000000000000" pitchFamily="2" charset="-122"/>
                <a:ea typeface="锐字锐线怒放黑简1.0" panose="02010604000000000000" pitchFamily="2" charset="-122"/>
              </a:rPr>
              <a:t>活动简介</a:t>
            </a:r>
            <a:endParaRPr lang="zh-CN" altLang="en-US" sz="5400" spc="-150" dirty="0" smtClean="0">
              <a:solidFill>
                <a:schemeClr val="bg1"/>
              </a:solidFill>
              <a:latin typeface="锐字锐线怒放黑简1.0" panose="02010604000000000000" pitchFamily="2" charset="-122"/>
              <a:ea typeface="锐字锐线怒放黑简1.0" panose="02010604000000000000" pitchFamily="2" charset="-122"/>
            </a:endParaRPr>
          </a:p>
        </p:txBody>
      </p:sp>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13439" t="26200" r="61030" b="50000"/>
          <a:stretch>
            <a:fillRect/>
          </a:stretch>
        </p:blipFill>
        <p:spPr>
          <a:xfrm>
            <a:off x="5341652" y="2864991"/>
            <a:ext cx="1800200" cy="813444"/>
          </a:xfrm>
          <a:prstGeom prst="rect">
            <a:avLst/>
          </a:prstGeom>
        </p:spPr>
      </p:pic>
      <p:sp>
        <p:nvSpPr>
          <p:cNvPr id="13" name="TextBox 12"/>
          <p:cNvSpPr txBox="1"/>
          <p:nvPr/>
        </p:nvSpPr>
        <p:spPr>
          <a:xfrm>
            <a:off x="4291942" y="1155024"/>
            <a:ext cx="603684" cy="830997"/>
          </a:xfrm>
          <a:prstGeom prst="rect">
            <a:avLst/>
          </a:prstGeom>
          <a:noFill/>
        </p:spPr>
        <p:txBody>
          <a:bodyPr wrap="square" rtlCol="0">
            <a:spAutoFit/>
          </a:bodyPr>
          <a:lstStyle/>
          <a:p>
            <a:r>
              <a:rPr lang="en-US" altLang="zh-CN" sz="4800" spc="-150" dirty="0" smtClean="0">
                <a:solidFill>
                  <a:schemeClr val="bg1"/>
                </a:solidFill>
                <a:latin typeface="锐字锐线怒放黑简1.0" panose="02010604000000000000" pitchFamily="2" charset="-122"/>
                <a:ea typeface="锐字锐线怒放黑简1.0" panose="02010604000000000000" pitchFamily="2" charset="-122"/>
              </a:rPr>
              <a:t>1</a:t>
            </a:r>
            <a:endParaRPr lang="zh-CN" altLang="en-US" sz="4800" spc="-150" dirty="0" smtClean="0">
              <a:solidFill>
                <a:schemeClr val="bg1"/>
              </a:solidFill>
              <a:latin typeface="锐字锐线怒放黑简1.0" panose="02010604000000000000" pitchFamily="2" charset="-122"/>
              <a:ea typeface="锐字锐线怒放黑简1.0" panose="02010604000000000000" pitchFamily="2" charset="-122"/>
            </a:endParaRPr>
          </a:p>
        </p:txBody>
      </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anim calcmode="lin" valueType="num">
                                      <p:cBhvr>
                                        <p:cTn id="14" dur="500" fill="hold"/>
                                        <p:tgtEl>
                                          <p:spTgt spid="13"/>
                                        </p:tgtEl>
                                        <p:attrNameLst>
                                          <p:attrName>ppt_x</p:attrName>
                                        </p:attrNameLst>
                                      </p:cBhvr>
                                      <p:tavLst>
                                        <p:tav tm="0">
                                          <p:val>
                                            <p:strVal val="#ppt_x"/>
                                          </p:val>
                                        </p:tav>
                                        <p:tav tm="100000">
                                          <p:val>
                                            <p:strVal val="#ppt_x"/>
                                          </p:val>
                                        </p:tav>
                                      </p:tavLst>
                                    </p:anim>
                                    <p:anim calcmode="lin" valueType="num">
                                      <p:cBhvr>
                                        <p:cTn id="15" dur="5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1" presetClass="entr" presetSubtype="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1)">
                                      <p:cBhvr>
                                        <p:cTn id="19" dur="500"/>
                                        <p:tgtEl>
                                          <p:spTgt spid="5"/>
                                        </p:tgtEl>
                                      </p:cBhvr>
                                    </p:animEffect>
                                  </p:childTnLst>
                                </p:cTn>
                              </p:par>
                              <p:par>
                                <p:cTn id="20" presetID="22" presetClass="entr" presetSubtype="8"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1500"/>
                            </p:stCondLst>
                            <p:childTnLst>
                              <p:par>
                                <p:cTn id="24" presetID="47"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anim calcmode="lin" valueType="num">
                                      <p:cBhvr>
                                        <p:cTn id="27" dur="500" fill="hold"/>
                                        <p:tgtEl>
                                          <p:spTgt spid="6"/>
                                        </p:tgtEl>
                                        <p:attrNameLst>
                                          <p:attrName>ppt_x</p:attrName>
                                        </p:attrNameLst>
                                      </p:cBhvr>
                                      <p:tavLst>
                                        <p:tav tm="0">
                                          <p:val>
                                            <p:strVal val="#ppt_x"/>
                                          </p:val>
                                        </p:tav>
                                        <p:tav tm="100000">
                                          <p:val>
                                            <p:strVal val="#ppt_x"/>
                                          </p:val>
                                        </p:tav>
                                      </p:tavLst>
                                    </p:anim>
                                    <p:anim calcmode="lin" valueType="num">
                                      <p:cBhvr>
                                        <p:cTn id="28"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3608" y="195486"/>
            <a:ext cx="2952328" cy="461665"/>
          </a:xfrm>
          <a:prstGeom prst="rect">
            <a:avLst/>
          </a:prstGeom>
          <a:noFill/>
        </p:spPr>
        <p:txBody>
          <a:bodyPr wrap="square" rtlCol="0">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活动背景</a:t>
            </a:r>
            <a:endParaRPr lang="zh-CN" altLang="en-US" sz="2400" dirty="0" smtClean="0">
              <a:solidFill>
                <a:schemeClr val="bg1"/>
              </a:solidFill>
              <a:latin typeface="锐字锐线怒放黑简1.0" panose="02010604000000000000" pitchFamily="2" charset="-122"/>
              <a:ea typeface="锐字锐线怒放黑简1.0" panose="02010604000000000000" pitchFamily="2" charset="-122"/>
            </a:endParaRPr>
          </a:p>
        </p:txBody>
      </p:sp>
      <p:grpSp>
        <p:nvGrpSpPr>
          <p:cNvPr id="6" name="组合 5"/>
          <p:cNvGrpSpPr/>
          <p:nvPr/>
        </p:nvGrpSpPr>
        <p:grpSpPr>
          <a:xfrm>
            <a:off x="180406" y="195487"/>
            <a:ext cx="2447378" cy="680803"/>
            <a:chOff x="1560442" y="1707654"/>
            <a:chExt cx="4141717" cy="1152128"/>
          </a:xfrm>
        </p:grpSpPr>
        <p:sp>
          <p:nvSpPr>
            <p:cNvPr id="7" name="椭圆 6"/>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560442" y="2442251"/>
              <a:ext cx="1584176" cy="417531"/>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1757802" y="2442251"/>
              <a:ext cx="3944357"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grpSp>
      <p:sp>
        <p:nvSpPr>
          <p:cNvPr id="15" name="TextBox 14"/>
          <p:cNvSpPr txBox="1"/>
          <p:nvPr/>
        </p:nvSpPr>
        <p:spPr>
          <a:xfrm>
            <a:off x="915918" y="2247071"/>
            <a:ext cx="4880218" cy="1980863"/>
          </a:xfrm>
          <a:prstGeom prst="rect">
            <a:avLst/>
          </a:prstGeom>
          <a:noFill/>
        </p:spPr>
        <p:txBody>
          <a:bodyPr wrap="square" rtlCol="0">
            <a:spAutoFit/>
          </a:bodyPr>
          <a:lstStyle/>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a:t>
            </a:r>
            <a:r>
              <a:rPr lang="en-US" altLang="zh-CN" sz="1400" dirty="0" smtClean="0">
                <a:solidFill>
                  <a:schemeClr val="bg1"/>
                </a:solidFill>
                <a:latin typeface="黑体" panose="02010609060101010101" pitchFamily="49" charset="-122"/>
                <a:ea typeface="黑体" panose="02010609060101010101" pitchFamily="49" charset="-122"/>
              </a:rPr>
              <a:t>618”</a:t>
            </a:r>
            <a:r>
              <a:rPr lang="zh-CN" altLang="en-US" sz="1400" dirty="0" smtClean="0">
                <a:solidFill>
                  <a:schemeClr val="bg1"/>
                </a:solidFill>
                <a:latin typeface="黑体" panose="02010609060101010101" pitchFamily="49" charset="-122"/>
                <a:ea typeface="黑体" panose="02010609060101010101" pitchFamily="49" charset="-122"/>
              </a:rPr>
              <a:t>即指每年的</a:t>
            </a:r>
            <a:r>
              <a:rPr lang="en-US" altLang="zh-CN" sz="1400" dirty="0" smtClean="0">
                <a:solidFill>
                  <a:schemeClr val="bg1"/>
                </a:solidFill>
                <a:latin typeface="黑体" panose="02010609060101010101" pitchFamily="49" charset="-122"/>
                <a:ea typeface="黑体" panose="02010609060101010101" pitchFamily="49" charset="-122"/>
              </a:rPr>
              <a:t>06</a:t>
            </a:r>
            <a:r>
              <a:rPr lang="zh-CN" altLang="en-US" sz="1400" dirty="0" smtClean="0">
                <a:solidFill>
                  <a:schemeClr val="bg1"/>
                </a:solidFill>
                <a:latin typeface="黑体" panose="02010609060101010101" pitchFamily="49" charset="-122"/>
                <a:ea typeface="黑体" panose="02010609060101010101" pitchFamily="49" charset="-122"/>
              </a:rPr>
              <a:t>月</a:t>
            </a:r>
            <a:r>
              <a:rPr lang="en-US" altLang="zh-CN" sz="1400" dirty="0" smtClean="0">
                <a:solidFill>
                  <a:schemeClr val="bg1"/>
                </a:solidFill>
                <a:latin typeface="黑体" panose="02010609060101010101" pitchFamily="49" charset="-122"/>
                <a:ea typeface="黑体" panose="02010609060101010101" pitchFamily="49" charset="-122"/>
              </a:rPr>
              <a:t>18</a:t>
            </a:r>
            <a:r>
              <a:rPr lang="zh-CN" altLang="en-US" sz="1400" dirty="0" smtClean="0">
                <a:solidFill>
                  <a:schemeClr val="bg1"/>
                </a:solidFill>
                <a:latin typeface="黑体" panose="02010609060101010101" pitchFamily="49" charset="-122"/>
                <a:ea typeface="黑体" panose="02010609060101010101" pitchFamily="49" charset="-122"/>
              </a:rPr>
              <a:t>日，这一天比较特殊，是电商年中大促的日子，被人们称之为“粉丝狂欢节”，而大型的电子商务网站一般会利用这一天来进行一些大规模的打折促销活动，以提高销售额度。这时淘宝官方对全站引流有很多活动，流量暴涨，而且消费者也已形成在线上有重大促销活动时进淘宝逛逛的潜意识习惯。</a:t>
            </a:r>
            <a:endParaRPr lang="zh-CN" altLang="en-US" sz="1400" dirty="0" smtClean="0">
              <a:solidFill>
                <a:schemeClr val="bg1"/>
              </a:solidFill>
              <a:latin typeface="黑体" panose="02010609060101010101" pitchFamily="49" charset="-122"/>
              <a:ea typeface="黑体" panose="02010609060101010101" pitchFamily="49" charset="-122"/>
            </a:endParaRPr>
          </a:p>
        </p:txBody>
      </p:sp>
      <p:pic>
        <p:nvPicPr>
          <p:cNvPr id="16" name="图片 15"/>
          <p:cNvPicPr>
            <a:picLocks noChangeAspect="1"/>
          </p:cNvPicPr>
          <p:nvPr/>
        </p:nvPicPr>
        <p:blipFill rotWithShape="1">
          <a:blip r:embed="rId1">
            <a:extLst>
              <a:ext uri="{28A0092B-C50C-407E-A947-70E740481C1C}">
                <a14:useLocalDpi xmlns:a14="http://schemas.microsoft.com/office/drawing/2010/main" val="0"/>
              </a:ext>
            </a:extLst>
          </a:blip>
          <a:srcRect l="31652" t="9951" r="31061" b="20298"/>
          <a:stretch>
            <a:fillRect/>
          </a:stretch>
        </p:blipFill>
        <p:spPr>
          <a:xfrm>
            <a:off x="6207569" y="775976"/>
            <a:ext cx="2108847" cy="3945000"/>
          </a:xfrm>
          <a:prstGeom prst="rect">
            <a:avLst/>
          </a:prstGeom>
          <a:ln>
            <a:noFill/>
          </a:ln>
          <a:effectLst>
            <a:outerShdw blurRad="292100" dist="139700" dir="2700000" algn="tl" rotWithShape="0">
              <a:srgbClr val="333333">
                <a:alpha val="65000"/>
              </a:srgbClr>
            </a:outerShdw>
          </a:effectLst>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1993" y="1848476"/>
            <a:ext cx="1800000" cy="1800000"/>
          </a:xfrm>
          <a:prstGeom prst="rect">
            <a:avLst/>
          </a:prstGeom>
        </p:spPr>
      </p:pic>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3608" y="195486"/>
            <a:ext cx="2952328" cy="461665"/>
          </a:xfrm>
          <a:prstGeom prst="rect">
            <a:avLst/>
          </a:prstGeom>
          <a:noFill/>
        </p:spPr>
        <p:txBody>
          <a:bodyPr wrap="square" rtlCol="0">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市场分析</a:t>
            </a:r>
            <a:endParaRPr lang="zh-CN" altLang="en-US" sz="2400" dirty="0" smtClean="0">
              <a:solidFill>
                <a:schemeClr val="bg1"/>
              </a:solidFill>
              <a:latin typeface="锐字锐线怒放黑简1.0" panose="02010604000000000000" pitchFamily="2" charset="-122"/>
              <a:ea typeface="锐字锐线怒放黑简1.0" panose="02010604000000000000" pitchFamily="2" charset="-122"/>
            </a:endParaRPr>
          </a:p>
        </p:txBody>
      </p:sp>
      <p:grpSp>
        <p:nvGrpSpPr>
          <p:cNvPr id="6" name="组合 5"/>
          <p:cNvGrpSpPr/>
          <p:nvPr/>
        </p:nvGrpSpPr>
        <p:grpSpPr>
          <a:xfrm>
            <a:off x="180406" y="195487"/>
            <a:ext cx="2447378" cy="680803"/>
            <a:chOff x="1560442" y="1707654"/>
            <a:chExt cx="4141717" cy="1152128"/>
          </a:xfrm>
        </p:grpSpPr>
        <p:sp>
          <p:nvSpPr>
            <p:cNvPr id="7" name="椭圆 6"/>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560442" y="2442251"/>
              <a:ext cx="1584176" cy="417531"/>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1757802" y="2442251"/>
              <a:ext cx="3944357"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304583" y="1214323"/>
            <a:ext cx="2534834" cy="2534834"/>
          </a:xfrm>
          <a:prstGeom prst="rect">
            <a:avLst/>
          </a:prstGeom>
          <a:effectLst>
            <a:outerShdw blurRad="50800" dist="38100" dir="5400000" algn="t" rotWithShape="0">
              <a:prstClr val="black">
                <a:alpha val="40000"/>
              </a:prstClr>
            </a:outerShdw>
          </a:effectLst>
        </p:spPr>
      </p:pic>
      <p:sp>
        <p:nvSpPr>
          <p:cNvPr id="3" name="椭圆 2"/>
          <p:cNvSpPr/>
          <p:nvPr/>
        </p:nvSpPr>
        <p:spPr>
          <a:xfrm>
            <a:off x="3267459" y="1267209"/>
            <a:ext cx="2609082" cy="2609082"/>
          </a:xfrm>
          <a:prstGeom prst="ellipse">
            <a:avLst/>
          </a:prstGeom>
          <a:noFill/>
          <a:ln>
            <a:solidFill>
              <a:srgbClr val="FB4C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059832" y="1059582"/>
            <a:ext cx="3024336" cy="3024336"/>
          </a:xfrm>
          <a:prstGeom prst="ellipse">
            <a:avLst/>
          </a:prstGeom>
          <a:noFill/>
          <a:ln>
            <a:solidFill>
              <a:srgbClr val="BB1A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559782" y="1181282"/>
            <a:ext cx="633518" cy="633518"/>
          </a:xfrm>
          <a:prstGeom prst="ellipse">
            <a:avLst/>
          </a:prstGeom>
          <a:solidFill>
            <a:srgbClr val="FB4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黑体" panose="02010609060101010101" pitchFamily="49" charset="-122"/>
                <a:ea typeface="黑体" panose="02010609060101010101" pitchFamily="49" charset="-122"/>
              </a:rPr>
              <a:t>W</a:t>
            </a:r>
            <a:endParaRPr lang="zh-CN" altLang="en-US" sz="3600" dirty="0">
              <a:latin typeface="黑体" panose="02010609060101010101" pitchFamily="49" charset="-122"/>
              <a:ea typeface="黑体" panose="02010609060101010101" pitchFamily="49" charset="-122"/>
            </a:endParaRPr>
          </a:p>
        </p:txBody>
      </p:sp>
      <p:sp>
        <p:nvSpPr>
          <p:cNvPr id="18" name="椭圆 17"/>
          <p:cNvSpPr/>
          <p:nvPr/>
        </p:nvSpPr>
        <p:spPr>
          <a:xfrm>
            <a:off x="2930370" y="1203598"/>
            <a:ext cx="633518" cy="633518"/>
          </a:xfrm>
          <a:prstGeom prst="ellipse">
            <a:avLst/>
          </a:prstGeom>
          <a:solidFill>
            <a:srgbClr val="BB1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黑体" panose="02010609060101010101" pitchFamily="49" charset="-122"/>
                <a:ea typeface="黑体" panose="02010609060101010101" pitchFamily="49" charset="-122"/>
              </a:rPr>
              <a:t>S</a:t>
            </a:r>
            <a:endParaRPr lang="zh-CN" altLang="en-US" sz="3600" dirty="0">
              <a:latin typeface="黑体" panose="02010609060101010101" pitchFamily="49" charset="-122"/>
              <a:ea typeface="黑体" panose="02010609060101010101" pitchFamily="49" charset="-122"/>
            </a:endParaRPr>
          </a:p>
        </p:txBody>
      </p:sp>
      <p:sp>
        <p:nvSpPr>
          <p:cNvPr id="19" name="椭圆 18"/>
          <p:cNvSpPr/>
          <p:nvPr/>
        </p:nvSpPr>
        <p:spPr>
          <a:xfrm>
            <a:off x="2930370" y="3384621"/>
            <a:ext cx="633518" cy="633518"/>
          </a:xfrm>
          <a:prstGeom prst="ellipse">
            <a:avLst/>
          </a:prstGeom>
          <a:solidFill>
            <a:srgbClr val="FB4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黑体" panose="02010609060101010101" pitchFamily="49" charset="-122"/>
                <a:ea typeface="黑体" panose="02010609060101010101" pitchFamily="49" charset="-122"/>
              </a:rPr>
              <a:t>O</a:t>
            </a:r>
            <a:endParaRPr lang="zh-CN" altLang="en-US" sz="3600" dirty="0">
              <a:latin typeface="黑体" panose="02010609060101010101" pitchFamily="49" charset="-122"/>
              <a:ea typeface="黑体" panose="02010609060101010101" pitchFamily="49" charset="-122"/>
            </a:endParaRPr>
          </a:p>
        </p:txBody>
      </p:sp>
      <p:sp>
        <p:nvSpPr>
          <p:cNvPr id="20" name="椭圆 19"/>
          <p:cNvSpPr/>
          <p:nvPr/>
        </p:nvSpPr>
        <p:spPr>
          <a:xfrm>
            <a:off x="5573955" y="3384621"/>
            <a:ext cx="633518" cy="633518"/>
          </a:xfrm>
          <a:prstGeom prst="ellipse">
            <a:avLst/>
          </a:prstGeom>
          <a:solidFill>
            <a:srgbClr val="BB1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黑体" panose="02010609060101010101" pitchFamily="49" charset="-122"/>
                <a:ea typeface="黑体" panose="02010609060101010101" pitchFamily="49" charset="-122"/>
              </a:rPr>
              <a:t>T</a:t>
            </a:r>
            <a:endParaRPr lang="zh-CN" altLang="en-US" sz="3600" dirty="0">
              <a:latin typeface="黑体" panose="02010609060101010101" pitchFamily="49" charset="-122"/>
              <a:ea typeface="黑体" panose="02010609060101010101" pitchFamily="49" charset="-122"/>
            </a:endParaRPr>
          </a:p>
        </p:txBody>
      </p:sp>
      <p:sp>
        <p:nvSpPr>
          <p:cNvPr id="21" name="TextBox 20"/>
          <p:cNvSpPr txBox="1"/>
          <p:nvPr/>
        </p:nvSpPr>
        <p:spPr>
          <a:xfrm>
            <a:off x="-36512" y="1131590"/>
            <a:ext cx="2869786" cy="1061829"/>
          </a:xfrm>
          <a:prstGeom prst="rect">
            <a:avLst/>
          </a:prstGeom>
          <a:noFill/>
        </p:spPr>
        <p:txBody>
          <a:bodyPr wrap="square" rtlCol="0">
            <a:spAutoFit/>
          </a:bodyPr>
          <a:lstStyle/>
          <a:p>
            <a:pPr algn="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不压货，品牌年轻即有新鲜感</a:t>
            </a:r>
            <a:endParaRPr lang="en-US" altLang="zh-CN" sz="1400" dirty="0" smtClean="0">
              <a:solidFill>
                <a:schemeClr val="bg1"/>
              </a:solidFill>
              <a:latin typeface="黑体" panose="02010609060101010101" pitchFamily="49" charset="-122"/>
              <a:ea typeface="黑体" panose="02010609060101010101" pitchFamily="49" charset="-122"/>
            </a:endParaRPr>
          </a:p>
          <a:p>
            <a:pPr algn="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en-US" altLang="zh-CN" sz="1400" dirty="0" smtClean="0">
              <a:solidFill>
                <a:schemeClr val="bg1"/>
              </a:solidFill>
              <a:latin typeface="黑体" panose="02010609060101010101" pitchFamily="49" charset="-122"/>
              <a:ea typeface="黑体" panose="02010609060101010101" pitchFamily="49" charset="-122"/>
            </a:endParaRPr>
          </a:p>
          <a:p>
            <a:pPr algn="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zh-CN" altLang="en-US" sz="1400" dirty="0" smtClean="0">
              <a:solidFill>
                <a:schemeClr val="bg1"/>
              </a:solidFill>
              <a:latin typeface="黑体" panose="02010609060101010101" pitchFamily="49" charset="-122"/>
              <a:ea typeface="黑体" panose="02010609060101010101" pitchFamily="49" charset="-122"/>
            </a:endParaRPr>
          </a:p>
        </p:txBody>
      </p:sp>
      <p:sp>
        <p:nvSpPr>
          <p:cNvPr id="22" name="TextBox 21"/>
          <p:cNvSpPr txBox="1"/>
          <p:nvPr/>
        </p:nvSpPr>
        <p:spPr>
          <a:xfrm>
            <a:off x="6238718" y="1163468"/>
            <a:ext cx="3301834" cy="1061829"/>
          </a:xfrm>
          <a:prstGeom prst="rect">
            <a:avLst/>
          </a:prstGeom>
          <a:noFill/>
        </p:spPr>
        <p:txBody>
          <a:bodyPr wrap="square" rtlCol="0">
            <a:spAutoFit/>
          </a:bodyPr>
          <a:lstStyle/>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没有库存，产品包装有难度</a:t>
            </a:r>
            <a:endParaRPr lang="zh-CN" altLang="en-US" sz="1400" dirty="0" smtClean="0">
              <a:solidFill>
                <a:schemeClr val="bg1"/>
              </a:solidFill>
              <a:latin typeface="黑体" panose="02010609060101010101" pitchFamily="49" charset="-122"/>
              <a:ea typeface="黑体" panose="02010609060101010101" pitchFamily="49" charset="-122"/>
            </a:endParaRPr>
          </a:p>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店铺资质无法报名会场活动</a:t>
            </a:r>
            <a:endParaRPr lang="en-US" altLang="zh-CN" sz="1400" dirty="0" smtClean="0">
              <a:solidFill>
                <a:schemeClr val="bg1"/>
              </a:solidFill>
              <a:latin typeface="黑体" panose="02010609060101010101" pitchFamily="49" charset="-122"/>
              <a:ea typeface="黑体" panose="02010609060101010101" pitchFamily="49" charset="-122"/>
            </a:endParaRPr>
          </a:p>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zh-CN" altLang="en-US" sz="1400" dirty="0" smtClean="0">
              <a:solidFill>
                <a:schemeClr val="bg1"/>
              </a:solidFill>
              <a:latin typeface="黑体" panose="02010609060101010101" pitchFamily="49" charset="-122"/>
              <a:ea typeface="黑体" panose="02010609060101010101" pitchFamily="49" charset="-122"/>
            </a:endParaRPr>
          </a:p>
        </p:txBody>
      </p:sp>
      <p:sp>
        <p:nvSpPr>
          <p:cNvPr id="23" name="TextBox 22"/>
          <p:cNvSpPr txBox="1"/>
          <p:nvPr/>
        </p:nvSpPr>
        <p:spPr>
          <a:xfrm>
            <a:off x="-36512" y="3310121"/>
            <a:ext cx="2869786" cy="1061829"/>
          </a:xfrm>
          <a:prstGeom prst="rect">
            <a:avLst/>
          </a:prstGeom>
          <a:noFill/>
        </p:spPr>
        <p:txBody>
          <a:bodyPr wrap="square" rtlCol="0">
            <a:spAutoFit/>
          </a:bodyPr>
          <a:lstStyle/>
          <a:p>
            <a:pPr algn="r">
              <a:lnSpc>
                <a:spcPct val="150000"/>
              </a:lnSpc>
            </a:pPr>
            <a:r>
              <a:rPr lang="en-US" altLang="zh-CN" sz="1400" dirty="0" smtClean="0">
                <a:solidFill>
                  <a:schemeClr val="bg1"/>
                </a:solidFill>
                <a:latin typeface="黑体" panose="02010609060101010101" pitchFamily="49" charset="-122"/>
                <a:ea typeface="黑体" panose="02010609060101010101" pitchFamily="49" charset="-122"/>
              </a:rPr>
              <a:t>618</a:t>
            </a:r>
            <a:r>
              <a:rPr lang="zh-CN" altLang="en-US" sz="1400" dirty="0" smtClean="0">
                <a:solidFill>
                  <a:schemeClr val="bg1"/>
                </a:solidFill>
                <a:latin typeface="黑体" panose="02010609060101010101" pitchFamily="49" charset="-122"/>
                <a:ea typeface="黑体" panose="02010609060101010101" pitchFamily="49" charset="-122"/>
              </a:rPr>
              <a:t>淘宝官方引流活动较多</a:t>
            </a:r>
            <a:endParaRPr lang="en-US" altLang="zh-CN" sz="1400" dirty="0" smtClean="0">
              <a:solidFill>
                <a:schemeClr val="bg1"/>
              </a:solidFill>
              <a:latin typeface="黑体" panose="02010609060101010101" pitchFamily="49" charset="-122"/>
              <a:ea typeface="黑体" panose="02010609060101010101" pitchFamily="49" charset="-122"/>
            </a:endParaRPr>
          </a:p>
          <a:p>
            <a:pPr algn="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zh-CN" altLang="en-US" sz="1400" dirty="0" smtClean="0">
              <a:solidFill>
                <a:schemeClr val="bg1"/>
              </a:solidFill>
              <a:latin typeface="黑体" panose="02010609060101010101" pitchFamily="49" charset="-122"/>
              <a:ea typeface="黑体" panose="02010609060101010101" pitchFamily="49" charset="-122"/>
            </a:endParaRPr>
          </a:p>
          <a:p>
            <a:pPr algn="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zh-CN" altLang="en-US" sz="1400" dirty="0" smtClean="0">
              <a:solidFill>
                <a:schemeClr val="bg1"/>
              </a:solidFill>
              <a:latin typeface="黑体" panose="02010609060101010101" pitchFamily="49" charset="-122"/>
              <a:ea typeface="黑体" panose="02010609060101010101" pitchFamily="49" charset="-122"/>
            </a:endParaRPr>
          </a:p>
        </p:txBody>
      </p:sp>
      <p:sp>
        <p:nvSpPr>
          <p:cNvPr id="24" name="TextBox 23"/>
          <p:cNvSpPr txBox="1"/>
          <p:nvPr/>
        </p:nvSpPr>
        <p:spPr>
          <a:xfrm>
            <a:off x="6238718" y="3395716"/>
            <a:ext cx="3301834" cy="1011367"/>
          </a:xfrm>
          <a:prstGeom prst="rect">
            <a:avLst/>
          </a:prstGeom>
          <a:noFill/>
        </p:spPr>
        <p:txBody>
          <a:bodyPr wrap="square" rtlCol="0">
            <a:spAutoFit/>
          </a:bodyPr>
          <a:lstStyle/>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同行卖家数量多</a:t>
            </a:r>
            <a:endParaRPr lang="zh-CN" altLang="en-US" sz="1400" dirty="0" smtClean="0">
              <a:solidFill>
                <a:schemeClr val="bg1"/>
              </a:solidFill>
              <a:latin typeface="黑体" panose="02010609060101010101" pitchFamily="49" charset="-122"/>
              <a:ea typeface="黑体" panose="02010609060101010101" pitchFamily="49" charset="-122"/>
            </a:endParaRPr>
          </a:p>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京东周年庆会场分流</a:t>
            </a:r>
            <a:endParaRPr lang="zh-CN" altLang="en-US" sz="1400" dirty="0" smtClean="0">
              <a:solidFill>
                <a:schemeClr val="bg1"/>
              </a:solidFill>
              <a:latin typeface="黑体" panose="02010609060101010101" pitchFamily="49" charset="-122"/>
              <a:ea typeface="黑体" panose="02010609060101010101" pitchFamily="49" charset="-122"/>
            </a:endParaRPr>
          </a:p>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物流配送可能存在不及时</a:t>
            </a:r>
            <a:endParaRPr lang="zh-CN" altLang="en-US" sz="1400" dirty="0" smtClean="0">
              <a:solidFill>
                <a:schemeClr val="bg1"/>
              </a:solidFill>
              <a:latin typeface="黑体" panose="02010609060101010101" pitchFamily="49" charset="-122"/>
              <a:ea typeface="黑体" panose="02010609060101010101" pitchFamily="49" charset="-122"/>
            </a:endParaRPr>
          </a:p>
        </p:txBody>
      </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childTnLst>
                          </p:cTn>
                        </p:par>
                        <p:par>
                          <p:cTn id="18" fill="hold">
                            <p:stCondLst>
                              <p:cond delay="1500"/>
                            </p:stCondLst>
                            <p:childTnLst>
                              <p:par>
                                <p:cTn id="19" presetID="21" presetClass="entr" presetSubtype="1"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heel(1)">
                                      <p:cBhvr>
                                        <p:cTn id="21" dur="500"/>
                                        <p:tgtEl>
                                          <p:spTgt spid="3"/>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heel(1)">
                                      <p:cBhvr>
                                        <p:cTn id="24" dur="500"/>
                                        <p:tgtEl>
                                          <p:spTgt spid="13"/>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childTnLst>
                          </p:cTn>
                        </p:par>
                        <p:par>
                          <p:cTn id="53" fill="hold">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13" grpId="0" animBg="1"/>
      <p:bldP spid="10" grpId="0" animBg="1"/>
      <p:bldP spid="18" grpId="0" animBg="1"/>
      <p:bldP spid="19" grpId="0" animBg="1"/>
      <p:bldP spid="20" grpId="0" animBg="1"/>
      <p:bldP spid="21" grpId="0"/>
      <p:bldP spid="22" grpId="0"/>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3608" y="195486"/>
            <a:ext cx="2952328" cy="461665"/>
          </a:xfrm>
          <a:prstGeom prst="rect">
            <a:avLst/>
          </a:prstGeom>
          <a:noFill/>
        </p:spPr>
        <p:txBody>
          <a:bodyPr wrap="square" rtlCol="0">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活动目的</a:t>
            </a:r>
            <a:endParaRPr lang="zh-CN" altLang="en-US" sz="2400" dirty="0" smtClean="0">
              <a:solidFill>
                <a:schemeClr val="bg1"/>
              </a:solidFill>
              <a:latin typeface="锐字锐线怒放黑简1.0" panose="02010604000000000000" pitchFamily="2" charset="-122"/>
              <a:ea typeface="锐字锐线怒放黑简1.0" panose="02010604000000000000" pitchFamily="2" charset="-122"/>
            </a:endParaRPr>
          </a:p>
        </p:txBody>
      </p:sp>
      <p:grpSp>
        <p:nvGrpSpPr>
          <p:cNvPr id="6" name="组合 5"/>
          <p:cNvGrpSpPr/>
          <p:nvPr/>
        </p:nvGrpSpPr>
        <p:grpSpPr>
          <a:xfrm>
            <a:off x="180406" y="195487"/>
            <a:ext cx="2447378" cy="680803"/>
            <a:chOff x="1560442" y="1707654"/>
            <a:chExt cx="4141717" cy="1152128"/>
          </a:xfrm>
        </p:grpSpPr>
        <p:sp>
          <p:nvSpPr>
            <p:cNvPr id="7" name="椭圆 6"/>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560442" y="2442251"/>
              <a:ext cx="1584176" cy="417531"/>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1757802" y="2442251"/>
              <a:ext cx="3944357"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grpSp>
      <p:sp>
        <p:nvSpPr>
          <p:cNvPr id="5" name="矩形 4"/>
          <p:cNvSpPr/>
          <p:nvPr/>
        </p:nvSpPr>
        <p:spPr>
          <a:xfrm>
            <a:off x="1331640" y="2139702"/>
            <a:ext cx="1206227" cy="1206227"/>
          </a:xfrm>
          <a:prstGeom prst="rect">
            <a:avLst/>
          </a:prstGeom>
          <a:solidFill>
            <a:srgbClr val="BB1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6"/>
          <p:cNvSpPr txBox="1"/>
          <p:nvPr/>
        </p:nvSpPr>
        <p:spPr>
          <a:xfrm>
            <a:off x="1480501" y="2310720"/>
            <a:ext cx="1057366" cy="954107"/>
          </a:xfrm>
          <a:prstGeom prst="rect">
            <a:avLst/>
          </a:prstGeom>
          <a:noFill/>
        </p:spPr>
        <p:txBody>
          <a:bodyPr wrap="square" rtlCol="0">
            <a:spAutoFit/>
          </a:bodyPr>
          <a:lstStyle/>
          <a:p>
            <a:r>
              <a:rPr lang="zh-CN" altLang="en-US" sz="2800" dirty="0" smtClean="0">
                <a:solidFill>
                  <a:schemeClr val="bg1"/>
                </a:solidFill>
                <a:latin typeface="锐字锐线怒放黑简1.0" panose="02010604000000000000" pitchFamily="2" charset="-122"/>
                <a:ea typeface="锐字锐线怒放黑简1.0" panose="02010604000000000000" pitchFamily="2" charset="-122"/>
              </a:rPr>
              <a:t>吸引</a:t>
            </a:r>
            <a:endParaRPr lang="en-US" altLang="zh-CN" sz="2800" dirty="0" smtClean="0">
              <a:solidFill>
                <a:schemeClr val="bg1"/>
              </a:solidFill>
              <a:latin typeface="锐字锐线怒放黑简1.0" panose="02010604000000000000" pitchFamily="2" charset="-122"/>
              <a:ea typeface="锐字锐线怒放黑简1.0" panose="02010604000000000000" pitchFamily="2" charset="-122"/>
            </a:endParaRPr>
          </a:p>
          <a:p>
            <a:r>
              <a:rPr lang="zh-CN" altLang="en-US" sz="2800" dirty="0" smtClean="0">
                <a:solidFill>
                  <a:schemeClr val="bg1"/>
                </a:solidFill>
                <a:latin typeface="锐字锐线怒放黑简1.0" panose="02010604000000000000" pitchFamily="2" charset="-122"/>
                <a:ea typeface="锐字锐线怒放黑简1.0" panose="02010604000000000000" pitchFamily="2" charset="-122"/>
              </a:rPr>
              <a:t>粉丝</a:t>
            </a:r>
            <a:endParaRPr lang="zh-CN" altLang="en-US" sz="2800" dirty="0" smtClean="0">
              <a:solidFill>
                <a:schemeClr val="bg1"/>
              </a:solidFill>
              <a:latin typeface="锐字锐线怒放黑简1.0" panose="02010604000000000000" pitchFamily="2" charset="-122"/>
              <a:ea typeface="锐字锐线怒放黑简1.0" panose="02010604000000000000" pitchFamily="2" charset="-122"/>
            </a:endParaRPr>
          </a:p>
        </p:txBody>
      </p:sp>
      <p:sp>
        <p:nvSpPr>
          <p:cNvPr id="29" name="矩形 28"/>
          <p:cNvSpPr/>
          <p:nvPr/>
        </p:nvSpPr>
        <p:spPr>
          <a:xfrm>
            <a:off x="3941837" y="2150063"/>
            <a:ext cx="1206227" cy="1206227"/>
          </a:xfrm>
          <a:prstGeom prst="rect">
            <a:avLst/>
          </a:prstGeom>
          <a:solidFill>
            <a:srgbClr val="FB4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4090698" y="2321081"/>
            <a:ext cx="1057366" cy="954107"/>
          </a:xfrm>
          <a:prstGeom prst="rect">
            <a:avLst/>
          </a:prstGeom>
          <a:noFill/>
        </p:spPr>
        <p:txBody>
          <a:bodyPr wrap="square" rtlCol="0">
            <a:spAutoFit/>
          </a:bodyPr>
          <a:lstStyle/>
          <a:p>
            <a:r>
              <a:rPr lang="zh-CN" altLang="en-US" sz="2800" dirty="0" smtClean="0">
                <a:solidFill>
                  <a:schemeClr val="bg1"/>
                </a:solidFill>
                <a:latin typeface="锐字锐线怒放黑简1.0" panose="02010604000000000000" pitchFamily="2" charset="-122"/>
                <a:ea typeface="锐字锐线怒放黑简1.0" panose="02010604000000000000" pitchFamily="2" charset="-122"/>
              </a:rPr>
              <a:t>提高流量</a:t>
            </a:r>
            <a:endParaRPr lang="zh-CN" altLang="en-US" sz="2800" dirty="0" smtClean="0">
              <a:solidFill>
                <a:schemeClr val="bg1"/>
              </a:solidFill>
              <a:latin typeface="锐字锐线怒放黑简1.0" panose="02010604000000000000" pitchFamily="2" charset="-122"/>
              <a:ea typeface="锐字锐线怒放黑简1.0" panose="02010604000000000000" pitchFamily="2" charset="-122"/>
            </a:endParaRPr>
          </a:p>
        </p:txBody>
      </p:sp>
      <p:sp>
        <p:nvSpPr>
          <p:cNvPr id="31" name="矩形 30"/>
          <p:cNvSpPr/>
          <p:nvPr/>
        </p:nvSpPr>
        <p:spPr>
          <a:xfrm>
            <a:off x="6588224" y="2150063"/>
            <a:ext cx="1206227" cy="1206227"/>
          </a:xfrm>
          <a:prstGeom prst="rect">
            <a:avLst/>
          </a:prstGeom>
          <a:solidFill>
            <a:srgbClr val="BB1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31"/>
          <p:cNvSpPr txBox="1"/>
          <p:nvPr/>
        </p:nvSpPr>
        <p:spPr>
          <a:xfrm>
            <a:off x="6737085" y="2321081"/>
            <a:ext cx="1057366" cy="954107"/>
          </a:xfrm>
          <a:prstGeom prst="rect">
            <a:avLst/>
          </a:prstGeom>
          <a:noFill/>
        </p:spPr>
        <p:txBody>
          <a:bodyPr wrap="square" rtlCol="0">
            <a:spAutoFit/>
          </a:bodyPr>
          <a:lstStyle/>
          <a:p>
            <a:r>
              <a:rPr lang="zh-CN" altLang="en-US" sz="2800" dirty="0" smtClean="0">
                <a:solidFill>
                  <a:schemeClr val="bg1"/>
                </a:solidFill>
                <a:latin typeface="锐字锐线怒放黑简1.0" panose="02010604000000000000" pitchFamily="2" charset="-122"/>
                <a:ea typeface="锐字锐线怒放黑简1.0" panose="02010604000000000000" pitchFamily="2" charset="-122"/>
              </a:rPr>
              <a:t>增加销售</a:t>
            </a:r>
            <a:endParaRPr lang="zh-CN" altLang="en-US" sz="2800" dirty="0" smtClean="0">
              <a:solidFill>
                <a:schemeClr val="bg1"/>
              </a:solidFill>
              <a:latin typeface="锐字锐线怒放黑简1.0" panose="02010604000000000000" pitchFamily="2" charset="-122"/>
              <a:ea typeface="锐字锐线怒放黑简1.0" panose="02010604000000000000" pitchFamily="2" charset="-122"/>
            </a:endParaRPr>
          </a:p>
        </p:txBody>
      </p:sp>
      <p:sp>
        <p:nvSpPr>
          <p:cNvPr id="33" name="TextBox 32"/>
          <p:cNvSpPr txBox="1"/>
          <p:nvPr/>
        </p:nvSpPr>
        <p:spPr>
          <a:xfrm>
            <a:off x="499860" y="3572314"/>
            <a:ext cx="2869786" cy="1011367"/>
          </a:xfrm>
          <a:prstGeom prst="rect">
            <a:avLst/>
          </a:prstGeom>
          <a:noFill/>
        </p:spPr>
        <p:txBody>
          <a:bodyPr wrap="square" rtlCol="0">
            <a:spAutoFit/>
          </a:bodyPr>
          <a:lstStyle/>
          <a:p>
            <a:pPr algn="ct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店铺的优惠力度</a:t>
            </a:r>
            <a:endParaRPr lang="en-US" altLang="zh-CN" sz="1400" dirty="0" smtClean="0">
              <a:solidFill>
                <a:schemeClr val="bg1"/>
              </a:solidFill>
              <a:latin typeface="黑体" panose="02010609060101010101" pitchFamily="49" charset="-122"/>
              <a:ea typeface="黑体" panose="02010609060101010101" pitchFamily="49" charset="-122"/>
            </a:endParaRPr>
          </a:p>
          <a:p>
            <a:pPr algn="ct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及优质服务</a:t>
            </a:r>
            <a:endParaRPr lang="en-US" altLang="zh-CN" sz="1400" dirty="0" smtClean="0">
              <a:solidFill>
                <a:schemeClr val="bg1"/>
              </a:solidFill>
              <a:latin typeface="黑体" panose="02010609060101010101" pitchFamily="49" charset="-122"/>
              <a:ea typeface="黑体" panose="02010609060101010101" pitchFamily="49" charset="-122"/>
            </a:endParaRPr>
          </a:p>
          <a:p>
            <a:pPr algn="ct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对用户形成吸引力</a:t>
            </a:r>
            <a:endParaRPr lang="zh-CN" altLang="en-US" sz="1400" dirty="0" smtClean="0">
              <a:solidFill>
                <a:schemeClr val="bg1"/>
              </a:solidFill>
              <a:latin typeface="黑体" panose="02010609060101010101" pitchFamily="49" charset="-122"/>
              <a:ea typeface="黑体" panose="02010609060101010101" pitchFamily="49" charset="-122"/>
            </a:endParaRPr>
          </a:p>
        </p:txBody>
      </p:sp>
      <p:sp>
        <p:nvSpPr>
          <p:cNvPr id="34" name="TextBox 33"/>
          <p:cNvSpPr txBox="1"/>
          <p:nvPr/>
        </p:nvSpPr>
        <p:spPr>
          <a:xfrm>
            <a:off x="3142374" y="3572314"/>
            <a:ext cx="2869786" cy="688202"/>
          </a:xfrm>
          <a:prstGeom prst="rect">
            <a:avLst/>
          </a:prstGeom>
          <a:noFill/>
        </p:spPr>
        <p:txBody>
          <a:bodyPr wrap="square" rtlCol="0">
            <a:spAutoFit/>
          </a:bodyPr>
          <a:lstStyle/>
          <a:p>
            <a:pPr algn="ct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用户的多次浏览及传播</a:t>
            </a:r>
            <a:endParaRPr lang="en-US" altLang="zh-CN" sz="1400" dirty="0" smtClean="0">
              <a:solidFill>
                <a:schemeClr val="bg1"/>
              </a:solidFill>
              <a:latin typeface="黑体" panose="02010609060101010101" pitchFamily="49" charset="-122"/>
              <a:ea typeface="黑体" panose="02010609060101010101" pitchFamily="49" charset="-122"/>
            </a:endParaRPr>
          </a:p>
          <a:p>
            <a:pPr algn="ct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提高店铺的曝光度和流量</a:t>
            </a:r>
            <a:endParaRPr lang="zh-CN" altLang="en-US" sz="1400" dirty="0" smtClean="0">
              <a:solidFill>
                <a:schemeClr val="bg1"/>
              </a:solidFill>
              <a:latin typeface="黑体" panose="02010609060101010101" pitchFamily="49" charset="-122"/>
              <a:ea typeface="黑体" panose="02010609060101010101" pitchFamily="49" charset="-122"/>
            </a:endParaRPr>
          </a:p>
        </p:txBody>
      </p:sp>
      <p:sp>
        <p:nvSpPr>
          <p:cNvPr id="35" name="TextBox 34"/>
          <p:cNvSpPr txBox="1"/>
          <p:nvPr/>
        </p:nvSpPr>
        <p:spPr>
          <a:xfrm>
            <a:off x="5796136" y="3572314"/>
            <a:ext cx="2869786" cy="1061829"/>
          </a:xfrm>
          <a:prstGeom prst="rect">
            <a:avLst/>
          </a:prstGeom>
          <a:noFill/>
        </p:spPr>
        <p:txBody>
          <a:bodyPr wrap="square" rtlCol="0">
            <a:spAutoFit/>
          </a:bodyPr>
          <a:lstStyle/>
          <a:p>
            <a:pPr algn="ct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客观上流量的增加</a:t>
            </a:r>
            <a:endParaRPr lang="en-US" altLang="zh-CN" sz="1400" dirty="0" smtClean="0">
              <a:solidFill>
                <a:schemeClr val="bg1"/>
              </a:solidFill>
              <a:latin typeface="黑体" panose="02010609060101010101" pitchFamily="49" charset="-122"/>
              <a:ea typeface="黑体" panose="02010609060101010101" pitchFamily="49" charset="-122"/>
            </a:endParaRPr>
          </a:p>
          <a:p>
            <a:pPr algn="ct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使店铺的转化率提高</a:t>
            </a:r>
            <a:endParaRPr lang="en-US" altLang="zh-CN" sz="1400" dirty="0" smtClean="0">
              <a:solidFill>
                <a:schemeClr val="bg1"/>
              </a:solidFill>
              <a:latin typeface="黑体" panose="02010609060101010101" pitchFamily="49" charset="-122"/>
              <a:ea typeface="黑体" panose="02010609060101010101" pitchFamily="49" charset="-122"/>
            </a:endParaRPr>
          </a:p>
          <a:p>
            <a:pPr algn="ct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销售增加</a:t>
            </a:r>
            <a:endParaRPr lang="zh-CN" altLang="en-US" sz="1400" dirty="0" smtClean="0">
              <a:solidFill>
                <a:schemeClr val="bg1"/>
              </a:solidFill>
              <a:latin typeface="黑体" panose="02010609060101010101" pitchFamily="49" charset="-122"/>
              <a:ea typeface="黑体" panose="02010609060101010101" pitchFamily="49" charset="-122"/>
            </a:endParaRPr>
          </a:p>
        </p:txBody>
      </p:sp>
      <p:sp>
        <p:nvSpPr>
          <p:cNvPr id="36" name="TextBox 35"/>
          <p:cNvSpPr txBox="1"/>
          <p:nvPr/>
        </p:nvSpPr>
        <p:spPr>
          <a:xfrm>
            <a:off x="859900" y="987574"/>
            <a:ext cx="7384508" cy="738664"/>
          </a:xfrm>
          <a:prstGeom prst="rect">
            <a:avLst/>
          </a:prstGeom>
          <a:noFill/>
        </p:spPr>
        <p:txBody>
          <a:bodyPr wrap="square" rtlCol="0">
            <a:spAutoFit/>
          </a:bodyPr>
          <a:lstStyle/>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点击此处添加文本点击此处添加文本点击此处添加文本点击此处添加文本点击此处添加文本</a:t>
            </a:r>
            <a:endParaRPr lang="en-US" altLang="zh-CN" sz="1400" dirty="0">
              <a:solidFill>
                <a:schemeClr val="bg1"/>
              </a:solidFill>
              <a:latin typeface="黑体" panose="02010609060101010101" pitchFamily="49" charset="-122"/>
              <a:ea typeface="黑体" panose="02010609060101010101" pitchFamily="49" charset="-122"/>
            </a:endParaRPr>
          </a:p>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点击此处添加文本点击此处添加文本点击此处添加文本点击此处添加文本点击此处添加文本</a:t>
            </a:r>
            <a:endParaRPr lang="zh-CN" altLang="en-US" sz="1400" dirty="0" smtClean="0">
              <a:solidFill>
                <a:schemeClr val="bg1"/>
              </a:solidFill>
              <a:latin typeface="黑体" panose="02010609060101010101" pitchFamily="49" charset="-122"/>
              <a:ea typeface="黑体" panose="02010609060101010101" pitchFamily="49" charset="-122"/>
            </a:endParaRPr>
          </a:p>
        </p:txBody>
      </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500"/>
                                        <p:tgtEl>
                                          <p:spTgt spid="32"/>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27" grpId="0"/>
      <p:bldP spid="29" grpId="0" animBg="1"/>
      <p:bldP spid="30" grpId="0"/>
      <p:bldP spid="31" grpId="0" animBg="1"/>
      <p:bldP spid="32" grpId="0"/>
      <p:bldP spid="33" grpId="0"/>
      <p:bldP spid="34" grpId="0"/>
      <p:bldP spid="35" grpId="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3608" y="195486"/>
            <a:ext cx="2952328" cy="461665"/>
          </a:xfrm>
          <a:prstGeom prst="rect">
            <a:avLst/>
          </a:prstGeom>
          <a:noFill/>
        </p:spPr>
        <p:txBody>
          <a:bodyPr wrap="square" rtlCol="0">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活动目标</a:t>
            </a:r>
            <a:endParaRPr lang="zh-CN" altLang="en-US" sz="2400" dirty="0" smtClean="0">
              <a:solidFill>
                <a:schemeClr val="bg1"/>
              </a:solidFill>
              <a:latin typeface="锐字锐线怒放黑简1.0" panose="02010604000000000000" pitchFamily="2" charset="-122"/>
              <a:ea typeface="锐字锐线怒放黑简1.0" panose="02010604000000000000" pitchFamily="2" charset="-122"/>
            </a:endParaRPr>
          </a:p>
        </p:txBody>
      </p:sp>
      <p:grpSp>
        <p:nvGrpSpPr>
          <p:cNvPr id="6" name="组合 5"/>
          <p:cNvGrpSpPr/>
          <p:nvPr/>
        </p:nvGrpSpPr>
        <p:grpSpPr>
          <a:xfrm>
            <a:off x="180406" y="195487"/>
            <a:ext cx="2447378" cy="680803"/>
            <a:chOff x="1560442" y="1707654"/>
            <a:chExt cx="4141717" cy="1152128"/>
          </a:xfrm>
        </p:grpSpPr>
        <p:sp>
          <p:nvSpPr>
            <p:cNvPr id="7" name="椭圆 6"/>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560442" y="2442251"/>
              <a:ext cx="1584176" cy="417531"/>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1757802" y="2442251"/>
              <a:ext cx="3944357"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grpSp>
      <p:sp>
        <p:nvSpPr>
          <p:cNvPr id="17" name="矩形 16"/>
          <p:cNvSpPr/>
          <p:nvPr/>
        </p:nvSpPr>
        <p:spPr>
          <a:xfrm>
            <a:off x="3203848" y="1131590"/>
            <a:ext cx="1224136" cy="1440160"/>
          </a:xfrm>
          <a:prstGeom prst="rect">
            <a:avLst/>
          </a:prstGeom>
          <a:solidFill>
            <a:srgbClr val="BB1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3370618" y="1995686"/>
            <a:ext cx="1057366" cy="523220"/>
          </a:xfrm>
          <a:prstGeom prst="rect">
            <a:avLst/>
          </a:prstGeom>
          <a:noFill/>
        </p:spPr>
        <p:txBody>
          <a:bodyPr wrap="square" rtlCol="0">
            <a:spAutoFit/>
          </a:bodyPr>
          <a:lstStyle/>
          <a:p>
            <a:r>
              <a:rPr lang="zh-CN" altLang="en-US" sz="2800" dirty="0" smtClean="0">
                <a:solidFill>
                  <a:schemeClr val="bg1"/>
                </a:solidFill>
                <a:latin typeface="锐字锐线怒放黑简1.0" panose="02010604000000000000" pitchFamily="2" charset="-122"/>
                <a:ea typeface="锐字锐线怒放黑简1.0" panose="02010604000000000000" pitchFamily="2" charset="-122"/>
              </a:rPr>
              <a:t>会员</a:t>
            </a:r>
            <a:endParaRPr lang="zh-CN" altLang="en-US" sz="2800" dirty="0" smtClean="0">
              <a:solidFill>
                <a:schemeClr val="bg1"/>
              </a:solidFill>
              <a:latin typeface="锐字锐线怒放黑简1.0" panose="02010604000000000000" pitchFamily="2" charset="-122"/>
              <a:ea typeface="锐字锐线怒放黑简1.0" panose="02010604000000000000" pitchFamily="2" charset="-122"/>
            </a:endParaRPr>
          </a:p>
        </p:txBody>
      </p:sp>
      <p:sp>
        <p:nvSpPr>
          <p:cNvPr id="19" name="Freeform 71"/>
          <p:cNvSpPr>
            <a:spLocks noChangeArrowheads="1"/>
          </p:cNvSpPr>
          <p:nvPr/>
        </p:nvSpPr>
        <p:spPr bwMode="auto">
          <a:xfrm>
            <a:off x="3593711" y="1363410"/>
            <a:ext cx="444410" cy="477950"/>
          </a:xfrm>
          <a:custGeom>
            <a:avLst/>
            <a:gdLst>
              <a:gd name="T0" fmla="*/ 20532 w 40"/>
              <a:gd name="T1" fmla="*/ 14168 h 43"/>
              <a:gd name="T2" fmla="*/ 23680 w 40"/>
              <a:gd name="T3" fmla="*/ 7900 h 43"/>
              <a:gd name="T4" fmla="*/ 15789 w 40"/>
              <a:gd name="T5" fmla="*/ 0 h 43"/>
              <a:gd name="T6" fmla="*/ 7892 w 40"/>
              <a:gd name="T7" fmla="*/ 7900 h 43"/>
              <a:gd name="T8" fmla="*/ 11013 w 40"/>
              <a:gd name="T9" fmla="*/ 14168 h 43"/>
              <a:gd name="T10" fmla="*/ 0 w 40"/>
              <a:gd name="T11" fmla="*/ 33993 h 43"/>
              <a:gd name="T12" fmla="*/ 31572 w 40"/>
              <a:gd name="T13" fmla="*/ 33993 h 43"/>
              <a:gd name="T14" fmla="*/ 20532 w 40"/>
              <a:gd name="T15" fmla="*/ 14168 h 43"/>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43"/>
              <a:gd name="T26" fmla="*/ 40 w 40"/>
              <a:gd name="T27" fmla="*/ 43 h 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43">
                <a:moveTo>
                  <a:pt x="26" y="18"/>
                </a:moveTo>
                <a:cubicBezTo>
                  <a:pt x="28" y="16"/>
                  <a:pt x="30" y="13"/>
                  <a:pt x="30" y="10"/>
                </a:cubicBezTo>
                <a:cubicBezTo>
                  <a:pt x="30" y="4"/>
                  <a:pt x="26" y="0"/>
                  <a:pt x="20" y="0"/>
                </a:cubicBezTo>
                <a:cubicBezTo>
                  <a:pt x="14" y="0"/>
                  <a:pt x="10" y="4"/>
                  <a:pt x="10" y="10"/>
                </a:cubicBezTo>
                <a:cubicBezTo>
                  <a:pt x="10" y="13"/>
                  <a:pt x="11" y="16"/>
                  <a:pt x="14" y="18"/>
                </a:cubicBezTo>
                <a:cubicBezTo>
                  <a:pt x="7" y="22"/>
                  <a:pt x="1" y="31"/>
                  <a:pt x="0" y="43"/>
                </a:cubicBezTo>
                <a:cubicBezTo>
                  <a:pt x="40" y="43"/>
                  <a:pt x="40" y="43"/>
                  <a:pt x="40" y="43"/>
                </a:cubicBezTo>
                <a:cubicBezTo>
                  <a:pt x="39" y="31"/>
                  <a:pt x="33" y="22"/>
                  <a:pt x="26" y="18"/>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20" name="矩形 19"/>
          <p:cNvSpPr/>
          <p:nvPr/>
        </p:nvSpPr>
        <p:spPr>
          <a:xfrm>
            <a:off x="4716016" y="1131590"/>
            <a:ext cx="1224136" cy="1440160"/>
          </a:xfrm>
          <a:prstGeom prst="rect">
            <a:avLst/>
          </a:prstGeom>
          <a:solidFill>
            <a:srgbClr val="FB4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4882786" y="1995686"/>
            <a:ext cx="1057366" cy="523220"/>
          </a:xfrm>
          <a:prstGeom prst="rect">
            <a:avLst/>
          </a:prstGeom>
          <a:noFill/>
        </p:spPr>
        <p:txBody>
          <a:bodyPr wrap="square" rtlCol="0">
            <a:spAutoFit/>
          </a:bodyPr>
          <a:lstStyle/>
          <a:p>
            <a:r>
              <a:rPr lang="zh-CN" altLang="en-US" sz="2800" dirty="0" smtClean="0">
                <a:solidFill>
                  <a:schemeClr val="bg1"/>
                </a:solidFill>
                <a:latin typeface="锐字锐线怒放黑简1.0" panose="02010604000000000000" pitchFamily="2" charset="-122"/>
                <a:ea typeface="锐字锐线怒放黑简1.0" panose="02010604000000000000" pitchFamily="2" charset="-122"/>
              </a:rPr>
              <a:t>订单</a:t>
            </a:r>
            <a:endParaRPr lang="zh-CN" altLang="en-US" sz="2800" dirty="0" smtClean="0">
              <a:solidFill>
                <a:schemeClr val="bg1"/>
              </a:solidFill>
              <a:latin typeface="锐字锐线怒放黑简1.0" panose="02010604000000000000" pitchFamily="2" charset="-122"/>
              <a:ea typeface="锐字锐线怒放黑简1.0" panose="02010604000000000000" pitchFamily="2" charset="-122"/>
            </a:endParaRPr>
          </a:p>
        </p:txBody>
      </p:sp>
      <p:sp>
        <p:nvSpPr>
          <p:cNvPr id="23" name="Freeform 9"/>
          <p:cNvSpPr>
            <a:spLocks noEditPoints="1"/>
          </p:cNvSpPr>
          <p:nvPr/>
        </p:nvSpPr>
        <p:spPr bwMode="auto">
          <a:xfrm>
            <a:off x="5111306" y="1337613"/>
            <a:ext cx="466716" cy="529543"/>
          </a:xfrm>
          <a:custGeom>
            <a:avLst/>
            <a:gdLst>
              <a:gd name="T0" fmla="*/ 402 w 630"/>
              <a:gd name="T1" fmla="*/ 89 h 711"/>
              <a:gd name="T2" fmla="*/ 313 w 630"/>
              <a:gd name="T3" fmla="*/ 178 h 711"/>
              <a:gd name="T4" fmla="*/ 223 w 630"/>
              <a:gd name="T5" fmla="*/ 178 h 711"/>
              <a:gd name="T6" fmla="*/ 134 w 630"/>
              <a:gd name="T7" fmla="*/ 89 h 711"/>
              <a:gd name="T8" fmla="*/ 223 w 630"/>
              <a:gd name="T9" fmla="*/ 0 h 711"/>
              <a:gd name="T10" fmla="*/ 313 w 630"/>
              <a:gd name="T11" fmla="*/ 0 h 711"/>
              <a:gd name="T12" fmla="*/ 402 w 630"/>
              <a:gd name="T13" fmla="*/ 89 h 711"/>
              <a:gd name="T14" fmla="*/ 445 w 630"/>
              <a:gd name="T15" fmla="*/ 89 h 711"/>
              <a:gd name="T16" fmla="*/ 446 w 630"/>
              <a:gd name="T17" fmla="*/ 109 h 711"/>
              <a:gd name="T18" fmla="*/ 335 w 630"/>
              <a:gd name="T19" fmla="*/ 221 h 711"/>
              <a:gd name="T20" fmla="*/ 201 w 630"/>
              <a:gd name="T21" fmla="*/ 221 h 711"/>
              <a:gd name="T22" fmla="*/ 90 w 630"/>
              <a:gd name="T23" fmla="*/ 109 h 711"/>
              <a:gd name="T24" fmla="*/ 92 w 630"/>
              <a:gd name="T25" fmla="*/ 89 h 711"/>
              <a:gd name="T26" fmla="*/ 0 w 630"/>
              <a:gd name="T27" fmla="*/ 198 h 711"/>
              <a:gd name="T28" fmla="*/ 0 w 630"/>
              <a:gd name="T29" fmla="*/ 600 h 711"/>
              <a:gd name="T30" fmla="*/ 112 w 630"/>
              <a:gd name="T31" fmla="*/ 711 h 711"/>
              <a:gd name="T32" fmla="*/ 409 w 630"/>
              <a:gd name="T33" fmla="*/ 711 h 711"/>
              <a:gd name="T34" fmla="*/ 288 w 630"/>
              <a:gd name="T35" fmla="*/ 528 h 711"/>
              <a:gd name="T36" fmla="*/ 487 w 630"/>
              <a:gd name="T37" fmla="*/ 328 h 711"/>
              <a:gd name="T38" fmla="*/ 536 w 630"/>
              <a:gd name="T39" fmla="*/ 335 h 711"/>
              <a:gd name="T40" fmla="*/ 536 w 630"/>
              <a:gd name="T41" fmla="*/ 198 h 711"/>
              <a:gd name="T42" fmla="*/ 445 w 630"/>
              <a:gd name="T43" fmla="*/ 89 h 711"/>
              <a:gd name="T44" fmla="*/ 251 w 630"/>
              <a:gd name="T45" fmla="*/ 446 h 711"/>
              <a:gd name="T46" fmla="*/ 251 w 630"/>
              <a:gd name="T47" fmla="*/ 446 h 711"/>
              <a:gd name="T48" fmla="*/ 112 w 630"/>
              <a:gd name="T49" fmla="*/ 446 h 711"/>
              <a:gd name="T50" fmla="*/ 90 w 630"/>
              <a:gd name="T51" fmla="*/ 423 h 711"/>
              <a:gd name="T52" fmla="*/ 112 w 630"/>
              <a:gd name="T53" fmla="*/ 401 h 711"/>
              <a:gd name="T54" fmla="*/ 251 w 630"/>
              <a:gd name="T55" fmla="*/ 401 h 711"/>
              <a:gd name="T56" fmla="*/ 274 w 630"/>
              <a:gd name="T57" fmla="*/ 423 h 711"/>
              <a:gd name="T58" fmla="*/ 251 w 630"/>
              <a:gd name="T59" fmla="*/ 446 h 711"/>
              <a:gd name="T60" fmla="*/ 296 w 630"/>
              <a:gd name="T61" fmla="*/ 356 h 711"/>
              <a:gd name="T62" fmla="*/ 296 w 630"/>
              <a:gd name="T63" fmla="*/ 356 h 711"/>
              <a:gd name="T64" fmla="*/ 112 w 630"/>
              <a:gd name="T65" fmla="*/ 356 h 711"/>
              <a:gd name="T66" fmla="*/ 90 w 630"/>
              <a:gd name="T67" fmla="*/ 334 h 711"/>
              <a:gd name="T68" fmla="*/ 112 w 630"/>
              <a:gd name="T69" fmla="*/ 312 h 711"/>
              <a:gd name="T70" fmla="*/ 296 w 630"/>
              <a:gd name="T71" fmla="*/ 312 h 711"/>
              <a:gd name="T72" fmla="*/ 318 w 630"/>
              <a:gd name="T73" fmla="*/ 334 h 711"/>
              <a:gd name="T74" fmla="*/ 296 w 630"/>
              <a:gd name="T75" fmla="*/ 356 h 711"/>
              <a:gd name="T76" fmla="*/ 524 w 630"/>
              <a:gd name="T77" fmla="*/ 390 h 711"/>
              <a:gd name="T78" fmla="*/ 488 w 630"/>
              <a:gd name="T79" fmla="*/ 385 h 711"/>
              <a:gd name="T80" fmla="*/ 346 w 630"/>
              <a:gd name="T81" fmla="*/ 527 h 711"/>
              <a:gd name="T82" fmla="*/ 458 w 630"/>
              <a:gd name="T83" fmla="*/ 666 h 711"/>
              <a:gd name="T84" fmla="*/ 488 w 630"/>
              <a:gd name="T85" fmla="*/ 669 h 711"/>
              <a:gd name="T86" fmla="*/ 630 w 630"/>
              <a:gd name="T87" fmla="*/ 527 h 711"/>
              <a:gd name="T88" fmla="*/ 524 w 630"/>
              <a:gd name="T89" fmla="*/ 390 h 711"/>
              <a:gd name="T90" fmla="*/ 569 w 630"/>
              <a:gd name="T91" fmla="*/ 507 h 711"/>
              <a:gd name="T92" fmla="*/ 569 w 630"/>
              <a:gd name="T93" fmla="*/ 507 h 711"/>
              <a:gd name="T94" fmla="*/ 524 w 630"/>
              <a:gd name="T95" fmla="*/ 552 h 711"/>
              <a:gd name="T96" fmla="*/ 488 w 630"/>
              <a:gd name="T97" fmla="*/ 588 h 711"/>
              <a:gd name="T98" fmla="*/ 448 w 630"/>
              <a:gd name="T99" fmla="*/ 588 h 711"/>
              <a:gd name="T100" fmla="*/ 408 w 630"/>
              <a:gd name="T101" fmla="*/ 547 h 711"/>
              <a:gd name="T102" fmla="*/ 408 w 630"/>
              <a:gd name="T103" fmla="*/ 507 h 711"/>
              <a:gd name="T104" fmla="*/ 448 w 630"/>
              <a:gd name="T105" fmla="*/ 507 h 711"/>
              <a:gd name="T106" fmla="*/ 468 w 630"/>
              <a:gd name="T107" fmla="*/ 527 h 711"/>
              <a:gd name="T108" fmla="*/ 524 w 630"/>
              <a:gd name="T109" fmla="*/ 472 h 711"/>
              <a:gd name="T110" fmla="*/ 528 w 630"/>
              <a:gd name="T111" fmla="*/ 467 h 711"/>
              <a:gd name="T112" fmla="*/ 569 w 630"/>
              <a:gd name="T113" fmla="*/ 467 h 711"/>
              <a:gd name="T114" fmla="*/ 569 w 630"/>
              <a:gd name="T115" fmla="*/ 507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0" h="711">
                <a:moveTo>
                  <a:pt x="402" y="89"/>
                </a:moveTo>
                <a:cubicBezTo>
                  <a:pt x="402" y="138"/>
                  <a:pt x="362" y="178"/>
                  <a:pt x="313" y="178"/>
                </a:cubicBezTo>
                <a:lnTo>
                  <a:pt x="223" y="178"/>
                </a:lnTo>
                <a:cubicBezTo>
                  <a:pt x="174" y="178"/>
                  <a:pt x="134" y="138"/>
                  <a:pt x="134" y="89"/>
                </a:cubicBezTo>
                <a:cubicBezTo>
                  <a:pt x="134" y="39"/>
                  <a:pt x="174" y="0"/>
                  <a:pt x="223" y="0"/>
                </a:cubicBezTo>
                <a:lnTo>
                  <a:pt x="313" y="0"/>
                </a:lnTo>
                <a:cubicBezTo>
                  <a:pt x="362" y="0"/>
                  <a:pt x="402" y="39"/>
                  <a:pt x="402" y="89"/>
                </a:cubicBezTo>
                <a:close/>
                <a:moveTo>
                  <a:pt x="445" y="89"/>
                </a:moveTo>
                <a:cubicBezTo>
                  <a:pt x="446" y="95"/>
                  <a:pt x="446" y="102"/>
                  <a:pt x="446" y="109"/>
                </a:cubicBezTo>
                <a:cubicBezTo>
                  <a:pt x="446" y="171"/>
                  <a:pt x="397" y="221"/>
                  <a:pt x="335" y="221"/>
                </a:cubicBezTo>
                <a:lnTo>
                  <a:pt x="201" y="221"/>
                </a:lnTo>
                <a:cubicBezTo>
                  <a:pt x="140" y="221"/>
                  <a:pt x="90" y="171"/>
                  <a:pt x="90" y="109"/>
                </a:cubicBezTo>
                <a:cubicBezTo>
                  <a:pt x="90" y="102"/>
                  <a:pt x="90" y="95"/>
                  <a:pt x="92" y="89"/>
                </a:cubicBezTo>
                <a:cubicBezTo>
                  <a:pt x="40" y="98"/>
                  <a:pt x="0" y="144"/>
                  <a:pt x="0" y="198"/>
                </a:cubicBezTo>
                <a:lnTo>
                  <a:pt x="0" y="600"/>
                </a:lnTo>
                <a:cubicBezTo>
                  <a:pt x="0" y="661"/>
                  <a:pt x="50" y="711"/>
                  <a:pt x="112" y="711"/>
                </a:cubicBezTo>
                <a:lnTo>
                  <a:pt x="409" y="711"/>
                </a:lnTo>
                <a:cubicBezTo>
                  <a:pt x="338" y="681"/>
                  <a:pt x="288" y="610"/>
                  <a:pt x="288" y="528"/>
                </a:cubicBezTo>
                <a:cubicBezTo>
                  <a:pt x="288" y="418"/>
                  <a:pt x="377" y="328"/>
                  <a:pt x="487" y="328"/>
                </a:cubicBezTo>
                <a:cubicBezTo>
                  <a:pt x="504" y="328"/>
                  <a:pt x="520" y="331"/>
                  <a:pt x="536" y="335"/>
                </a:cubicBezTo>
                <a:lnTo>
                  <a:pt x="536" y="198"/>
                </a:lnTo>
                <a:cubicBezTo>
                  <a:pt x="536" y="144"/>
                  <a:pt x="496" y="98"/>
                  <a:pt x="445" y="89"/>
                </a:cubicBezTo>
                <a:close/>
                <a:moveTo>
                  <a:pt x="251" y="446"/>
                </a:moveTo>
                <a:lnTo>
                  <a:pt x="251" y="446"/>
                </a:lnTo>
                <a:lnTo>
                  <a:pt x="112" y="446"/>
                </a:lnTo>
                <a:cubicBezTo>
                  <a:pt x="100" y="446"/>
                  <a:pt x="90" y="436"/>
                  <a:pt x="90" y="423"/>
                </a:cubicBezTo>
                <a:cubicBezTo>
                  <a:pt x="90" y="411"/>
                  <a:pt x="100" y="401"/>
                  <a:pt x="112" y="401"/>
                </a:cubicBezTo>
                <a:lnTo>
                  <a:pt x="251" y="401"/>
                </a:lnTo>
                <a:cubicBezTo>
                  <a:pt x="264" y="401"/>
                  <a:pt x="274" y="411"/>
                  <a:pt x="274" y="423"/>
                </a:cubicBezTo>
                <a:cubicBezTo>
                  <a:pt x="274" y="436"/>
                  <a:pt x="264" y="446"/>
                  <a:pt x="251" y="446"/>
                </a:cubicBezTo>
                <a:close/>
                <a:moveTo>
                  <a:pt x="296" y="356"/>
                </a:moveTo>
                <a:lnTo>
                  <a:pt x="296" y="356"/>
                </a:lnTo>
                <a:lnTo>
                  <a:pt x="112" y="356"/>
                </a:lnTo>
                <a:cubicBezTo>
                  <a:pt x="100" y="356"/>
                  <a:pt x="90" y="346"/>
                  <a:pt x="90" y="334"/>
                </a:cubicBezTo>
                <a:cubicBezTo>
                  <a:pt x="90" y="322"/>
                  <a:pt x="100" y="312"/>
                  <a:pt x="112" y="312"/>
                </a:cubicBezTo>
                <a:lnTo>
                  <a:pt x="296" y="312"/>
                </a:lnTo>
                <a:cubicBezTo>
                  <a:pt x="308" y="312"/>
                  <a:pt x="318" y="322"/>
                  <a:pt x="318" y="334"/>
                </a:cubicBezTo>
                <a:cubicBezTo>
                  <a:pt x="318" y="346"/>
                  <a:pt x="308" y="356"/>
                  <a:pt x="296" y="356"/>
                </a:cubicBezTo>
                <a:close/>
                <a:moveTo>
                  <a:pt x="524" y="390"/>
                </a:moveTo>
                <a:cubicBezTo>
                  <a:pt x="512" y="387"/>
                  <a:pt x="501" y="385"/>
                  <a:pt x="488" y="385"/>
                </a:cubicBezTo>
                <a:cubicBezTo>
                  <a:pt x="410" y="385"/>
                  <a:pt x="346" y="449"/>
                  <a:pt x="346" y="527"/>
                </a:cubicBezTo>
                <a:cubicBezTo>
                  <a:pt x="346" y="596"/>
                  <a:pt x="394" y="652"/>
                  <a:pt x="458" y="666"/>
                </a:cubicBezTo>
                <a:cubicBezTo>
                  <a:pt x="468" y="668"/>
                  <a:pt x="478" y="669"/>
                  <a:pt x="488" y="669"/>
                </a:cubicBezTo>
                <a:cubicBezTo>
                  <a:pt x="567" y="669"/>
                  <a:pt x="630" y="606"/>
                  <a:pt x="630" y="527"/>
                </a:cubicBezTo>
                <a:cubicBezTo>
                  <a:pt x="630" y="461"/>
                  <a:pt x="585" y="405"/>
                  <a:pt x="524" y="390"/>
                </a:cubicBezTo>
                <a:close/>
                <a:moveTo>
                  <a:pt x="569" y="507"/>
                </a:moveTo>
                <a:lnTo>
                  <a:pt x="569" y="507"/>
                </a:lnTo>
                <a:lnTo>
                  <a:pt x="524" y="552"/>
                </a:lnTo>
                <a:lnTo>
                  <a:pt x="488" y="588"/>
                </a:lnTo>
                <a:cubicBezTo>
                  <a:pt x="477" y="599"/>
                  <a:pt x="459" y="599"/>
                  <a:pt x="448" y="588"/>
                </a:cubicBezTo>
                <a:lnTo>
                  <a:pt x="408" y="547"/>
                </a:lnTo>
                <a:cubicBezTo>
                  <a:pt x="397" y="536"/>
                  <a:pt x="397" y="518"/>
                  <a:pt x="408" y="507"/>
                </a:cubicBezTo>
                <a:cubicBezTo>
                  <a:pt x="419" y="496"/>
                  <a:pt x="437" y="496"/>
                  <a:pt x="448" y="507"/>
                </a:cubicBezTo>
                <a:lnTo>
                  <a:pt x="468" y="527"/>
                </a:lnTo>
                <a:lnTo>
                  <a:pt x="524" y="472"/>
                </a:lnTo>
                <a:lnTo>
                  <a:pt x="528" y="467"/>
                </a:lnTo>
                <a:cubicBezTo>
                  <a:pt x="540" y="456"/>
                  <a:pt x="558" y="456"/>
                  <a:pt x="569" y="467"/>
                </a:cubicBezTo>
                <a:cubicBezTo>
                  <a:pt x="580" y="478"/>
                  <a:pt x="580" y="496"/>
                  <a:pt x="569" y="507"/>
                </a:cubicBezTo>
                <a:close/>
              </a:path>
            </a:pathLst>
          </a:custGeom>
          <a:solidFill>
            <a:schemeClr val="bg1"/>
          </a:solidFill>
          <a:ln>
            <a:noFill/>
          </a:ln>
        </p:spPr>
        <p:txBody>
          <a:bodyPr vert="horz" wrap="square" lIns="91404" tIns="45702" rIns="91404" bIns="45702" numCol="1" anchor="t" anchorCtr="0" compatLnSpc="1"/>
          <a:lstStyle/>
          <a:p>
            <a:endParaRPr lang="zh-CN" altLang="en-US" sz="1800"/>
          </a:p>
        </p:txBody>
      </p:sp>
      <p:sp>
        <p:nvSpPr>
          <p:cNvPr id="24" name="矩形 23"/>
          <p:cNvSpPr/>
          <p:nvPr/>
        </p:nvSpPr>
        <p:spPr>
          <a:xfrm>
            <a:off x="3203848" y="2787774"/>
            <a:ext cx="1224136" cy="1440160"/>
          </a:xfrm>
          <a:prstGeom prst="rect">
            <a:avLst/>
          </a:prstGeom>
          <a:solidFill>
            <a:srgbClr val="FB4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4"/>
          <p:cNvSpPr txBox="1"/>
          <p:nvPr/>
        </p:nvSpPr>
        <p:spPr>
          <a:xfrm>
            <a:off x="3370618" y="2912626"/>
            <a:ext cx="1057366" cy="523220"/>
          </a:xfrm>
          <a:prstGeom prst="rect">
            <a:avLst/>
          </a:prstGeom>
          <a:noFill/>
        </p:spPr>
        <p:txBody>
          <a:bodyPr wrap="square" rtlCol="0">
            <a:spAutoFit/>
          </a:bodyPr>
          <a:lstStyle/>
          <a:p>
            <a:r>
              <a:rPr lang="zh-CN" altLang="en-US" sz="2800" dirty="0" smtClean="0">
                <a:solidFill>
                  <a:schemeClr val="bg1"/>
                </a:solidFill>
                <a:latin typeface="锐字锐线怒放黑简1.0" panose="02010604000000000000" pitchFamily="2" charset="-122"/>
                <a:ea typeface="锐字锐线怒放黑简1.0" panose="02010604000000000000" pitchFamily="2" charset="-122"/>
              </a:rPr>
              <a:t>排名</a:t>
            </a:r>
            <a:endParaRPr lang="zh-CN" altLang="en-US" sz="2800" dirty="0" smtClean="0">
              <a:solidFill>
                <a:schemeClr val="bg1"/>
              </a:solidFill>
              <a:latin typeface="锐字锐线怒放黑简1.0" panose="02010604000000000000" pitchFamily="2" charset="-122"/>
              <a:ea typeface="锐字锐线怒放黑简1.0" panose="02010604000000000000" pitchFamily="2" charset="-122"/>
            </a:endParaRPr>
          </a:p>
        </p:txBody>
      </p:sp>
      <p:sp>
        <p:nvSpPr>
          <p:cNvPr id="28" name="Freeform 15"/>
          <p:cNvSpPr>
            <a:spLocks noEditPoints="1" noChangeArrowheads="1"/>
          </p:cNvSpPr>
          <p:nvPr/>
        </p:nvSpPr>
        <p:spPr bwMode="auto">
          <a:xfrm>
            <a:off x="3509678" y="3507854"/>
            <a:ext cx="528443" cy="490402"/>
          </a:xfrm>
          <a:custGeom>
            <a:avLst/>
            <a:gdLst>
              <a:gd name="T0" fmla="*/ 121 w 134"/>
              <a:gd name="T1" fmla="*/ 118 h 124"/>
              <a:gd name="T2" fmla="*/ 70 w 134"/>
              <a:gd name="T3" fmla="*/ 16 h 124"/>
              <a:gd name="T4" fmla="*/ 76 w 134"/>
              <a:gd name="T5" fmla="*/ 0 h 124"/>
              <a:gd name="T6" fmla="*/ 73 w 134"/>
              <a:gd name="T7" fmla="*/ 0 h 124"/>
              <a:gd name="T8" fmla="*/ 67 w 134"/>
              <a:gd name="T9" fmla="*/ 12 h 124"/>
              <a:gd name="T10" fmla="*/ 67 w 134"/>
              <a:gd name="T11" fmla="*/ 12 h 124"/>
              <a:gd name="T12" fmla="*/ 67 w 134"/>
              <a:gd name="T13" fmla="*/ 12 h 124"/>
              <a:gd name="T14" fmla="*/ 67 w 134"/>
              <a:gd name="T15" fmla="*/ 9 h 124"/>
              <a:gd name="T16" fmla="*/ 61 w 134"/>
              <a:gd name="T17" fmla="*/ 0 h 124"/>
              <a:gd name="T18" fmla="*/ 57 w 134"/>
              <a:gd name="T19" fmla="*/ 0 h 124"/>
              <a:gd name="T20" fmla="*/ 64 w 134"/>
              <a:gd name="T21" fmla="*/ 16 h 124"/>
              <a:gd name="T22" fmla="*/ 13 w 134"/>
              <a:gd name="T23" fmla="*/ 118 h 124"/>
              <a:gd name="T24" fmla="*/ 0 w 134"/>
              <a:gd name="T25" fmla="*/ 118 h 124"/>
              <a:gd name="T26" fmla="*/ 0 w 134"/>
              <a:gd name="T27" fmla="*/ 124 h 124"/>
              <a:gd name="T28" fmla="*/ 134 w 134"/>
              <a:gd name="T29" fmla="*/ 124 h 124"/>
              <a:gd name="T30" fmla="*/ 134 w 134"/>
              <a:gd name="T31" fmla="*/ 118 h 124"/>
              <a:gd name="T32" fmla="*/ 121 w 134"/>
              <a:gd name="T33" fmla="*/ 118 h 124"/>
              <a:gd name="T34" fmla="*/ 51 w 134"/>
              <a:gd name="T35" fmla="*/ 118 h 124"/>
              <a:gd name="T36" fmla="*/ 67 w 134"/>
              <a:gd name="T37" fmla="*/ 86 h 124"/>
              <a:gd name="T38" fmla="*/ 67 w 134"/>
              <a:gd name="T39" fmla="*/ 83 h 124"/>
              <a:gd name="T40" fmla="*/ 86 w 134"/>
              <a:gd name="T41" fmla="*/ 118 h 124"/>
              <a:gd name="T42" fmla="*/ 51 w 134"/>
              <a:gd name="T43" fmla="*/ 118 h 12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34"/>
              <a:gd name="T67" fmla="*/ 0 h 124"/>
              <a:gd name="T68" fmla="*/ 134 w 134"/>
              <a:gd name="T69" fmla="*/ 124 h 12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34" h="124">
                <a:moveTo>
                  <a:pt x="121" y="118"/>
                </a:moveTo>
                <a:lnTo>
                  <a:pt x="70" y="16"/>
                </a:lnTo>
                <a:lnTo>
                  <a:pt x="76" y="0"/>
                </a:lnTo>
                <a:lnTo>
                  <a:pt x="73" y="0"/>
                </a:lnTo>
                <a:lnTo>
                  <a:pt x="67" y="12"/>
                </a:lnTo>
                <a:lnTo>
                  <a:pt x="67" y="12"/>
                </a:lnTo>
                <a:lnTo>
                  <a:pt x="67" y="12"/>
                </a:lnTo>
                <a:lnTo>
                  <a:pt x="67" y="9"/>
                </a:lnTo>
                <a:lnTo>
                  <a:pt x="61" y="0"/>
                </a:lnTo>
                <a:lnTo>
                  <a:pt x="57" y="0"/>
                </a:lnTo>
                <a:lnTo>
                  <a:pt x="64" y="16"/>
                </a:lnTo>
                <a:lnTo>
                  <a:pt x="13" y="118"/>
                </a:lnTo>
                <a:lnTo>
                  <a:pt x="0" y="118"/>
                </a:lnTo>
                <a:lnTo>
                  <a:pt x="0" y="124"/>
                </a:lnTo>
                <a:lnTo>
                  <a:pt x="134" y="124"/>
                </a:lnTo>
                <a:lnTo>
                  <a:pt x="134" y="118"/>
                </a:lnTo>
                <a:lnTo>
                  <a:pt x="121" y="118"/>
                </a:lnTo>
                <a:close/>
                <a:moveTo>
                  <a:pt x="51" y="118"/>
                </a:moveTo>
                <a:lnTo>
                  <a:pt x="67" y="86"/>
                </a:lnTo>
                <a:lnTo>
                  <a:pt x="67" y="83"/>
                </a:lnTo>
                <a:lnTo>
                  <a:pt x="86" y="118"/>
                </a:lnTo>
                <a:lnTo>
                  <a:pt x="51" y="118"/>
                </a:lnTo>
                <a:close/>
              </a:path>
            </a:pathLst>
          </a:custGeom>
          <a:solidFill>
            <a:schemeClr val="bg1"/>
          </a:solidFill>
          <a:ln>
            <a:noFill/>
          </a:ln>
        </p:spPr>
        <p:txBody>
          <a:bodyPr/>
          <a:lstStyle/>
          <a:p>
            <a:endParaRPr lang="zh-CN" altLang="zh-CN">
              <a:solidFill>
                <a:srgbClr val="000000"/>
              </a:solidFill>
              <a:sym typeface="宋体" panose="02010600030101010101" pitchFamily="2" charset="-122"/>
            </a:endParaRPr>
          </a:p>
        </p:txBody>
      </p:sp>
      <p:sp>
        <p:nvSpPr>
          <p:cNvPr id="37" name="矩形 36"/>
          <p:cNvSpPr/>
          <p:nvPr/>
        </p:nvSpPr>
        <p:spPr>
          <a:xfrm>
            <a:off x="4716016" y="2787774"/>
            <a:ext cx="1224136" cy="1440160"/>
          </a:xfrm>
          <a:prstGeom prst="rect">
            <a:avLst/>
          </a:prstGeom>
          <a:solidFill>
            <a:srgbClr val="BB1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37"/>
          <p:cNvSpPr txBox="1"/>
          <p:nvPr/>
        </p:nvSpPr>
        <p:spPr>
          <a:xfrm>
            <a:off x="4666762" y="2912626"/>
            <a:ext cx="1345398" cy="523220"/>
          </a:xfrm>
          <a:prstGeom prst="rect">
            <a:avLst/>
          </a:prstGeom>
          <a:noFill/>
        </p:spPr>
        <p:txBody>
          <a:bodyPr wrap="square" rtlCol="0">
            <a:spAutoFit/>
          </a:bodyPr>
          <a:lstStyle/>
          <a:p>
            <a:r>
              <a:rPr lang="zh-CN" altLang="en-US" sz="2800" dirty="0" smtClean="0">
                <a:solidFill>
                  <a:schemeClr val="bg1"/>
                </a:solidFill>
                <a:latin typeface="锐字锐线怒放黑简1.0" panose="02010604000000000000" pitchFamily="2" charset="-122"/>
                <a:ea typeface="锐字锐线怒放黑简1.0" panose="02010604000000000000" pitchFamily="2" charset="-122"/>
              </a:rPr>
              <a:t>转化率</a:t>
            </a:r>
            <a:endParaRPr lang="zh-CN" altLang="en-US" sz="2800" dirty="0" smtClean="0">
              <a:solidFill>
                <a:schemeClr val="bg1"/>
              </a:solidFill>
              <a:latin typeface="锐字锐线怒放黑简1.0" panose="02010604000000000000" pitchFamily="2" charset="-122"/>
              <a:ea typeface="锐字锐线怒放黑简1.0" panose="02010604000000000000" pitchFamily="2" charset="-122"/>
            </a:endParaRPr>
          </a:p>
        </p:txBody>
      </p:sp>
      <p:grpSp>
        <p:nvGrpSpPr>
          <p:cNvPr id="40" name="组合 39"/>
          <p:cNvGrpSpPr/>
          <p:nvPr/>
        </p:nvGrpSpPr>
        <p:grpSpPr>
          <a:xfrm>
            <a:off x="5049289" y="3522353"/>
            <a:ext cx="557589" cy="475903"/>
            <a:chOff x="6352768" y="2890794"/>
            <a:chExt cx="249238" cy="212725"/>
          </a:xfrm>
        </p:grpSpPr>
        <p:sp>
          <p:nvSpPr>
            <p:cNvPr id="41" name="Rectangle 5"/>
            <p:cNvSpPr>
              <a:spLocks noChangeArrowheads="1"/>
            </p:cNvSpPr>
            <p:nvPr/>
          </p:nvSpPr>
          <p:spPr bwMode="auto">
            <a:xfrm>
              <a:off x="6365468" y="2903494"/>
              <a:ext cx="25400" cy="161925"/>
            </a:xfrm>
            <a:prstGeom prst="rect">
              <a:avLst/>
            </a:prstGeom>
            <a:solidFill>
              <a:schemeClr val="bg1"/>
            </a:solidFill>
            <a:ln>
              <a:noFill/>
            </a:ln>
          </p:spPr>
          <p:txBody>
            <a:bodyPr/>
            <a:lstStyle/>
            <a:p>
              <a:endParaRPr lang="zh-CN" altLang="zh-CN">
                <a:solidFill>
                  <a:srgbClr val="000000"/>
                </a:solidFill>
                <a:sym typeface="宋体" panose="02010600030101010101" pitchFamily="2" charset="-122"/>
              </a:endParaRPr>
            </a:p>
          </p:txBody>
        </p:sp>
        <p:sp>
          <p:nvSpPr>
            <p:cNvPr id="42" name="Freeform 6"/>
            <p:cNvSpPr>
              <a:spLocks noChangeArrowheads="1"/>
            </p:cNvSpPr>
            <p:nvPr/>
          </p:nvSpPr>
          <p:spPr bwMode="auto">
            <a:xfrm>
              <a:off x="6352768" y="2890794"/>
              <a:ext cx="249238" cy="212725"/>
            </a:xfrm>
            <a:custGeom>
              <a:avLst/>
              <a:gdLst>
                <a:gd name="T0" fmla="*/ 157 w 157"/>
                <a:gd name="T1" fmla="*/ 8 h 134"/>
                <a:gd name="T2" fmla="*/ 126 w 157"/>
                <a:gd name="T3" fmla="*/ 8 h 134"/>
                <a:gd name="T4" fmla="*/ 126 w 157"/>
                <a:gd name="T5" fmla="*/ 0 h 134"/>
                <a:gd name="T6" fmla="*/ 32 w 157"/>
                <a:gd name="T7" fmla="*/ 0 h 134"/>
                <a:gd name="T8" fmla="*/ 32 w 157"/>
                <a:gd name="T9" fmla="*/ 8 h 134"/>
                <a:gd name="T10" fmla="*/ 0 w 157"/>
                <a:gd name="T11" fmla="*/ 8 h 134"/>
                <a:gd name="T12" fmla="*/ 0 w 157"/>
                <a:gd name="T13" fmla="*/ 16 h 134"/>
                <a:gd name="T14" fmla="*/ 134 w 157"/>
                <a:gd name="T15" fmla="*/ 16 h 134"/>
                <a:gd name="T16" fmla="*/ 134 w 157"/>
                <a:gd name="T17" fmla="*/ 95 h 134"/>
                <a:gd name="T18" fmla="*/ 8 w 157"/>
                <a:gd name="T19" fmla="*/ 95 h 134"/>
                <a:gd name="T20" fmla="*/ 8 w 157"/>
                <a:gd name="T21" fmla="*/ 110 h 134"/>
                <a:gd name="T22" fmla="*/ 63 w 157"/>
                <a:gd name="T23" fmla="*/ 110 h 134"/>
                <a:gd name="T24" fmla="*/ 32 w 157"/>
                <a:gd name="T25" fmla="*/ 134 h 134"/>
                <a:gd name="T26" fmla="*/ 40 w 157"/>
                <a:gd name="T27" fmla="*/ 134 h 134"/>
                <a:gd name="T28" fmla="*/ 79 w 157"/>
                <a:gd name="T29" fmla="*/ 110 h 134"/>
                <a:gd name="T30" fmla="*/ 118 w 157"/>
                <a:gd name="T31" fmla="*/ 134 h 134"/>
                <a:gd name="T32" fmla="*/ 126 w 157"/>
                <a:gd name="T33" fmla="*/ 134 h 134"/>
                <a:gd name="T34" fmla="*/ 87 w 157"/>
                <a:gd name="T35" fmla="*/ 110 h 134"/>
                <a:gd name="T36" fmla="*/ 149 w 157"/>
                <a:gd name="T37" fmla="*/ 110 h 134"/>
                <a:gd name="T38" fmla="*/ 149 w 157"/>
                <a:gd name="T39" fmla="*/ 110 h 134"/>
                <a:gd name="T40" fmla="*/ 149 w 157"/>
                <a:gd name="T41" fmla="*/ 110 h 134"/>
                <a:gd name="T42" fmla="*/ 149 w 157"/>
                <a:gd name="T43" fmla="*/ 16 h 134"/>
                <a:gd name="T44" fmla="*/ 157 w 157"/>
                <a:gd name="T45" fmla="*/ 16 h 134"/>
                <a:gd name="T46" fmla="*/ 157 w 157"/>
                <a:gd name="T47" fmla="*/ 8 h 1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7"/>
                <a:gd name="T73" fmla="*/ 0 h 134"/>
                <a:gd name="T74" fmla="*/ 157 w 157"/>
                <a:gd name="T75" fmla="*/ 134 h 13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7" h="134">
                  <a:moveTo>
                    <a:pt x="157" y="8"/>
                  </a:moveTo>
                  <a:lnTo>
                    <a:pt x="126" y="8"/>
                  </a:lnTo>
                  <a:lnTo>
                    <a:pt x="126" y="0"/>
                  </a:lnTo>
                  <a:lnTo>
                    <a:pt x="32" y="0"/>
                  </a:lnTo>
                  <a:lnTo>
                    <a:pt x="32" y="8"/>
                  </a:lnTo>
                  <a:lnTo>
                    <a:pt x="0" y="8"/>
                  </a:lnTo>
                  <a:lnTo>
                    <a:pt x="0" y="16"/>
                  </a:lnTo>
                  <a:lnTo>
                    <a:pt x="134" y="16"/>
                  </a:lnTo>
                  <a:lnTo>
                    <a:pt x="134" y="95"/>
                  </a:lnTo>
                  <a:lnTo>
                    <a:pt x="8" y="95"/>
                  </a:lnTo>
                  <a:lnTo>
                    <a:pt x="8" y="110"/>
                  </a:lnTo>
                  <a:lnTo>
                    <a:pt x="63" y="110"/>
                  </a:lnTo>
                  <a:lnTo>
                    <a:pt x="32" y="134"/>
                  </a:lnTo>
                  <a:lnTo>
                    <a:pt x="40" y="134"/>
                  </a:lnTo>
                  <a:lnTo>
                    <a:pt x="79" y="110"/>
                  </a:lnTo>
                  <a:lnTo>
                    <a:pt x="118" y="134"/>
                  </a:lnTo>
                  <a:lnTo>
                    <a:pt x="126" y="134"/>
                  </a:lnTo>
                  <a:lnTo>
                    <a:pt x="87" y="110"/>
                  </a:lnTo>
                  <a:lnTo>
                    <a:pt x="149" y="110"/>
                  </a:lnTo>
                  <a:lnTo>
                    <a:pt x="149" y="110"/>
                  </a:lnTo>
                  <a:lnTo>
                    <a:pt x="149" y="110"/>
                  </a:lnTo>
                  <a:lnTo>
                    <a:pt x="149" y="16"/>
                  </a:lnTo>
                  <a:lnTo>
                    <a:pt x="157" y="16"/>
                  </a:lnTo>
                  <a:lnTo>
                    <a:pt x="157" y="8"/>
                  </a:lnTo>
                  <a:close/>
                </a:path>
              </a:pathLst>
            </a:custGeom>
            <a:solidFill>
              <a:schemeClr val="bg1"/>
            </a:solidFill>
            <a:ln>
              <a:noFill/>
            </a:ln>
          </p:spPr>
          <p:txBody>
            <a:bodyPr/>
            <a:lstStyle/>
            <a:p>
              <a:endParaRPr lang="zh-CN" altLang="zh-CN">
                <a:solidFill>
                  <a:srgbClr val="000000"/>
                </a:solidFill>
                <a:sym typeface="宋体" panose="02010600030101010101" pitchFamily="2" charset="-122"/>
              </a:endParaRPr>
            </a:p>
          </p:txBody>
        </p:sp>
        <p:sp>
          <p:nvSpPr>
            <p:cNvPr id="43" name="Rectangle 7"/>
            <p:cNvSpPr>
              <a:spLocks noChangeArrowheads="1"/>
            </p:cNvSpPr>
            <p:nvPr/>
          </p:nvSpPr>
          <p:spPr bwMode="auto">
            <a:xfrm>
              <a:off x="6427381" y="2990807"/>
              <a:ext cx="25400" cy="38100"/>
            </a:xfrm>
            <a:prstGeom prst="rect">
              <a:avLst/>
            </a:prstGeom>
            <a:solidFill>
              <a:schemeClr val="bg1"/>
            </a:solidFill>
            <a:ln>
              <a:noFill/>
            </a:ln>
          </p:spPr>
          <p:txBody>
            <a:bodyPr/>
            <a:lstStyle/>
            <a:p>
              <a:endParaRPr lang="zh-CN" altLang="zh-CN">
                <a:solidFill>
                  <a:srgbClr val="000000"/>
                </a:solidFill>
                <a:sym typeface="宋体" panose="02010600030101010101" pitchFamily="2" charset="-122"/>
              </a:endParaRPr>
            </a:p>
          </p:txBody>
        </p:sp>
        <p:sp>
          <p:nvSpPr>
            <p:cNvPr id="44" name="Rectangle 8"/>
            <p:cNvSpPr>
              <a:spLocks noChangeArrowheads="1"/>
            </p:cNvSpPr>
            <p:nvPr/>
          </p:nvSpPr>
          <p:spPr bwMode="auto">
            <a:xfrm>
              <a:off x="6465481" y="2941594"/>
              <a:ext cx="25400" cy="87313"/>
            </a:xfrm>
            <a:prstGeom prst="rect">
              <a:avLst/>
            </a:prstGeom>
            <a:solidFill>
              <a:schemeClr val="bg1"/>
            </a:solidFill>
            <a:ln>
              <a:noFill/>
            </a:ln>
          </p:spPr>
          <p:txBody>
            <a:bodyPr/>
            <a:lstStyle/>
            <a:p>
              <a:endParaRPr lang="zh-CN" altLang="zh-CN">
                <a:solidFill>
                  <a:srgbClr val="000000"/>
                </a:solidFill>
                <a:sym typeface="宋体" panose="02010600030101010101" pitchFamily="2" charset="-122"/>
              </a:endParaRPr>
            </a:p>
          </p:txBody>
        </p:sp>
        <p:sp>
          <p:nvSpPr>
            <p:cNvPr id="45" name="Rectangle 9"/>
            <p:cNvSpPr>
              <a:spLocks noChangeArrowheads="1"/>
            </p:cNvSpPr>
            <p:nvPr/>
          </p:nvSpPr>
          <p:spPr bwMode="auto">
            <a:xfrm>
              <a:off x="6490881" y="2954294"/>
              <a:ext cx="23812" cy="74613"/>
            </a:xfrm>
            <a:prstGeom prst="rect">
              <a:avLst/>
            </a:prstGeom>
            <a:solidFill>
              <a:schemeClr val="bg1"/>
            </a:solidFill>
            <a:ln>
              <a:noFill/>
            </a:ln>
          </p:spPr>
          <p:txBody>
            <a:bodyPr/>
            <a:lstStyle/>
            <a:p>
              <a:endParaRPr lang="zh-CN" altLang="zh-CN">
                <a:solidFill>
                  <a:srgbClr val="000000"/>
                </a:solidFill>
                <a:sym typeface="宋体" panose="02010600030101010101" pitchFamily="2" charset="-122"/>
              </a:endParaRPr>
            </a:p>
          </p:txBody>
        </p:sp>
      </p:grpSp>
      <p:sp>
        <p:nvSpPr>
          <p:cNvPr id="46" name="TextBox 45"/>
          <p:cNvSpPr txBox="1"/>
          <p:nvPr/>
        </p:nvSpPr>
        <p:spPr>
          <a:xfrm>
            <a:off x="-180528" y="1275606"/>
            <a:ext cx="2869786" cy="1103700"/>
          </a:xfrm>
          <a:prstGeom prst="rect">
            <a:avLst/>
          </a:prstGeom>
          <a:noFill/>
        </p:spPr>
        <p:txBody>
          <a:bodyPr wrap="square" rtlCol="0">
            <a:spAutoFit/>
          </a:bodyPr>
          <a:lstStyle/>
          <a:p>
            <a:pPr algn="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增加</a:t>
            </a:r>
            <a:r>
              <a:rPr lang="en-US" altLang="zh-CN" dirty="0" smtClean="0">
                <a:solidFill>
                  <a:schemeClr val="bg1"/>
                </a:solidFill>
                <a:latin typeface="黑体" panose="02010609060101010101" pitchFamily="49" charset="-122"/>
                <a:ea typeface="黑体" panose="02010609060101010101" pitchFamily="49" charset="-122"/>
              </a:rPr>
              <a:t>100</a:t>
            </a:r>
            <a:r>
              <a:rPr lang="zh-CN" altLang="en-US" dirty="0" smtClean="0">
                <a:solidFill>
                  <a:schemeClr val="bg1"/>
                </a:solidFill>
                <a:latin typeface="黑体" panose="02010609060101010101" pitchFamily="49" charset="-122"/>
                <a:ea typeface="黑体" panose="02010609060101010101" pitchFamily="49" charset="-122"/>
              </a:rPr>
              <a:t>名</a:t>
            </a:r>
            <a:r>
              <a:rPr lang="zh-CN" altLang="en-US" sz="1400" dirty="0" smtClean="0">
                <a:solidFill>
                  <a:schemeClr val="bg1"/>
                </a:solidFill>
                <a:latin typeface="黑体" panose="02010609060101010101" pitchFamily="49" charset="-122"/>
                <a:ea typeface="黑体" panose="02010609060101010101" pitchFamily="49" charset="-122"/>
              </a:rPr>
              <a:t>会员</a:t>
            </a:r>
            <a:endParaRPr lang="en-US" altLang="zh-CN" sz="1400" dirty="0" smtClean="0">
              <a:solidFill>
                <a:schemeClr val="bg1"/>
              </a:solidFill>
              <a:latin typeface="黑体" panose="02010609060101010101" pitchFamily="49" charset="-122"/>
              <a:ea typeface="黑体" panose="02010609060101010101" pitchFamily="49" charset="-122"/>
            </a:endParaRPr>
          </a:p>
          <a:p>
            <a:pPr algn="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en-US" altLang="zh-CN" sz="1400" dirty="0" smtClean="0">
              <a:solidFill>
                <a:schemeClr val="bg1"/>
              </a:solidFill>
              <a:latin typeface="黑体" panose="02010609060101010101" pitchFamily="49" charset="-122"/>
              <a:ea typeface="黑体" panose="02010609060101010101" pitchFamily="49" charset="-122"/>
            </a:endParaRPr>
          </a:p>
          <a:p>
            <a:pPr algn="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zh-CN" altLang="en-US" sz="1400" dirty="0" smtClean="0">
              <a:solidFill>
                <a:schemeClr val="bg1"/>
              </a:solidFill>
              <a:latin typeface="黑体" panose="02010609060101010101" pitchFamily="49" charset="-122"/>
              <a:ea typeface="黑体" panose="02010609060101010101" pitchFamily="49" charset="-122"/>
            </a:endParaRPr>
          </a:p>
        </p:txBody>
      </p:sp>
      <p:sp>
        <p:nvSpPr>
          <p:cNvPr id="47" name="TextBox 46"/>
          <p:cNvSpPr txBox="1"/>
          <p:nvPr/>
        </p:nvSpPr>
        <p:spPr>
          <a:xfrm>
            <a:off x="6372200" y="1275606"/>
            <a:ext cx="2869786" cy="1103700"/>
          </a:xfrm>
          <a:prstGeom prst="rect">
            <a:avLst/>
          </a:prstGeom>
          <a:noFill/>
        </p:spPr>
        <p:txBody>
          <a:bodyPr wrap="square" rtlCol="0">
            <a:spAutoFit/>
          </a:bodyPr>
          <a:lstStyle/>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当天销售</a:t>
            </a:r>
            <a:r>
              <a:rPr lang="en-US" altLang="zh-CN" dirty="0" smtClean="0">
                <a:solidFill>
                  <a:schemeClr val="bg1"/>
                </a:solidFill>
                <a:latin typeface="黑体" panose="02010609060101010101" pitchFamily="49" charset="-122"/>
                <a:ea typeface="黑体" panose="02010609060101010101" pitchFamily="49" charset="-122"/>
              </a:rPr>
              <a:t>20</a:t>
            </a:r>
            <a:r>
              <a:rPr lang="zh-CN" altLang="en-US" sz="1400" dirty="0" smtClean="0">
                <a:solidFill>
                  <a:schemeClr val="bg1"/>
                </a:solidFill>
                <a:latin typeface="黑体" panose="02010609060101010101" pitchFamily="49" charset="-122"/>
                <a:ea typeface="黑体" panose="02010609060101010101" pitchFamily="49" charset="-122"/>
              </a:rPr>
              <a:t>订单</a:t>
            </a:r>
            <a:endParaRPr lang="en-US" altLang="zh-CN" sz="1400" dirty="0" smtClean="0">
              <a:solidFill>
                <a:schemeClr val="bg1"/>
              </a:solidFill>
              <a:latin typeface="黑体" panose="02010609060101010101" pitchFamily="49" charset="-122"/>
              <a:ea typeface="黑体" panose="02010609060101010101" pitchFamily="49" charset="-122"/>
            </a:endParaRPr>
          </a:p>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zh-CN" altLang="en-US" sz="1400" dirty="0" smtClean="0">
              <a:solidFill>
                <a:schemeClr val="bg1"/>
              </a:solidFill>
              <a:latin typeface="黑体" panose="02010609060101010101" pitchFamily="49" charset="-122"/>
              <a:ea typeface="黑体" panose="02010609060101010101" pitchFamily="49" charset="-122"/>
            </a:endParaRPr>
          </a:p>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zh-CN" altLang="en-US" sz="1400" dirty="0" smtClean="0">
              <a:solidFill>
                <a:schemeClr val="bg1"/>
              </a:solidFill>
              <a:latin typeface="黑体" panose="02010609060101010101" pitchFamily="49" charset="-122"/>
              <a:ea typeface="黑体" panose="02010609060101010101" pitchFamily="49" charset="-122"/>
            </a:endParaRPr>
          </a:p>
        </p:txBody>
      </p:sp>
      <p:sp>
        <p:nvSpPr>
          <p:cNvPr id="49" name="TextBox 48"/>
          <p:cNvSpPr txBox="1"/>
          <p:nvPr/>
        </p:nvSpPr>
        <p:spPr>
          <a:xfrm>
            <a:off x="-180528" y="3003798"/>
            <a:ext cx="2869786" cy="1103700"/>
          </a:xfrm>
          <a:prstGeom prst="rect">
            <a:avLst/>
          </a:prstGeom>
          <a:noFill/>
        </p:spPr>
        <p:txBody>
          <a:bodyPr wrap="square" rtlCol="0">
            <a:spAutoFit/>
          </a:bodyPr>
          <a:lstStyle/>
          <a:p>
            <a:pPr algn="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排名上升</a:t>
            </a:r>
            <a:r>
              <a:rPr lang="en-US" altLang="zh-CN" dirty="0" smtClean="0">
                <a:solidFill>
                  <a:schemeClr val="bg1"/>
                </a:solidFill>
                <a:latin typeface="黑体" panose="02010609060101010101" pitchFamily="49" charset="-122"/>
                <a:ea typeface="黑体" panose="02010609060101010101" pitchFamily="49" charset="-122"/>
              </a:rPr>
              <a:t>5-10</a:t>
            </a:r>
            <a:r>
              <a:rPr lang="zh-CN" altLang="en-US" dirty="0" smtClean="0">
                <a:solidFill>
                  <a:schemeClr val="bg1"/>
                </a:solidFill>
                <a:latin typeface="黑体" panose="02010609060101010101" pitchFamily="49" charset="-122"/>
                <a:ea typeface="黑体" panose="02010609060101010101" pitchFamily="49" charset="-122"/>
              </a:rPr>
              <a:t>位</a:t>
            </a:r>
            <a:endParaRPr lang="en-US" altLang="zh-CN" dirty="0" smtClean="0">
              <a:solidFill>
                <a:schemeClr val="bg1"/>
              </a:solidFill>
              <a:latin typeface="黑体" panose="02010609060101010101" pitchFamily="49" charset="-122"/>
              <a:ea typeface="黑体" panose="02010609060101010101" pitchFamily="49" charset="-122"/>
            </a:endParaRPr>
          </a:p>
          <a:p>
            <a:pPr algn="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zh-CN" altLang="en-US" sz="1400" dirty="0" smtClean="0">
              <a:solidFill>
                <a:schemeClr val="bg1"/>
              </a:solidFill>
              <a:latin typeface="黑体" panose="02010609060101010101" pitchFamily="49" charset="-122"/>
              <a:ea typeface="黑体" panose="02010609060101010101" pitchFamily="49" charset="-122"/>
            </a:endParaRPr>
          </a:p>
          <a:p>
            <a:pPr algn="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zh-CN" altLang="en-US" sz="1400" dirty="0" smtClean="0">
              <a:solidFill>
                <a:schemeClr val="bg1"/>
              </a:solidFill>
              <a:latin typeface="黑体" panose="02010609060101010101" pitchFamily="49" charset="-122"/>
              <a:ea typeface="黑体" panose="02010609060101010101" pitchFamily="49" charset="-122"/>
            </a:endParaRPr>
          </a:p>
        </p:txBody>
      </p:sp>
      <p:sp>
        <p:nvSpPr>
          <p:cNvPr id="51" name="TextBox 50"/>
          <p:cNvSpPr txBox="1"/>
          <p:nvPr/>
        </p:nvSpPr>
        <p:spPr>
          <a:xfrm>
            <a:off x="6444208" y="3003798"/>
            <a:ext cx="2869786" cy="1103700"/>
          </a:xfrm>
          <a:prstGeom prst="rect">
            <a:avLst/>
          </a:prstGeom>
          <a:noFill/>
        </p:spPr>
        <p:txBody>
          <a:bodyPr wrap="square" rtlCol="0">
            <a:spAutoFit/>
          </a:bodyPr>
          <a:lstStyle/>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转化率达到平日</a:t>
            </a:r>
            <a:r>
              <a:rPr lang="en-US" altLang="zh-CN" dirty="0" smtClean="0">
                <a:solidFill>
                  <a:schemeClr val="bg1"/>
                </a:solidFill>
                <a:latin typeface="黑体" panose="02010609060101010101" pitchFamily="49" charset="-122"/>
                <a:ea typeface="黑体" panose="02010609060101010101" pitchFamily="49" charset="-122"/>
              </a:rPr>
              <a:t>2-3</a:t>
            </a:r>
            <a:r>
              <a:rPr lang="zh-CN" altLang="en-US" dirty="0" smtClean="0">
                <a:solidFill>
                  <a:schemeClr val="bg1"/>
                </a:solidFill>
                <a:latin typeface="黑体" panose="02010609060101010101" pitchFamily="49" charset="-122"/>
                <a:ea typeface="黑体" panose="02010609060101010101" pitchFamily="49" charset="-122"/>
              </a:rPr>
              <a:t>倍</a:t>
            </a:r>
            <a:endParaRPr lang="en-US" altLang="zh-CN" dirty="0" smtClean="0">
              <a:solidFill>
                <a:schemeClr val="bg1"/>
              </a:solidFill>
              <a:latin typeface="黑体" panose="02010609060101010101" pitchFamily="49" charset="-122"/>
              <a:ea typeface="黑体" panose="02010609060101010101" pitchFamily="49" charset="-122"/>
            </a:endParaRPr>
          </a:p>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zh-CN" altLang="en-US" sz="1400" dirty="0" smtClean="0">
              <a:solidFill>
                <a:schemeClr val="bg1"/>
              </a:solidFill>
              <a:latin typeface="黑体" panose="02010609060101010101" pitchFamily="49" charset="-122"/>
              <a:ea typeface="黑体" panose="02010609060101010101" pitchFamily="49" charset="-122"/>
            </a:endParaRPr>
          </a:p>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zh-CN" altLang="en-US" sz="1400" dirty="0" smtClean="0">
              <a:solidFill>
                <a:schemeClr val="bg1"/>
              </a:solidFill>
              <a:latin typeface="黑体" panose="02010609060101010101" pitchFamily="49" charset="-122"/>
              <a:ea typeface="黑体" panose="02010609060101010101" pitchFamily="49" charset="-122"/>
            </a:endParaRPr>
          </a:p>
        </p:txBody>
      </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anim calcmode="lin" valueType="num">
                                      <p:cBhvr>
                                        <p:cTn id="16" dur="500" fill="hold"/>
                                        <p:tgtEl>
                                          <p:spTgt spid="17"/>
                                        </p:tgtEl>
                                        <p:attrNameLst>
                                          <p:attrName>ppt_x</p:attrName>
                                        </p:attrNameLst>
                                      </p:cBhvr>
                                      <p:tavLst>
                                        <p:tav tm="0">
                                          <p:val>
                                            <p:strVal val="#ppt_x"/>
                                          </p:val>
                                        </p:tav>
                                        <p:tav tm="100000">
                                          <p:val>
                                            <p:strVal val="#ppt_x"/>
                                          </p:val>
                                        </p:tav>
                                      </p:tavLst>
                                    </p:anim>
                                    <p:anim calcmode="lin" valueType="num">
                                      <p:cBhvr>
                                        <p:cTn id="17" dur="500" fill="hold"/>
                                        <p:tgtEl>
                                          <p:spTgt spid="17"/>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anim calcmode="lin" valueType="num">
                                      <p:cBhvr>
                                        <p:cTn id="21" dur="500" fill="hold"/>
                                        <p:tgtEl>
                                          <p:spTgt spid="24"/>
                                        </p:tgtEl>
                                        <p:attrNameLst>
                                          <p:attrName>ppt_x</p:attrName>
                                        </p:attrNameLst>
                                      </p:cBhvr>
                                      <p:tavLst>
                                        <p:tav tm="0">
                                          <p:val>
                                            <p:strVal val="#ppt_x"/>
                                          </p:val>
                                        </p:tav>
                                        <p:tav tm="100000">
                                          <p:val>
                                            <p:strVal val="#ppt_x"/>
                                          </p:val>
                                        </p:tav>
                                      </p:tavLst>
                                    </p:anim>
                                    <p:anim calcmode="lin" valueType="num">
                                      <p:cBhvr>
                                        <p:cTn id="22" dur="500" fill="hold"/>
                                        <p:tgtEl>
                                          <p:spTgt spid="2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anim calcmode="lin" valueType="num">
                                      <p:cBhvr>
                                        <p:cTn id="26" dur="500" fill="hold"/>
                                        <p:tgtEl>
                                          <p:spTgt spid="20"/>
                                        </p:tgtEl>
                                        <p:attrNameLst>
                                          <p:attrName>ppt_x</p:attrName>
                                        </p:attrNameLst>
                                      </p:cBhvr>
                                      <p:tavLst>
                                        <p:tav tm="0">
                                          <p:val>
                                            <p:strVal val="#ppt_x"/>
                                          </p:val>
                                        </p:tav>
                                        <p:tav tm="100000">
                                          <p:val>
                                            <p:strVal val="#ppt_x"/>
                                          </p:val>
                                        </p:tav>
                                      </p:tavLst>
                                    </p:anim>
                                    <p:anim calcmode="lin" valueType="num">
                                      <p:cBhvr>
                                        <p:cTn id="27" dur="500" fill="hold"/>
                                        <p:tgtEl>
                                          <p:spTgt spid="20"/>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500"/>
                                        <p:tgtEl>
                                          <p:spTgt spid="37"/>
                                        </p:tgtEl>
                                      </p:cBhvr>
                                    </p:animEffect>
                                    <p:anim calcmode="lin" valueType="num">
                                      <p:cBhvr>
                                        <p:cTn id="31" dur="500" fill="hold"/>
                                        <p:tgtEl>
                                          <p:spTgt spid="37"/>
                                        </p:tgtEl>
                                        <p:attrNameLst>
                                          <p:attrName>ppt_x</p:attrName>
                                        </p:attrNameLst>
                                      </p:cBhvr>
                                      <p:tavLst>
                                        <p:tav tm="0">
                                          <p:val>
                                            <p:strVal val="#ppt_x"/>
                                          </p:val>
                                        </p:tav>
                                        <p:tav tm="100000">
                                          <p:val>
                                            <p:strVal val="#ppt_x"/>
                                          </p:val>
                                        </p:tav>
                                      </p:tavLst>
                                    </p:anim>
                                    <p:anim calcmode="lin" valueType="num">
                                      <p:cBhvr>
                                        <p:cTn id="32" dur="500" fill="hold"/>
                                        <p:tgtEl>
                                          <p:spTgt spid="37"/>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par>
                          <p:cTn id="40" fill="hold">
                            <p:stCondLst>
                              <p:cond delay="2000"/>
                            </p:stCondLst>
                            <p:childTnLst>
                              <p:par>
                                <p:cTn id="41" presetID="10"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childTnLst>
                          </p:cTn>
                        </p:par>
                        <p:par>
                          <p:cTn id="47" fill="hold">
                            <p:stCondLst>
                              <p:cond delay="2500"/>
                            </p:stCondLst>
                            <p:childTnLst>
                              <p:par>
                                <p:cTn id="48" presetID="10" presetClass="entr" presetSubtype="0"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500"/>
                                        <p:tgtEl>
                                          <p:spTgt spid="2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500"/>
                                        <p:tgtEl>
                                          <p:spTgt spid="28"/>
                                        </p:tgtEl>
                                      </p:cBhvr>
                                    </p:animEffect>
                                  </p:childTnLst>
                                </p:cTn>
                              </p:par>
                            </p:childTnLst>
                          </p:cTn>
                        </p:par>
                        <p:par>
                          <p:cTn id="54" fill="hold">
                            <p:stCondLst>
                              <p:cond delay="3000"/>
                            </p:stCondLst>
                            <p:childTnLst>
                              <p:par>
                                <p:cTn id="55" presetID="10" presetClass="entr" presetSubtype="0"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500"/>
                                        <p:tgtEl>
                                          <p:spTgt spid="38"/>
                                        </p:tgtEl>
                                      </p:cBhvr>
                                    </p:animEffect>
                                  </p:childTnLst>
                                </p:cTn>
                              </p:par>
                              <p:par>
                                <p:cTn id="58" presetID="10" presetClass="entr" presetSubtype="0" fill="hold"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childTnLst>
                          </p:cTn>
                        </p:par>
                        <p:par>
                          <p:cTn id="61" fill="hold">
                            <p:stCondLst>
                              <p:cond delay="3500"/>
                            </p:stCondLst>
                            <p:childTnLst>
                              <p:par>
                                <p:cTn id="62" presetID="10" presetClass="entr" presetSubtype="0" fill="hold" grpId="0"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500"/>
                                        <p:tgtEl>
                                          <p:spTgt spid="46"/>
                                        </p:tgtEl>
                                      </p:cBhvr>
                                    </p:animEffect>
                                  </p:childTnLst>
                                </p:cTn>
                              </p:par>
                            </p:childTnLst>
                          </p:cTn>
                        </p:par>
                        <p:par>
                          <p:cTn id="65" fill="hold">
                            <p:stCondLst>
                              <p:cond delay="4000"/>
                            </p:stCondLst>
                            <p:childTnLst>
                              <p:par>
                                <p:cTn id="66" presetID="10" presetClass="entr" presetSubtype="0" fill="hold" grpId="0" nodeType="after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fade">
                                      <p:cBhvr>
                                        <p:cTn id="68" dur="500"/>
                                        <p:tgtEl>
                                          <p:spTgt spid="47"/>
                                        </p:tgtEl>
                                      </p:cBhvr>
                                    </p:animEffect>
                                  </p:childTnLst>
                                </p:cTn>
                              </p:par>
                            </p:childTnLst>
                          </p:cTn>
                        </p:par>
                        <p:par>
                          <p:cTn id="69" fill="hold">
                            <p:stCondLst>
                              <p:cond delay="4500"/>
                            </p:stCondLst>
                            <p:childTnLst>
                              <p:par>
                                <p:cTn id="70" presetID="10" presetClass="entr" presetSubtype="0" fill="hold" grpId="0" nodeType="after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fade">
                                      <p:cBhvr>
                                        <p:cTn id="72" dur="500"/>
                                        <p:tgtEl>
                                          <p:spTgt spid="49"/>
                                        </p:tgtEl>
                                      </p:cBhvr>
                                    </p:animEffect>
                                  </p:childTnLst>
                                </p:cTn>
                              </p:par>
                            </p:childTnLst>
                          </p:cTn>
                        </p:par>
                        <p:par>
                          <p:cTn id="73" fill="hold">
                            <p:stCondLst>
                              <p:cond delay="5000"/>
                            </p:stCondLst>
                            <p:childTnLst>
                              <p:par>
                                <p:cTn id="74" presetID="10" presetClass="entr" presetSubtype="0" fill="hold" grpId="0" nodeType="afterEffect">
                                  <p:stCondLst>
                                    <p:cond delay="0"/>
                                  </p:stCondLst>
                                  <p:childTnLst>
                                    <p:set>
                                      <p:cBhvr>
                                        <p:cTn id="75" dur="1" fill="hold">
                                          <p:stCondLst>
                                            <p:cond delay="0"/>
                                          </p:stCondLst>
                                        </p:cTn>
                                        <p:tgtEl>
                                          <p:spTgt spid="51"/>
                                        </p:tgtEl>
                                        <p:attrNameLst>
                                          <p:attrName>style.visibility</p:attrName>
                                        </p:attrNameLst>
                                      </p:cBhvr>
                                      <p:to>
                                        <p:strVal val="visible"/>
                                      </p:to>
                                    </p:set>
                                    <p:animEffect transition="in" filter="fade">
                                      <p:cBhvr>
                                        <p:cTn id="7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animBg="1"/>
      <p:bldP spid="18" grpId="0"/>
      <p:bldP spid="19" grpId="0" animBg="1"/>
      <p:bldP spid="20" grpId="0" animBg="1"/>
      <p:bldP spid="21" grpId="0"/>
      <p:bldP spid="23" grpId="0" animBg="1"/>
      <p:bldP spid="24" grpId="0" animBg="1"/>
      <p:bldP spid="25" grpId="0"/>
      <p:bldP spid="28" grpId="0" animBg="1"/>
      <p:bldP spid="37" grpId="0" animBg="1"/>
      <p:bldP spid="38" grpId="0"/>
      <p:bldP spid="46" grpId="0"/>
      <p:bldP spid="47" grpId="0"/>
      <p:bldP spid="49" grpId="0"/>
      <p:bldP spid="5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3608" y="195486"/>
            <a:ext cx="2952328" cy="461665"/>
          </a:xfrm>
          <a:prstGeom prst="rect">
            <a:avLst/>
          </a:prstGeom>
          <a:noFill/>
        </p:spPr>
        <p:txBody>
          <a:bodyPr wrap="square" rtlCol="0">
            <a:spAutoFit/>
          </a:bodyPr>
          <a:lstStyle/>
          <a:p>
            <a:r>
              <a:rPr lang="zh-CN" altLang="en-US" sz="2400" dirty="0">
                <a:solidFill>
                  <a:schemeClr val="bg1"/>
                </a:solidFill>
                <a:latin typeface="锐字锐线怒放黑简1.0" panose="02010604000000000000" pitchFamily="2" charset="-122"/>
                <a:ea typeface="锐字锐线怒放黑简1.0" panose="02010604000000000000" pitchFamily="2" charset="-122"/>
              </a:rPr>
              <a:t>市场定位</a:t>
            </a:r>
            <a:endParaRPr lang="zh-CN" altLang="en-US" sz="2400" dirty="0">
              <a:solidFill>
                <a:schemeClr val="bg1"/>
              </a:solidFill>
              <a:latin typeface="锐字锐线怒放黑简1.0" panose="02010604000000000000" pitchFamily="2" charset="-122"/>
              <a:ea typeface="锐字锐线怒放黑简1.0" panose="02010604000000000000" pitchFamily="2" charset="-122"/>
            </a:endParaRPr>
          </a:p>
        </p:txBody>
      </p:sp>
      <p:grpSp>
        <p:nvGrpSpPr>
          <p:cNvPr id="6" name="组合 5"/>
          <p:cNvGrpSpPr/>
          <p:nvPr/>
        </p:nvGrpSpPr>
        <p:grpSpPr>
          <a:xfrm>
            <a:off x="180406" y="195487"/>
            <a:ext cx="2447378" cy="680803"/>
            <a:chOff x="1560442" y="1707654"/>
            <a:chExt cx="4141717" cy="1152128"/>
          </a:xfrm>
        </p:grpSpPr>
        <p:sp>
          <p:nvSpPr>
            <p:cNvPr id="7" name="椭圆 6"/>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560442" y="2442251"/>
              <a:ext cx="1584176" cy="417531"/>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1757802" y="2442251"/>
              <a:ext cx="3944357"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grpSp>
      <p:sp>
        <p:nvSpPr>
          <p:cNvPr id="2" name="五边形 1"/>
          <p:cNvSpPr/>
          <p:nvPr/>
        </p:nvSpPr>
        <p:spPr>
          <a:xfrm>
            <a:off x="1" y="1257596"/>
            <a:ext cx="3132640" cy="590872"/>
          </a:xfrm>
          <a:prstGeom prst="homePlate">
            <a:avLst/>
          </a:prstGeom>
          <a:solidFill>
            <a:srgbClr val="BB1AE0"/>
          </a:solidFill>
          <a:ln>
            <a:solidFill>
              <a:srgbClr val="BB1A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1188518" y="1332805"/>
            <a:ext cx="1511274" cy="461665"/>
          </a:xfrm>
          <a:prstGeom prst="rect">
            <a:avLst/>
          </a:prstGeom>
          <a:noFill/>
        </p:spPr>
        <p:txBody>
          <a:bodyPr wrap="square" rtlCol="0">
            <a:spAutoFit/>
          </a:bodyPr>
          <a:lstStyle/>
          <a:p>
            <a:r>
              <a:rPr lang="zh-CN" altLang="en-US" sz="2400" dirty="0">
                <a:solidFill>
                  <a:schemeClr val="bg1"/>
                </a:solidFill>
                <a:latin typeface="锐字锐线怒放黑简1.0" panose="02010604000000000000" pitchFamily="2" charset="-122"/>
                <a:ea typeface="锐字锐线怒放黑简1.0" panose="02010604000000000000" pitchFamily="2" charset="-122"/>
              </a:rPr>
              <a:t>目标人群</a:t>
            </a:r>
            <a:endParaRPr lang="zh-CN" altLang="en-US" sz="2400" dirty="0">
              <a:solidFill>
                <a:schemeClr val="bg1"/>
              </a:solidFill>
              <a:latin typeface="锐字锐线怒放黑简1.0" panose="02010604000000000000" pitchFamily="2" charset="-122"/>
              <a:ea typeface="锐字锐线怒放黑简1.0" panose="02010604000000000000" pitchFamily="2" charset="-122"/>
            </a:endParaRPr>
          </a:p>
        </p:txBody>
      </p:sp>
      <p:sp>
        <p:nvSpPr>
          <p:cNvPr id="31" name="TextBox 30"/>
          <p:cNvSpPr txBox="1"/>
          <p:nvPr/>
        </p:nvSpPr>
        <p:spPr>
          <a:xfrm>
            <a:off x="3305588" y="1322199"/>
            <a:ext cx="3888432" cy="461665"/>
          </a:xfrm>
          <a:prstGeom prst="rect">
            <a:avLst/>
          </a:prstGeom>
          <a:noFill/>
        </p:spPr>
        <p:txBody>
          <a:bodyPr wrap="square" rtlCol="0">
            <a:spAutoFit/>
          </a:bodyPr>
          <a:lstStyle/>
          <a:p>
            <a:pPr>
              <a:lnSpc>
                <a:spcPct val="150000"/>
              </a:lnSpc>
            </a:pPr>
            <a:r>
              <a:rPr lang="zh-CN" altLang="en-US" sz="1600" dirty="0">
                <a:solidFill>
                  <a:schemeClr val="bg1"/>
                </a:solidFill>
                <a:latin typeface="黑体" panose="02010609060101010101" pitchFamily="49" charset="-122"/>
                <a:ea typeface="黑体" panose="02010609060101010101" pitchFamily="49" charset="-122"/>
              </a:rPr>
              <a:t>年轻</a:t>
            </a:r>
            <a:r>
              <a:rPr lang="zh-CN" altLang="en-US" sz="1600" dirty="0" smtClean="0">
                <a:solidFill>
                  <a:schemeClr val="bg1"/>
                </a:solidFill>
                <a:latin typeface="黑体" panose="02010609060101010101" pitchFamily="49" charset="-122"/>
                <a:ea typeface="黑体" panose="02010609060101010101" pitchFamily="49" charset="-122"/>
              </a:rPr>
              <a:t>女性（</a:t>
            </a:r>
            <a:r>
              <a:rPr lang="zh-CN" altLang="en-US" sz="1600" dirty="0">
                <a:solidFill>
                  <a:schemeClr val="bg1"/>
                </a:solidFill>
                <a:latin typeface="黑体" panose="02010609060101010101" pitchFamily="49" charset="-122"/>
                <a:ea typeface="黑体" panose="02010609060101010101" pitchFamily="49" charset="-122"/>
              </a:rPr>
              <a:t>大学生、职场人士）</a:t>
            </a:r>
            <a:endParaRPr lang="zh-CN" altLang="en-US" sz="1600" dirty="0">
              <a:solidFill>
                <a:schemeClr val="bg1"/>
              </a:solidFill>
              <a:latin typeface="黑体" panose="02010609060101010101" pitchFamily="49" charset="-122"/>
              <a:ea typeface="黑体" panose="02010609060101010101" pitchFamily="49" charset="-122"/>
            </a:endParaRPr>
          </a:p>
        </p:txBody>
      </p:sp>
      <p:sp>
        <p:nvSpPr>
          <p:cNvPr id="32" name="五边形 31"/>
          <p:cNvSpPr/>
          <p:nvPr/>
        </p:nvSpPr>
        <p:spPr>
          <a:xfrm>
            <a:off x="1" y="2575741"/>
            <a:ext cx="4643916" cy="590872"/>
          </a:xfrm>
          <a:prstGeom prst="homePlate">
            <a:avLst/>
          </a:prstGeom>
          <a:solidFill>
            <a:srgbClr val="FB4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32"/>
          <p:cNvSpPr txBox="1"/>
          <p:nvPr/>
        </p:nvSpPr>
        <p:spPr>
          <a:xfrm>
            <a:off x="2699794" y="2650950"/>
            <a:ext cx="1511274" cy="461665"/>
          </a:xfrm>
          <a:prstGeom prst="rect">
            <a:avLst/>
          </a:prstGeom>
          <a:noFill/>
        </p:spPr>
        <p:txBody>
          <a:bodyPr wrap="square" rtlCol="0">
            <a:spAutoFit/>
          </a:bodyPr>
          <a:lstStyle/>
          <a:p>
            <a:r>
              <a:rPr lang="zh-CN" altLang="en-US" sz="2400" dirty="0">
                <a:solidFill>
                  <a:schemeClr val="bg1"/>
                </a:solidFill>
                <a:latin typeface="锐字锐线怒放黑简1.0" panose="02010604000000000000" pitchFamily="2" charset="-122"/>
                <a:ea typeface="锐字锐线怒放黑简1.0" panose="02010604000000000000" pitchFamily="2" charset="-122"/>
              </a:rPr>
              <a:t>人群特性</a:t>
            </a:r>
            <a:endParaRPr lang="zh-CN" altLang="en-US" sz="2400" dirty="0">
              <a:solidFill>
                <a:schemeClr val="bg1"/>
              </a:solidFill>
              <a:latin typeface="锐字锐线怒放黑简1.0" panose="02010604000000000000" pitchFamily="2" charset="-122"/>
              <a:ea typeface="锐字锐线怒放黑简1.0" panose="02010604000000000000" pitchFamily="2" charset="-122"/>
            </a:endParaRPr>
          </a:p>
        </p:txBody>
      </p:sp>
      <p:sp>
        <p:nvSpPr>
          <p:cNvPr id="34" name="TextBox 33"/>
          <p:cNvSpPr txBox="1"/>
          <p:nvPr/>
        </p:nvSpPr>
        <p:spPr>
          <a:xfrm>
            <a:off x="4816863" y="2446533"/>
            <a:ext cx="5515777" cy="773289"/>
          </a:xfrm>
          <a:prstGeom prst="rect">
            <a:avLst/>
          </a:prstGeom>
          <a:noFill/>
        </p:spPr>
        <p:txBody>
          <a:bodyPr wrap="square" rtlCol="0">
            <a:spAutoFit/>
          </a:bodyPr>
          <a:lstStyle/>
          <a:p>
            <a:pPr>
              <a:lnSpc>
                <a:spcPct val="150000"/>
              </a:lnSpc>
            </a:pPr>
            <a:r>
              <a:rPr lang="zh-CN" altLang="en-US" sz="1600" dirty="0">
                <a:solidFill>
                  <a:schemeClr val="bg1"/>
                </a:solidFill>
                <a:latin typeface="黑体" panose="02010609060101010101" pitchFamily="49" charset="-122"/>
                <a:ea typeface="黑体" panose="02010609060101010101" pitchFamily="49" charset="-122"/>
              </a:rPr>
              <a:t>时尚，追求流行，</a:t>
            </a:r>
            <a:r>
              <a:rPr lang="zh-CN" altLang="en-US" sz="1600" dirty="0" smtClean="0">
                <a:solidFill>
                  <a:schemeClr val="bg1"/>
                </a:solidFill>
                <a:latin typeface="黑体" panose="02010609060101010101" pitchFamily="49" charset="-122"/>
                <a:ea typeface="黑体" panose="02010609060101010101" pitchFamily="49" charset="-122"/>
              </a:rPr>
              <a:t>个性</a:t>
            </a:r>
            <a:endParaRPr lang="en-US" altLang="zh-CN" sz="1600" dirty="0" smtClean="0">
              <a:solidFill>
                <a:schemeClr val="bg1"/>
              </a:solidFill>
              <a:latin typeface="黑体" panose="02010609060101010101" pitchFamily="49" charset="-122"/>
              <a:ea typeface="黑体" panose="02010609060101010101" pitchFamily="49" charset="-122"/>
            </a:endParaRPr>
          </a:p>
          <a:p>
            <a:pPr>
              <a:lnSpc>
                <a:spcPct val="150000"/>
              </a:lnSpc>
            </a:pPr>
            <a:r>
              <a:rPr lang="zh-CN" altLang="en-US" sz="1600" dirty="0" smtClean="0">
                <a:solidFill>
                  <a:schemeClr val="bg1"/>
                </a:solidFill>
                <a:latin typeface="黑体" panose="02010609060101010101" pitchFamily="49" charset="-122"/>
                <a:ea typeface="黑体" panose="02010609060101010101" pitchFamily="49" charset="-122"/>
              </a:rPr>
              <a:t>敢于</a:t>
            </a:r>
            <a:r>
              <a:rPr lang="zh-CN" altLang="en-US" sz="1600" dirty="0">
                <a:solidFill>
                  <a:schemeClr val="bg1"/>
                </a:solidFill>
                <a:latin typeface="黑体" panose="02010609060101010101" pitchFamily="49" charset="-122"/>
                <a:ea typeface="黑体" panose="02010609060101010101" pitchFamily="49" charset="-122"/>
              </a:rPr>
              <a:t>尝试新事物，容易接受各种新品牌</a:t>
            </a:r>
            <a:endParaRPr lang="zh-CN" altLang="en-US" sz="1600" dirty="0">
              <a:solidFill>
                <a:schemeClr val="bg1"/>
              </a:solidFill>
              <a:latin typeface="黑体" panose="02010609060101010101" pitchFamily="49" charset="-122"/>
              <a:ea typeface="黑体" panose="02010609060101010101" pitchFamily="49" charset="-122"/>
            </a:endParaRPr>
          </a:p>
        </p:txBody>
      </p:sp>
      <p:sp>
        <p:nvSpPr>
          <p:cNvPr id="35" name="五边形 34"/>
          <p:cNvSpPr/>
          <p:nvPr/>
        </p:nvSpPr>
        <p:spPr>
          <a:xfrm>
            <a:off x="0" y="3799877"/>
            <a:ext cx="3131747" cy="590872"/>
          </a:xfrm>
          <a:prstGeom prst="homePlate">
            <a:avLst/>
          </a:prstGeom>
          <a:solidFill>
            <a:srgbClr val="BB1AE0"/>
          </a:solidFill>
          <a:ln>
            <a:solidFill>
              <a:srgbClr val="BB1A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a:off x="1187625" y="3875086"/>
            <a:ext cx="1511274" cy="461665"/>
          </a:xfrm>
          <a:prstGeom prst="rect">
            <a:avLst/>
          </a:prstGeom>
          <a:noFill/>
        </p:spPr>
        <p:txBody>
          <a:bodyPr wrap="square" rtlCol="0">
            <a:spAutoFit/>
          </a:bodyPr>
          <a:lstStyle/>
          <a:p>
            <a:r>
              <a:rPr lang="zh-CN" altLang="en-US" sz="2400" dirty="0">
                <a:solidFill>
                  <a:schemeClr val="bg1"/>
                </a:solidFill>
                <a:latin typeface="锐字锐线怒放黑简1.0" panose="02010604000000000000" pitchFamily="2" charset="-122"/>
                <a:ea typeface="锐字锐线怒放黑简1.0" panose="02010604000000000000" pitchFamily="2" charset="-122"/>
              </a:rPr>
              <a:t>市场分类</a:t>
            </a:r>
            <a:endParaRPr lang="zh-CN" altLang="en-US" sz="2400" dirty="0">
              <a:solidFill>
                <a:schemeClr val="bg1"/>
              </a:solidFill>
              <a:latin typeface="锐字锐线怒放黑简1.0" panose="02010604000000000000" pitchFamily="2" charset="-122"/>
              <a:ea typeface="锐字锐线怒放黑简1.0" panose="02010604000000000000" pitchFamily="2" charset="-122"/>
            </a:endParaRPr>
          </a:p>
        </p:txBody>
      </p:sp>
      <p:sp>
        <p:nvSpPr>
          <p:cNvPr id="39" name="TextBox 38"/>
          <p:cNvSpPr txBox="1"/>
          <p:nvPr/>
        </p:nvSpPr>
        <p:spPr>
          <a:xfrm>
            <a:off x="3304694" y="3867894"/>
            <a:ext cx="5515777" cy="403957"/>
          </a:xfrm>
          <a:prstGeom prst="rect">
            <a:avLst/>
          </a:prstGeom>
          <a:noFill/>
        </p:spPr>
        <p:txBody>
          <a:bodyPr wrap="square" rtlCol="0">
            <a:spAutoFit/>
          </a:bodyPr>
          <a:lstStyle/>
          <a:p>
            <a:pPr>
              <a:lnSpc>
                <a:spcPct val="150000"/>
              </a:lnSpc>
            </a:pPr>
            <a:r>
              <a:rPr lang="zh-CN" altLang="en-US" sz="1600" dirty="0">
                <a:solidFill>
                  <a:schemeClr val="bg1"/>
                </a:solidFill>
                <a:latin typeface="黑体" panose="02010609060101010101" pitchFamily="49" charset="-122"/>
                <a:ea typeface="黑体" panose="02010609060101010101" pitchFamily="49" charset="-122"/>
              </a:rPr>
              <a:t>典型的细分市场</a:t>
            </a:r>
            <a:endParaRPr lang="zh-CN" altLang="en-US" sz="1600" dirty="0">
              <a:solidFill>
                <a:schemeClr val="bg1"/>
              </a:solidFill>
              <a:latin typeface="黑体" panose="02010609060101010101" pitchFamily="49" charset="-122"/>
              <a:ea typeface="黑体" panose="02010609060101010101" pitchFamily="49" charset="-122"/>
            </a:endParaRPr>
          </a:p>
        </p:txBody>
      </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childTnLst>
                          </p:cTn>
                        </p:par>
                        <p:par>
                          <p:cTn id="25" fill="hold">
                            <p:stCondLst>
                              <p:cond delay="2500"/>
                            </p:stCondLst>
                            <p:childTnLst>
                              <p:par>
                                <p:cTn id="26" presetID="2" presetClass="entr" presetSubtype="8"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500" fill="hold"/>
                                        <p:tgtEl>
                                          <p:spTgt spid="32"/>
                                        </p:tgtEl>
                                        <p:attrNameLst>
                                          <p:attrName>ppt_x</p:attrName>
                                        </p:attrNameLst>
                                      </p:cBhvr>
                                      <p:tavLst>
                                        <p:tav tm="0">
                                          <p:val>
                                            <p:strVal val="0-#ppt_w/2"/>
                                          </p:val>
                                        </p:tav>
                                        <p:tav tm="100000">
                                          <p:val>
                                            <p:strVal val="#ppt_x"/>
                                          </p:val>
                                        </p:tav>
                                      </p:tavLst>
                                    </p:anim>
                                    <p:anim calcmode="lin" valueType="num">
                                      <p:cBhvr additive="base">
                                        <p:cTn id="29" dur="500" fill="hold"/>
                                        <p:tgtEl>
                                          <p:spTgt spid="32"/>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childTnLst>
                                </p:cTn>
                              </p:par>
                            </p:childTnLst>
                          </p:cTn>
                        </p:par>
                        <p:par>
                          <p:cTn id="38" fill="hold">
                            <p:stCondLst>
                              <p:cond delay="4000"/>
                            </p:stCondLst>
                            <p:childTnLst>
                              <p:par>
                                <p:cTn id="39" presetID="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500" fill="hold"/>
                                        <p:tgtEl>
                                          <p:spTgt spid="35"/>
                                        </p:tgtEl>
                                        <p:attrNameLst>
                                          <p:attrName>ppt_x</p:attrName>
                                        </p:attrNameLst>
                                      </p:cBhvr>
                                      <p:tavLst>
                                        <p:tav tm="0">
                                          <p:val>
                                            <p:strVal val="0-#ppt_w/2"/>
                                          </p:val>
                                        </p:tav>
                                        <p:tav tm="100000">
                                          <p:val>
                                            <p:strVal val="#ppt_x"/>
                                          </p:val>
                                        </p:tav>
                                      </p:tavLst>
                                    </p:anim>
                                    <p:anim calcmode="lin" valueType="num">
                                      <p:cBhvr additive="base">
                                        <p:cTn id="42" dur="500" fill="hold"/>
                                        <p:tgtEl>
                                          <p:spTgt spid="35"/>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500"/>
                                        <p:tgtEl>
                                          <p:spTgt spid="36"/>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fade">
                                      <p:cBhvr>
                                        <p:cTn id="5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29" grpId="0"/>
      <p:bldP spid="31" grpId="0"/>
      <p:bldP spid="32" grpId="0" animBg="1"/>
      <p:bldP spid="33" grpId="0"/>
      <p:bldP spid="34" grpId="0"/>
      <p:bldP spid="35" grpId="0" animBg="1"/>
      <p:bldP spid="36" grpId="0"/>
      <p:bldP spid="3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64"/>
          <p:cNvGrpSpPr/>
          <p:nvPr/>
        </p:nvGrpSpPr>
        <p:grpSpPr bwMode="auto">
          <a:xfrm>
            <a:off x="899592" y="3659271"/>
            <a:ext cx="1166089" cy="839787"/>
            <a:chOff x="0" y="0"/>
            <a:chExt cx="1533738" cy="1105879"/>
          </a:xfrm>
        </p:grpSpPr>
        <p:sp>
          <p:nvSpPr>
            <p:cNvPr id="36" name="矩形 65"/>
            <p:cNvSpPr>
              <a:spLocks noChangeArrowheads="1"/>
            </p:cNvSpPr>
            <p:nvPr/>
          </p:nvSpPr>
          <p:spPr bwMode="auto">
            <a:xfrm>
              <a:off x="0" y="0"/>
              <a:ext cx="1209306" cy="1105879"/>
            </a:xfrm>
            <a:prstGeom prst="rect">
              <a:avLst/>
            </a:prstGeom>
            <a:solidFill>
              <a:srgbClr val="FB4CE0"/>
            </a:solidFill>
            <a:ln>
              <a:noFill/>
            </a:ln>
            <a:extLst>
              <a:ext uri="{91240B29-F687-4F45-9708-019B960494DF}">
                <a14:hiddenLine xmlns:a14="http://schemas.microsoft.com/office/drawing/2010/main" w="12700">
                  <a:solidFill>
                    <a:srgbClr val="3D7329"/>
                  </a:solidFill>
                  <a:bevel/>
                </a14:hiddenLine>
              </a:ext>
            </a:extLst>
          </p:spPr>
          <p:txBody>
            <a:bodyPr anchor="ctr"/>
            <a:lstStyle/>
            <a:p>
              <a:pPr algn="ctr"/>
              <a:r>
                <a:rPr lang="en-US" altLang="zh-CN" sz="4400">
                  <a:solidFill>
                    <a:schemeClr val="bg1"/>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C</a:t>
              </a:r>
              <a:endParaRPr lang="zh-CN" altLang="en-US" sz="4400">
                <a:solidFill>
                  <a:schemeClr val="bg1"/>
                </a:solidFill>
                <a:latin typeface="宋体" panose="02010600030101010101" pitchFamily="2" charset="-122"/>
                <a:sym typeface="宋体" panose="02010600030101010101" pitchFamily="2" charset="-122"/>
              </a:endParaRPr>
            </a:p>
          </p:txBody>
        </p:sp>
        <p:sp>
          <p:nvSpPr>
            <p:cNvPr id="37" name="等腰三角形 66"/>
            <p:cNvSpPr>
              <a:spLocks noChangeArrowheads="1"/>
            </p:cNvSpPr>
            <p:nvPr/>
          </p:nvSpPr>
          <p:spPr bwMode="auto">
            <a:xfrm rot="5400000">
              <a:off x="1230553" y="-21248"/>
              <a:ext cx="281935" cy="324432"/>
            </a:xfrm>
            <a:prstGeom prst="triangle">
              <a:avLst>
                <a:gd name="adj" fmla="val 0"/>
              </a:avLst>
            </a:prstGeom>
            <a:solidFill>
              <a:srgbClr val="FB4CE0"/>
            </a:solidFill>
            <a:ln>
              <a:noFill/>
            </a:ln>
            <a:extLst>
              <a:ext uri="{91240B29-F687-4F45-9708-019B960494DF}">
                <a14:hiddenLine xmlns:a14="http://schemas.microsoft.com/office/drawing/2010/main" w="12700">
                  <a:solidFill>
                    <a:srgbClr val="3D7329"/>
                  </a:solidFill>
                  <a:bevel/>
                </a14:hiddenLine>
              </a:ext>
            </a:extLst>
          </p:spPr>
          <p:txBody>
            <a:bodyPr anchor="ctr"/>
            <a:lstStyle/>
            <a:p>
              <a:pPr algn="ctr"/>
              <a:endParaRPr lang="zh-CN" altLang="zh-CN" sz="4400">
                <a:solidFill>
                  <a:schemeClr val="bg1"/>
                </a:solidFill>
                <a:latin typeface="宋体" panose="02010600030101010101" pitchFamily="2" charset="-122"/>
                <a:sym typeface="宋体" panose="02010600030101010101" pitchFamily="2" charset="-122"/>
              </a:endParaRPr>
            </a:p>
          </p:txBody>
        </p:sp>
      </p:grpSp>
      <p:sp>
        <p:nvSpPr>
          <p:cNvPr id="4" name="TextBox 3"/>
          <p:cNvSpPr txBox="1"/>
          <p:nvPr/>
        </p:nvSpPr>
        <p:spPr>
          <a:xfrm>
            <a:off x="1043608" y="195486"/>
            <a:ext cx="2952328" cy="461665"/>
          </a:xfrm>
          <a:prstGeom prst="rect">
            <a:avLst/>
          </a:prstGeom>
          <a:noFill/>
        </p:spPr>
        <p:txBody>
          <a:bodyPr wrap="square" rtlCol="0">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添加标题</a:t>
            </a:r>
            <a:endParaRPr lang="zh-CN" altLang="en-US" sz="2400" dirty="0" smtClean="0">
              <a:solidFill>
                <a:schemeClr val="bg1"/>
              </a:solidFill>
              <a:latin typeface="锐字锐线怒放黑简1.0" panose="02010604000000000000" pitchFamily="2" charset="-122"/>
              <a:ea typeface="锐字锐线怒放黑简1.0" panose="02010604000000000000" pitchFamily="2" charset="-122"/>
            </a:endParaRPr>
          </a:p>
        </p:txBody>
      </p:sp>
      <p:grpSp>
        <p:nvGrpSpPr>
          <p:cNvPr id="6" name="组合 5"/>
          <p:cNvGrpSpPr/>
          <p:nvPr/>
        </p:nvGrpSpPr>
        <p:grpSpPr>
          <a:xfrm>
            <a:off x="180406" y="195487"/>
            <a:ext cx="2447378" cy="680803"/>
            <a:chOff x="1560442" y="1707654"/>
            <a:chExt cx="4141717" cy="1152128"/>
          </a:xfrm>
        </p:grpSpPr>
        <p:sp>
          <p:nvSpPr>
            <p:cNvPr id="7" name="椭圆 6"/>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560442" y="2442251"/>
              <a:ext cx="1584176" cy="417531"/>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1757802" y="2442251"/>
              <a:ext cx="3944357"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grpSp>
      <p:grpSp>
        <p:nvGrpSpPr>
          <p:cNvPr id="16" name="组合 2"/>
          <p:cNvGrpSpPr/>
          <p:nvPr/>
        </p:nvGrpSpPr>
        <p:grpSpPr bwMode="auto">
          <a:xfrm>
            <a:off x="899592" y="1211346"/>
            <a:ext cx="1166089" cy="839787"/>
            <a:chOff x="0" y="0"/>
            <a:chExt cx="1166055" cy="840768"/>
          </a:xfrm>
        </p:grpSpPr>
        <p:sp>
          <p:nvSpPr>
            <p:cNvPr id="20" name="矩形 44"/>
            <p:cNvSpPr>
              <a:spLocks noChangeArrowheads="1"/>
            </p:cNvSpPr>
            <p:nvPr/>
          </p:nvSpPr>
          <p:spPr bwMode="auto">
            <a:xfrm>
              <a:off x="0" y="0"/>
              <a:ext cx="919399" cy="840768"/>
            </a:xfrm>
            <a:prstGeom prst="rect">
              <a:avLst/>
            </a:prstGeom>
            <a:solidFill>
              <a:srgbClr val="FB4CE0"/>
            </a:solidFill>
            <a:ln>
              <a:noFill/>
            </a:ln>
            <a:extLst>
              <a:ext uri="{91240B29-F687-4F45-9708-019B960494DF}">
                <a14:hiddenLine xmlns:a14="http://schemas.microsoft.com/office/drawing/2010/main" w="12700">
                  <a:solidFill>
                    <a:srgbClr val="3D7329"/>
                  </a:solidFill>
                  <a:bevel/>
                </a14:hiddenLine>
              </a:ext>
            </a:extLst>
          </p:spPr>
          <p:txBody>
            <a:bodyPr anchor="ctr"/>
            <a:lstStyle/>
            <a:p>
              <a:pPr algn="ctr"/>
              <a:r>
                <a:rPr lang="en-US" altLang="zh-CN" sz="4400" dirty="0">
                  <a:solidFill>
                    <a:schemeClr val="bg1"/>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A</a:t>
              </a:r>
              <a:endParaRPr lang="zh-CN" altLang="en-US" sz="4400" dirty="0">
                <a:solidFill>
                  <a:schemeClr val="bg1"/>
                </a:solidFill>
                <a:latin typeface="宋体" panose="02010600030101010101" pitchFamily="2" charset="-122"/>
                <a:sym typeface="宋体" panose="02010600030101010101" pitchFamily="2" charset="-122"/>
              </a:endParaRPr>
            </a:p>
          </p:txBody>
        </p:sp>
        <p:sp>
          <p:nvSpPr>
            <p:cNvPr id="21" name="等腰三角形 46"/>
            <p:cNvSpPr>
              <a:spLocks noChangeArrowheads="1"/>
            </p:cNvSpPr>
            <p:nvPr/>
          </p:nvSpPr>
          <p:spPr bwMode="auto">
            <a:xfrm rot="5400000">
              <a:off x="935552" y="-16154"/>
              <a:ext cx="214347" cy="246656"/>
            </a:xfrm>
            <a:prstGeom prst="triangle">
              <a:avLst>
                <a:gd name="adj" fmla="val 0"/>
              </a:avLst>
            </a:prstGeom>
            <a:solidFill>
              <a:srgbClr val="FB4CE0"/>
            </a:solidFill>
            <a:ln>
              <a:noFill/>
            </a:ln>
            <a:extLst>
              <a:ext uri="{91240B29-F687-4F45-9708-019B960494DF}">
                <a14:hiddenLine xmlns:a14="http://schemas.microsoft.com/office/drawing/2010/main" w="12700">
                  <a:solidFill>
                    <a:srgbClr val="3D7329"/>
                  </a:solidFill>
                  <a:bevel/>
                </a14:hiddenLine>
              </a:ext>
            </a:extLst>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grpSp>
      <p:grpSp>
        <p:nvGrpSpPr>
          <p:cNvPr id="17" name="组合 76"/>
          <p:cNvGrpSpPr/>
          <p:nvPr/>
        </p:nvGrpSpPr>
        <p:grpSpPr bwMode="auto">
          <a:xfrm>
            <a:off x="2299035" y="1063456"/>
            <a:ext cx="6377421" cy="1054758"/>
            <a:chOff x="-1" y="0"/>
            <a:chExt cx="6377237" cy="1055990"/>
          </a:xfrm>
        </p:grpSpPr>
        <p:sp>
          <p:nvSpPr>
            <p:cNvPr id="18" name="文本框 77"/>
            <p:cNvSpPr>
              <a:spLocks noChangeArrowheads="1"/>
            </p:cNvSpPr>
            <p:nvPr/>
          </p:nvSpPr>
          <p:spPr bwMode="auto">
            <a:xfrm>
              <a:off x="0" y="0"/>
              <a:ext cx="1107964" cy="36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dirty="0" smtClean="0">
                  <a:solidFill>
                    <a:schemeClr val="bg1"/>
                  </a:solidFill>
                  <a:latin typeface="锐字锐线怒放黑简1.0" panose="02010604000000000000" pitchFamily="2" charset="-122"/>
                  <a:ea typeface="锐字锐线怒放黑简1.0" panose="02010604000000000000" pitchFamily="2" charset="-122"/>
                </a:rPr>
                <a:t>添加标题</a:t>
              </a:r>
              <a:endParaRPr lang="zh-CN" altLang="en-US" dirty="0">
                <a:solidFill>
                  <a:schemeClr val="bg1"/>
                </a:solidFill>
                <a:latin typeface="锐字锐线怒放黑简1.0" panose="02010604000000000000" pitchFamily="2" charset="-122"/>
                <a:ea typeface="锐字锐线怒放黑简1.0" panose="02010604000000000000" pitchFamily="2" charset="-122"/>
              </a:endParaRPr>
            </a:p>
          </p:txBody>
        </p:sp>
        <p:sp>
          <p:nvSpPr>
            <p:cNvPr id="19" name="矩形 78"/>
            <p:cNvSpPr>
              <a:spLocks noChangeArrowheads="1"/>
            </p:cNvSpPr>
            <p:nvPr/>
          </p:nvSpPr>
          <p:spPr bwMode="auto">
            <a:xfrm>
              <a:off x="-1" y="366984"/>
              <a:ext cx="6377237" cy="689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latin typeface="黑体" panose="02010609060101010101" pitchFamily="49" charset="-122"/>
                  <a:ea typeface="黑体" panose="02010609060101010101" pitchFamily="49" charset="-122"/>
                </a:rPr>
                <a:t>点击此处添加文案，点击此处添加文案，点击此处添加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r>
                <a:rPr lang="zh-CN" altLang="en-US" sz="1400" dirty="0">
                  <a:solidFill>
                    <a:schemeClr val="bg1"/>
                  </a:solidFill>
                  <a:latin typeface="黑体" panose="02010609060101010101" pitchFamily="49" charset="-122"/>
                  <a:ea typeface="黑体" panose="02010609060101010101" pitchFamily="49" charset="-122"/>
                </a:rPr>
                <a:t>，点击此处添加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r>
                <a:rPr lang="zh-CN" altLang="en-US" sz="1400" dirty="0">
                  <a:solidFill>
                    <a:schemeClr val="bg1"/>
                  </a:solidFill>
                  <a:latin typeface="黑体" panose="02010609060101010101" pitchFamily="49" charset="-122"/>
                  <a:ea typeface="黑体" panose="02010609060101010101" pitchFamily="49" charset="-122"/>
                </a:rPr>
                <a:t>，点击此处添加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r>
                <a:rPr lang="zh-CN" altLang="en-US" sz="1400" dirty="0">
                  <a:solidFill>
                    <a:schemeClr val="bg1"/>
                  </a:solidFill>
                  <a:latin typeface="黑体" panose="02010609060101010101" pitchFamily="49" charset="-122"/>
                  <a:ea typeface="黑体" panose="02010609060101010101" pitchFamily="49" charset="-122"/>
                </a:rPr>
                <a:t>，点击此处添加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zh-CN" altLang="en-US" sz="1400" dirty="0">
                <a:solidFill>
                  <a:schemeClr val="bg1"/>
                </a:solidFill>
                <a:latin typeface="黑体" panose="02010609060101010101" pitchFamily="49" charset="-122"/>
                <a:ea typeface="黑体" panose="02010609060101010101" pitchFamily="49" charset="-122"/>
              </a:endParaRPr>
            </a:p>
          </p:txBody>
        </p:sp>
      </p:grpSp>
      <p:grpSp>
        <p:nvGrpSpPr>
          <p:cNvPr id="23" name="组合 52"/>
          <p:cNvGrpSpPr/>
          <p:nvPr/>
        </p:nvGrpSpPr>
        <p:grpSpPr bwMode="auto">
          <a:xfrm>
            <a:off x="899592" y="2457533"/>
            <a:ext cx="1166089" cy="841375"/>
            <a:chOff x="0" y="0"/>
            <a:chExt cx="1533738" cy="1105879"/>
          </a:xfrm>
        </p:grpSpPr>
        <p:sp>
          <p:nvSpPr>
            <p:cNvPr id="27" name="矩形 60"/>
            <p:cNvSpPr>
              <a:spLocks noChangeArrowheads="1"/>
            </p:cNvSpPr>
            <p:nvPr/>
          </p:nvSpPr>
          <p:spPr bwMode="auto">
            <a:xfrm>
              <a:off x="0" y="0"/>
              <a:ext cx="1209306" cy="1105879"/>
            </a:xfrm>
            <a:prstGeom prst="rect">
              <a:avLst/>
            </a:prstGeom>
            <a:solidFill>
              <a:srgbClr val="BB1AE0"/>
            </a:solidFill>
            <a:ln>
              <a:noFill/>
            </a:ln>
            <a:extLst>
              <a:ext uri="{91240B29-F687-4F45-9708-019B960494DF}">
                <a14:hiddenLine xmlns:a14="http://schemas.microsoft.com/office/drawing/2010/main" w="12700">
                  <a:solidFill>
                    <a:srgbClr val="3D7329"/>
                  </a:solidFill>
                  <a:bevel/>
                </a14:hiddenLine>
              </a:ext>
            </a:extLst>
          </p:spPr>
          <p:txBody>
            <a:bodyPr anchor="ctr"/>
            <a:lstStyle/>
            <a:p>
              <a:pPr algn="ctr"/>
              <a:r>
                <a:rPr lang="en-US" altLang="zh-CN" sz="4400" dirty="0">
                  <a:solidFill>
                    <a:schemeClr val="bg1"/>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B</a:t>
              </a:r>
              <a:endParaRPr lang="zh-CN" altLang="en-US" sz="4400" dirty="0">
                <a:solidFill>
                  <a:schemeClr val="bg1"/>
                </a:solidFill>
                <a:latin typeface="宋体" panose="02010600030101010101" pitchFamily="2" charset="-122"/>
                <a:sym typeface="宋体" panose="02010600030101010101" pitchFamily="2" charset="-122"/>
              </a:endParaRPr>
            </a:p>
          </p:txBody>
        </p:sp>
        <p:sp>
          <p:nvSpPr>
            <p:cNvPr id="30" name="等腰三角形 63"/>
            <p:cNvSpPr>
              <a:spLocks noChangeArrowheads="1"/>
            </p:cNvSpPr>
            <p:nvPr/>
          </p:nvSpPr>
          <p:spPr bwMode="auto">
            <a:xfrm rot="5400000">
              <a:off x="1230553" y="-21248"/>
              <a:ext cx="281935" cy="324432"/>
            </a:xfrm>
            <a:prstGeom prst="triangle">
              <a:avLst>
                <a:gd name="adj" fmla="val 0"/>
              </a:avLst>
            </a:prstGeom>
            <a:solidFill>
              <a:srgbClr val="BB1AE0"/>
            </a:solidFill>
            <a:ln>
              <a:noFill/>
            </a:ln>
            <a:extLst>
              <a:ext uri="{91240B29-F687-4F45-9708-019B960494DF}">
                <a14:hiddenLine xmlns:a14="http://schemas.microsoft.com/office/drawing/2010/main" w="12700">
                  <a:solidFill>
                    <a:srgbClr val="3D7329"/>
                  </a:solidFill>
                  <a:bevel/>
                </a14:hiddenLine>
              </a:ext>
            </a:extLst>
          </p:spPr>
          <p:txBody>
            <a:bodyPr anchor="ctr"/>
            <a:lstStyle/>
            <a:p>
              <a:pPr algn="ctr"/>
              <a:endParaRPr lang="zh-CN" altLang="zh-CN" sz="4400">
                <a:solidFill>
                  <a:schemeClr val="bg1"/>
                </a:solidFill>
                <a:latin typeface="宋体" panose="02010600030101010101" pitchFamily="2" charset="-122"/>
                <a:sym typeface="宋体" panose="02010600030101010101" pitchFamily="2" charset="-122"/>
              </a:endParaRPr>
            </a:p>
          </p:txBody>
        </p:sp>
      </p:grpSp>
      <p:grpSp>
        <p:nvGrpSpPr>
          <p:cNvPr id="48" name="组合 76"/>
          <p:cNvGrpSpPr/>
          <p:nvPr/>
        </p:nvGrpSpPr>
        <p:grpSpPr bwMode="auto">
          <a:xfrm>
            <a:off x="2299036" y="2283718"/>
            <a:ext cx="6377420" cy="1054758"/>
            <a:chOff x="-1" y="0"/>
            <a:chExt cx="6377236" cy="1055990"/>
          </a:xfrm>
        </p:grpSpPr>
        <p:sp>
          <p:nvSpPr>
            <p:cNvPr id="49" name="文本框 77"/>
            <p:cNvSpPr>
              <a:spLocks noChangeArrowheads="1"/>
            </p:cNvSpPr>
            <p:nvPr/>
          </p:nvSpPr>
          <p:spPr bwMode="auto">
            <a:xfrm>
              <a:off x="0" y="0"/>
              <a:ext cx="1107964" cy="36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dirty="0" smtClean="0">
                  <a:solidFill>
                    <a:schemeClr val="bg1"/>
                  </a:solidFill>
                  <a:latin typeface="锐字锐线怒放黑简1.0" panose="02010604000000000000" pitchFamily="2" charset="-122"/>
                  <a:ea typeface="锐字锐线怒放黑简1.0" panose="02010604000000000000" pitchFamily="2" charset="-122"/>
                </a:rPr>
                <a:t>添加标题</a:t>
              </a:r>
              <a:endParaRPr lang="zh-CN" altLang="en-US" dirty="0">
                <a:solidFill>
                  <a:schemeClr val="bg1"/>
                </a:solidFill>
                <a:latin typeface="锐字锐线怒放黑简1.0" panose="02010604000000000000" pitchFamily="2" charset="-122"/>
                <a:ea typeface="锐字锐线怒放黑简1.0" panose="02010604000000000000" pitchFamily="2" charset="-122"/>
              </a:endParaRPr>
            </a:p>
          </p:txBody>
        </p:sp>
        <p:sp>
          <p:nvSpPr>
            <p:cNvPr id="50" name="矩形 78"/>
            <p:cNvSpPr>
              <a:spLocks noChangeArrowheads="1"/>
            </p:cNvSpPr>
            <p:nvPr/>
          </p:nvSpPr>
          <p:spPr bwMode="auto">
            <a:xfrm>
              <a:off x="-1" y="366984"/>
              <a:ext cx="6377236" cy="689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latin typeface="黑体" panose="02010609060101010101" pitchFamily="49" charset="-122"/>
                  <a:ea typeface="黑体" panose="02010609060101010101" pitchFamily="49" charset="-122"/>
                </a:rPr>
                <a:t>点击此处添加文案，点击此处添加文案，点击此处添加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r>
                <a:rPr lang="zh-CN" altLang="en-US" sz="1400" dirty="0">
                  <a:solidFill>
                    <a:schemeClr val="bg1"/>
                  </a:solidFill>
                  <a:latin typeface="黑体" panose="02010609060101010101" pitchFamily="49" charset="-122"/>
                  <a:ea typeface="黑体" panose="02010609060101010101" pitchFamily="49" charset="-122"/>
                </a:rPr>
                <a:t>，点击此处添加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r>
                <a:rPr lang="zh-CN" altLang="en-US" sz="1400" dirty="0">
                  <a:solidFill>
                    <a:schemeClr val="bg1"/>
                  </a:solidFill>
                  <a:latin typeface="黑体" panose="02010609060101010101" pitchFamily="49" charset="-122"/>
                  <a:ea typeface="黑体" panose="02010609060101010101" pitchFamily="49" charset="-122"/>
                </a:rPr>
                <a:t>，点击此处添加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r>
                <a:rPr lang="zh-CN" altLang="en-US" sz="1400" dirty="0">
                  <a:solidFill>
                    <a:schemeClr val="bg1"/>
                  </a:solidFill>
                  <a:latin typeface="黑体" panose="02010609060101010101" pitchFamily="49" charset="-122"/>
                  <a:ea typeface="黑体" panose="02010609060101010101" pitchFamily="49" charset="-122"/>
                </a:rPr>
                <a:t>，点击此处添加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r>
                <a:rPr lang="zh-CN" altLang="en-US" sz="1400" dirty="0">
                  <a:solidFill>
                    <a:schemeClr val="bg1"/>
                  </a:solidFill>
                  <a:latin typeface="黑体" panose="02010609060101010101" pitchFamily="49" charset="-122"/>
                  <a:ea typeface="黑体" panose="02010609060101010101" pitchFamily="49" charset="-122"/>
                </a:rPr>
                <a:t>，点击此处添加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zh-CN" altLang="en-US" sz="1400" dirty="0">
                <a:solidFill>
                  <a:schemeClr val="bg1"/>
                </a:solidFill>
                <a:latin typeface="黑体" panose="02010609060101010101" pitchFamily="49" charset="-122"/>
                <a:ea typeface="黑体" panose="02010609060101010101" pitchFamily="49" charset="-122"/>
              </a:endParaRPr>
            </a:p>
          </p:txBody>
        </p:sp>
      </p:grpSp>
      <p:grpSp>
        <p:nvGrpSpPr>
          <p:cNvPr id="51" name="组合 76"/>
          <p:cNvGrpSpPr/>
          <p:nvPr/>
        </p:nvGrpSpPr>
        <p:grpSpPr bwMode="auto">
          <a:xfrm>
            <a:off x="2299036" y="3533216"/>
            <a:ext cx="6377420" cy="1054758"/>
            <a:chOff x="-1" y="0"/>
            <a:chExt cx="6377236" cy="1055990"/>
          </a:xfrm>
        </p:grpSpPr>
        <p:sp>
          <p:nvSpPr>
            <p:cNvPr id="52" name="文本框 77"/>
            <p:cNvSpPr>
              <a:spLocks noChangeArrowheads="1"/>
            </p:cNvSpPr>
            <p:nvPr/>
          </p:nvSpPr>
          <p:spPr bwMode="auto">
            <a:xfrm>
              <a:off x="0" y="0"/>
              <a:ext cx="1107964" cy="36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dirty="0" smtClean="0">
                  <a:solidFill>
                    <a:schemeClr val="bg1"/>
                  </a:solidFill>
                  <a:latin typeface="锐字锐线怒放黑简1.0" panose="02010604000000000000" pitchFamily="2" charset="-122"/>
                  <a:ea typeface="锐字锐线怒放黑简1.0" panose="02010604000000000000" pitchFamily="2" charset="-122"/>
                </a:rPr>
                <a:t>添加标题</a:t>
              </a:r>
              <a:endParaRPr lang="zh-CN" altLang="en-US" dirty="0">
                <a:solidFill>
                  <a:schemeClr val="bg1"/>
                </a:solidFill>
                <a:latin typeface="锐字锐线怒放黑简1.0" panose="02010604000000000000" pitchFamily="2" charset="-122"/>
                <a:ea typeface="锐字锐线怒放黑简1.0" panose="02010604000000000000" pitchFamily="2" charset="-122"/>
              </a:endParaRPr>
            </a:p>
          </p:txBody>
        </p:sp>
        <p:sp>
          <p:nvSpPr>
            <p:cNvPr id="53" name="矩形 78"/>
            <p:cNvSpPr>
              <a:spLocks noChangeArrowheads="1"/>
            </p:cNvSpPr>
            <p:nvPr/>
          </p:nvSpPr>
          <p:spPr bwMode="auto">
            <a:xfrm>
              <a:off x="-1" y="366984"/>
              <a:ext cx="6377236" cy="689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latin typeface="黑体" panose="02010609060101010101" pitchFamily="49" charset="-122"/>
                  <a:ea typeface="黑体" panose="02010609060101010101" pitchFamily="49" charset="-122"/>
                </a:rPr>
                <a:t>点击此处添加文案，点击此处添加文案，点击此处添加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r>
                <a:rPr lang="zh-CN" altLang="en-US" sz="1400" dirty="0">
                  <a:solidFill>
                    <a:schemeClr val="bg1"/>
                  </a:solidFill>
                  <a:latin typeface="黑体" panose="02010609060101010101" pitchFamily="49" charset="-122"/>
                  <a:ea typeface="黑体" panose="02010609060101010101" pitchFamily="49" charset="-122"/>
                </a:rPr>
                <a:t>，点击此处添加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r>
                <a:rPr lang="zh-CN" altLang="en-US" sz="1400" dirty="0">
                  <a:solidFill>
                    <a:schemeClr val="bg1"/>
                  </a:solidFill>
                  <a:latin typeface="黑体" panose="02010609060101010101" pitchFamily="49" charset="-122"/>
                  <a:ea typeface="黑体" panose="02010609060101010101" pitchFamily="49" charset="-122"/>
                </a:rPr>
                <a:t>，点击此处添加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r>
                <a:rPr lang="zh-CN" altLang="en-US" sz="1400" dirty="0">
                  <a:solidFill>
                    <a:schemeClr val="bg1"/>
                  </a:solidFill>
                  <a:latin typeface="黑体" panose="02010609060101010101" pitchFamily="49" charset="-122"/>
                  <a:ea typeface="黑体" panose="02010609060101010101" pitchFamily="49" charset="-122"/>
                </a:rPr>
                <a:t>，点击此处添加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zh-CN" altLang="en-US" sz="1400" dirty="0">
                <a:solidFill>
                  <a:schemeClr val="bg1"/>
                </a:solidFill>
                <a:latin typeface="黑体" panose="02010609060101010101" pitchFamily="49" charset="-122"/>
                <a:ea typeface="黑体" panose="02010609060101010101" pitchFamily="49" charset="-122"/>
              </a:endParaRPr>
            </a:p>
          </p:txBody>
        </p:sp>
      </p:gr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500"/>
                                        <p:tgtEl>
                                          <p:spTgt spid="4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fade">
                                      <p:cBhvr>
                                        <p:cTn id="3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3940185"/>
          <p:cNvPicPr>
            <a:picLocks noChangeAspect="1"/>
          </p:cNvPicPr>
          <p:nvPr/>
        </p:nvPicPr>
        <p:blipFill>
          <a:blip r:embed="rId1"/>
          <a:srcRect t="22743" b="20757"/>
          <a:stretch>
            <a:fillRect/>
          </a:stretch>
        </p:blipFill>
        <p:spPr>
          <a:xfrm>
            <a:off x="17145" y="-22860"/>
            <a:ext cx="9144000" cy="5166360"/>
          </a:xfrm>
          <a:prstGeom prst="rect">
            <a:avLst/>
          </a:prstGeom>
        </p:spPr>
      </p:pic>
      <p:pic>
        <p:nvPicPr>
          <p:cNvPr id="2" name="图片 1" descr="预览图_千图网_编号33940185"/>
          <p:cNvPicPr>
            <a:picLocks noChangeAspect="1"/>
          </p:cNvPicPr>
          <p:nvPr/>
        </p:nvPicPr>
        <p:blipFill>
          <a:blip r:embed="rId1"/>
          <a:srcRect l="56" t="-264" r="-56" b="74847"/>
          <a:stretch>
            <a:fillRect/>
          </a:stretch>
        </p:blipFill>
        <p:spPr>
          <a:xfrm>
            <a:off x="0" y="-22860"/>
            <a:ext cx="9144000" cy="2324100"/>
          </a:xfrm>
          <a:prstGeom prst="rect">
            <a:avLst/>
          </a:prstGeom>
        </p:spPr>
      </p:pic>
      <p:grpSp>
        <p:nvGrpSpPr>
          <p:cNvPr id="9" name="组合 8"/>
          <p:cNvGrpSpPr/>
          <p:nvPr/>
        </p:nvGrpSpPr>
        <p:grpSpPr>
          <a:xfrm>
            <a:off x="3686574" y="1059582"/>
            <a:ext cx="1814420" cy="1319578"/>
            <a:chOff x="1511660" y="1707654"/>
            <a:chExt cx="1584176" cy="1152128"/>
          </a:xfrm>
        </p:grpSpPr>
        <p:sp>
          <p:nvSpPr>
            <p:cNvPr id="10" name="椭圆 9"/>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a:off x="1619672" y="2442250"/>
              <a:ext cx="1296144"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1511660" y="2442250"/>
              <a:ext cx="1584176" cy="417532"/>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11092" t="23399" r="10845" b="36509"/>
          <a:stretch>
            <a:fillRect/>
          </a:stretch>
        </p:blipFill>
        <p:spPr>
          <a:xfrm>
            <a:off x="2833700" y="1799964"/>
            <a:ext cx="3456384" cy="1878471"/>
          </a:xfrm>
          <a:prstGeom prst="rect">
            <a:avLst/>
          </a:prstGeom>
        </p:spPr>
      </p:pic>
      <p:sp>
        <p:nvSpPr>
          <p:cNvPr id="6" name="TextBox 5"/>
          <p:cNvSpPr txBox="1"/>
          <p:nvPr/>
        </p:nvSpPr>
        <p:spPr>
          <a:xfrm>
            <a:off x="3779912" y="1874441"/>
            <a:ext cx="1548172" cy="1754326"/>
          </a:xfrm>
          <a:prstGeom prst="rect">
            <a:avLst/>
          </a:prstGeom>
          <a:noFill/>
        </p:spPr>
        <p:txBody>
          <a:bodyPr wrap="square" rtlCol="0">
            <a:spAutoFit/>
          </a:bodyPr>
          <a:lstStyle/>
          <a:p>
            <a:r>
              <a:rPr lang="zh-CN" altLang="en-US" sz="5400" spc="-150" dirty="0" smtClean="0">
                <a:solidFill>
                  <a:schemeClr val="bg1"/>
                </a:solidFill>
                <a:latin typeface="锐字锐线怒放黑简1.0" panose="02010604000000000000" pitchFamily="2" charset="-122"/>
                <a:ea typeface="锐字锐线怒放黑简1.0" panose="02010604000000000000" pitchFamily="2" charset="-122"/>
              </a:rPr>
              <a:t>实施方案</a:t>
            </a:r>
            <a:endParaRPr lang="zh-CN" altLang="en-US" sz="5400" spc="-150" dirty="0" smtClean="0">
              <a:solidFill>
                <a:schemeClr val="bg1"/>
              </a:solidFill>
              <a:latin typeface="锐字锐线怒放黑简1.0" panose="02010604000000000000" pitchFamily="2" charset="-122"/>
              <a:ea typeface="锐字锐线怒放黑简1.0" panose="02010604000000000000" pitchFamily="2" charset="-122"/>
            </a:endParaRPr>
          </a:p>
        </p:txBody>
      </p:sp>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13439" t="26200" r="61030" b="50000"/>
          <a:stretch>
            <a:fillRect/>
          </a:stretch>
        </p:blipFill>
        <p:spPr>
          <a:xfrm>
            <a:off x="5341652" y="2864991"/>
            <a:ext cx="1800200" cy="813444"/>
          </a:xfrm>
          <a:prstGeom prst="rect">
            <a:avLst/>
          </a:prstGeom>
        </p:spPr>
      </p:pic>
      <p:sp>
        <p:nvSpPr>
          <p:cNvPr id="13" name="TextBox 12"/>
          <p:cNvSpPr txBox="1"/>
          <p:nvPr/>
        </p:nvSpPr>
        <p:spPr>
          <a:xfrm>
            <a:off x="4250704" y="1069947"/>
            <a:ext cx="603684" cy="830997"/>
          </a:xfrm>
          <a:prstGeom prst="rect">
            <a:avLst/>
          </a:prstGeom>
          <a:noFill/>
        </p:spPr>
        <p:txBody>
          <a:bodyPr wrap="square" rtlCol="0">
            <a:spAutoFit/>
          </a:bodyPr>
          <a:lstStyle/>
          <a:p>
            <a:r>
              <a:rPr lang="en-US" altLang="zh-CN" sz="4800" spc="-150" dirty="0" smtClean="0">
                <a:solidFill>
                  <a:schemeClr val="bg1"/>
                </a:solidFill>
                <a:latin typeface="锐字锐线怒放黑简1.0" panose="02010604000000000000" pitchFamily="2" charset="-122"/>
                <a:ea typeface="锐字锐线怒放黑简1.0" panose="02010604000000000000" pitchFamily="2" charset="-122"/>
              </a:rPr>
              <a:t>2</a:t>
            </a:r>
            <a:endParaRPr lang="zh-CN" altLang="en-US" sz="4800" spc="-150" dirty="0" smtClean="0">
              <a:solidFill>
                <a:schemeClr val="bg1"/>
              </a:solidFill>
              <a:latin typeface="锐字锐线怒放黑简1.0" panose="02010604000000000000" pitchFamily="2" charset="-122"/>
              <a:ea typeface="锐字锐线怒放黑简1.0" panose="02010604000000000000" pitchFamily="2" charset="-122"/>
            </a:endParaRPr>
          </a:p>
        </p:txBody>
      </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anim calcmode="lin" valueType="num">
                                      <p:cBhvr>
                                        <p:cTn id="14" dur="500" fill="hold"/>
                                        <p:tgtEl>
                                          <p:spTgt spid="13"/>
                                        </p:tgtEl>
                                        <p:attrNameLst>
                                          <p:attrName>ppt_x</p:attrName>
                                        </p:attrNameLst>
                                      </p:cBhvr>
                                      <p:tavLst>
                                        <p:tav tm="0">
                                          <p:val>
                                            <p:strVal val="#ppt_x"/>
                                          </p:val>
                                        </p:tav>
                                        <p:tav tm="100000">
                                          <p:val>
                                            <p:strVal val="#ppt_x"/>
                                          </p:val>
                                        </p:tav>
                                      </p:tavLst>
                                    </p:anim>
                                    <p:anim calcmode="lin" valueType="num">
                                      <p:cBhvr>
                                        <p:cTn id="15" dur="5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1" presetClass="entr" presetSubtype="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1)">
                                      <p:cBhvr>
                                        <p:cTn id="19" dur="500"/>
                                        <p:tgtEl>
                                          <p:spTgt spid="5"/>
                                        </p:tgtEl>
                                      </p:cBhvr>
                                    </p:animEffect>
                                  </p:childTnLst>
                                </p:cTn>
                              </p:par>
                              <p:par>
                                <p:cTn id="20" presetID="22" presetClass="entr" presetSubtype="8"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1500"/>
                            </p:stCondLst>
                            <p:childTnLst>
                              <p:par>
                                <p:cTn id="24" presetID="47"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anim calcmode="lin" valueType="num">
                                      <p:cBhvr>
                                        <p:cTn id="27" dur="500" fill="hold"/>
                                        <p:tgtEl>
                                          <p:spTgt spid="6"/>
                                        </p:tgtEl>
                                        <p:attrNameLst>
                                          <p:attrName>ppt_x</p:attrName>
                                        </p:attrNameLst>
                                      </p:cBhvr>
                                      <p:tavLst>
                                        <p:tav tm="0">
                                          <p:val>
                                            <p:strVal val="#ppt_x"/>
                                          </p:val>
                                        </p:tav>
                                        <p:tav tm="100000">
                                          <p:val>
                                            <p:strVal val="#ppt_x"/>
                                          </p:val>
                                        </p:tav>
                                      </p:tavLst>
                                    </p:anim>
                                    <p:anim calcmode="lin" valueType="num">
                                      <p:cBhvr>
                                        <p:cTn id="28"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img.zcool.cn/community/01e43f578365020000018c1b1daa43.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404348" y="1330076"/>
            <a:ext cx="4335302" cy="260118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43608" y="195486"/>
            <a:ext cx="2952328" cy="461665"/>
          </a:xfrm>
          <a:prstGeom prst="rect">
            <a:avLst/>
          </a:prstGeom>
          <a:noFill/>
        </p:spPr>
        <p:txBody>
          <a:bodyPr wrap="square" rtlCol="0">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店铺装修</a:t>
            </a:r>
            <a:endParaRPr lang="zh-CN" altLang="en-US" sz="2400" dirty="0" smtClean="0">
              <a:solidFill>
                <a:schemeClr val="bg1"/>
              </a:solidFill>
              <a:latin typeface="锐字锐线怒放黑简1.0" panose="02010604000000000000" pitchFamily="2" charset="-122"/>
              <a:ea typeface="锐字锐线怒放黑简1.0" panose="02010604000000000000" pitchFamily="2" charset="-122"/>
            </a:endParaRPr>
          </a:p>
        </p:txBody>
      </p:sp>
      <p:grpSp>
        <p:nvGrpSpPr>
          <p:cNvPr id="6" name="组合 5"/>
          <p:cNvGrpSpPr/>
          <p:nvPr/>
        </p:nvGrpSpPr>
        <p:grpSpPr>
          <a:xfrm>
            <a:off x="180406" y="195487"/>
            <a:ext cx="2447378" cy="680803"/>
            <a:chOff x="1560442" y="1707654"/>
            <a:chExt cx="4141717" cy="1152128"/>
          </a:xfrm>
        </p:grpSpPr>
        <p:sp>
          <p:nvSpPr>
            <p:cNvPr id="7" name="椭圆 6"/>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560442" y="2442251"/>
              <a:ext cx="1584176" cy="417531"/>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1757802" y="2442251"/>
              <a:ext cx="3944357"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grpSp>
      <p:sp>
        <p:nvSpPr>
          <p:cNvPr id="11" name="Freeform 304"/>
          <p:cNvSpPr>
            <a:spLocks noEditPoints="1" noChangeArrowheads="1"/>
          </p:cNvSpPr>
          <p:nvPr/>
        </p:nvSpPr>
        <p:spPr bwMode="auto">
          <a:xfrm>
            <a:off x="2350340" y="1243582"/>
            <a:ext cx="4443319" cy="3128368"/>
          </a:xfrm>
          <a:custGeom>
            <a:avLst/>
            <a:gdLst>
              <a:gd name="T0" fmla="*/ 16708 w 561"/>
              <a:gd name="T1" fmla="*/ 0 h 395"/>
              <a:gd name="T2" fmla="*/ 753 w 561"/>
              <a:gd name="T3" fmla="*/ 0 h 395"/>
              <a:gd name="T4" fmla="*/ 0 w 561"/>
              <a:gd name="T5" fmla="*/ 775 h 395"/>
              <a:gd name="T6" fmla="*/ 0 w 561"/>
              <a:gd name="T7" fmla="*/ 10331 h 395"/>
              <a:gd name="T8" fmla="*/ 753 w 561"/>
              <a:gd name="T9" fmla="*/ 11080 h 395"/>
              <a:gd name="T10" fmla="*/ 7586 w 561"/>
              <a:gd name="T11" fmla="*/ 11080 h 395"/>
              <a:gd name="T12" fmla="*/ 7586 w 561"/>
              <a:gd name="T13" fmla="*/ 12018 h 395"/>
              <a:gd name="T14" fmla="*/ 5690 w 561"/>
              <a:gd name="T15" fmla="*/ 12018 h 395"/>
              <a:gd name="T16" fmla="*/ 5690 w 561"/>
              <a:gd name="T17" fmla="*/ 12297 h 395"/>
              <a:gd name="T18" fmla="*/ 11764 w 561"/>
              <a:gd name="T19" fmla="*/ 12297 h 395"/>
              <a:gd name="T20" fmla="*/ 11764 w 561"/>
              <a:gd name="T21" fmla="*/ 12018 h 395"/>
              <a:gd name="T22" fmla="*/ 9868 w 561"/>
              <a:gd name="T23" fmla="*/ 12018 h 395"/>
              <a:gd name="T24" fmla="*/ 9868 w 561"/>
              <a:gd name="T25" fmla="*/ 11080 h 395"/>
              <a:gd name="T26" fmla="*/ 16708 w 561"/>
              <a:gd name="T27" fmla="*/ 11080 h 395"/>
              <a:gd name="T28" fmla="*/ 17454 w 561"/>
              <a:gd name="T29" fmla="*/ 10331 h 395"/>
              <a:gd name="T30" fmla="*/ 17454 w 561"/>
              <a:gd name="T31" fmla="*/ 775 h 395"/>
              <a:gd name="T32" fmla="*/ 16708 w 561"/>
              <a:gd name="T33" fmla="*/ 0 h 395"/>
              <a:gd name="T34" fmla="*/ 16798 w 561"/>
              <a:gd name="T35" fmla="*/ 10490 h 395"/>
              <a:gd name="T36" fmla="*/ 619 w 561"/>
              <a:gd name="T37" fmla="*/ 10490 h 395"/>
              <a:gd name="T38" fmla="*/ 619 w 561"/>
              <a:gd name="T39" fmla="*/ 591 h 395"/>
              <a:gd name="T40" fmla="*/ 16798 w 561"/>
              <a:gd name="T41" fmla="*/ 591 h 395"/>
              <a:gd name="T42" fmla="*/ 16798 w 561"/>
              <a:gd name="T43" fmla="*/ 10490 h 39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61"/>
              <a:gd name="T67" fmla="*/ 0 h 395"/>
              <a:gd name="T68" fmla="*/ 561 w 561"/>
              <a:gd name="T69" fmla="*/ 395 h 39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61" h="395">
                <a:moveTo>
                  <a:pt x="537" y="0"/>
                </a:moveTo>
                <a:cubicBezTo>
                  <a:pt x="24" y="0"/>
                  <a:pt x="24" y="0"/>
                  <a:pt x="24" y="0"/>
                </a:cubicBezTo>
                <a:cubicBezTo>
                  <a:pt x="11" y="0"/>
                  <a:pt x="0" y="11"/>
                  <a:pt x="0" y="25"/>
                </a:cubicBezTo>
                <a:cubicBezTo>
                  <a:pt x="0" y="332"/>
                  <a:pt x="0" y="332"/>
                  <a:pt x="0" y="332"/>
                </a:cubicBezTo>
                <a:cubicBezTo>
                  <a:pt x="0" y="345"/>
                  <a:pt x="11" y="356"/>
                  <a:pt x="24" y="356"/>
                </a:cubicBezTo>
                <a:cubicBezTo>
                  <a:pt x="244" y="356"/>
                  <a:pt x="244" y="356"/>
                  <a:pt x="244" y="356"/>
                </a:cubicBezTo>
                <a:cubicBezTo>
                  <a:pt x="244" y="386"/>
                  <a:pt x="244" y="386"/>
                  <a:pt x="244" y="386"/>
                </a:cubicBezTo>
                <a:cubicBezTo>
                  <a:pt x="183" y="386"/>
                  <a:pt x="183" y="386"/>
                  <a:pt x="183" y="386"/>
                </a:cubicBezTo>
                <a:cubicBezTo>
                  <a:pt x="183" y="395"/>
                  <a:pt x="183" y="395"/>
                  <a:pt x="183" y="395"/>
                </a:cubicBezTo>
                <a:cubicBezTo>
                  <a:pt x="378" y="395"/>
                  <a:pt x="378" y="395"/>
                  <a:pt x="378" y="395"/>
                </a:cubicBezTo>
                <a:cubicBezTo>
                  <a:pt x="378" y="386"/>
                  <a:pt x="378" y="386"/>
                  <a:pt x="378" y="386"/>
                </a:cubicBezTo>
                <a:cubicBezTo>
                  <a:pt x="317" y="386"/>
                  <a:pt x="317" y="386"/>
                  <a:pt x="317" y="386"/>
                </a:cubicBezTo>
                <a:cubicBezTo>
                  <a:pt x="317" y="356"/>
                  <a:pt x="317" y="356"/>
                  <a:pt x="317" y="356"/>
                </a:cubicBezTo>
                <a:cubicBezTo>
                  <a:pt x="537" y="356"/>
                  <a:pt x="537" y="356"/>
                  <a:pt x="537" y="356"/>
                </a:cubicBezTo>
                <a:cubicBezTo>
                  <a:pt x="550" y="356"/>
                  <a:pt x="561" y="345"/>
                  <a:pt x="561" y="332"/>
                </a:cubicBezTo>
                <a:cubicBezTo>
                  <a:pt x="561" y="25"/>
                  <a:pt x="561" y="25"/>
                  <a:pt x="561" y="25"/>
                </a:cubicBezTo>
                <a:cubicBezTo>
                  <a:pt x="561" y="11"/>
                  <a:pt x="550" y="0"/>
                  <a:pt x="537" y="0"/>
                </a:cubicBezTo>
                <a:close/>
                <a:moveTo>
                  <a:pt x="540" y="337"/>
                </a:moveTo>
                <a:cubicBezTo>
                  <a:pt x="20" y="337"/>
                  <a:pt x="20" y="337"/>
                  <a:pt x="20" y="337"/>
                </a:cubicBezTo>
                <a:cubicBezTo>
                  <a:pt x="20" y="19"/>
                  <a:pt x="20" y="19"/>
                  <a:pt x="20" y="19"/>
                </a:cubicBezTo>
                <a:cubicBezTo>
                  <a:pt x="540" y="19"/>
                  <a:pt x="540" y="19"/>
                  <a:pt x="540" y="19"/>
                </a:cubicBezTo>
                <a:lnTo>
                  <a:pt x="540" y="337"/>
                </a:lnTo>
                <a:close/>
              </a:path>
            </a:pathLst>
          </a:custGeom>
          <a:solidFill>
            <a:schemeClr val="bg1">
              <a:lumMod val="75000"/>
            </a:schemeClr>
          </a:solidFill>
          <a:ln>
            <a:noFill/>
          </a:ln>
        </p:spPr>
        <p:txBody>
          <a:bodyPr/>
          <a:lstStyle/>
          <a:p>
            <a:endParaRPr lang="zh-CN" altLang="zh-CN">
              <a:solidFill>
                <a:srgbClr val="000000"/>
              </a:solidFill>
              <a:sym typeface="宋体" panose="02010600030101010101" pitchFamily="2" charset="-122"/>
            </a:endParaRPr>
          </a:p>
        </p:txBody>
      </p:sp>
      <p:grpSp>
        <p:nvGrpSpPr>
          <p:cNvPr id="10" name="组合 9"/>
          <p:cNvGrpSpPr/>
          <p:nvPr/>
        </p:nvGrpSpPr>
        <p:grpSpPr>
          <a:xfrm rot="5093212">
            <a:off x="6486764" y="1514867"/>
            <a:ext cx="613787" cy="722221"/>
            <a:chOff x="6450724" y="938192"/>
            <a:chExt cx="493467" cy="580644"/>
          </a:xfrm>
        </p:grpSpPr>
        <p:cxnSp>
          <p:nvCxnSpPr>
            <p:cNvPr id="3" name="直接连接符 2"/>
            <p:cNvCxnSpPr/>
            <p:nvPr/>
          </p:nvCxnSpPr>
          <p:spPr>
            <a:xfrm flipV="1">
              <a:off x="6450724" y="1014780"/>
              <a:ext cx="421459" cy="504056"/>
            </a:xfrm>
            <a:prstGeom prst="line">
              <a:avLst/>
            </a:prstGeom>
            <a:ln w="25400">
              <a:solidFill>
                <a:srgbClr val="FB4CE0"/>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6800175" y="938192"/>
              <a:ext cx="144016" cy="144016"/>
            </a:xfrm>
            <a:prstGeom prst="ellipse">
              <a:avLst/>
            </a:prstGeom>
            <a:solidFill>
              <a:srgbClr val="FB4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TextBox 17"/>
          <p:cNvSpPr txBox="1"/>
          <p:nvPr/>
        </p:nvSpPr>
        <p:spPr>
          <a:xfrm>
            <a:off x="6732240" y="1995686"/>
            <a:ext cx="2304256" cy="1200329"/>
          </a:xfrm>
          <a:prstGeom prst="rect">
            <a:avLst/>
          </a:prstGeom>
          <a:noFill/>
        </p:spPr>
        <p:txBody>
          <a:bodyPr wrap="square" rtlCol="0">
            <a:spAutoFit/>
          </a:bodyPr>
          <a:lstStyle/>
          <a:p>
            <a:pPr algn="ctr">
              <a:lnSpc>
                <a:spcPct val="150000"/>
              </a:lnSpc>
            </a:pPr>
            <a:r>
              <a:rPr lang="zh-CN" altLang="en-US" sz="2000" dirty="0" smtClean="0">
                <a:solidFill>
                  <a:schemeClr val="bg1"/>
                </a:solidFill>
                <a:latin typeface="锐字锐线怒放黑简1.0" panose="02010604000000000000" pitchFamily="2" charset="-122"/>
                <a:ea typeface="锐字锐线怒放黑简1.0" panose="02010604000000000000" pitchFamily="2" charset="-122"/>
              </a:rPr>
              <a:t>添加标题</a:t>
            </a:r>
            <a:endParaRPr lang="en-US" altLang="zh-CN" sz="2000" dirty="0" smtClean="0">
              <a:solidFill>
                <a:schemeClr val="bg1"/>
              </a:solidFill>
              <a:latin typeface="锐字锐线怒放黑简1.0" panose="02010604000000000000" pitchFamily="2" charset="-122"/>
              <a:ea typeface="锐字锐线怒放黑简1.0" panose="02010604000000000000" pitchFamily="2" charset="-122"/>
            </a:endParaRPr>
          </a:p>
          <a:p>
            <a:pPr algn="ct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en-US" altLang="zh-CN" sz="1400" dirty="0" smtClean="0">
              <a:solidFill>
                <a:schemeClr val="bg1"/>
              </a:solidFill>
              <a:latin typeface="黑体" panose="02010609060101010101" pitchFamily="49" charset="-122"/>
              <a:ea typeface="黑体" panose="02010609060101010101" pitchFamily="49" charset="-122"/>
            </a:endParaRPr>
          </a:p>
          <a:p>
            <a:pPr algn="ct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zh-CN" altLang="en-US" sz="1400" dirty="0" smtClean="0">
              <a:solidFill>
                <a:schemeClr val="bg1"/>
              </a:solidFill>
              <a:latin typeface="黑体" panose="02010609060101010101" pitchFamily="49" charset="-122"/>
              <a:ea typeface="黑体" panose="02010609060101010101" pitchFamily="49" charset="-122"/>
            </a:endParaRPr>
          </a:p>
        </p:txBody>
      </p:sp>
      <p:grpSp>
        <p:nvGrpSpPr>
          <p:cNvPr id="19" name="组合 18"/>
          <p:cNvGrpSpPr/>
          <p:nvPr/>
        </p:nvGrpSpPr>
        <p:grpSpPr>
          <a:xfrm rot="16200000">
            <a:off x="2043446" y="2563700"/>
            <a:ext cx="613787" cy="722221"/>
            <a:chOff x="6450724" y="938192"/>
            <a:chExt cx="493467" cy="580644"/>
          </a:xfrm>
        </p:grpSpPr>
        <p:cxnSp>
          <p:nvCxnSpPr>
            <p:cNvPr id="20" name="直接连接符 19"/>
            <p:cNvCxnSpPr/>
            <p:nvPr/>
          </p:nvCxnSpPr>
          <p:spPr>
            <a:xfrm flipV="1">
              <a:off x="6450724" y="1014780"/>
              <a:ext cx="421459" cy="504056"/>
            </a:xfrm>
            <a:prstGeom prst="line">
              <a:avLst/>
            </a:prstGeom>
            <a:ln w="25400">
              <a:solidFill>
                <a:srgbClr val="FB4CE0"/>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6800175" y="938192"/>
              <a:ext cx="144016" cy="144016"/>
            </a:xfrm>
            <a:prstGeom prst="ellipse">
              <a:avLst/>
            </a:prstGeom>
            <a:solidFill>
              <a:srgbClr val="FB4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TextBox 21"/>
          <p:cNvSpPr txBox="1"/>
          <p:nvPr/>
        </p:nvSpPr>
        <p:spPr>
          <a:xfrm>
            <a:off x="35496" y="1443429"/>
            <a:ext cx="2304256" cy="1200329"/>
          </a:xfrm>
          <a:prstGeom prst="rect">
            <a:avLst/>
          </a:prstGeom>
          <a:noFill/>
        </p:spPr>
        <p:txBody>
          <a:bodyPr wrap="square" rtlCol="0">
            <a:spAutoFit/>
          </a:bodyPr>
          <a:lstStyle/>
          <a:p>
            <a:pPr algn="ctr">
              <a:lnSpc>
                <a:spcPct val="150000"/>
              </a:lnSpc>
            </a:pPr>
            <a:r>
              <a:rPr lang="zh-CN" altLang="en-US" sz="2000" dirty="0" smtClean="0">
                <a:solidFill>
                  <a:schemeClr val="bg1"/>
                </a:solidFill>
                <a:latin typeface="锐字锐线怒放黑简1.0" panose="02010604000000000000" pitchFamily="2" charset="-122"/>
                <a:ea typeface="锐字锐线怒放黑简1.0" panose="02010604000000000000" pitchFamily="2" charset="-122"/>
              </a:rPr>
              <a:t>添加标题</a:t>
            </a:r>
            <a:endParaRPr lang="en-US" altLang="zh-CN" sz="2000" dirty="0" smtClean="0">
              <a:solidFill>
                <a:schemeClr val="bg1"/>
              </a:solidFill>
              <a:latin typeface="锐字锐线怒放黑简1.0" panose="02010604000000000000" pitchFamily="2" charset="-122"/>
              <a:ea typeface="锐字锐线怒放黑简1.0" panose="02010604000000000000" pitchFamily="2" charset="-122"/>
            </a:endParaRPr>
          </a:p>
          <a:p>
            <a:pPr algn="ct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en-US" altLang="zh-CN" sz="1400" dirty="0" smtClean="0">
              <a:solidFill>
                <a:schemeClr val="bg1"/>
              </a:solidFill>
              <a:latin typeface="黑体" panose="02010609060101010101" pitchFamily="49" charset="-122"/>
              <a:ea typeface="黑体" panose="02010609060101010101" pitchFamily="49" charset="-122"/>
            </a:endParaRPr>
          </a:p>
          <a:p>
            <a:pPr algn="ct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zh-CN" altLang="en-US" sz="1400" dirty="0" smtClean="0">
              <a:solidFill>
                <a:schemeClr val="bg1"/>
              </a:solidFill>
              <a:latin typeface="黑体" panose="02010609060101010101" pitchFamily="49" charset="-122"/>
              <a:ea typeface="黑体" panose="02010609060101010101" pitchFamily="49" charset="-122"/>
            </a:endParaRPr>
          </a:p>
        </p:txBody>
      </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28"/>
                                        </p:tgtEl>
                                        <p:attrNameLst>
                                          <p:attrName>style.visibility</p:attrName>
                                        </p:attrNameLst>
                                      </p:cBhvr>
                                      <p:to>
                                        <p:strVal val="visible"/>
                                      </p:to>
                                    </p:set>
                                    <p:animEffect transition="in" filter="fade">
                                      <p:cBhvr>
                                        <p:cTn id="19" dur="500"/>
                                        <p:tgtEl>
                                          <p:spTgt spid="102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18"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3867894"/>
            <a:ext cx="9144000" cy="1275606"/>
          </a:xfrm>
          <a:prstGeom prst="rect">
            <a:avLst/>
          </a:prstGeom>
          <a:solidFill>
            <a:srgbClr val="BB1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1043608" y="195486"/>
            <a:ext cx="2952328" cy="461665"/>
          </a:xfrm>
          <a:prstGeom prst="rect">
            <a:avLst/>
          </a:prstGeom>
          <a:noFill/>
        </p:spPr>
        <p:txBody>
          <a:bodyPr wrap="square" rtlCol="0">
            <a:spAutoFit/>
          </a:bodyPr>
          <a:lstStyle/>
          <a:p>
            <a:r>
              <a:rPr lang="zh-CN" altLang="en-US" sz="2400" dirty="0">
                <a:solidFill>
                  <a:schemeClr val="bg1"/>
                </a:solidFill>
                <a:latin typeface="锐字锐线怒放黑简1.0" panose="02010604000000000000" pitchFamily="2" charset="-122"/>
                <a:ea typeface="锐字锐线怒放黑简1.0" panose="02010604000000000000" pitchFamily="2" charset="-122"/>
              </a:rPr>
              <a:t>促销活动</a:t>
            </a:r>
            <a:endParaRPr lang="zh-CN" altLang="en-US" sz="2400" dirty="0">
              <a:solidFill>
                <a:schemeClr val="bg1"/>
              </a:solidFill>
              <a:latin typeface="锐字锐线怒放黑简1.0" panose="02010604000000000000" pitchFamily="2" charset="-122"/>
              <a:ea typeface="锐字锐线怒放黑简1.0" panose="02010604000000000000" pitchFamily="2" charset="-122"/>
            </a:endParaRPr>
          </a:p>
        </p:txBody>
      </p:sp>
      <p:grpSp>
        <p:nvGrpSpPr>
          <p:cNvPr id="6" name="组合 5"/>
          <p:cNvGrpSpPr/>
          <p:nvPr/>
        </p:nvGrpSpPr>
        <p:grpSpPr>
          <a:xfrm>
            <a:off x="180406" y="195487"/>
            <a:ext cx="2447378" cy="680803"/>
            <a:chOff x="1560442" y="1707654"/>
            <a:chExt cx="4141717" cy="1152128"/>
          </a:xfrm>
        </p:grpSpPr>
        <p:sp>
          <p:nvSpPr>
            <p:cNvPr id="7" name="椭圆 6"/>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560442" y="2442251"/>
              <a:ext cx="1584176" cy="417531"/>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1757802" y="2442251"/>
              <a:ext cx="3944357"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755576" y="1878680"/>
            <a:ext cx="2160147" cy="256527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239875" y="1280034"/>
            <a:ext cx="2664250" cy="31639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228184" y="1878680"/>
            <a:ext cx="2160147" cy="256527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55576" y="1878680"/>
            <a:ext cx="2160147" cy="621062"/>
          </a:xfrm>
          <a:prstGeom prst="rect">
            <a:avLst/>
          </a:prstGeom>
          <a:solidFill>
            <a:srgbClr val="FB4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39875" y="1275606"/>
            <a:ext cx="2664250" cy="621062"/>
          </a:xfrm>
          <a:prstGeom prst="rect">
            <a:avLst/>
          </a:prstGeom>
          <a:solidFill>
            <a:srgbClr val="BB1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6228277" y="1878680"/>
            <a:ext cx="2160147" cy="621062"/>
          </a:xfrm>
          <a:prstGeom prst="rect">
            <a:avLst/>
          </a:prstGeom>
          <a:solidFill>
            <a:srgbClr val="FB4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7"/>
          <p:cNvSpPr txBox="1"/>
          <p:nvPr/>
        </p:nvSpPr>
        <p:spPr>
          <a:xfrm>
            <a:off x="1125963" y="1971649"/>
            <a:ext cx="1511274" cy="461665"/>
          </a:xfrm>
          <a:prstGeom prst="rect">
            <a:avLst/>
          </a:prstGeom>
          <a:noFill/>
        </p:spPr>
        <p:txBody>
          <a:bodyPr wrap="square" rtlCol="0">
            <a:spAutoFit/>
          </a:bodyPr>
          <a:lstStyle/>
          <a:p>
            <a:r>
              <a:rPr lang="zh-CN" altLang="en-US" sz="2400" dirty="0">
                <a:solidFill>
                  <a:schemeClr val="bg1"/>
                </a:solidFill>
                <a:latin typeface="锐字锐线怒放黑简1.0" panose="02010604000000000000" pitchFamily="2" charset="-122"/>
                <a:ea typeface="锐字锐线怒放黑简1.0" panose="02010604000000000000" pitchFamily="2" charset="-122"/>
              </a:rPr>
              <a:t>折扣促销</a:t>
            </a:r>
            <a:endParaRPr lang="zh-CN" altLang="en-US" sz="2400" dirty="0">
              <a:solidFill>
                <a:schemeClr val="bg1"/>
              </a:solidFill>
              <a:latin typeface="锐字锐线怒放黑简1.0" panose="02010604000000000000" pitchFamily="2" charset="-122"/>
              <a:ea typeface="锐字锐线怒放黑简1.0" panose="02010604000000000000" pitchFamily="2" charset="-122"/>
            </a:endParaRPr>
          </a:p>
        </p:txBody>
      </p:sp>
      <p:sp>
        <p:nvSpPr>
          <p:cNvPr id="29" name="TextBox 28"/>
          <p:cNvSpPr txBox="1"/>
          <p:nvPr/>
        </p:nvSpPr>
        <p:spPr>
          <a:xfrm>
            <a:off x="3456323" y="1390005"/>
            <a:ext cx="2267805" cy="461665"/>
          </a:xfrm>
          <a:prstGeom prst="rect">
            <a:avLst/>
          </a:prstGeom>
          <a:noFill/>
        </p:spPr>
        <p:txBody>
          <a:bodyPr wrap="square" rtlCol="0">
            <a:spAutoFit/>
          </a:bodyPr>
          <a:lstStyle/>
          <a:p>
            <a:r>
              <a:rPr lang="zh-CN" altLang="en-US" sz="2400" dirty="0">
                <a:solidFill>
                  <a:schemeClr val="bg1"/>
                </a:solidFill>
                <a:latin typeface="锐字锐线怒放黑简1.0" panose="02010604000000000000" pitchFamily="2" charset="-122"/>
                <a:ea typeface="锐字锐线怒放黑简1.0" panose="02010604000000000000" pitchFamily="2" charset="-122"/>
              </a:rPr>
              <a:t>积分</a:t>
            </a:r>
            <a:r>
              <a:rPr lang="en-US" altLang="zh-CN" sz="2400" dirty="0">
                <a:solidFill>
                  <a:schemeClr val="bg1"/>
                </a:solidFill>
                <a:latin typeface="锐字锐线怒放黑简1.0" panose="02010604000000000000" pitchFamily="2" charset="-122"/>
                <a:ea typeface="锐字锐线怒放黑简1.0" panose="02010604000000000000" pitchFamily="2" charset="-122"/>
              </a:rPr>
              <a:t>/</a:t>
            </a:r>
            <a:r>
              <a:rPr lang="zh-CN" altLang="en-US" sz="2400" dirty="0">
                <a:solidFill>
                  <a:schemeClr val="bg1"/>
                </a:solidFill>
                <a:latin typeface="锐字锐线怒放黑简1.0" panose="02010604000000000000" pitchFamily="2" charset="-122"/>
                <a:ea typeface="锐字锐线怒放黑简1.0" panose="02010604000000000000" pitchFamily="2" charset="-122"/>
              </a:rPr>
              <a:t>会员促销</a:t>
            </a:r>
            <a:endParaRPr lang="zh-CN" altLang="en-US" sz="2400" dirty="0">
              <a:solidFill>
                <a:schemeClr val="bg1"/>
              </a:solidFill>
              <a:latin typeface="锐字锐线怒放黑简1.0" panose="02010604000000000000" pitchFamily="2" charset="-122"/>
              <a:ea typeface="锐字锐线怒放黑简1.0" panose="02010604000000000000" pitchFamily="2" charset="-122"/>
            </a:endParaRPr>
          </a:p>
        </p:txBody>
      </p:sp>
      <p:sp>
        <p:nvSpPr>
          <p:cNvPr id="30" name="TextBox 29"/>
          <p:cNvSpPr txBox="1"/>
          <p:nvPr/>
        </p:nvSpPr>
        <p:spPr>
          <a:xfrm>
            <a:off x="6589118" y="1966069"/>
            <a:ext cx="1511274" cy="461665"/>
          </a:xfrm>
          <a:prstGeom prst="rect">
            <a:avLst/>
          </a:prstGeom>
          <a:noFill/>
        </p:spPr>
        <p:txBody>
          <a:bodyPr wrap="square" rtlCol="0">
            <a:spAutoFit/>
          </a:bodyPr>
          <a:lstStyle/>
          <a:p>
            <a:r>
              <a:rPr lang="zh-CN" altLang="en-US" sz="2400" dirty="0">
                <a:solidFill>
                  <a:schemeClr val="bg1"/>
                </a:solidFill>
                <a:latin typeface="锐字锐线怒放黑简1.0" panose="02010604000000000000" pitchFamily="2" charset="-122"/>
                <a:ea typeface="锐字锐线怒放黑简1.0" panose="02010604000000000000" pitchFamily="2" charset="-122"/>
              </a:rPr>
              <a:t>红包促销</a:t>
            </a:r>
            <a:endParaRPr lang="zh-CN" altLang="en-US" sz="2400" dirty="0">
              <a:solidFill>
                <a:schemeClr val="bg1"/>
              </a:solidFill>
              <a:latin typeface="锐字锐线怒放黑简1.0" panose="02010604000000000000" pitchFamily="2" charset="-122"/>
              <a:ea typeface="锐字锐线怒放黑简1.0" panose="02010604000000000000" pitchFamily="2" charset="-122"/>
            </a:endParaRPr>
          </a:p>
        </p:txBody>
      </p:sp>
      <p:pic>
        <p:nvPicPr>
          <p:cNvPr id="2050" name="Picture 2" descr="http://img.zcool.cn/community/01695257b6650f0000012e7e3947a5.jpg@900w_1l_2o_100sh.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300145" y="2594473"/>
            <a:ext cx="2016224" cy="1057397"/>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5873364" y="3720103"/>
            <a:ext cx="2869786" cy="507831"/>
          </a:xfrm>
          <a:prstGeom prst="rect">
            <a:avLst/>
          </a:prstGeom>
          <a:noFill/>
        </p:spPr>
        <p:txBody>
          <a:bodyPr wrap="square" rtlCol="0">
            <a:spAutoFit/>
          </a:bodyPr>
          <a:lstStyle/>
          <a:p>
            <a:pPr algn="ctr">
              <a:lnSpc>
                <a:spcPct val="150000"/>
              </a:lnSpc>
            </a:pPr>
            <a:r>
              <a:rPr lang="zh-CN" altLang="en-US" dirty="0">
                <a:latin typeface="黑体" panose="02010609060101010101" pitchFamily="49" charset="-122"/>
                <a:ea typeface="黑体" panose="02010609060101010101" pitchFamily="49" charset="-122"/>
              </a:rPr>
              <a:t>满</a:t>
            </a:r>
            <a:r>
              <a:rPr lang="en-US" altLang="zh-CN" dirty="0">
                <a:latin typeface="黑体" panose="02010609060101010101" pitchFamily="49" charset="-122"/>
                <a:ea typeface="黑体" panose="02010609060101010101" pitchFamily="49" charset="-122"/>
              </a:rPr>
              <a:t>99</a:t>
            </a:r>
            <a:r>
              <a:rPr lang="zh-CN" altLang="en-US" dirty="0">
                <a:latin typeface="黑体" panose="02010609060101010101" pitchFamily="49" charset="-122"/>
                <a:ea typeface="黑体" panose="02010609060101010101" pitchFamily="49" charset="-122"/>
              </a:rPr>
              <a:t>元减</a:t>
            </a:r>
            <a:r>
              <a:rPr lang="en-US" altLang="zh-CN" dirty="0">
                <a:latin typeface="黑体" panose="02010609060101010101" pitchFamily="49" charset="-122"/>
                <a:ea typeface="黑体" panose="02010609060101010101" pitchFamily="49" charset="-122"/>
              </a:rPr>
              <a:t>5</a:t>
            </a:r>
            <a:r>
              <a:rPr lang="zh-CN" altLang="en-US" dirty="0">
                <a:latin typeface="黑体" panose="02010609060101010101" pitchFamily="49" charset="-122"/>
                <a:ea typeface="黑体" panose="02010609060101010101" pitchFamily="49" charset="-122"/>
              </a:rPr>
              <a:t>元</a:t>
            </a:r>
            <a:r>
              <a:rPr lang="zh-CN" altLang="en-US" sz="1400" dirty="0">
                <a:latin typeface="黑体" panose="02010609060101010101" pitchFamily="49" charset="-122"/>
                <a:ea typeface="黑体" panose="02010609060101010101" pitchFamily="49" charset="-122"/>
              </a:rPr>
              <a:t>红包</a:t>
            </a:r>
            <a:endParaRPr lang="zh-CN" altLang="en-US" sz="1400" dirty="0">
              <a:latin typeface="黑体" panose="02010609060101010101" pitchFamily="49" charset="-122"/>
              <a:ea typeface="黑体" panose="02010609060101010101" pitchFamily="49" charset="-122"/>
            </a:endParaRPr>
          </a:p>
        </p:txBody>
      </p:sp>
      <p:pic>
        <p:nvPicPr>
          <p:cNvPr id="2052" name="Picture 4" descr="http://img.zcool.cn/community/0102865816aab2a84a0e282bf25ded.jpg@900w_1l_2o_100sh.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957" r="14471" b="5941"/>
          <a:stretch>
            <a:fillRect/>
          </a:stretch>
        </p:blipFill>
        <p:spPr bwMode="auto">
          <a:xfrm>
            <a:off x="827584" y="2571751"/>
            <a:ext cx="2016224" cy="1080120"/>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p:cNvSpPr txBox="1"/>
          <p:nvPr/>
        </p:nvSpPr>
        <p:spPr>
          <a:xfrm>
            <a:off x="395536" y="3723878"/>
            <a:ext cx="2869786" cy="365036"/>
          </a:xfrm>
          <a:prstGeom prst="rect">
            <a:avLst/>
          </a:prstGeom>
          <a:noFill/>
        </p:spPr>
        <p:txBody>
          <a:bodyPr wrap="square" rtlCol="0">
            <a:spAutoFit/>
          </a:bodyPr>
          <a:lstStyle/>
          <a:p>
            <a:pPr algn="ctr">
              <a:lnSpc>
                <a:spcPct val="150000"/>
              </a:lnSpc>
            </a:pPr>
            <a:r>
              <a:rPr lang="zh-CN" altLang="en-US" sz="1400" dirty="0">
                <a:latin typeface="黑体" panose="02010609060101010101" pitchFamily="49" charset="-122"/>
                <a:ea typeface="黑体" panose="02010609060101010101" pitchFamily="49" charset="-122"/>
              </a:rPr>
              <a:t>直接折扣与变相折扣</a:t>
            </a:r>
            <a:endParaRPr lang="zh-CN" altLang="en-US" sz="1400" dirty="0">
              <a:latin typeface="黑体" panose="02010609060101010101" pitchFamily="49" charset="-122"/>
              <a:ea typeface="黑体" panose="02010609060101010101" pitchFamily="49" charset="-122"/>
            </a:endParaRPr>
          </a:p>
        </p:txBody>
      </p:sp>
      <p:pic>
        <p:nvPicPr>
          <p:cNvPr id="2058" name="Picture 10" descr="http://img.sccnn.com/bimg/339/200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5616" y="1974334"/>
            <a:ext cx="2532768" cy="1405687"/>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p:cNvSpPr txBox="1"/>
          <p:nvPr/>
        </p:nvSpPr>
        <p:spPr>
          <a:xfrm>
            <a:off x="3274664" y="3363838"/>
            <a:ext cx="2581754" cy="1011367"/>
          </a:xfrm>
          <a:prstGeom prst="rect">
            <a:avLst/>
          </a:prstGeom>
          <a:noFill/>
        </p:spPr>
        <p:txBody>
          <a:bodyPr wrap="square" rtlCol="0">
            <a:spAutoFit/>
          </a:bodyPr>
          <a:lstStyle/>
          <a:p>
            <a:pPr algn="ctr">
              <a:lnSpc>
                <a:spcPct val="150000"/>
              </a:lnSpc>
            </a:pPr>
            <a:r>
              <a:rPr lang="zh-CN" altLang="en-US" sz="1400" dirty="0">
                <a:latin typeface="黑体" panose="02010609060101010101" pitchFamily="49" charset="-122"/>
                <a:ea typeface="黑体" panose="02010609060101010101" pitchFamily="49" charset="-122"/>
              </a:rPr>
              <a:t>会员不仅可享受购物</a:t>
            </a:r>
            <a:r>
              <a:rPr lang="zh-CN" altLang="en-US" sz="1400" dirty="0" smtClean="0">
                <a:latin typeface="黑体" panose="02010609060101010101" pitchFamily="49" charset="-122"/>
                <a:ea typeface="黑体" panose="02010609060101010101" pitchFamily="49" charset="-122"/>
              </a:rPr>
              <a:t>优惠</a:t>
            </a:r>
            <a:endParaRPr lang="en-US" altLang="zh-CN" sz="1400" dirty="0" smtClean="0">
              <a:latin typeface="黑体" panose="02010609060101010101" pitchFamily="49" charset="-122"/>
              <a:ea typeface="黑体" panose="02010609060101010101" pitchFamily="49" charset="-122"/>
            </a:endParaRPr>
          </a:p>
          <a:p>
            <a:pPr algn="ctr">
              <a:lnSpc>
                <a:spcPct val="150000"/>
              </a:lnSpc>
            </a:pPr>
            <a:r>
              <a:rPr lang="zh-CN" altLang="en-US" sz="1400" dirty="0" smtClean="0">
                <a:latin typeface="黑体" panose="02010609060101010101" pitchFamily="49" charset="-122"/>
                <a:ea typeface="黑体" panose="02010609060101010101" pitchFamily="49" charset="-122"/>
              </a:rPr>
              <a:t>同时</a:t>
            </a:r>
            <a:r>
              <a:rPr lang="zh-CN" altLang="en-US" sz="1400" dirty="0">
                <a:latin typeface="黑体" panose="02010609060101010101" pitchFamily="49" charset="-122"/>
                <a:ea typeface="黑体" panose="02010609060101010101" pitchFamily="49" charset="-122"/>
              </a:rPr>
              <a:t>还可以累计</a:t>
            </a:r>
            <a:r>
              <a:rPr lang="zh-CN" altLang="en-US" sz="1400" dirty="0" smtClean="0">
                <a:latin typeface="黑体" panose="02010609060101010101" pitchFamily="49" charset="-122"/>
                <a:ea typeface="黑体" panose="02010609060101010101" pitchFamily="49" charset="-122"/>
              </a:rPr>
              <a:t>积分</a:t>
            </a:r>
            <a:endParaRPr lang="en-US" altLang="zh-CN" sz="1400" dirty="0" smtClean="0">
              <a:latin typeface="黑体" panose="02010609060101010101" pitchFamily="49" charset="-122"/>
              <a:ea typeface="黑体" panose="02010609060101010101" pitchFamily="49" charset="-122"/>
            </a:endParaRPr>
          </a:p>
          <a:p>
            <a:pPr algn="ctr">
              <a:lnSpc>
                <a:spcPct val="150000"/>
              </a:lnSpc>
            </a:pPr>
            <a:r>
              <a:rPr lang="zh-CN" altLang="en-US" sz="1400" dirty="0" smtClean="0">
                <a:latin typeface="黑体" panose="02010609060101010101" pitchFamily="49" charset="-122"/>
                <a:ea typeface="黑体" panose="02010609060101010101" pitchFamily="49" charset="-122"/>
              </a:rPr>
              <a:t>用</a:t>
            </a:r>
            <a:r>
              <a:rPr lang="zh-CN" altLang="en-US" sz="1400" dirty="0">
                <a:latin typeface="黑体" panose="02010609060101010101" pitchFamily="49" charset="-122"/>
                <a:ea typeface="黑体" panose="02010609060101010101" pitchFamily="49" charset="-122"/>
              </a:rPr>
              <a:t>积分免费兑换</a:t>
            </a:r>
            <a:r>
              <a:rPr lang="zh-CN" altLang="en-US" sz="1400" dirty="0" smtClean="0">
                <a:latin typeface="黑体" panose="02010609060101010101" pitchFamily="49" charset="-122"/>
                <a:ea typeface="黑体" panose="02010609060101010101" pitchFamily="49" charset="-122"/>
              </a:rPr>
              <a:t>商品</a:t>
            </a:r>
            <a:endParaRPr lang="zh-CN" altLang="en-US" sz="1400" dirty="0">
              <a:latin typeface="黑体" panose="02010609060101010101" pitchFamily="49" charset="-122"/>
              <a:ea typeface="黑体" panose="02010609060101010101" pitchFamily="49" charset="-122"/>
            </a:endParaRPr>
          </a:p>
        </p:txBody>
      </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anim calcmode="lin" valueType="num">
                                      <p:cBhvr>
                                        <p:cTn id="20" dur="500" fill="hold"/>
                                        <p:tgtEl>
                                          <p:spTgt spid="12"/>
                                        </p:tgtEl>
                                        <p:attrNameLst>
                                          <p:attrName>ppt_x</p:attrName>
                                        </p:attrNameLst>
                                      </p:cBhvr>
                                      <p:tavLst>
                                        <p:tav tm="0">
                                          <p:val>
                                            <p:strVal val="#ppt_x"/>
                                          </p:val>
                                        </p:tav>
                                        <p:tav tm="100000">
                                          <p:val>
                                            <p:strVal val="#ppt_x"/>
                                          </p:val>
                                        </p:tav>
                                      </p:tavLst>
                                    </p:anim>
                                    <p:anim calcmode="lin" valueType="num">
                                      <p:cBhvr>
                                        <p:cTn id="21" dur="500" fill="hold"/>
                                        <p:tgtEl>
                                          <p:spTgt spid="1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anim calcmode="lin" valueType="num">
                                      <p:cBhvr>
                                        <p:cTn id="25" dur="500" fill="hold"/>
                                        <p:tgtEl>
                                          <p:spTgt spid="2"/>
                                        </p:tgtEl>
                                        <p:attrNameLst>
                                          <p:attrName>ppt_x</p:attrName>
                                        </p:attrNameLst>
                                      </p:cBhvr>
                                      <p:tavLst>
                                        <p:tav tm="0">
                                          <p:val>
                                            <p:strVal val="#ppt_x"/>
                                          </p:val>
                                        </p:tav>
                                        <p:tav tm="100000">
                                          <p:val>
                                            <p:strVal val="#ppt_x"/>
                                          </p:val>
                                        </p:tav>
                                      </p:tavLst>
                                    </p:anim>
                                    <p:anim calcmode="lin" valueType="num">
                                      <p:cBhvr>
                                        <p:cTn id="26" dur="500" fill="hold"/>
                                        <p:tgtEl>
                                          <p:spTgt spid="2"/>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childTnLst>
                          </p:cTn>
                        </p:par>
                        <p:par>
                          <p:cTn id="31" fill="hold">
                            <p:stCondLst>
                              <p:cond delay="2500"/>
                            </p:stCondLst>
                            <p:childTnLst>
                              <p:par>
                                <p:cTn id="32" presetID="10" presetClass="entr" presetSubtype="0" fill="hold" nodeType="afterEffect">
                                  <p:stCondLst>
                                    <p:cond delay="0"/>
                                  </p:stCondLst>
                                  <p:childTnLst>
                                    <p:set>
                                      <p:cBhvr>
                                        <p:cTn id="33" dur="1" fill="hold">
                                          <p:stCondLst>
                                            <p:cond delay="0"/>
                                          </p:stCondLst>
                                        </p:cTn>
                                        <p:tgtEl>
                                          <p:spTgt spid="2052"/>
                                        </p:tgtEl>
                                        <p:attrNameLst>
                                          <p:attrName>style.visibility</p:attrName>
                                        </p:attrNameLst>
                                      </p:cBhvr>
                                      <p:to>
                                        <p:strVal val="visible"/>
                                      </p:to>
                                    </p:set>
                                    <p:animEffect transition="in" filter="fade">
                                      <p:cBhvr>
                                        <p:cTn id="34" dur="500"/>
                                        <p:tgtEl>
                                          <p:spTgt spid="2052"/>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childTnLst>
                                </p:cTn>
                              </p:par>
                            </p:childTnLst>
                          </p:cTn>
                        </p:par>
                        <p:par>
                          <p:cTn id="39" fill="hold">
                            <p:stCondLst>
                              <p:cond delay="3500"/>
                            </p:stCondLst>
                            <p:childTnLst>
                              <p:par>
                                <p:cTn id="40" presetID="42" presetClass="entr" presetSubtype="0"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anim calcmode="lin" valueType="num">
                                      <p:cBhvr>
                                        <p:cTn id="43" dur="500" fill="hold"/>
                                        <p:tgtEl>
                                          <p:spTgt spid="23"/>
                                        </p:tgtEl>
                                        <p:attrNameLst>
                                          <p:attrName>ppt_x</p:attrName>
                                        </p:attrNameLst>
                                      </p:cBhvr>
                                      <p:tavLst>
                                        <p:tav tm="0">
                                          <p:val>
                                            <p:strVal val="#ppt_x"/>
                                          </p:val>
                                        </p:tav>
                                        <p:tav tm="100000">
                                          <p:val>
                                            <p:strVal val="#ppt_x"/>
                                          </p:val>
                                        </p:tav>
                                      </p:tavLst>
                                    </p:anim>
                                    <p:anim calcmode="lin" valueType="num">
                                      <p:cBhvr>
                                        <p:cTn id="44" dur="500" fill="hold"/>
                                        <p:tgtEl>
                                          <p:spTgt spid="23"/>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anim calcmode="lin" valueType="num">
                                      <p:cBhvr>
                                        <p:cTn id="48" dur="500" fill="hold"/>
                                        <p:tgtEl>
                                          <p:spTgt spid="25"/>
                                        </p:tgtEl>
                                        <p:attrNameLst>
                                          <p:attrName>ppt_x</p:attrName>
                                        </p:attrNameLst>
                                      </p:cBhvr>
                                      <p:tavLst>
                                        <p:tav tm="0">
                                          <p:val>
                                            <p:strVal val="#ppt_x"/>
                                          </p:val>
                                        </p:tav>
                                        <p:tav tm="100000">
                                          <p:val>
                                            <p:strVal val="#ppt_x"/>
                                          </p:val>
                                        </p:tav>
                                      </p:tavLst>
                                    </p:anim>
                                    <p:anim calcmode="lin" valueType="num">
                                      <p:cBhvr>
                                        <p:cTn id="49" dur="500" fill="hold"/>
                                        <p:tgtEl>
                                          <p:spTgt spid="25"/>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4500"/>
                            </p:stCondLst>
                            <p:childTnLst>
                              <p:par>
                                <p:cTn id="55" presetID="10" presetClass="entr" presetSubtype="0" fill="hold" nodeType="afterEffect">
                                  <p:stCondLst>
                                    <p:cond delay="0"/>
                                  </p:stCondLst>
                                  <p:childTnLst>
                                    <p:set>
                                      <p:cBhvr>
                                        <p:cTn id="56" dur="1" fill="hold">
                                          <p:stCondLst>
                                            <p:cond delay="0"/>
                                          </p:stCondLst>
                                        </p:cTn>
                                        <p:tgtEl>
                                          <p:spTgt spid="2058"/>
                                        </p:tgtEl>
                                        <p:attrNameLst>
                                          <p:attrName>style.visibility</p:attrName>
                                        </p:attrNameLst>
                                      </p:cBhvr>
                                      <p:to>
                                        <p:strVal val="visible"/>
                                      </p:to>
                                    </p:set>
                                    <p:animEffect transition="in" filter="fade">
                                      <p:cBhvr>
                                        <p:cTn id="57" dur="500"/>
                                        <p:tgtEl>
                                          <p:spTgt spid="2058"/>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500"/>
                                        <p:tgtEl>
                                          <p:spTgt spid="35"/>
                                        </p:tgtEl>
                                      </p:cBhvr>
                                    </p:animEffect>
                                  </p:childTnLst>
                                </p:cTn>
                              </p:par>
                            </p:childTnLst>
                          </p:cTn>
                        </p:par>
                        <p:par>
                          <p:cTn id="62" fill="hold">
                            <p:stCondLst>
                              <p:cond delay="5500"/>
                            </p:stCondLst>
                            <p:childTnLst>
                              <p:par>
                                <p:cTn id="63" presetID="47" presetClass="entr" presetSubtype="0" fill="hold" grpId="0" nodeType="after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fade">
                                      <p:cBhvr>
                                        <p:cTn id="65" dur="500"/>
                                        <p:tgtEl>
                                          <p:spTgt spid="27"/>
                                        </p:tgtEl>
                                      </p:cBhvr>
                                    </p:animEffect>
                                    <p:anim calcmode="lin" valueType="num">
                                      <p:cBhvr>
                                        <p:cTn id="66" dur="500" fill="hold"/>
                                        <p:tgtEl>
                                          <p:spTgt spid="27"/>
                                        </p:tgtEl>
                                        <p:attrNameLst>
                                          <p:attrName>ppt_x</p:attrName>
                                        </p:attrNameLst>
                                      </p:cBhvr>
                                      <p:tavLst>
                                        <p:tav tm="0">
                                          <p:val>
                                            <p:strVal val="#ppt_x"/>
                                          </p:val>
                                        </p:tav>
                                        <p:tav tm="100000">
                                          <p:val>
                                            <p:strVal val="#ppt_x"/>
                                          </p:val>
                                        </p:tav>
                                      </p:tavLst>
                                    </p:anim>
                                    <p:anim calcmode="lin" valueType="num">
                                      <p:cBhvr>
                                        <p:cTn id="67" dur="500" fill="hold"/>
                                        <p:tgtEl>
                                          <p:spTgt spid="2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anim calcmode="lin" valueType="num">
                                      <p:cBhvr>
                                        <p:cTn id="71" dur="500" fill="hold"/>
                                        <p:tgtEl>
                                          <p:spTgt spid="24"/>
                                        </p:tgtEl>
                                        <p:attrNameLst>
                                          <p:attrName>ppt_x</p:attrName>
                                        </p:attrNameLst>
                                      </p:cBhvr>
                                      <p:tavLst>
                                        <p:tav tm="0">
                                          <p:val>
                                            <p:strVal val="#ppt_x"/>
                                          </p:val>
                                        </p:tav>
                                        <p:tav tm="100000">
                                          <p:val>
                                            <p:strVal val="#ppt_x"/>
                                          </p:val>
                                        </p:tav>
                                      </p:tavLst>
                                    </p:anim>
                                    <p:anim calcmode="lin" valueType="num">
                                      <p:cBhvr>
                                        <p:cTn id="72" dur="500" fill="hold"/>
                                        <p:tgtEl>
                                          <p:spTgt spid="24"/>
                                        </p:tgtEl>
                                        <p:attrNameLst>
                                          <p:attrName>ppt_y</p:attrName>
                                        </p:attrNameLst>
                                      </p:cBhvr>
                                      <p:tavLst>
                                        <p:tav tm="0">
                                          <p:val>
                                            <p:strVal val="#ppt_y+.1"/>
                                          </p:val>
                                        </p:tav>
                                        <p:tav tm="100000">
                                          <p:val>
                                            <p:strVal val="#ppt_y"/>
                                          </p:val>
                                        </p:tav>
                                      </p:tavLst>
                                    </p:anim>
                                  </p:childTnLst>
                                </p:cTn>
                              </p:par>
                            </p:childTnLst>
                          </p:cTn>
                        </p:par>
                        <p:par>
                          <p:cTn id="73" fill="hold">
                            <p:stCondLst>
                              <p:cond delay="6000"/>
                            </p:stCondLst>
                            <p:childTnLst>
                              <p:par>
                                <p:cTn id="74" presetID="10" presetClass="entr" presetSubtype="0" fill="hold" grpId="0" nodeType="after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fade">
                                      <p:cBhvr>
                                        <p:cTn id="76" dur="500"/>
                                        <p:tgtEl>
                                          <p:spTgt spid="30"/>
                                        </p:tgtEl>
                                      </p:cBhvr>
                                    </p:animEffect>
                                  </p:childTnLst>
                                </p:cTn>
                              </p:par>
                            </p:childTnLst>
                          </p:cTn>
                        </p:par>
                        <p:par>
                          <p:cTn id="77" fill="hold">
                            <p:stCondLst>
                              <p:cond delay="6500"/>
                            </p:stCondLst>
                            <p:childTnLst>
                              <p:par>
                                <p:cTn id="78" presetID="10" presetClass="entr" presetSubtype="0" fill="hold" nodeType="afterEffect">
                                  <p:stCondLst>
                                    <p:cond delay="0"/>
                                  </p:stCondLst>
                                  <p:childTnLst>
                                    <p:set>
                                      <p:cBhvr>
                                        <p:cTn id="79" dur="1" fill="hold">
                                          <p:stCondLst>
                                            <p:cond delay="0"/>
                                          </p:stCondLst>
                                        </p:cTn>
                                        <p:tgtEl>
                                          <p:spTgt spid="2050"/>
                                        </p:tgtEl>
                                        <p:attrNameLst>
                                          <p:attrName>style.visibility</p:attrName>
                                        </p:attrNameLst>
                                      </p:cBhvr>
                                      <p:to>
                                        <p:strVal val="visible"/>
                                      </p:to>
                                    </p:set>
                                    <p:animEffect transition="in" filter="fade">
                                      <p:cBhvr>
                                        <p:cTn id="80" dur="500"/>
                                        <p:tgtEl>
                                          <p:spTgt spid="2050"/>
                                        </p:tgtEl>
                                      </p:cBhvr>
                                    </p:animEffect>
                                  </p:childTnLst>
                                </p:cTn>
                              </p:par>
                            </p:childTnLst>
                          </p:cTn>
                        </p:par>
                        <p:par>
                          <p:cTn id="81" fill="hold">
                            <p:stCondLst>
                              <p:cond delay="7000"/>
                            </p:stCondLst>
                            <p:childTnLst>
                              <p:par>
                                <p:cTn id="82" presetID="10" presetClass="entr" presetSubtype="0" fill="hold" grpId="0" nodeType="after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fade">
                                      <p:cBhvr>
                                        <p:cTn id="8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4" grpId="0"/>
      <p:bldP spid="2" grpId="0" animBg="1"/>
      <p:bldP spid="23" grpId="0" animBg="1"/>
      <p:bldP spid="24" grpId="0" animBg="1"/>
      <p:bldP spid="12" grpId="0" animBg="1"/>
      <p:bldP spid="25" grpId="0" animBg="1"/>
      <p:bldP spid="27" grpId="0" animBg="1"/>
      <p:bldP spid="28" grpId="0"/>
      <p:bldP spid="29" grpId="0"/>
      <p:bldP spid="30" grpId="0"/>
      <p:bldP spid="31" grpId="0"/>
      <p:bldP spid="32"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3608" y="195486"/>
            <a:ext cx="2952328" cy="461665"/>
          </a:xfrm>
          <a:prstGeom prst="rect">
            <a:avLst/>
          </a:prstGeom>
          <a:noFill/>
        </p:spPr>
        <p:txBody>
          <a:bodyPr wrap="square" rtlCol="0">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团队分工</a:t>
            </a:r>
            <a:endParaRPr lang="zh-CN" altLang="en-US" sz="2400" dirty="0">
              <a:solidFill>
                <a:schemeClr val="bg1"/>
              </a:solidFill>
              <a:latin typeface="锐字锐线怒放黑简1.0" panose="02010604000000000000" pitchFamily="2" charset="-122"/>
              <a:ea typeface="锐字锐线怒放黑简1.0" panose="02010604000000000000" pitchFamily="2" charset="-122"/>
            </a:endParaRPr>
          </a:p>
        </p:txBody>
      </p:sp>
      <p:grpSp>
        <p:nvGrpSpPr>
          <p:cNvPr id="6" name="组合 5"/>
          <p:cNvGrpSpPr/>
          <p:nvPr/>
        </p:nvGrpSpPr>
        <p:grpSpPr>
          <a:xfrm>
            <a:off x="180406" y="195487"/>
            <a:ext cx="2447378" cy="680803"/>
            <a:chOff x="1560442" y="1707654"/>
            <a:chExt cx="4141717" cy="1152128"/>
          </a:xfrm>
        </p:grpSpPr>
        <p:sp>
          <p:nvSpPr>
            <p:cNvPr id="7" name="椭圆 6"/>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560442" y="2442251"/>
              <a:ext cx="1584176" cy="417531"/>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1757802" y="2442251"/>
              <a:ext cx="3944357"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grpSp>
      <p:sp>
        <p:nvSpPr>
          <p:cNvPr id="3" name="六边形 2"/>
          <p:cNvSpPr/>
          <p:nvPr/>
        </p:nvSpPr>
        <p:spPr>
          <a:xfrm>
            <a:off x="3455876" y="1897606"/>
            <a:ext cx="2232248" cy="1924352"/>
          </a:xfrm>
          <a:prstGeom prst="hexagon">
            <a:avLst/>
          </a:prstGeom>
          <a:solidFill>
            <a:srgbClr val="FB4CE0"/>
          </a:solidFill>
          <a:ln>
            <a:solidFill>
              <a:srgbClr val="FB4C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5364982" y="1419622"/>
            <a:ext cx="1511274" cy="461665"/>
          </a:xfrm>
          <a:prstGeom prst="rect">
            <a:avLst/>
          </a:prstGeom>
          <a:noFill/>
        </p:spPr>
        <p:txBody>
          <a:bodyPr wrap="square" rtlCol="0">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宣传</a:t>
            </a:r>
            <a:endParaRPr lang="zh-CN" altLang="en-US" sz="2400" dirty="0">
              <a:solidFill>
                <a:schemeClr val="bg1"/>
              </a:solidFill>
              <a:latin typeface="锐字锐线怒放黑简1.0" panose="02010604000000000000" pitchFamily="2" charset="-122"/>
              <a:ea typeface="锐字锐线怒放黑简1.0" panose="02010604000000000000" pitchFamily="2" charset="-122"/>
            </a:endParaRPr>
          </a:p>
        </p:txBody>
      </p:sp>
      <p:sp>
        <p:nvSpPr>
          <p:cNvPr id="26" name="TextBox 25"/>
          <p:cNvSpPr txBox="1"/>
          <p:nvPr/>
        </p:nvSpPr>
        <p:spPr>
          <a:xfrm>
            <a:off x="5796136" y="2628949"/>
            <a:ext cx="1511274" cy="461665"/>
          </a:xfrm>
          <a:prstGeom prst="rect">
            <a:avLst/>
          </a:prstGeom>
          <a:noFill/>
        </p:spPr>
        <p:txBody>
          <a:bodyPr wrap="square" rtlCol="0">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客服</a:t>
            </a:r>
            <a:endParaRPr lang="zh-CN" altLang="en-US" sz="2400" dirty="0">
              <a:solidFill>
                <a:schemeClr val="bg1"/>
              </a:solidFill>
              <a:latin typeface="锐字锐线怒放黑简1.0" panose="02010604000000000000" pitchFamily="2" charset="-122"/>
              <a:ea typeface="锐字锐线怒放黑简1.0" panose="02010604000000000000" pitchFamily="2" charset="-122"/>
            </a:endParaRPr>
          </a:p>
        </p:txBody>
      </p:sp>
      <p:sp>
        <p:nvSpPr>
          <p:cNvPr id="33" name="TextBox 32"/>
          <p:cNvSpPr txBox="1"/>
          <p:nvPr/>
        </p:nvSpPr>
        <p:spPr>
          <a:xfrm>
            <a:off x="5364088" y="3910285"/>
            <a:ext cx="1152128" cy="461665"/>
          </a:xfrm>
          <a:prstGeom prst="rect">
            <a:avLst/>
          </a:prstGeom>
          <a:noFill/>
        </p:spPr>
        <p:txBody>
          <a:bodyPr wrap="square" rtlCol="0">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发货</a:t>
            </a:r>
            <a:endParaRPr lang="zh-CN" altLang="en-US" sz="2400" dirty="0">
              <a:solidFill>
                <a:schemeClr val="bg1"/>
              </a:solidFill>
              <a:latin typeface="锐字锐线怒放黑简1.0" panose="02010604000000000000" pitchFamily="2" charset="-122"/>
              <a:ea typeface="锐字锐线怒放黑简1.0" panose="02010604000000000000" pitchFamily="2" charset="-122"/>
            </a:endParaRPr>
          </a:p>
        </p:txBody>
      </p:sp>
      <p:sp>
        <p:nvSpPr>
          <p:cNvPr id="34" name="TextBox 33"/>
          <p:cNvSpPr txBox="1"/>
          <p:nvPr/>
        </p:nvSpPr>
        <p:spPr>
          <a:xfrm>
            <a:off x="3028853" y="3910284"/>
            <a:ext cx="1152128" cy="461665"/>
          </a:xfrm>
          <a:prstGeom prst="rect">
            <a:avLst/>
          </a:prstGeom>
          <a:noFill/>
        </p:spPr>
        <p:txBody>
          <a:bodyPr wrap="square" rtlCol="0">
            <a:spAutoFit/>
          </a:bodyPr>
          <a:lstStyle/>
          <a:p>
            <a:r>
              <a:rPr lang="zh-CN" altLang="en-US" sz="2400" dirty="0">
                <a:solidFill>
                  <a:schemeClr val="bg1"/>
                </a:solidFill>
                <a:latin typeface="锐字锐线怒放黑简1.0" panose="02010604000000000000" pitchFamily="2" charset="-122"/>
                <a:ea typeface="锐字锐线怒放黑简1.0" panose="02010604000000000000" pitchFamily="2" charset="-122"/>
              </a:rPr>
              <a:t>美工</a:t>
            </a:r>
            <a:endParaRPr lang="zh-CN" altLang="en-US" sz="2400" dirty="0">
              <a:solidFill>
                <a:schemeClr val="bg1"/>
              </a:solidFill>
              <a:latin typeface="锐字锐线怒放黑简1.0" panose="02010604000000000000" pitchFamily="2" charset="-122"/>
              <a:ea typeface="锐字锐线怒放黑简1.0" panose="02010604000000000000" pitchFamily="2" charset="-122"/>
            </a:endParaRPr>
          </a:p>
        </p:txBody>
      </p:sp>
      <p:sp>
        <p:nvSpPr>
          <p:cNvPr id="35" name="TextBox 34"/>
          <p:cNvSpPr txBox="1"/>
          <p:nvPr/>
        </p:nvSpPr>
        <p:spPr>
          <a:xfrm>
            <a:off x="2555776" y="2643758"/>
            <a:ext cx="1152128" cy="461665"/>
          </a:xfrm>
          <a:prstGeom prst="rect">
            <a:avLst/>
          </a:prstGeom>
          <a:noFill/>
        </p:spPr>
        <p:txBody>
          <a:bodyPr wrap="square" rtlCol="0">
            <a:spAutoFit/>
          </a:bodyPr>
          <a:lstStyle/>
          <a:p>
            <a:r>
              <a:rPr lang="zh-CN" altLang="en-US" sz="2400" dirty="0">
                <a:solidFill>
                  <a:schemeClr val="bg1"/>
                </a:solidFill>
                <a:latin typeface="锐字锐线怒放黑简1.0" panose="02010604000000000000" pitchFamily="2" charset="-122"/>
                <a:ea typeface="锐字锐线怒放黑简1.0" panose="02010604000000000000" pitchFamily="2" charset="-122"/>
              </a:rPr>
              <a:t>文案</a:t>
            </a:r>
            <a:endParaRPr lang="zh-CN" altLang="en-US" sz="2400" dirty="0">
              <a:solidFill>
                <a:schemeClr val="bg1"/>
              </a:solidFill>
              <a:latin typeface="锐字锐线怒放黑简1.0" panose="02010604000000000000" pitchFamily="2" charset="-122"/>
              <a:ea typeface="锐字锐线怒放黑简1.0" panose="02010604000000000000" pitchFamily="2" charset="-122"/>
            </a:endParaRPr>
          </a:p>
        </p:txBody>
      </p:sp>
      <p:sp>
        <p:nvSpPr>
          <p:cNvPr id="36" name="TextBox 35"/>
          <p:cNvSpPr txBox="1"/>
          <p:nvPr/>
        </p:nvSpPr>
        <p:spPr>
          <a:xfrm>
            <a:off x="2987824" y="1389085"/>
            <a:ext cx="1152128" cy="461665"/>
          </a:xfrm>
          <a:prstGeom prst="rect">
            <a:avLst/>
          </a:prstGeom>
          <a:noFill/>
        </p:spPr>
        <p:txBody>
          <a:bodyPr wrap="square" rtlCol="0">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策划</a:t>
            </a:r>
            <a:endParaRPr lang="zh-CN" altLang="en-US" sz="2400" dirty="0">
              <a:solidFill>
                <a:schemeClr val="bg1"/>
              </a:solidFill>
              <a:latin typeface="锐字锐线怒放黑简1.0" panose="02010604000000000000" pitchFamily="2" charset="-122"/>
              <a:ea typeface="锐字锐线怒放黑简1.0" panose="02010604000000000000" pitchFamily="2" charset="-122"/>
            </a:endParaRPr>
          </a:p>
        </p:txBody>
      </p:sp>
      <p:sp>
        <p:nvSpPr>
          <p:cNvPr id="37" name="TextBox 36"/>
          <p:cNvSpPr txBox="1"/>
          <p:nvPr/>
        </p:nvSpPr>
        <p:spPr>
          <a:xfrm>
            <a:off x="6156176" y="1275606"/>
            <a:ext cx="2304256" cy="738664"/>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en-US" altLang="zh-CN" sz="1400" dirty="0" smtClean="0">
              <a:solidFill>
                <a:schemeClr val="bg1"/>
              </a:solidFill>
              <a:latin typeface="黑体" panose="02010609060101010101" pitchFamily="49" charset="-122"/>
              <a:ea typeface="黑体" panose="02010609060101010101" pitchFamily="49" charset="-122"/>
            </a:endParaRPr>
          </a:p>
          <a:p>
            <a:pPr marL="285750" indent="-285750">
              <a:lnSpc>
                <a:spcPct val="150000"/>
              </a:lnSpc>
              <a:buFont typeface="Wingdings" panose="05000000000000000000" pitchFamily="2" charset="2"/>
              <a:buChar char="ü"/>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zh-CN" altLang="en-US" sz="1400" dirty="0" smtClean="0">
              <a:solidFill>
                <a:schemeClr val="bg1"/>
              </a:solidFill>
              <a:latin typeface="黑体" panose="02010609060101010101" pitchFamily="49" charset="-122"/>
              <a:ea typeface="黑体" panose="02010609060101010101" pitchFamily="49" charset="-122"/>
            </a:endParaRPr>
          </a:p>
        </p:txBody>
      </p:sp>
      <p:sp>
        <p:nvSpPr>
          <p:cNvPr id="39" name="TextBox 38"/>
          <p:cNvSpPr txBox="1"/>
          <p:nvPr/>
        </p:nvSpPr>
        <p:spPr>
          <a:xfrm>
            <a:off x="1043608" y="1275606"/>
            <a:ext cx="2304256" cy="738664"/>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en-US" altLang="zh-CN" sz="1400" dirty="0" smtClean="0">
              <a:solidFill>
                <a:schemeClr val="bg1"/>
              </a:solidFill>
              <a:latin typeface="黑体" panose="02010609060101010101" pitchFamily="49" charset="-122"/>
              <a:ea typeface="黑体" panose="02010609060101010101" pitchFamily="49" charset="-122"/>
            </a:endParaRPr>
          </a:p>
          <a:p>
            <a:pPr marL="285750" indent="-285750">
              <a:lnSpc>
                <a:spcPct val="150000"/>
              </a:lnSpc>
              <a:buFont typeface="Wingdings" panose="05000000000000000000" pitchFamily="2" charset="2"/>
              <a:buChar char="ü"/>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zh-CN" altLang="en-US" sz="1400" dirty="0" smtClean="0">
              <a:solidFill>
                <a:schemeClr val="bg1"/>
              </a:solidFill>
              <a:latin typeface="黑体" panose="02010609060101010101" pitchFamily="49" charset="-122"/>
              <a:ea typeface="黑体" panose="02010609060101010101" pitchFamily="49" charset="-122"/>
            </a:endParaRPr>
          </a:p>
        </p:txBody>
      </p:sp>
      <p:sp>
        <p:nvSpPr>
          <p:cNvPr id="40" name="TextBox 39"/>
          <p:cNvSpPr txBox="1"/>
          <p:nvPr/>
        </p:nvSpPr>
        <p:spPr>
          <a:xfrm>
            <a:off x="611560" y="2499742"/>
            <a:ext cx="2304256" cy="738664"/>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en-US" altLang="zh-CN" sz="1400" dirty="0" smtClean="0">
              <a:solidFill>
                <a:schemeClr val="bg1"/>
              </a:solidFill>
              <a:latin typeface="黑体" panose="02010609060101010101" pitchFamily="49" charset="-122"/>
              <a:ea typeface="黑体" panose="02010609060101010101" pitchFamily="49" charset="-122"/>
            </a:endParaRPr>
          </a:p>
          <a:p>
            <a:pPr marL="285750" indent="-285750">
              <a:lnSpc>
                <a:spcPct val="150000"/>
              </a:lnSpc>
              <a:buFont typeface="Wingdings" panose="05000000000000000000" pitchFamily="2" charset="2"/>
              <a:buChar char="ü"/>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zh-CN" altLang="en-US" sz="1400" dirty="0" smtClean="0">
              <a:solidFill>
                <a:schemeClr val="bg1"/>
              </a:solidFill>
              <a:latin typeface="黑体" panose="02010609060101010101" pitchFamily="49" charset="-122"/>
              <a:ea typeface="黑体" panose="02010609060101010101" pitchFamily="49" charset="-122"/>
            </a:endParaRPr>
          </a:p>
        </p:txBody>
      </p:sp>
      <p:sp>
        <p:nvSpPr>
          <p:cNvPr id="41" name="TextBox 40"/>
          <p:cNvSpPr txBox="1"/>
          <p:nvPr/>
        </p:nvSpPr>
        <p:spPr>
          <a:xfrm>
            <a:off x="1043608" y="3723878"/>
            <a:ext cx="2304256" cy="738664"/>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en-US" altLang="zh-CN" sz="1400" dirty="0" smtClean="0">
              <a:solidFill>
                <a:schemeClr val="bg1"/>
              </a:solidFill>
              <a:latin typeface="黑体" panose="02010609060101010101" pitchFamily="49" charset="-122"/>
              <a:ea typeface="黑体" panose="02010609060101010101" pitchFamily="49" charset="-122"/>
            </a:endParaRPr>
          </a:p>
          <a:p>
            <a:pPr marL="285750" indent="-285750">
              <a:lnSpc>
                <a:spcPct val="150000"/>
              </a:lnSpc>
              <a:buFont typeface="Wingdings" panose="05000000000000000000" pitchFamily="2" charset="2"/>
              <a:buChar char="ü"/>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zh-CN" altLang="en-US" sz="1400" dirty="0" smtClean="0">
              <a:solidFill>
                <a:schemeClr val="bg1"/>
              </a:solidFill>
              <a:latin typeface="黑体" panose="02010609060101010101" pitchFamily="49" charset="-122"/>
              <a:ea typeface="黑体" panose="02010609060101010101" pitchFamily="49" charset="-122"/>
            </a:endParaRPr>
          </a:p>
        </p:txBody>
      </p:sp>
      <p:sp>
        <p:nvSpPr>
          <p:cNvPr id="42" name="TextBox 41"/>
          <p:cNvSpPr txBox="1"/>
          <p:nvPr/>
        </p:nvSpPr>
        <p:spPr>
          <a:xfrm>
            <a:off x="6588224" y="2481158"/>
            <a:ext cx="2304256" cy="738664"/>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en-US" altLang="zh-CN" sz="1400" dirty="0" smtClean="0">
              <a:solidFill>
                <a:schemeClr val="bg1"/>
              </a:solidFill>
              <a:latin typeface="黑体" panose="02010609060101010101" pitchFamily="49" charset="-122"/>
              <a:ea typeface="黑体" panose="02010609060101010101" pitchFamily="49" charset="-122"/>
            </a:endParaRPr>
          </a:p>
          <a:p>
            <a:pPr marL="285750" indent="-285750">
              <a:lnSpc>
                <a:spcPct val="150000"/>
              </a:lnSpc>
              <a:buFont typeface="Wingdings" panose="05000000000000000000" pitchFamily="2" charset="2"/>
              <a:buChar char="ü"/>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zh-CN" altLang="en-US" sz="1400" dirty="0" smtClean="0">
              <a:solidFill>
                <a:schemeClr val="bg1"/>
              </a:solidFill>
              <a:latin typeface="黑体" panose="02010609060101010101" pitchFamily="49" charset="-122"/>
              <a:ea typeface="黑体" panose="02010609060101010101" pitchFamily="49" charset="-122"/>
            </a:endParaRPr>
          </a:p>
        </p:txBody>
      </p:sp>
      <p:sp>
        <p:nvSpPr>
          <p:cNvPr id="43" name="TextBox 42"/>
          <p:cNvSpPr txBox="1"/>
          <p:nvPr/>
        </p:nvSpPr>
        <p:spPr>
          <a:xfrm>
            <a:off x="6156176" y="3777302"/>
            <a:ext cx="2304256" cy="738664"/>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en-US" altLang="zh-CN" sz="1400" dirty="0" smtClean="0">
              <a:solidFill>
                <a:schemeClr val="bg1"/>
              </a:solidFill>
              <a:latin typeface="黑体" panose="02010609060101010101" pitchFamily="49" charset="-122"/>
              <a:ea typeface="黑体" panose="02010609060101010101" pitchFamily="49" charset="-122"/>
            </a:endParaRPr>
          </a:p>
          <a:p>
            <a:pPr marL="285750" indent="-285750">
              <a:lnSpc>
                <a:spcPct val="150000"/>
              </a:lnSpc>
              <a:buFont typeface="Wingdings" panose="05000000000000000000" pitchFamily="2" charset="2"/>
              <a:buChar char="ü"/>
            </a:pPr>
            <a:r>
              <a:rPr lang="zh-CN" altLang="en-US" sz="1400" dirty="0" smtClean="0">
                <a:solidFill>
                  <a:schemeClr val="bg1"/>
                </a:solidFill>
                <a:latin typeface="黑体" panose="02010609060101010101" pitchFamily="49" charset="-122"/>
                <a:ea typeface="黑体" panose="02010609060101010101" pitchFamily="49" charset="-122"/>
              </a:rPr>
              <a:t>点击此处添加文本</a:t>
            </a:r>
            <a:endParaRPr lang="zh-CN" altLang="en-US" sz="1400" dirty="0" smtClean="0">
              <a:solidFill>
                <a:schemeClr val="bg1"/>
              </a:solidFill>
              <a:latin typeface="黑体" panose="02010609060101010101" pitchFamily="49" charset="-122"/>
              <a:ea typeface="黑体" panose="02010609060101010101" pitchFamily="49" charset="-122"/>
            </a:endParaRPr>
          </a:p>
        </p:txBody>
      </p:sp>
      <p:sp>
        <p:nvSpPr>
          <p:cNvPr id="44" name="Freeform 8"/>
          <p:cNvSpPr>
            <a:spLocks noEditPoints="1" noChangeArrowheads="1"/>
          </p:cNvSpPr>
          <p:nvPr/>
        </p:nvSpPr>
        <p:spPr bwMode="auto">
          <a:xfrm>
            <a:off x="4300216" y="2082504"/>
            <a:ext cx="543568" cy="595877"/>
          </a:xfrm>
          <a:custGeom>
            <a:avLst/>
            <a:gdLst>
              <a:gd name="T0" fmla="*/ 61 w 122"/>
              <a:gd name="T1" fmla="*/ 72 h 134"/>
              <a:gd name="T2" fmla="*/ 39 w 122"/>
              <a:gd name="T3" fmla="*/ 57 h 134"/>
              <a:gd name="T4" fmla="*/ 33 w 122"/>
              <a:gd name="T5" fmla="*/ 21 h 134"/>
              <a:gd name="T6" fmla="*/ 61 w 122"/>
              <a:gd name="T7" fmla="*/ 0 h 134"/>
              <a:gd name="T8" fmla="*/ 89 w 122"/>
              <a:gd name="T9" fmla="*/ 21 h 134"/>
              <a:gd name="T10" fmla="*/ 83 w 122"/>
              <a:gd name="T11" fmla="*/ 57 h 134"/>
              <a:gd name="T12" fmla="*/ 61 w 122"/>
              <a:gd name="T13" fmla="*/ 72 h 134"/>
              <a:gd name="T14" fmla="*/ 0 w 122"/>
              <a:gd name="T15" fmla="*/ 102 h 134"/>
              <a:gd name="T16" fmla="*/ 12 w 122"/>
              <a:gd name="T17" fmla="*/ 82 h 134"/>
              <a:gd name="T18" fmla="*/ 39 w 122"/>
              <a:gd name="T19" fmla="*/ 73 h 134"/>
              <a:gd name="T20" fmla="*/ 61 w 122"/>
              <a:gd name="T21" fmla="*/ 111 h 134"/>
              <a:gd name="T22" fmla="*/ 83 w 122"/>
              <a:gd name="T23" fmla="*/ 73 h 134"/>
              <a:gd name="T24" fmla="*/ 109 w 122"/>
              <a:gd name="T25" fmla="*/ 82 h 134"/>
              <a:gd name="T26" fmla="*/ 122 w 122"/>
              <a:gd name="T27" fmla="*/ 102 h 134"/>
              <a:gd name="T28" fmla="*/ 122 w 122"/>
              <a:gd name="T29" fmla="*/ 134 h 134"/>
              <a:gd name="T30" fmla="*/ 61 w 122"/>
              <a:gd name="T31" fmla="*/ 134 h 134"/>
              <a:gd name="T32" fmla="*/ 0 w 122"/>
              <a:gd name="T33" fmla="*/ 134 h 134"/>
              <a:gd name="T34" fmla="*/ 0 w 122"/>
              <a:gd name="T35" fmla="*/ 102 h 1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2"/>
              <a:gd name="T55" fmla="*/ 0 h 134"/>
              <a:gd name="T56" fmla="*/ 122 w 122"/>
              <a:gd name="T57" fmla="*/ 134 h 1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2" h="134">
                <a:moveTo>
                  <a:pt x="61" y="72"/>
                </a:moveTo>
                <a:cubicBezTo>
                  <a:pt x="51" y="72"/>
                  <a:pt x="44" y="65"/>
                  <a:pt x="39" y="57"/>
                </a:cubicBezTo>
                <a:cubicBezTo>
                  <a:pt x="33" y="47"/>
                  <a:pt x="30" y="32"/>
                  <a:pt x="33" y="21"/>
                </a:cubicBezTo>
                <a:cubicBezTo>
                  <a:pt x="36" y="9"/>
                  <a:pt x="45" y="0"/>
                  <a:pt x="61" y="0"/>
                </a:cubicBezTo>
                <a:cubicBezTo>
                  <a:pt x="77" y="0"/>
                  <a:pt x="86" y="9"/>
                  <a:pt x="89" y="21"/>
                </a:cubicBezTo>
                <a:cubicBezTo>
                  <a:pt x="92" y="32"/>
                  <a:pt x="89" y="47"/>
                  <a:pt x="83" y="57"/>
                </a:cubicBezTo>
                <a:cubicBezTo>
                  <a:pt x="77" y="66"/>
                  <a:pt x="70" y="72"/>
                  <a:pt x="61" y="72"/>
                </a:cubicBezTo>
                <a:close/>
                <a:moveTo>
                  <a:pt x="0" y="102"/>
                </a:moveTo>
                <a:cubicBezTo>
                  <a:pt x="0" y="92"/>
                  <a:pt x="4" y="85"/>
                  <a:pt x="12" y="82"/>
                </a:cubicBezTo>
                <a:cubicBezTo>
                  <a:pt x="39" y="73"/>
                  <a:pt x="39" y="73"/>
                  <a:pt x="39" y="73"/>
                </a:cubicBezTo>
                <a:cubicBezTo>
                  <a:pt x="61" y="111"/>
                  <a:pt x="61" y="111"/>
                  <a:pt x="61" y="111"/>
                </a:cubicBezTo>
                <a:cubicBezTo>
                  <a:pt x="83" y="73"/>
                  <a:pt x="83" y="73"/>
                  <a:pt x="83" y="73"/>
                </a:cubicBezTo>
                <a:cubicBezTo>
                  <a:pt x="109" y="82"/>
                  <a:pt x="109" y="82"/>
                  <a:pt x="109" y="82"/>
                </a:cubicBezTo>
                <a:cubicBezTo>
                  <a:pt x="118" y="85"/>
                  <a:pt x="122" y="92"/>
                  <a:pt x="122" y="102"/>
                </a:cubicBezTo>
                <a:cubicBezTo>
                  <a:pt x="122" y="134"/>
                  <a:pt x="122" y="134"/>
                  <a:pt x="122" y="134"/>
                </a:cubicBezTo>
                <a:cubicBezTo>
                  <a:pt x="61" y="134"/>
                  <a:pt x="61" y="134"/>
                  <a:pt x="61" y="134"/>
                </a:cubicBezTo>
                <a:cubicBezTo>
                  <a:pt x="0" y="134"/>
                  <a:pt x="0" y="134"/>
                  <a:pt x="0" y="134"/>
                </a:cubicBezTo>
                <a:cubicBezTo>
                  <a:pt x="0" y="102"/>
                  <a:pt x="0" y="102"/>
                  <a:pt x="0" y="102"/>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46" name="Freeform 8"/>
          <p:cNvSpPr>
            <a:spLocks noEditPoints="1" noChangeArrowheads="1"/>
          </p:cNvSpPr>
          <p:nvPr/>
        </p:nvSpPr>
        <p:spPr bwMode="auto">
          <a:xfrm>
            <a:off x="3896520" y="2955452"/>
            <a:ext cx="543568" cy="595877"/>
          </a:xfrm>
          <a:custGeom>
            <a:avLst/>
            <a:gdLst>
              <a:gd name="T0" fmla="*/ 61 w 122"/>
              <a:gd name="T1" fmla="*/ 72 h 134"/>
              <a:gd name="T2" fmla="*/ 39 w 122"/>
              <a:gd name="T3" fmla="*/ 57 h 134"/>
              <a:gd name="T4" fmla="*/ 33 w 122"/>
              <a:gd name="T5" fmla="*/ 21 h 134"/>
              <a:gd name="T6" fmla="*/ 61 w 122"/>
              <a:gd name="T7" fmla="*/ 0 h 134"/>
              <a:gd name="T8" fmla="*/ 89 w 122"/>
              <a:gd name="T9" fmla="*/ 21 h 134"/>
              <a:gd name="T10" fmla="*/ 83 w 122"/>
              <a:gd name="T11" fmla="*/ 57 h 134"/>
              <a:gd name="T12" fmla="*/ 61 w 122"/>
              <a:gd name="T13" fmla="*/ 72 h 134"/>
              <a:gd name="T14" fmla="*/ 0 w 122"/>
              <a:gd name="T15" fmla="*/ 102 h 134"/>
              <a:gd name="T16" fmla="*/ 12 w 122"/>
              <a:gd name="T17" fmla="*/ 82 h 134"/>
              <a:gd name="T18" fmla="*/ 39 w 122"/>
              <a:gd name="T19" fmla="*/ 73 h 134"/>
              <a:gd name="T20" fmla="*/ 61 w 122"/>
              <a:gd name="T21" fmla="*/ 111 h 134"/>
              <a:gd name="T22" fmla="*/ 83 w 122"/>
              <a:gd name="T23" fmla="*/ 73 h 134"/>
              <a:gd name="T24" fmla="*/ 109 w 122"/>
              <a:gd name="T25" fmla="*/ 82 h 134"/>
              <a:gd name="T26" fmla="*/ 122 w 122"/>
              <a:gd name="T27" fmla="*/ 102 h 134"/>
              <a:gd name="T28" fmla="*/ 122 w 122"/>
              <a:gd name="T29" fmla="*/ 134 h 134"/>
              <a:gd name="T30" fmla="*/ 61 w 122"/>
              <a:gd name="T31" fmla="*/ 134 h 134"/>
              <a:gd name="T32" fmla="*/ 0 w 122"/>
              <a:gd name="T33" fmla="*/ 134 h 134"/>
              <a:gd name="T34" fmla="*/ 0 w 122"/>
              <a:gd name="T35" fmla="*/ 102 h 1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2"/>
              <a:gd name="T55" fmla="*/ 0 h 134"/>
              <a:gd name="T56" fmla="*/ 122 w 122"/>
              <a:gd name="T57" fmla="*/ 134 h 1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2" h="134">
                <a:moveTo>
                  <a:pt x="61" y="72"/>
                </a:moveTo>
                <a:cubicBezTo>
                  <a:pt x="51" y="72"/>
                  <a:pt x="44" y="65"/>
                  <a:pt x="39" y="57"/>
                </a:cubicBezTo>
                <a:cubicBezTo>
                  <a:pt x="33" y="47"/>
                  <a:pt x="30" y="32"/>
                  <a:pt x="33" y="21"/>
                </a:cubicBezTo>
                <a:cubicBezTo>
                  <a:pt x="36" y="9"/>
                  <a:pt x="45" y="0"/>
                  <a:pt x="61" y="0"/>
                </a:cubicBezTo>
                <a:cubicBezTo>
                  <a:pt x="77" y="0"/>
                  <a:pt x="86" y="9"/>
                  <a:pt x="89" y="21"/>
                </a:cubicBezTo>
                <a:cubicBezTo>
                  <a:pt x="92" y="32"/>
                  <a:pt x="89" y="47"/>
                  <a:pt x="83" y="57"/>
                </a:cubicBezTo>
                <a:cubicBezTo>
                  <a:pt x="77" y="66"/>
                  <a:pt x="70" y="72"/>
                  <a:pt x="61" y="72"/>
                </a:cubicBezTo>
                <a:close/>
                <a:moveTo>
                  <a:pt x="0" y="102"/>
                </a:moveTo>
                <a:cubicBezTo>
                  <a:pt x="0" y="92"/>
                  <a:pt x="4" y="85"/>
                  <a:pt x="12" y="82"/>
                </a:cubicBezTo>
                <a:cubicBezTo>
                  <a:pt x="39" y="73"/>
                  <a:pt x="39" y="73"/>
                  <a:pt x="39" y="73"/>
                </a:cubicBezTo>
                <a:cubicBezTo>
                  <a:pt x="61" y="111"/>
                  <a:pt x="61" y="111"/>
                  <a:pt x="61" y="111"/>
                </a:cubicBezTo>
                <a:cubicBezTo>
                  <a:pt x="83" y="73"/>
                  <a:pt x="83" y="73"/>
                  <a:pt x="83" y="73"/>
                </a:cubicBezTo>
                <a:cubicBezTo>
                  <a:pt x="109" y="82"/>
                  <a:pt x="109" y="82"/>
                  <a:pt x="109" y="82"/>
                </a:cubicBezTo>
                <a:cubicBezTo>
                  <a:pt x="118" y="85"/>
                  <a:pt x="122" y="92"/>
                  <a:pt x="122" y="102"/>
                </a:cubicBezTo>
                <a:cubicBezTo>
                  <a:pt x="122" y="134"/>
                  <a:pt x="122" y="134"/>
                  <a:pt x="122" y="134"/>
                </a:cubicBezTo>
                <a:cubicBezTo>
                  <a:pt x="61" y="134"/>
                  <a:pt x="61" y="134"/>
                  <a:pt x="61" y="134"/>
                </a:cubicBezTo>
                <a:cubicBezTo>
                  <a:pt x="0" y="134"/>
                  <a:pt x="0" y="134"/>
                  <a:pt x="0" y="134"/>
                </a:cubicBezTo>
                <a:cubicBezTo>
                  <a:pt x="0" y="102"/>
                  <a:pt x="0" y="102"/>
                  <a:pt x="0" y="102"/>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47" name="Freeform 8"/>
          <p:cNvSpPr>
            <a:spLocks noEditPoints="1" noChangeArrowheads="1"/>
          </p:cNvSpPr>
          <p:nvPr/>
        </p:nvSpPr>
        <p:spPr bwMode="auto">
          <a:xfrm>
            <a:off x="4716318" y="2983985"/>
            <a:ext cx="543568" cy="595877"/>
          </a:xfrm>
          <a:custGeom>
            <a:avLst/>
            <a:gdLst>
              <a:gd name="T0" fmla="*/ 61 w 122"/>
              <a:gd name="T1" fmla="*/ 72 h 134"/>
              <a:gd name="T2" fmla="*/ 39 w 122"/>
              <a:gd name="T3" fmla="*/ 57 h 134"/>
              <a:gd name="T4" fmla="*/ 33 w 122"/>
              <a:gd name="T5" fmla="*/ 21 h 134"/>
              <a:gd name="T6" fmla="*/ 61 w 122"/>
              <a:gd name="T7" fmla="*/ 0 h 134"/>
              <a:gd name="T8" fmla="*/ 89 w 122"/>
              <a:gd name="T9" fmla="*/ 21 h 134"/>
              <a:gd name="T10" fmla="*/ 83 w 122"/>
              <a:gd name="T11" fmla="*/ 57 h 134"/>
              <a:gd name="T12" fmla="*/ 61 w 122"/>
              <a:gd name="T13" fmla="*/ 72 h 134"/>
              <a:gd name="T14" fmla="*/ 0 w 122"/>
              <a:gd name="T15" fmla="*/ 102 h 134"/>
              <a:gd name="T16" fmla="*/ 12 w 122"/>
              <a:gd name="T17" fmla="*/ 82 h 134"/>
              <a:gd name="T18" fmla="*/ 39 w 122"/>
              <a:gd name="T19" fmla="*/ 73 h 134"/>
              <a:gd name="T20" fmla="*/ 61 w 122"/>
              <a:gd name="T21" fmla="*/ 111 h 134"/>
              <a:gd name="T22" fmla="*/ 83 w 122"/>
              <a:gd name="T23" fmla="*/ 73 h 134"/>
              <a:gd name="T24" fmla="*/ 109 w 122"/>
              <a:gd name="T25" fmla="*/ 82 h 134"/>
              <a:gd name="T26" fmla="*/ 122 w 122"/>
              <a:gd name="T27" fmla="*/ 102 h 134"/>
              <a:gd name="T28" fmla="*/ 122 w 122"/>
              <a:gd name="T29" fmla="*/ 134 h 134"/>
              <a:gd name="T30" fmla="*/ 61 w 122"/>
              <a:gd name="T31" fmla="*/ 134 h 134"/>
              <a:gd name="T32" fmla="*/ 0 w 122"/>
              <a:gd name="T33" fmla="*/ 134 h 134"/>
              <a:gd name="T34" fmla="*/ 0 w 122"/>
              <a:gd name="T35" fmla="*/ 102 h 1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2"/>
              <a:gd name="T55" fmla="*/ 0 h 134"/>
              <a:gd name="T56" fmla="*/ 122 w 122"/>
              <a:gd name="T57" fmla="*/ 134 h 1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2" h="134">
                <a:moveTo>
                  <a:pt x="61" y="72"/>
                </a:moveTo>
                <a:cubicBezTo>
                  <a:pt x="51" y="72"/>
                  <a:pt x="44" y="65"/>
                  <a:pt x="39" y="57"/>
                </a:cubicBezTo>
                <a:cubicBezTo>
                  <a:pt x="33" y="47"/>
                  <a:pt x="30" y="32"/>
                  <a:pt x="33" y="21"/>
                </a:cubicBezTo>
                <a:cubicBezTo>
                  <a:pt x="36" y="9"/>
                  <a:pt x="45" y="0"/>
                  <a:pt x="61" y="0"/>
                </a:cubicBezTo>
                <a:cubicBezTo>
                  <a:pt x="77" y="0"/>
                  <a:pt x="86" y="9"/>
                  <a:pt x="89" y="21"/>
                </a:cubicBezTo>
                <a:cubicBezTo>
                  <a:pt x="92" y="32"/>
                  <a:pt x="89" y="47"/>
                  <a:pt x="83" y="57"/>
                </a:cubicBezTo>
                <a:cubicBezTo>
                  <a:pt x="77" y="66"/>
                  <a:pt x="70" y="72"/>
                  <a:pt x="61" y="72"/>
                </a:cubicBezTo>
                <a:close/>
                <a:moveTo>
                  <a:pt x="0" y="102"/>
                </a:moveTo>
                <a:cubicBezTo>
                  <a:pt x="0" y="92"/>
                  <a:pt x="4" y="85"/>
                  <a:pt x="12" y="82"/>
                </a:cubicBezTo>
                <a:cubicBezTo>
                  <a:pt x="39" y="73"/>
                  <a:pt x="39" y="73"/>
                  <a:pt x="39" y="73"/>
                </a:cubicBezTo>
                <a:cubicBezTo>
                  <a:pt x="61" y="111"/>
                  <a:pt x="61" y="111"/>
                  <a:pt x="61" y="111"/>
                </a:cubicBezTo>
                <a:cubicBezTo>
                  <a:pt x="83" y="73"/>
                  <a:pt x="83" y="73"/>
                  <a:pt x="83" y="73"/>
                </a:cubicBezTo>
                <a:cubicBezTo>
                  <a:pt x="109" y="82"/>
                  <a:pt x="109" y="82"/>
                  <a:pt x="109" y="82"/>
                </a:cubicBezTo>
                <a:cubicBezTo>
                  <a:pt x="118" y="85"/>
                  <a:pt x="122" y="92"/>
                  <a:pt x="122" y="102"/>
                </a:cubicBezTo>
                <a:cubicBezTo>
                  <a:pt x="122" y="134"/>
                  <a:pt x="122" y="134"/>
                  <a:pt x="122" y="134"/>
                </a:cubicBezTo>
                <a:cubicBezTo>
                  <a:pt x="61" y="134"/>
                  <a:pt x="61" y="134"/>
                  <a:pt x="61" y="134"/>
                </a:cubicBezTo>
                <a:cubicBezTo>
                  <a:pt x="0" y="134"/>
                  <a:pt x="0" y="134"/>
                  <a:pt x="0" y="134"/>
                </a:cubicBezTo>
                <a:cubicBezTo>
                  <a:pt x="0" y="102"/>
                  <a:pt x="0" y="102"/>
                  <a:pt x="0" y="102"/>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anim calcmode="lin" valueType="num">
                                      <p:cBhvr>
                                        <p:cTn id="16" dur="500" fill="hold"/>
                                        <p:tgtEl>
                                          <p:spTgt spid="3"/>
                                        </p:tgtEl>
                                        <p:attrNameLst>
                                          <p:attrName>ppt_x</p:attrName>
                                        </p:attrNameLst>
                                      </p:cBhvr>
                                      <p:tavLst>
                                        <p:tav tm="0">
                                          <p:val>
                                            <p:strVal val="#ppt_x"/>
                                          </p:val>
                                        </p:tav>
                                        <p:tav tm="100000">
                                          <p:val>
                                            <p:strVal val="#ppt_x"/>
                                          </p:val>
                                        </p:tav>
                                      </p:tavLst>
                                    </p:anim>
                                    <p:anim calcmode="lin" valueType="num">
                                      <p:cBhvr>
                                        <p:cTn id="17" dur="5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500"/>
                                        <p:tgtEl>
                                          <p:spTgt spid="4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fade">
                                      <p:cBhvr>
                                        <p:cTn id="24" dur="500"/>
                                        <p:tgtEl>
                                          <p:spTgt spid="4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500"/>
                                        <p:tgtEl>
                                          <p:spTgt spid="35"/>
                                        </p:tgtEl>
                                      </p:cBhvr>
                                    </p:animEffec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500"/>
                                        <p:tgtEl>
                                          <p:spTgt spid="34"/>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fade">
                                      <p:cBhvr>
                                        <p:cTn id="51" dur="500"/>
                                        <p:tgtEl>
                                          <p:spTgt spid="41"/>
                                        </p:tgtEl>
                                      </p:cBhvr>
                                    </p:animEffect>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fade">
                                      <p:cBhvr>
                                        <p:cTn id="59" dur="500"/>
                                        <p:tgtEl>
                                          <p:spTgt spid="37"/>
                                        </p:tgtEl>
                                      </p:cBhvr>
                                    </p:animEffect>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500"/>
                                        <p:tgtEl>
                                          <p:spTgt spid="26"/>
                                        </p:tgtEl>
                                      </p:cBhvr>
                                    </p:animEffect>
                                  </p:childTnLst>
                                </p:cTn>
                              </p:par>
                            </p:childTnLst>
                          </p:cTn>
                        </p:par>
                        <p:par>
                          <p:cTn id="64" fill="hold">
                            <p:stCondLst>
                              <p:cond delay="6500"/>
                            </p:stCondLst>
                            <p:childTnLst>
                              <p:par>
                                <p:cTn id="65" presetID="10" presetClass="entr" presetSubtype="0"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500"/>
                                        <p:tgtEl>
                                          <p:spTgt spid="42"/>
                                        </p:tgtEl>
                                      </p:cBhvr>
                                    </p:animEffect>
                                  </p:childTnLst>
                                </p:cTn>
                              </p:par>
                            </p:childTnLst>
                          </p:cTn>
                        </p:par>
                        <p:par>
                          <p:cTn id="68" fill="hold">
                            <p:stCondLst>
                              <p:cond delay="7000"/>
                            </p:stCondLst>
                            <p:childTnLst>
                              <p:par>
                                <p:cTn id="69" presetID="10" presetClass="entr" presetSubtype="0" fill="hold" grpId="0"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500"/>
                                        <p:tgtEl>
                                          <p:spTgt spid="33"/>
                                        </p:tgtEl>
                                      </p:cBhvr>
                                    </p:animEffect>
                                  </p:childTnLst>
                                </p:cTn>
                              </p:par>
                            </p:childTnLst>
                          </p:cTn>
                        </p:par>
                        <p:par>
                          <p:cTn id="72" fill="hold">
                            <p:stCondLst>
                              <p:cond delay="7500"/>
                            </p:stCondLst>
                            <p:childTnLst>
                              <p:par>
                                <p:cTn id="73" presetID="10" presetClass="entr" presetSubtype="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fade">
                                      <p:cBhvr>
                                        <p:cTn id="7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22" grpId="0"/>
      <p:bldP spid="26" grpId="0"/>
      <p:bldP spid="33" grpId="0"/>
      <p:bldP spid="34" grpId="0"/>
      <p:bldP spid="35" grpId="0"/>
      <p:bldP spid="36" grpId="0"/>
      <p:bldP spid="37" grpId="0"/>
      <p:bldP spid="39" grpId="0"/>
      <p:bldP spid="40" grpId="0"/>
      <p:bldP spid="41" grpId="0"/>
      <p:bldP spid="42" grpId="0"/>
      <p:bldP spid="43" grpId="0"/>
      <p:bldP spid="44" grpId="0" animBg="1"/>
      <p:bldP spid="46" grpId="0" animBg="1"/>
      <p:bldP spid="4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3608" y="195486"/>
            <a:ext cx="2952328" cy="461665"/>
          </a:xfrm>
          <a:prstGeom prst="rect">
            <a:avLst/>
          </a:prstGeom>
          <a:noFill/>
        </p:spPr>
        <p:txBody>
          <a:bodyPr wrap="square" rtlCol="0">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工作进度</a:t>
            </a:r>
            <a:endParaRPr lang="zh-CN" altLang="en-US" sz="2400" dirty="0" smtClean="0">
              <a:solidFill>
                <a:schemeClr val="bg1"/>
              </a:solidFill>
              <a:latin typeface="锐字锐线怒放黑简1.0" panose="02010604000000000000" pitchFamily="2" charset="-122"/>
              <a:ea typeface="锐字锐线怒放黑简1.0" panose="02010604000000000000" pitchFamily="2" charset="-122"/>
            </a:endParaRPr>
          </a:p>
        </p:txBody>
      </p:sp>
      <p:grpSp>
        <p:nvGrpSpPr>
          <p:cNvPr id="6" name="组合 5"/>
          <p:cNvGrpSpPr/>
          <p:nvPr/>
        </p:nvGrpSpPr>
        <p:grpSpPr>
          <a:xfrm>
            <a:off x="180406" y="195487"/>
            <a:ext cx="2447378" cy="680803"/>
            <a:chOff x="1560442" y="1707654"/>
            <a:chExt cx="4141717" cy="1152128"/>
          </a:xfrm>
        </p:grpSpPr>
        <p:sp>
          <p:nvSpPr>
            <p:cNvPr id="7" name="椭圆 6"/>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560442" y="2442251"/>
              <a:ext cx="1584176" cy="417531"/>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1757802" y="2442251"/>
              <a:ext cx="3944357"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grpSp>
      <p:sp>
        <p:nvSpPr>
          <p:cNvPr id="15" name="弧形 4"/>
          <p:cNvSpPr/>
          <p:nvPr/>
        </p:nvSpPr>
        <p:spPr>
          <a:xfrm rot="18340346">
            <a:off x="1229468" y="873634"/>
            <a:ext cx="6808929" cy="5039940"/>
          </a:xfrm>
          <a:custGeom>
            <a:avLst/>
            <a:gdLst>
              <a:gd name="connsiteX0" fmla="*/ 3618148 w 7236296"/>
              <a:gd name="connsiteY0" fmla="*/ 0 h 5688632"/>
              <a:gd name="connsiteX1" fmla="*/ 7236296 w 7236296"/>
              <a:gd name="connsiteY1" fmla="*/ 2844316 h 5688632"/>
              <a:gd name="connsiteX2" fmla="*/ 3618148 w 7236296"/>
              <a:gd name="connsiteY2" fmla="*/ 2844316 h 5688632"/>
              <a:gd name="connsiteX3" fmla="*/ 3618148 w 7236296"/>
              <a:gd name="connsiteY3" fmla="*/ 0 h 5688632"/>
              <a:gd name="connsiteX0-1" fmla="*/ 3618148 w 7236296"/>
              <a:gd name="connsiteY0-2" fmla="*/ 0 h 5688632"/>
              <a:gd name="connsiteX1-3" fmla="*/ 7236296 w 7236296"/>
              <a:gd name="connsiteY1-4" fmla="*/ 2844316 h 5688632"/>
              <a:gd name="connsiteX0-5" fmla="*/ 0 w 3618148"/>
              <a:gd name="connsiteY0-6" fmla="*/ 0 h 2844316"/>
              <a:gd name="connsiteX1-7" fmla="*/ 3618148 w 3618148"/>
              <a:gd name="connsiteY1-8" fmla="*/ 2844316 h 2844316"/>
              <a:gd name="connsiteX2-9" fmla="*/ 0 w 3618148"/>
              <a:gd name="connsiteY2-10" fmla="*/ 2844316 h 2844316"/>
              <a:gd name="connsiteX3-11" fmla="*/ 0 w 3618148"/>
              <a:gd name="connsiteY3-12" fmla="*/ 0 h 2844316"/>
              <a:gd name="connsiteX0-13" fmla="*/ 0 w 3618148"/>
              <a:gd name="connsiteY0-14" fmla="*/ 0 h 2844316"/>
              <a:gd name="connsiteX1-15" fmla="*/ 3618148 w 3618148"/>
              <a:gd name="connsiteY1-16" fmla="*/ 2844316 h 2844316"/>
              <a:gd name="connsiteX0-17" fmla="*/ 1083536 w 4701684"/>
              <a:gd name="connsiteY0-18" fmla="*/ 399746 h 3244062"/>
              <a:gd name="connsiteX1-19" fmla="*/ 4701684 w 4701684"/>
              <a:gd name="connsiteY1-20" fmla="*/ 3244062 h 3244062"/>
              <a:gd name="connsiteX2-21" fmla="*/ 1083536 w 4701684"/>
              <a:gd name="connsiteY2-22" fmla="*/ 3244062 h 3244062"/>
              <a:gd name="connsiteX3-23" fmla="*/ 1083536 w 4701684"/>
              <a:gd name="connsiteY3-24" fmla="*/ 399746 h 3244062"/>
              <a:gd name="connsiteX0-25" fmla="*/ 0 w 4701684"/>
              <a:gd name="connsiteY0-26" fmla="*/ 0 h 3244062"/>
              <a:gd name="connsiteX1-27" fmla="*/ 4701684 w 4701684"/>
              <a:gd name="connsiteY1-28" fmla="*/ 3244062 h 3244062"/>
              <a:gd name="connsiteX0-29" fmla="*/ 1083536 w 4940774"/>
              <a:gd name="connsiteY0-30" fmla="*/ 399746 h 3384140"/>
              <a:gd name="connsiteX1-31" fmla="*/ 4701684 w 4940774"/>
              <a:gd name="connsiteY1-32" fmla="*/ 3244062 h 3384140"/>
              <a:gd name="connsiteX2-33" fmla="*/ 1083536 w 4940774"/>
              <a:gd name="connsiteY2-34" fmla="*/ 3244062 h 3384140"/>
              <a:gd name="connsiteX3-35" fmla="*/ 1083536 w 4940774"/>
              <a:gd name="connsiteY3-36" fmla="*/ 399746 h 3384140"/>
              <a:gd name="connsiteX0-37" fmla="*/ 0 w 4940774"/>
              <a:gd name="connsiteY0-38" fmla="*/ 0 h 3384140"/>
              <a:gd name="connsiteX1-39" fmla="*/ 4940774 w 4940774"/>
              <a:gd name="connsiteY1-40" fmla="*/ 3384140 h 3384140"/>
              <a:gd name="connsiteX0-41" fmla="*/ 1083536 w 4940774"/>
              <a:gd name="connsiteY0-42" fmla="*/ 399746 h 3384140"/>
              <a:gd name="connsiteX1-43" fmla="*/ 4701684 w 4940774"/>
              <a:gd name="connsiteY1-44" fmla="*/ 3244062 h 3384140"/>
              <a:gd name="connsiteX2-45" fmla="*/ 1083536 w 4940774"/>
              <a:gd name="connsiteY2-46" fmla="*/ 3244062 h 3384140"/>
              <a:gd name="connsiteX3-47" fmla="*/ 1083536 w 4940774"/>
              <a:gd name="connsiteY3-48" fmla="*/ 399746 h 3384140"/>
              <a:gd name="connsiteX0-49" fmla="*/ 0 w 4940774"/>
              <a:gd name="connsiteY0-50" fmla="*/ 0 h 3384140"/>
              <a:gd name="connsiteX1-51" fmla="*/ 4940774 w 4940774"/>
              <a:gd name="connsiteY1-52" fmla="*/ 3384140 h 3384140"/>
              <a:gd name="connsiteX0-53" fmla="*/ 1083536 w 4940774"/>
              <a:gd name="connsiteY0-54" fmla="*/ 399746 h 3384140"/>
              <a:gd name="connsiteX1-55" fmla="*/ 4701684 w 4940774"/>
              <a:gd name="connsiteY1-56" fmla="*/ 3244062 h 3384140"/>
              <a:gd name="connsiteX2-57" fmla="*/ 1083536 w 4940774"/>
              <a:gd name="connsiteY2-58" fmla="*/ 3244062 h 3384140"/>
              <a:gd name="connsiteX3-59" fmla="*/ 1083536 w 4940774"/>
              <a:gd name="connsiteY3-60" fmla="*/ 399746 h 3384140"/>
              <a:gd name="connsiteX0-61" fmla="*/ 0 w 4940774"/>
              <a:gd name="connsiteY0-62" fmla="*/ 0 h 3384140"/>
              <a:gd name="connsiteX1-63" fmla="*/ 4940774 w 4940774"/>
              <a:gd name="connsiteY1-64" fmla="*/ 3384140 h 3384140"/>
              <a:gd name="connsiteX0-65" fmla="*/ 1083536 w 4940774"/>
              <a:gd name="connsiteY0-66" fmla="*/ 399746 h 3384140"/>
              <a:gd name="connsiteX1-67" fmla="*/ 4701684 w 4940774"/>
              <a:gd name="connsiteY1-68" fmla="*/ 3244062 h 3384140"/>
              <a:gd name="connsiteX2-69" fmla="*/ 1083536 w 4940774"/>
              <a:gd name="connsiteY2-70" fmla="*/ 3244062 h 3384140"/>
              <a:gd name="connsiteX3-71" fmla="*/ 1083536 w 4940774"/>
              <a:gd name="connsiteY3-72" fmla="*/ 399746 h 3384140"/>
              <a:gd name="connsiteX0-73" fmla="*/ 0 w 4940774"/>
              <a:gd name="connsiteY0-74" fmla="*/ 0 h 3384140"/>
              <a:gd name="connsiteX1-75" fmla="*/ 4940774 w 4940774"/>
              <a:gd name="connsiteY1-76" fmla="*/ 3384140 h 3384140"/>
              <a:gd name="connsiteX0-77" fmla="*/ 1083536 w 5032198"/>
              <a:gd name="connsiteY0-78" fmla="*/ 399746 h 3318512"/>
              <a:gd name="connsiteX1-79" fmla="*/ 4701684 w 5032198"/>
              <a:gd name="connsiteY1-80" fmla="*/ 3244062 h 3318512"/>
              <a:gd name="connsiteX2-81" fmla="*/ 1083536 w 5032198"/>
              <a:gd name="connsiteY2-82" fmla="*/ 3244062 h 3318512"/>
              <a:gd name="connsiteX3-83" fmla="*/ 1083536 w 5032198"/>
              <a:gd name="connsiteY3-84" fmla="*/ 399746 h 3318512"/>
              <a:gd name="connsiteX0-85" fmla="*/ 0 w 5032198"/>
              <a:gd name="connsiteY0-86" fmla="*/ 0 h 3318512"/>
              <a:gd name="connsiteX1-87" fmla="*/ 5032198 w 5032198"/>
              <a:gd name="connsiteY1-88" fmla="*/ 3318512 h 3318512"/>
              <a:gd name="connsiteX0-89" fmla="*/ 808979 w 4757641"/>
              <a:gd name="connsiteY0-90" fmla="*/ 475617 h 3394383"/>
              <a:gd name="connsiteX1-91" fmla="*/ 4427127 w 4757641"/>
              <a:gd name="connsiteY1-92" fmla="*/ 3319933 h 3394383"/>
              <a:gd name="connsiteX2-93" fmla="*/ 808979 w 4757641"/>
              <a:gd name="connsiteY2-94" fmla="*/ 3319933 h 3394383"/>
              <a:gd name="connsiteX3-95" fmla="*/ 808979 w 4757641"/>
              <a:gd name="connsiteY3-96" fmla="*/ 475617 h 3394383"/>
              <a:gd name="connsiteX0-97" fmla="*/ 0 w 4757641"/>
              <a:gd name="connsiteY0-98" fmla="*/ 0 h 3394383"/>
              <a:gd name="connsiteX1-99" fmla="*/ 4757641 w 4757641"/>
              <a:gd name="connsiteY1-100" fmla="*/ 3394383 h 3394383"/>
              <a:gd name="connsiteX0-101" fmla="*/ 808979 w 4757641"/>
              <a:gd name="connsiteY0-102" fmla="*/ 475617 h 3394383"/>
              <a:gd name="connsiteX1-103" fmla="*/ 4427127 w 4757641"/>
              <a:gd name="connsiteY1-104" fmla="*/ 3319933 h 3394383"/>
              <a:gd name="connsiteX2-105" fmla="*/ 808979 w 4757641"/>
              <a:gd name="connsiteY2-106" fmla="*/ 3319933 h 3394383"/>
              <a:gd name="connsiteX3-107" fmla="*/ 808979 w 4757641"/>
              <a:gd name="connsiteY3-108" fmla="*/ 475617 h 3394383"/>
              <a:gd name="connsiteX0-109" fmla="*/ 0 w 4757641"/>
              <a:gd name="connsiteY0-110" fmla="*/ 0 h 3394383"/>
              <a:gd name="connsiteX1-111" fmla="*/ 4757641 w 4757641"/>
              <a:gd name="connsiteY1-112" fmla="*/ 3394383 h 3394383"/>
              <a:gd name="connsiteX0-113" fmla="*/ 808979 w 4818005"/>
              <a:gd name="connsiteY0-114" fmla="*/ 475617 h 3333733"/>
              <a:gd name="connsiteX1-115" fmla="*/ 4427127 w 4818005"/>
              <a:gd name="connsiteY1-116" fmla="*/ 3319933 h 3333733"/>
              <a:gd name="connsiteX2-117" fmla="*/ 808979 w 4818005"/>
              <a:gd name="connsiteY2-118" fmla="*/ 3319933 h 3333733"/>
              <a:gd name="connsiteX3-119" fmla="*/ 808979 w 4818005"/>
              <a:gd name="connsiteY3-120" fmla="*/ 475617 h 3333733"/>
              <a:gd name="connsiteX0-121" fmla="*/ 0 w 4818005"/>
              <a:gd name="connsiteY0-122" fmla="*/ 0 h 3333733"/>
              <a:gd name="connsiteX1-123" fmla="*/ 4818005 w 4818005"/>
              <a:gd name="connsiteY1-124" fmla="*/ 3333733 h 3333733"/>
              <a:gd name="connsiteX0-125" fmla="*/ 808979 w 4818005"/>
              <a:gd name="connsiteY0-126" fmla="*/ 475617 h 3333733"/>
              <a:gd name="connsiteX1-127" fmla="*/ 4427127 w 4818005"/>
              <a:gd name="connsiteY1-128" fmla="*/ 3319933 h 3333733"/>
              <a:gd name="connsiteX2-129" fmla="*/ 808979 w 4818005"/>
              <a:gd name="connsiteY2-130" fmla="*/ 3319933 h 3333733"/>
              <a:gd name="connsiteX3-131" fmla="*/ 808979 w 4818005"/>
              <a:gd name="connsiteY3-132" fmla="*/ 475617 h 3333733"/>
              <a:gd name="connsiteX0-133" fmla="*/ 0 w 4818005"/>
              <a:gd name="connsiteY0-134" fmla="*/ 0 h 3333733"/>
              <a:gd name="connsiteX1-135" fmla="*/ 4818005 w 4818005"/>
              <a:gd name="connsiteY1-136" fmla="*/ 3333733 h 3333733"/>
            </a:gdLst>
            <a:ahLst/>
            <a:cxnLst>
              <a:cxn ang="0">
                <a:pos x="connsiteX0-1" y="connsiteY0-2"/>
              </a:cxn>
              <a:cxn ang="0">
                <a:pos x="connsiteX1-3" y="connsiteY1-4"/>
              </a:cxn>
            </a:cxnLst>
            <a:rect l="l" t="t" r="r" b="b"/>
            <a:pathLst>
              <a:path w="4818005" h="3333733" stroke="0" extrusionOk="0">
                <a:moveTo>
                  <a:pt x="808979" y="475617"/>
                </a:moveTo>
                <a:cubicBezTo>
                  <a:pt x="2807227" y="475617"/>
                  <a:pt x="4016378" y="935627"/>
                  <a:pt x="4427127" y="3319933"/>
                </a:cubicBezTo>
                <a:lnTo>
                  <a:pt x="808979" y="3319933"/>
                </a:lnTo>
                <a:lnTo>
                  <a:pt x="808979" y="475617"/>
                </a:lnTo>
                <a:close/>
              </a:path>
              <a:path w="4818005" h="3333733" fill="none">
                <a:moveTo>
                  <a:pt x="0" y="0"/>
                </a:moveTo>
                <a:cubicBezTo>
                  <a:pt x="2022242" y="467651"/>
                  <a:pt x="4073141" y="2124388"/>
                  <a:pt x="4818005" y="3333733"/>
                </a:cubicBezTo>
              </a:path>
            </a:pathLst>
          </a:custGeom>
          <a:ln w="34925">
            <a:solidFill>
              <a:schemeClr val="bg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Oval 16"/>
          <p:cNvSpPr/>
          <p:nvPr/>
        </p:nvSpPr>
        <p:spPr>
          <a:xfrm>
            <a:off x="1102863" y="3681637"/>
            <a:ext cx="568960" cy="568960"/>
          </a:xfrm>
          <a:prstGeom prst="ellipse">
            <a:avLst/>
          </a:prstGeom>
          <a:solidFill>
            <a:srgbClr val="FB4CE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400" b="1" dirty="0" smtClean="0">
                <a:solidFill>
                  <a:schemeClr val="bg1"/>
                </a:solidFill>
                <a:latin typeface="黑体" panose="02010609060101010101" pitchFamily="49" charset="-122"/>
                <a:ea typeface="黑体" panose="02010609060101010101" pitchFamily="49" charset="-122"/>
                <a:cs typeface="Gotham Light"/>
              </a:rPr>
              <a:t>时间</a:t>
            </a:r>
            <a:endParaRPr lang="en-US" sz="1400" b="1" dirty="0">
              <a:solidFill>
                <a:schemeClr val="bg1"/>
              </a:solidFill>
              <a:latin typeface="黑体" panose="02010609060101010101" pitchFamily="49" charset="-122"/>
              <a:ea typeface="黑体" panose="02010609060101010101" pitchFamily="49" charset="-122"/>
              <a:cs typeface="Gotham Light"/>
            </a:endParaRPr>
          </a:p>
        </p:txBody>
      </p:sp>
      <p:sp>
        <p:nvSpPr>
          <p:cNvPr id="17" name="TextBox 16"/>
          <p:cNvSpPr txBox="1"/>
          <p:nvPr/>
        </p:nvSpPr>
        <p:spPr>
          <a:xfrm>
            <a:off x="504466" y="3213608"/>
            <a:ext cx="1763278" cy="320857"/>
          </a:xfrm>
          <a:prstGeom prst="rect">
            <a:avLst/>
          </a:prstGeom>
          <a:noFill/>
        </p:spPr>
        <p:txBody>
          <a:bodyPr wrap="square" lIns="0" rIns="0" bIns="0" rtlCol="0">
            <a:spAutoFit/>
          </a:bodyPr>
          <a:lstStyle/>
          <a:p>
            <a:pPr algn="ctr">
              <a:lnSpc>
                <a:spcPct val="130000"/>
              </a:lnSpc>
            </a:pPr>
            <a:r>
              <a:rPr lang="zh-CN" altLang="en-US" sz="1600" dirty="0" smtClean="0">
                <a:solidFill>
                  <a:schemeClr val="bg1"/>
                </a:solidFill>
                <a:latin typeface="黑体" panose="02010609060101010101" pitchFamily="49" charset="-122"/>
                <a:ea typeface="黑体" panose="02010609060101010101" pitchFamily="49" charset="-122"/>
              </a:rPr>
              <a:t>点击添加文本</a:t>
            </a:r>
            <a:endParaRPr lang="zh-CN" altLang="en-US" sz="1600" dirty="0">
              <a:solidFill>
                <a:schemeClr val="bg1"/>
              </a:solidFill>
              <a:latin typeface="黑体" panose="02010609060101010101" pitchFamily="49" charset="-122"/>
              <a:ea typeface="黑体" panose="02010609060101010101" pitchFamily="49" charset="-122"/>
            </a:endParaRPr>
          </a:p>
        </p:txBody>
      </p:sp>
      <p:sp>
        <p:nvSpPr>
          <p:cNvPr id="18" name="Oval 16"/>
          <p:cNvSpPr/>
          <p:nvPr/>
        </p:nvSpPr>
        <p:spPr>
          <a:xfrm>
            <a:off x="2541852" y="3038928"/>
            <a:ext cx="568960" cy="568960"/>
          </a:xfrm>
          <a:prstGeom prst="ellipse">
            <a:avLst/>
          </a:prstGeom>
          <a:solidFill>
            <a:srgbClr val="BB1AE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400" b="1" dirty="0" smtClean="0">
                <a:solidFill>
                  <a:schemeClr val="bg1"/>
                </a:solidFill>
                <a:latin typeface="黑体" panose="02010609060101010101" pitchFamily="49" charset="-122"/>
                <a:ea typeface="黑体" panose="02010609060101010101" pitchFamily="49" charset="-122"/>
                <a:cs typeface="Gotham Light"/>
              </a:rPr>
              <a:t>时间</a:t>
            </a:r>
            <a:endParaRPr lang="en-US" sz="1400" b="1" dirty="0">
              <a:solidFill>
                <a:schemeClr val="bg1"/>
              </a:solidFill>
              <a:latin typeface="黑体" panose="02010609060101010101" pitchFamily="49" charset="-122"/>
              <a:ea typeface="黑体" panose="02010609060101010101" pitchFamily="49" charset="-122"/>
              <a:cs typeface="Gotham Light"/>
            </a:endParaRPr>
          </a:p>
        </p:txBody>
      </p:sp>
      <p:sp>
        <p:nvSpPr>
          <p:cNvPr id="19" name="TextBox 18"/>
          <p:cNvSpPr txBox="1"/>
          <p:nvPr/>
        </p:nvSpPr>
        <p:spPr>
          <a:xfrm>
            <a:off x="1907704" y="3723878"/>
            <a:ext cx="2845235" cy="320857"/>
          </a:xfrm>
          <a:prstGeom prst="rect">
            <a:avLst/>
          </a:prstGeom>
          <a:noFill/>
        </p:spPr>
        <p:txBody>
          <a:bodyPr wrap="square" lIns="0" rIns="0" bIns="0" rtlCol="0">
            <a:spAutoFit/>
          </a:bodyPr>
          <a:lstStyle/>
          <a:p>
            <a:pPr algn="ctr">
              <a:lnSpc>
                <a:spcPct val="130000"/>
              </a:lnSpc>
            </a:pPr>
            <a:r>
              <a:rPr lang="zh-CN" altLang="en-US" sz="1600" dirty="0" smtClean="0">
                <a:solidFill>
                  <a:schemeClr val="bg1"/>
                </a:solidFill>
                <a:latin typeface="黑体" panose="02010609060101010101" pitchFamily="49" charset="-122"/>
                <a:ea typeface="黑体" panose="02010609060101010101" pitchFamily="49" charset="-122"/>
              </a:rPr>
              <a:t>点击添加文本</a:t>
            </a:r>
            <a:endParaRPr lang="zh-CN" altLang="en-US" sz="1600" dirty="0">
              <a:solidFill>
                <a:schemeClr val="bg1"/>
              </a:solidFill>
              <a:latin typeface="黑体" panose="02010609060101010101" pitchFamily="49" charset="-122"/>
              <a:ea typeface="黑体" panose="02010609060101010101" pitchFamily="49" charset="-122"/>
            </a:endParaRPr>
          </a:p>
        </p:txBody>
      </p:sp>
      <p:sp>
        <p:nvSpPr>
          <p:cNvPr id="20" name="Oval 16"/>
          <p:cNvSpPr/>
          <p:nvPr/>
        </p:nvSpPr>
        <p:spPr>
          <a:xfrm>
            <a:off x="3841845" y="2475837"/>
            <a:ext cx="568960" cy="568960"/>
          </a:xfrm>
          <a:prstGeom prst="ellipse">
            <a:avLst/>
          </a:prstGeom>
          <a:solidFill>
            <a:srgbClr val="FB4CE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400" b="1" dirty="0" smtClean="0">
                <a:solidFill>
                  <a:schemeClr val="bg1"/>
                </a:solidFill>
                <a:latin typeface="黑体" panose="02010609060101010101" pitchFamily="49" charset="-122"/>
                <a:ea typeface="黑体" panose="02010609060101010101" pitchFamily="49" charset="-122"/>
                <a:cs typeface="Gotham Light"/>
              </a:rPr>
              <a:t>时间</a:t>
            </a:r>
            <a:endParaRPr lang="en-US" sz="1400" b="1" dirty="0">
              <a:solidFill>
                <a:schemeClr val="bg1"/>
              </a:solidFill>
              <a:latin typeface="黑体" panose="02010609060101010101" pitchFamily="49" charset="-122"/>
              <a:ea typeface="黑体" panose="02010609060101010101" pitchFamily="49" charset="-122"/>
              <a:cs typeface="Gotham Light"/>
            </a:endParaRPr>
          </a:p>
        </p:txBody>
      </p:sp>
      <p:sp>
        <p:nvSpPr>
          <p:cNvPr id="21" name="TextBox 20"/>
          <p:cNvSpPr txBox="1"/>
          <p:nvPr/>
        </p:nvSpPr>
        <p:spPr>
          <a:xfrm>
            <a:off x="2494497" y="1923678"/>
            <a:ext cx="2139435" cy="320857"/>
          </a:xfrm>
          <a:prstGeom prst="rect">
            <a:avLst/>
          </a:prstGeom>
          <a:noFill/>
        </p:spPr>
        <p:txBody>
          <a:bodyPr wrap="square" lIns="0" rIns="0" bIns="0" rtlCol="0">
            <a:spAutoFit/>
          </a:bodyPr>
          <a:lstStyle/>
          <a:p>
            <a:pPr algn="ctr">
              <a:lnSpc>
                <a:spcPct val="130000"/>
              </a:lnSpc>
            </a:pPr>
            <a:r>
              <a:rPr lang="zh-CN" altLang="en-US" sz="1600" dirty="0" smtClean="0">
                <a:solidFill>
                  <a:schemeClr val="bg1"/>
                </a:solidFill>
                <a:latin typeface="黑体" panose="02010609060101010101" pitchFamily="49" charset="-122"/>
                <a:ea typeface="黑体" panose="02010609060101010101" pitchFamily="49" charset="-122"/>
              </a:rPr>
              <a:t>点击添加文本</a:t>
            </a:r>
            <a:endParaRPr lang="zh-CN" altLang="en-US" sz="1600" dirty="0">
              <a:solidFill>
                <a:schemeClr val="bg1"/>
              </a:solidFill>
              <a:latin typeface="黑体" panose="02010609060101010101" pitchFamily="49" charset="-122"/>
              <a:ea typeface="黑体" panose="02010609060101010101" pitchFamily="49" charset="-122"/>
            </a:endParaRPr>
          </a:p>
        </p:txBody>
      </p:sp>
      <p:sp>
        <p:nvSpPr>
          <p:cNvPr id="22" name="Oval 16"/>
          <p:cNvSpPr/>
          <p:nvPr/>
        </p:nvSpPr>
        <p:spPr>
          <a:xfrm>
            <a:off x="5209997" y="2097461"/>
            <a:ext cx="568960" cy="568960"/>
          </a:xfrm>
          <a:prstGeom prst="ellipse">
            <a:avLst/>
          </a:prstGeom>
          <a:solidFill>
            <a:srgbClr val="BB1AE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400" b="1" dirty="0" smtClean="0">
                <a:solidFill>
                  <a:schemeClr val="bg1"/>
                </a:solidFill>
                <a:latin typeface="黑体" panose="02010609060101010101" pitchFamily="49" charset="-122"/>
                <a:ea typeface="黑体" panose="02010609060101010101" pitchFamily="49" charset="-122"/>
                <a:cs typeface="Gotham Light"/>
              </a:rPr>
              <a:t>时间</a:t>
            </a:r>
            <a:endParaRPr lang="en-US" sz="1400" b="1" dirty="0">
              <a:solidFill>
                <a:schemeClr val="bg1"/>
              </a:solidFill>
              <a:latin typeface="黑体" panose="02010609060101010101" pitchFamily="49" charset="-122"/>
              <a:ea typeface="黑体" panose="02010609060101010101" pitchFamily="49" charset="-122"/>
              <a:cs typeface="Gotham Light"/>
            </a:endParaRPr>
          </a:p>
        </p:txBody>
      </p:sp>
      <p:sp>
        <p:nvSpPr>
          <p:cNvPr id="23" name="TextBox 22"/>
          <p:cNvSpPr txBox="1"/>
          <p:nvPr/>
        </p:nvSpPr>
        <p:spPr>
          <a:xfrm>
            <a:off x="4670194" y="2787774"/>
            <a:ext cx="1629998" cy="320857"/>
          </a:xfrm>
          <a:prstGeom prst="rect">
            <a:avLst/>
          </a:prstGeom>
          <a:noFill/>
        </p:spPr>
        <p:txBody>
          <a:bodyPr wrap="square" lIns="0" rIns="0" bIns="0" rtlCol="0">
            <a:spAutoFit/>
          </a:bodyPr>
          <a:lstStyle/>
          <a:p>
            <a:pPr algn="ctr">
              <a:lnSpc>
                <a:spcPct val="130000"/>
              </a:lnSpc>
            </a:pPr>
            <a:r>
              <a:rPr lang="zh-CN" altLang="en-US" sz="1600" dirty="0" smtClean="0">
                <a:solidFill>
                  <a:schemeClr val="bg1"/>
                </a:solidFill>
                <a:latin typeface="黑体" panose="02010609060101010101" pitchFamily="49" charset="-122"/>
                <a:ea typeface="黑体" panose="02010609060101010101" pitchFamily="49" charset="-122"/>
              </a:rPr>
              <a:t>点击添加文本</a:t>
            </a:r>
            <a:endParaRPr lang="zh-CN" altLang="en-US" sz="1600" dirty="0">
              <a:solidFill>
                <a:schemeClr val="bg1"/>
              </a:solidFill>
              <a:latin typeface="黑体" panose="02010609060101010101" pitchFamily="49" charset="-122"/>
              <a:ea typeface="黑体" panose="02010609060101010101" pitchFamily="49" charset="-122"/>
            </a:endParaRPr>
          </a:p>
        </p:txBody>
      </p:sp>
      <p:sp>
        <p:nvSpPr>
          <p:cNvPr id="24" name="Oval 16"/>
          <p:cNvSpPr/>
          <p:nvPr/>
        </p:nvSpPr>
        <p:spPr>
          <a:xfrm>
            <a:off x="6722165" y="1812981"/>
            <a:ext cx="568960" cy="568960"/>
          </a:xfrm>
          <a:prstGeom prst="ellipse">
            <a:avLst/>
          </a:prstGeom>
          <a:solidFill>
            <a:srgbClr val="FB4CE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400" b="1" dirty="0" smtClean="0">
                <a:solidFill>
                  <a:schemeClr val="bg1"/>
                </a:solidFill>
                <a:latin typeface="黑体" panose="02010609060101010101" pitchFamily="49" charset="-122"/>
                <a:ea typeface="黑体" panose="02010609060101010101" pitchFamily="49" charset="-122"/>
                <a:cs typeface="Gotham Light"/>
              </a:rPr>
              <a:t>时间</a:t>
            </a:r>
            <a:endParaRPr lang="en-US" sz="1400" b="1" dirty="0">
              <a:solidFill>
                <a:schemeClr val="bg1"/>
              </a:solidFill>
              <a:latin typeface="黑体" panose="02010609060101010101" pitchFamily="49" charset="-122"/>
              <a:ea typeface="黑体" panose="02010609060101010101" pitchFamily="49" charset="-122"/>
              <a:cs typeface="Gotham Light"/>
            </a:endParaRPr>
          </a:p>
        </p:txBody>
      </p:sp>
      <p:sp>
        <p:nvSpPr>
          <p:cNvPr id="25" name="TextBox 24"/>
          <p:cNvSpPr txBox="1"/>
          <p:nvPr/>
        </p:nvSpPr>
        <p:spPr>
          <a:xfrm>
            <a:off x="5796136" y="1269392"/>
            <a:ext cx="2371761" cy="320857"/>
          </a:xfrm>
          <a:prstGeom prst="rect">
            <a:avLst/>
          </a:prstGeom>
          <a:noFill/>
        </p:spPr>
        <p:txBody>
          <a:bodyPr wrap="square" lIns="0" rIns="0" bIns="0" rtlCol="0">
            <a:spAutoFit/>
          </a:bodyPr>
          <a:lstStyle/>
          <a:p>
            <a:pPr algn="ctr">
              <a:lnSpc>
                <a:spcPct val="130000"/>
              </a:lnSpc>
            </a:pPr>
            <a:r>
              <a:rPr lang="zh-CN" altLang="en-US" sz="1600" dirty="0" smtClean="0">
                <a:solidFill>
                  <a:schemeClr val="bg1"/>
                </a:solidFill>
                <a:latin typeface="黑体" panose="02010609060101010101" pitchFamily="49" charset="-122"/>
                <a:ea typeface="黑体" panose="02010609060101010101" pitchFamily="49" charset="-122"/>
                <a:cs typeface="Calibri" panose="020F0502020204030204"/>
              </a:rPr>
              <a:t>点击添加文本</a:t>
            </a:r>
            <a:endParaRPr lang="en-US" sz="1600" dirty="0">
              <a:solidFill>
                <a:schemeClr val="bg1"/>
              </a:solidFill>
              <a:latin typeface="黑体" panose="02010609060101010101" pitchFamily="49" charset="-122"/>
              <a:ea typeface="黑体" panose="02010609060101010101" pitchFamily="49" charset="-122"/>
              <a:cs typeface="Calibri" panose="020F0502020204030204"/>
            </a:endParaRPr>
          </a:p>
        </p:txBody>
      </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25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250"/>
                                        <p:tgtEl>
                                          <p:spTgt spid="1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250"/>
                                        <p:tgtEl>
                                          <p:spTgt spid="2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250"/>
                                        <p:tgtEl>
                                          <p:spTgt spid="2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250"/>
                                        <p:tgtEl>
                                          <p:spTgt spid="2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animBg="1"/>
      <p:bldP spid="16" grpId="0" animBg="1"/>
      <p:bldP spid="17" grpId="0"/>
      <p:bldP spid="18" grpId="0" animBg="1"/>
      <p:bldP spid="19" grpId="0"/>
      <p:bldP spid="20" grpId="0" animBg="1"/>
      <p:bldP spid="21" grpId="0"/>
      <p:bldP spid="22" grpId="0" animBg="1"/>
      <p:bldP spid="23" grpId="0"/>
      <p:bldP spid="24" grpId="0" animBg="1"/>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3608" y="195486"/>
            <a:ext cx="2952328" cy="461665"/>
          </a:xfrm>
          <a:prstGeom prst="rect">
            <a:avLst/>
          </a:prstGeom>
          <a:noFill/>
        </p:spPr>
        <p:txBody>
          <a:bodyPr wrap="square" rtlCol="0">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活动预算</a:t>
            </a:r>
            <a:endParaRPr lang="zh-CN" altLang="en-US" sz="2400" dirty="0">
              <a:solidFill>
                <a:schemeClr val="bg1"/>
              </a:solidFill>
              <a:latin typeface="锐字锐线怒放黑简1.0" panose="02010604000000000000" pitchFamily="2" charset="-122"/>
              <a:ea typeface="锐字锐线怒放黑简1.0" panose="02010604000000000000" pitchFamily="2" charset="-122"/>
            </a:endParaRPr>
          </a:p>
        </p:txBody>
      </p:sp>
      <p:grpSp>
        <p:nvGrpSpPr>
          <p:cNvPr id="6" name="组合 5"/>
          <p:cNvGrpSpPr/>
          <p:nvPr/>
        </p:nvGrpSpPr>
        <p:grpSpPr>
          <a:xfrm>
            <a:off x="180406" y="195487"/>
            <a:ext cx="2447378" cy="680803"/>
            <a:chOff x="1560442" y="1707654"/>
            <a:chExt cx="4141717" cy="1152128"/>
          </a:xfrm>
        </p:grpSpPr>
        <p:sp>
          <p:nvSpPr>
            <p:cNvPr id="7" name="椭圆 6"/>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560442" y="2442251"/>
              <a:ext cx="1584176" cy="417531"/>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1757802" y="2442251"/>
              <a:ext cx="3944357"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grpSp>
      <p:sp>
        <p:nvSpPr>
          <p:cNvPr id="23" name="Freeform 9"/>
          <p:cNvSpPr>
            <a:spLocks noChangeArrowheads="1"/>
          </p:cNvSpPr>
          <p:nvPr/>
        </p:nvSpPr>
        <p:spPr bwMode="auto">
          <a:xfrm>
            <a:off x="1036688" y="1228700"/>
            <a:ext cx="2489200" cy="2749550"/>
          </a:xfrm>
          <a:custGeom>
            <a:avLst/>
            <a:gdLst>
              <a:gd name="T0" fmla="*/ 136 w 1004"/>
              <a:gd name="T1" fmla="*/ 323 h 1109"/>
              <a:gd name="T2" fmla="*/ 76 w 1004"/>
              <a:gd name="T3" fmla="*/ 394 h 1109"/>
              <a:gd name="T4" fmla="*/ 6 w 1004"/>
              <a:gd name="T5" fmla="*/ 570 h 1109"/>
              <a:gd name="T6" fmla="*/ 2 w 1004"/>
              <a:gd name="T7" fmla="*/ 600 h 1109"/>
              <a:gd name="T8" fmla="*/ 2 w 1004"/>
              <a:gd name="T9" fmla="*/ 606 h 1109"/>
              <a:gd name="T10" fmla="*/ 2 w 1004"/>
              <a:gd name="T11" fmla="*/ 608 h 1109"/>
              <a:gd name="T12" fmla="*/ 0 w 1004"/>
              <a:gd name="T13" fmla="*/ 630 h 1109"/>
              <a:gd name="T14" fmla="*/ 12 w 1004"/>
              <a:gd name="T15" fmla="*/ 742 h 1109"/>
              <a:gd name="T16" fmla="*/ 100 w 1004"/>
              <a:gd name="T17" fmla="*/ 926 h 1109"/>
              <a:gd name="T18" fmla="*/ 280 w 1004"/>
              <a:gd name="T19" fmla="*/ 1066 h 1109"/>
              <a:gd name="T20" fmla="*/ 461 w 1004"/>
              <a:gd name="T21" fmla="*/ 1108 h 1109"/>
              <a:gd name="T22" fmla="*/ 475 w 1004"/>
              <a:gd name="T23" fmla="*/ 1109 h 1109"/>
              <a:gd name="T24" fmla="*/ 501 w 1004"/>
              <a:gd name="T25" fmla="*/ 1109 h 1109"/>
              <a:gd name="T26" fmla="*/ 525 w 1004"/>
              <a:gd name="T27" fmla="*/ 1107 h 1109"/>
              <a:gd name="T28" fmla="*/ 871 w 1004"/>
              <a:gd name="T29" fmla="*/ 930 h 1109"/>
              <a:gd name="T30" fmla="*/ 990 w 1004"/>
              <a:gd name="T31" fmla="*/ 694 h 1109"/>
              <a:gd name="T32" fmla="*/ 999 w 1004"/>
              <a:gd name="T33" fmla="*/ 645 h 1109"/>
              <a:gd name="T34" fmla="*/ 1002 w 1004"/>
              <a:gd name="T35" fmla="*/ 613 h 1109"/>
              <a:gd name="T36" fmla="*/ 1002 w 1004"/>
              <a:gd name="T37" fmla="*/ 608 h 1109"/>
              <a:gd name="T38" fmla="*/ 1002 w 1004"/>
              <a:gd name="T39" fmla="*/ 602 h 1109"/>
              <a:gd name="T40" fmla="*/ 1003 w 1004"/>
              <a:gd name="T41" fmla="*/ 584 h 1109"/>
              <a:gd name="T42" fmla="*/ 1004 w 1004"/>
              <a:gd name="T43" fmla="*/ 580 h 1109"/>
              <a:gd name="T44" fmla="*/ 1003 w 1004"/>
              <a:gd name="T45" fmla="*/ 566 h 1109"/>
              <a:gd name="T46" fmla="*/ 1003 w 1004"/>
              <a:gd name="T47" fmla="*/ 553 h 1109"/>
              <a:gd name="T48" fmla="*/ 1003 w 1004"/>
              <a:gd name="T49" fmla="*/ 548 h 1109"/>
              <a:gd name="T50" fmla="*/ 999 w 1004"/>
              <a:gd name="T51" fmla="*/ 501 h 1109"/>
              <a:gd name="T52" fmla="*/ 994 w 1004"/>
              <a:gd name="T53" fmla="*/ 470 h 1109"/>
              <a:gd name="T54" fmla="*/ 884 w 1004"/>
              <a:gd name="T55" fmla="*/ 227 h 1109"/>
              <a:gd name="T56" fmla="*/ 588 w 1004"/>
              <a:gd name="T57" fmla="*/ 24 h 1109"/>
              <a:gd name="T58" fmla="*/ 458 w 1004"/>
              <a:gd name="T59" fmla="*/ 1 h 1109"/>
              <a:gd name="T60" fmla="*/ 449 w 1004"/>
              <a:gd name="T61" fmla="*/ 376 h 1109"/>
              <a:gd name="T62" fmla="*/ 463 w 1004"/>
              <a:gd name="T63" fmla="*/ 374 h 1109"/>
              <a:gd name="T64" fmla="*/ 569 w 1004"/>
              <a:gd name="T65" fmla="*/ 389 h 1109"/>
              <a:gd name="T66" fmla="*/ 711 w 1004"/>
              <a:gd name="T67" fmla="*/ 525 h 1109"/>
              <a:gd name="T68" fmla="*/ 719 w 1004"/>
              <a:gd name="T69" fmla="*/ 547 h 1109"/>
              <a:gd name="T70" fmla="*/ 726 w 1004"/>
              <a:gd name="T71" fmla="*/ 569 h 1109"/>
              <a:gd name="T72" fmla="*/ 730 w 1004"/>
              <a:gd name="T73" fmla="*/ 584 h 1109"/>
              <a:gd name="T74" fmla="*/ 731 w 1004"/>
              <a:gd name="T75" fmla="*/ 588 h 1109"/>
              <a:gd name="T76" fmla="*/ 732 w 1004"/>
              <a:gd name="T77" fmla="*/ 590 h 1109"/>
              <a:gd name="T78" fmla="*/ 734 w 1004"/>
              <a:gd name="T79" fmla="*/ 609 h 1109"/>
              <a:gd name="T80" fmla="*/ 734 w 1004"/>
              <a:gd name="T81" fmla="*/ 608 h 1109"/>
              <a:gd name="T82" fmla="*/ 734 w 1004"/>
              <a:gd name="T83" fmla="*/ 610 h 1109"/>
              <a:gd name="T84" fmla="*/ 735 w 1004"/>
              <a:gd name="T85" fmla="*/ 627 h 1109"/>
              <a:gd name="T86" fmla="*/ 735 w 1004"/>
              <a:gd name="T87" fmla="*/ 653 h 1109"/>
              <a:gd name="T88" fmla="*/ 693 w 1004"/>
              <a:gd name="T89" fmla="*/ 794 h 1109"/>
              <a:gd name="T90" fmla="*/ 682 w 1004"/>
              <a:gd name="T91" fmla="*/ 810 h 1109"/>
              <a:gd name="T92" fmla="*/ 643 w 1004"/>
              <a:gd name="T93" fmla="*/ 856 h 1109"/>
              <a:gd name="T94" fmla="*/ 499 w 1004"/>
              <a:gd name="T95" fmla="*/ 937 h 1109"/>
              <a:gd name="T96" fmla="*/ 484 w 1004"/>
              <a:gd name="T97" fmla="*/ 940 h 1109"/>
              <a:gd name="T98" fmla="*/ 470 w 1004"/>
              <a:gd name="T99" fmla="*/ 943 h 1109"/>
              <a:gd name="T100" fmla="*/ 457 w 1004"/>
              <a:gd name="T101" fmla="*/ 945 h 1109"/>
              <a:gd name="T102" fmla="*/ 328 w 1004"/>
              <a:gd name="T103" fmla="*/ 937 h 1109"/>
              <a:gd name="T104" fmla="*/ 178 w 1004"/>
              <a:gd name="T105" fmla="*/ 855 h 1109"/>
              <a:gd name="T106" fmla="*/ 84 w 1004"/>
              <a:gd name="T107" fmla="*/ 720 h 1109"/>
              <a:gd name="T108" fmla="*/ 59 w 1004"/>
              <a:gd name="T109" fmla="*/ 629 h 1109"/>
              <a:gd name="T110" fmla="*/ 56 w 1004"/>
              <a:gd name="T111" fmla="*/ 607 h 1109"/>
              <a:gd name="T112" fmla="*/ 56 w 1004"/>
              <a:gd name="T113" fmla="*/ 606 h 1109"/>
              <a:gd name="T114" fmla="*/ 56 w 1004"/>
              <a:gd name="T115" fmla="*/ 601 h 1109"/>
              <a:gd name="T116" fmla="*/ 55 w 1004"/>
              <a:gd name="T117" fmla="*/ 574 h 1109"/>
              <a:gd name="T118" fmla="*/ 93 w 1004"/>
              <a:gd name="T119" fmla="*/ 404 h 1109"/>
              <a:gd name="T120" fmla="*/ 140 w 1004"/>
              <a:gd name="T121" fmla="*/ 327 h 1109"/>
              <a:gd name="T122" fmla="*/ 141 w 1004"/>
              <a:gd name="T123" fmla="*/ 319 h 110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04"/>
              <a:gd name="T187" fmla="*/ 0 h 1109"/>
              <a:gd name="T188" fmla="*/ 1004 w 1004"/>
              <a:gd name="T189" fmla="*/ 1109 h 110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04" h="1109">
                <a:moveTo>
                  <a:pt x="141" y="319"/>
                </a:moveTo>
                <a:cubicBezTo>
                  <a:pt x="141" y="319"/>
                  <a:pt x="140" y="320"/>
                  <a:pt x="136" y="323"/>
                </a:cubicBezTo>
                <a:cubicBezTo>
                  <a:pt x="133" y="327"/>
                  <a:pt x="128" y="331"/>
                  <a:pt x="123" y="337"/>
                </a:cubicBezTo>
                <a:cubicBezTo>
                  <a:pt x="111" y="349"/>
                  <a:pt x="94" y="368"/>
                  <a:pt x="76" y="394"/>
                </a:cubicBezTo>
                <a:cubicBezTo>
                  <a:pt x="58" y="421"/>
                  <a:pt x="38" y="456"/>
                  <a:pt x="24" y="499"/>
                </a:cubicBezTo>
                <a:cubicBezTo>
                  <a:pt x="16" y="521"/>
                  <a:pt x="10" y="545"/>
                  <a:pt x="6" y="570"/>
                </a:cubicBezTo>
                <a:cubicBezTo>
                  <a:pt x="5" y="577"/>
                  <a:pt x="4" y="583"/>
                  <a:pt x="3" y="590"/>
                </a:cubicBezTo>
                <a:cubicBezTo>
                  <a:pt x="3" y="593"/>
                  <a:pt x="3" y="597"/>
                  <a:pt x="2" y="600"/>
                </a:cubicBezTo>
                <a:cubicBezTo>
                  <a:pt x="2" y="605"/>
                  <a:pt x="2" y="605"/>
                  <a:pt x="2" y="605"/>
                </a:cubicBezTo>
                <a:cubicBezTo>
                  <a:pt x="2" y="606"/>
                  <a:pt x="2" y="606"/>
                  <a:pt x="2" y="606"/>
                </a:cubicBezTo>
                <a:cubicBezTo>
                  <a:pt x="2" y="607"/>
                  <a:pt x="2" y="607"/>
                  <a:pt x="2" y="607"/>
                </a:cubicBezTo>
                <a:cubicBezTo>
                  <a:pt x="2" y="606"/>
                  <a:pt x="2" y="608"/>
                  <a:pt x="2" y="608"/>
                </a:cubicBezTo>
                <a:cubicBezTo>
                  <a:pt x="1" y="611"/>
                  <a:pt x="1" y="611"/>
                  <a:pt x="1" y="611"/>
                </a:cubicBezTo>
                <a:cubicBezTo>
                  <a:pt x="1" y="617"/>
                  <a:pt x="1" y="624"/>
                  <a:pt x="0" y="630"/>
                </a:cubicBezTo>
                <a:cubicBezTo>
                  <a:pt x="0" y="637"/>
                  <a:pt x="0" y="645"/>
                  <a:pt x="0" y="652"/>
                </a:cubicBezTo>
                <a:cubicBezTo>
                  <a:pt x="1" y="681"/>
                  <a:pt x="5" y="712"/>
                  <a:pt x="12" y="742"/>
                </a:cubicBezTo>
                <a:cubicBezTo>
                  <a:pt x="19" y="773"/>
                  <a:pt x="29" y="805"/>
                  <a:pt x="44" y="836"/>
                </a:cubicBezTo>
                <a:cubicBezTo>
                  <a:pt x="59" y="867"/>
                  <a:pt x="77" y="897"/>
                  <a:pt x="100" y="926"/>
                </a:cubicBezTo>
                <a:cubicBezTo>
                  <a:pt x="122" y="954"/>
                  <a:pt x="149" y="981"/>
                  <a:pt x="179" y="1005"/>
                </a:cubicBezTo>
                <a:cubicBezTo>
                  <a:pt x="210" y="1029"/>
                  <a:pt x="244" y="1049"/>
                  <a:pt x="280" y="1066"/>
                </a:cubicBezTo>
                <a:cubicBezTo>
                  <a:pt x="317" y="1082"/>
                  <a:pt x="357" y="1095"/>
                  <a:pt x="398" y="1102"/>
                </a:cubicBezTo>
                <a:cubicBezTo>
                  <a:pt x="419" y="1105"/>
                  <a:pt x="440" y="1108"/>
                  <a:pt x="461" y="1108"/>
                </a:cubicBezTo>
                <a:cubicBezTo>
                  <a:pt x="468" y="1109"/>
                  <a:pt x="468" y="1109"/>
                  <a:pt x="468" y="1109"/>
                </a:cubicBezTo>
                <a:cubicBezTo>
                  <a:pt x="470" y="1109"/>
                  <a:pt x="472" y="1109"/>
                  <a:pt x="475" y="1109"/>
                </a:cubicBezTo>
                <a:cubicBezTo>
                  <a:pt x="493" y="1109"/>
                  <a:pt x="493" y="1109"/>
                  <a:pt x="493" y="1109"/>
                </a:cubicBezTo>
                <a:cubicBezTo>
                  <a:pt x="495" y="1109"/>
                  <a:pt x="498" y="1109"/>
                  <a:pt x="501" y="1109"/>
                </a:cubicBezTo>
                <a:cubicBezTo>
                  <a:pt x="509" y="1108"/>
                  <a:pt x="509" y="1108"/>
                  <a:pt x="509" y="1108"/>
                </a:cubicBezTo>
                <a:cubicBezTo>
                  <a:pt x="525" y="1107"/>
                  <a:pt x="525" y="1107"/>
                  <a:pt x="525" y="1107"/>
                </a:cubicBezTo>
                <a:cubicBezTo>
                  <a:pt x="568" y="1103"/>
                  <a:pt x="611" y="1094"/>
                  <a:pt x="653" y="1079"/>
                </a:cubicBezTo>
                <a:cubicBezTo>
                  <a:pt x="736" y="1050"/>
                  <a:pt x="812" y="998"/>
                  <a:pt x="871" y="930"/>
                </a:cubicBezTo>
                <a:cubicBezTo>
                  <a:pt x="900" y="896"/>
                  <a:pt x="925" y="859"/>
                  <a:pt x="946" y="819"/>
                </a:cubicBezTo>
                <a:cubicBezTo>
                  <a:pt x="966" y="779"/>
                  <a:pt x="980" y="737"/>
                  <a:pt x="990" y="694"/>
                </a:cubicBezTo>
                <a:cubicBezTo>
                  <a:pt x="993" y="683"/>
                  <a:pt x="994" y="672"/>
                  <a:pt x="996" y="661"/>
                </a:cubicBezTo>
                <a:cubicBezTo>
                  <a:pt x="997" y="656"/>
                  <a:pt x="998" y="651"/>
                  <a:pt x="999" y="645"/>
                </a:cubicBezTo>
                <a:cubicBezTo>
                  <a:pt x="999" y="640"/>
                  <a:pt x="1000" y="634"/>
                  <a:pt x="1001" y="629"/>
                </a:cubicBezTo>
                <a:cubicBezTo>
                  <a:pt x="1001" y="624"/>
                  <a:pt x="1001" y="618"/>
                  <a:pt x="1002" y="613"/>
                </a:cubicBezTo>
                <a:cubicBezTo>
                  <a:pt x="1002" y="609"/>
                  <a:pt x="1002" y="609"/>
                  <a:pt x="1002" y="609"/>
                </a:cubicBezTo>
                <a:cubicBezTo>
                  <a:pt x="1002" y="608"/>
                  <a:pt x="1002" y="608"/>
                  <a:pt x="1002" y="608"/>
                </a:cubicBezTo>
                <a:cubicBezTo>
                  <a:pt x="1002" y="611"/>
                  <a:pt x="1002" y="603"/>
                  <a:pt x="1002" y="604"/>
                </a:cubicBezTo>
                <a:cubicBezTo>
                  <a:pt x="1002" y="602"/>
                  <a:pt x="1002" y="602"/>
                  <a:pt x="1002" y="602"/>
                </a:cubicBezTo>
                <a:cubicBezTo>
                  <a:pt x="1003" y="596"/>
                  <a:pt x="1003" y="596"/>
                  <a:pt x="1003" y="596"/>
                </a:cubicBezTo>
                <a:cubicBezTo>
                  <a:pt x="1003" y="592"/>
                  <a:pt x="1003" y="588"/>
                  <a:pt x="1003" y="584"/>
                </a:cubicBezTo>
                <a:cubicBezTo>
                  <a:pt x="1004" y="582"/>
                  <a:pt x="1004" y="582"/>
                  <a:pt x="1004" y="582"/>
                </a:cubicBezTo>
                <a:cubicBezTo>
                  <a:pt x="1004" y="580"/>
                  <a:pt x="1004" y="580"/>
                  <a:pt x="1004" y="580"/>
                </a:cubicBezTo>
                <a:cubicBezTo>
                  <a:pt x="1004" y="575"/>
                  <a:pt x="1004" y="575"/>
                  <a:pt x="1004" y="575"/>
                </a:cubicBezTo>
                <a:cubicBezTo>
                  <a:pt x="1003" y="566"/>
                  <a:pt x="1003" y="566"/>
                  <a:pt x="1003" y="566"/>
                </a:cubicBezTo>
                <a:cubicBezTo>
                  <a:pt x="1003" y="557"/>
                  <a:pt x="1003" y="557"/>
                  <a:pt x="1003" y="557"/>
                </a:cubicBezTo>
                <a:cubicBezTo>
                  <a:pt x="1003" y="553"/>
                  <a:pt x="1003" y="553"/>
                  <a:pt x="1003" y="553"/>
                </a:cubicBezTo>
                <a:cubicBezTo>
                  <a:pt x="1003" y="550"/>
                  <a:pt x="1003" y="550"/>
                  <a:pt x="1003" y="550"/>
                </a:cubicBezTo>
                <a:cubicBezTo>
                  <a:pt x="1003" y="548"/>
                  <a:pt x="1003" y="548"/>
                  <a:pt x="1003" y="548"/>
                </a:cubicBezTo>
                <a:cubicBezTo>
                  <a:pt x="1003" y="543"/>
                  <a:pt x="1002" y="538"/>
                  <a:pt x="1002" y="532"/>
                </a:cubicBezTo>
                <a:cubicBezTo>
                  <a:pt x="1001" y="522"/>
                  <a:pt x="1000" y="511"/>
                  <a:pt x="999" y="501"/>
                </a:cubicBezTo>
                <a:cubicBezTo>
                  <a:pt x="998" y="495"/>
                  <a:pt x="997" y="490"/>
                  <a:pt x="996" y="485"/>
                </a:cubicBezTo>
                <a:cubicBezTo>
                  <a:pt x="996" y="480"/>
                  <a:pt x="995" y="475"/>
                  <a:pt x="994" y="470"/>
                </a:cubicBezTo>
                <a:cubicBezTo>
                  <a:pt x="992" y="459"/>
                  <a:pt x="989" y="449"/>
                  <a:pt x="987" y="439"/>
                </a:cubicBezTo>
                <a:cubicBezTo>
                  <a:pt x="967" y="358"/>
                  <a:pt x="930" y="286"/>
                  <a:pt x="884" y="227"/>
                </a:cubicBezTo>
                <a:cubicBezTo>
                  <a:pt x="839" y="169"/>
                  <a:pt x="786" y="123"/>
                  <a:pt x="734" y="91"/>
                </a:cubicBezTo>
                <a:cubicBezTo>
                  <a:pt x="682" y="58"/>
                  <a:pt x="631" y="37"/>
                  <a:pt x="588" y="24"/>
                </a:cubicBezTo>
                <a:cubicBezTo>
                  <a:pt x="545" y="12"/>
                  <a:pt x="509" y="6"/>
                  <a:pt x="485" y="3"/>
                </a:cubicBezTo>
                <a:cubicBezTo>
                  <a:pt x="473" y="2"/>
                  <a:pt x="464" y="1"/>
                  <a:pt x="458" y="1"/>
                </a:cubicBezTo>
                <a:cubicBezTo>
                  <a:pt x="452" y="0"/>
                  <a:pt x="449" y="0"/>
                  <a:pt x="449" y="0"/>
                </a:cubicBezTo>
                <a:cubicBezTo>
                  <a:pt x="449" y="376"/>
                  <a:pt x="449" y="376"/>
                  <a:pt x="449" y="376"/>
                </a:cubicBezTo>
                <a:cubicBezTo>
                  <a:pt x="449" y="376"/>
                  <a:pt x="450" y="375"/>
                  <a:pt x="452" y="375"/>
                </a:cubicBezTo>
                <a:cubicBezTo>
                  <a:pt x="455" y="375"/>
                  <a:pt x="458" y="374"/>
                  <a:pt x="463" y="374"/>
                </a:cubicBezTo>
                <a:cubicBezTo>
                  <a:pt x="473" y="373"/>
                  <a:pt x="487" y="373"/>
                  <a:pt x="504" y="374"/>
                </a:cubicBezTo>
                <a:cubicBezTo>
                  <a:pt x="522" y="376"/>
                  <a:pt x="544" y="380"/>
                  <a:pt x="569" y="389"/>
                </a:cubicBezTo>
                <a:cubicBezTo>
                  <a:pt x="593" y="399"/>
                  <a:pt x="620" y="414"/>
                  <a:pt x="645" y="436"/>
                </a:cubicBezTo>
                <a:cubicBezTo>
                  <a:pt x="670" y="458"/>
                  <a:pt x="694" y="488"/>
                  <a:pt x="711" y="525"/>
                </a:cubicBezTo>
                <a:cubicBezTo>
                  <a:pt x="713" y="530"/>
                  <a:pt x="715" y="535"/>
                  <a:pt x="717" y="539"/>
                </a:cubicBezTo>
                <a:cubicBezTo>
                  <a:pt x="718" y="542"/>
                  <a:pt x="719" y="544"/>
                  <a:pt x="719" y="547"/>
                </a:cubicBezTo>
                <a:cubicBezTo>
                  <a:pt x="720" y="549"/>
                  <a:pt x="721" y="552"/>
                  <a:pt x="722" y="554"/>
                </a:cubicBezTo>
                <a:cubicBezTo>
                  <a:pt x="723" y="559"/>
                  <a:pt x="725" y="564"/>
                  <a:pt x="726" y="569"/>
                </a:cubicBezTo>
                <a:cubicBezTo>
                  <a:pt x="727" y="572"/>
                  <a:pt x="728" y="575"/>
                  <a:pt x="728" y="577"/>
                </a:cubicBezTo>
                <a:cubicBezTo>
                  <a:pt x="730" y="584"/>
                  <a:pt x="730" y="584"/>
                  <a:pt x="730" y="584"/>
                </a:cubicBezTo>
                <a:cubicBezTo>
                  <a:pt x="731" y="587"/>
                  <a:pt x="731" y="587"/>
                  <a:pt x="731" y="587"/>
                </a:cubicBezTo>
                <a:cubicBezTo>
                  <a:pt x="731" y="588"/>
                  <a:pt x="731" y="588"/>
                  <a:pt x="731" y="588"/>
                </a:cubicBezTo>
                <a:cubicBezTo>
                  <a:pt x="731" y="589"/>
                  <a:pt x="731" y="589"/>
                  <a:pt x="731" y="589"/>
                </a:cubicBezTo>
                <a:cubicBezTo>
                  <a:pt x="731" y="589"/>
                  <a:pt x="732" y="590"/>
                  <a:pt x="732" y="590"/>
                </a:cubicBezTo>
                <a:cubicBezTo>
                  <a:pt x="732" y="595"/>
                  <a:pt x="732" y="599"/>
                  <a:pt x="733" y="603"/>
                </a:cubicBezTo>
                <a:cubicBezTo>
                  <a:pt x="734" y="609"/>
                  <a:pt x="734" y="609"/>
                  <a:pt x="734" y="609"/>
                </a:cubicBezTo>
                <a:cubicBezTo>
                  <a:pt x="734" y="610"/>
                  <a:pt x="734" y="610"/>
                  <a:pt x="734" y="610"/>
                </a:cubicBezTo>
                <a:cubicBezTo>
                  <a:pt x="734" y="611"/>
                  <a:pt x="734" y="604"/>
                  <a:pt x="734" y="608"/>
                </a:cubicBezTo>
                <a:cubicBezTo>
                  <a:pt x="734" y="608"/>
                  <a:pt x="734" y="608"/>
                  <a:pt x="734" y="608"/>
                </a:cubicBezTo>
                <a:cubicBezTo>
                  <a:pt x="734" y="610"/>
                  <a:pt x="734" y="610"/>
                  <a:pt x="734" y="610"/>
                </a:cubicBezTo>
                <a:cubicBezTo>
                  <a:pt x="734" y="613"/>
                  <a:pt x="734" y="616"/>
                  <a:pt x="735" y="619"/>
                </a:cubicBezTo>
                <a:cubicBezTo>
                  <a:pt x="735" y="622"/>
                  <a:pt x="735" y="624"/>
                  <a:pt x="735" y="627"/>
                </a:cubicBezTo>
                <a:cubicBezTo>
                  <a:pt x="735" y="630"/>
                  <a:pt x="735" y="633"/>
                  <a:pt x="736" y="636"/>
                </a:cubicBezTo>
                <a:cubicBezTo>
                  <a:pt x="736" y="642"/>
                  <a:pt x="736" y="647"/>
                  <a:pt x="735" y="653"/>
                </a:cubicBezTo>
                <a:cubicBezTo>
                  <a:pt x="734" y="677"/>
                  <a:pt x="731" y="701"/>
                  <a:pt x="724" y="724"/>
                </a:cubicBezTo>
                <a:cubicBezTo>
                  <a:pt x="716" y="748"/>
                  <a:pt x="706" y="772"/>
                  <a:pt x="693" y="794"/>
                </a:cubicBezTo>
                <a:cubicBezTo>
                  <a:pt x="688" y="802"/>
                  <a:pt x="688" y="802"/>
                  <a:pt x="688" y="802"/>
                </a:cubicBezTo>
                <a:cubicBezTo>
                  <a:pt x="686" y="805"/>
                  <a:pt x="684" y="807"/>
                  <a:pt x="682" y="810"/>
                </a:cubicBezTo>
                <a:cubicBezTo>
                  <a:pt x="678" y="816"/>
                  <a:pt x="674" y="821"/>
                  <a:pt x="670" y="826"/>
                </a:cubicBezTo>
                <a:cubicBezTo>
                  <a:pt x="662" y="836"/>
                  <a:pt x="653" y="847"/>
                  <a:pt x="643" y="856"/>
                </a:cubicBezTo>
                <a:cubicBezTo>
                  <a:pt x="624" y="875"/>
                  <a:pt x="602" y="891"/>
                  <a:pt x="577" y="905"/>
                </a:cubicBezTo>
                <a:cubicBezTo>
                  <a:pt x="553" y="919"/>
                  <a:pt x="527" y="929"/>
                  <a:pt x="499" y="937"/>
                </a:cubicBezTo>
                <a:cubicBezTo>
                  <a:pt x="489" y="939"/>
                  <a:pt x="489" y="939"/>
                  <a:pt x="489" y="939"/>
                </a:cubicBezTo>
                <a:cubicBezTo>
                  <a:pt x="484" y="940"/>
                  <a:pt x="484" y="940"/>
                  <a:pt x="484" y="940"/>
                </a:cubicBezTo>
                <a:cubicBezTo>
                  <a:pt x="482" y="941"/>
                  <a:pt x="481" y="941"/>
                  <a:pt x="479" y="941"/>
                </a:cubicBezTo>
                <a:cubicBezTo>
                  <a:pt x="470" y="943"/>
                  <a:pt x="470" y="943"/>
                  <a:pt x="470" y="943"/>
                </a:cubicBezTo>
                <a:cubicBezTo>
                  <a:pt x="468" y="944"/>
                  <a:pt x="466" y="944"/>
                  <a:pt x="464" y="944"/>
                </a:cubicBezTo>
                <a:cubicBezTo>
                  <a:pt x="457" y="945"/>
                  <a:pt x="457" y="945"/>
                  <a:pt x="457" y="945"/>
                </a:cubicBezTo>
                <a:cubicBezTo>
                  <a:pt x="443" y="947"/>
                  <a:pt x="428" y="947"/>
                  <a:pt x="414" y="948"/>
                </a:cubicBezTo>
                <a:cubicBezTo>
                  <a:pt x="385" y="947"/>
                  <a:pt x="356" y="944"/>
                  <a:pt x="328" y="937"/>
                </a:cubicBezTo>
                <a:cubicBezTo>
                  <a:pt x="300" y="929"/>
                  <a:pt x="273" y="918"/>
                  <a:pt x="247" y="905"/>
                </a:cubicBezTo>
                <a:cubicBezTo>
                  <a:pt x="222" y="891"/>
                  <a:pt x="199" y="874"/>
                  <a:pt x="178" y="855"/>
                </a:cubicBezTo>
                <a:cubicBezTo>
                  <a:pt x="157" y="835"/>
                  <a:pt x="138" y="814"/>
                  <a:pt x="122" y="791"/>
                </a:cubicBezTo>
                <a:cubicBezTo>
                  <a:pt x="107" y="769"/>
                  <a:pt x="94" y="745"/>
                  <a:pt x="84" y="720"/>
                </a:cubicBezTo>
                <a:cubicBezTo>
                  <a:pt x="74" y="696"/>
                  <a:pt x="66" y="671"/>
                  <a:pt x="62" y="646"/>
                </a:cubicBezTo>
                <a:cubicBezTo>
                  <a:pt x="61" y="640"/>
                  <a:pt x="60" y="634"/>
                  <a:pt x="59" y="629"/>
                </a:cubicBezTo>
                <a:cubicBezTo>
                  <a:pt x="58" y="622"/>
                  <a:pt x="57" y="616"/>
                  <a:pt x="57" y="609"/>
                </a:cubicBezTo>
                <a:cubicBezTo>
                  <a:pt x="56" y="607"/>
                  <a:pt x="56" y="607"/>
                  <a:pt x="56" y="607"/>
                </a:cubicBezTo>
                <a:cubicBezTo>
                  <a:pt x="56" y="606"/>
                  <a:pt x="56" y="608"/>
                  <a:pt x="56" y="607"/>
                </a:cubicBezTo>
                <a:cubicBezTo>
                  <a:pt x="56" y="606"/>
                  <a:pt x="56" y="606"/>
                  <a:pt x="56" y="606"/>
                </a:cubicBezTo>
                <a:cubicBezTo>
                  <a:pt x="56" y="605"/>
                  <a:pt x="56" y="605"/>
                  <a:pt x="56" y="605"/>
                </a:cubicBezTo>
                <a:cubicBezTo>
                  <a:pt x="56" y="601"/>
                  <a:pt x="56" y="601"/>
                  <a:pt x="56" y="601"/>
                </a:cubicBezTo>
                <a:cubicBezTo>
                  <a:pt x="56" y="598"/>
                  <a:pt x="56" y="595"/>
                  <a:pt x="56" y="592"/>
                </a:cubicBezTo>
                <a:cubicBezTo>
                  <a:pt x="55" y="586"/>
                  <a:pt x="55" y="580"/>
                  <a:pt x="55" y="574"/>
                </a:cubicBezTo>
                <a:cubicBezTo>
                  <a:pt x="55" y="551"/>
                  <a:pt x="57" y="529"/>
                  <a:pt x="60" y="508"/>
                </a:cubicBezTo>
                <a:cubicBezTo>
                  <a:pt x="67" y="467"/>
                  <a:pt x="80" y="432"/>
                  <a:pt x="93" y="404"/>
                </a:cubicBezTo>
                <a:cubicBezTo>
                  <a:pt x="106" y="376"/>
                  <a:pt x="119" y="356"/>
                  <a:pt x="129" y="342"/>
                </a:cubicBezTo>
                <a:cubicBezTo>
                  <a:pt x="133" y="335"/>
                  <a:pt x="137" y="330"/>
                  <a:pt x="140" y="327"/>
                </a:cubicBezTo>
                <a:cubicBezTo>
                  <a:pt x="143" y="323"/>
                  <a:pt x="144" y="321"/>
                  <a:pt x="144" y="321"/>
                </a:cubicBezTo>
                <a:lnTo>
                  <a:pt x="141" y="319"/>
                </a:lnTo>
                <a:close/>
              </a:path>
            </a:pathLst>
          </a:custGeom>
          <a:solidFill>
            <a:srgbClr val="BB1AE0"/>
          </a:solidFill>
          <a:ln>
            <a:noFill/>
          </a:ln>
        </p:spPr>
        <p:txBody>
          <a:bodyPr/>
          <a:lstStyle/>
          <a:p>
            <a:endParaRPr lang="zh-CN" altLang="zh-CN" sz="1600">
              <a:solidFill>
                <a:srgbClr val="000000"/>
              </a:solidFill>
              <a:sym typeface="宋体" panose="02010600030101010101" pitchFamily="2" charset="-122"/>
            </a:endParaRPr>
          </a:p>
        </p:txBody>
      </p:sp>
      <p:sp>
        <p:nvSpPr>
          <p:cNvPr id="24" name="Freeform 10"/>
          <p:cNvSpPr>
            <a:spLocks noChangeArrowheads="1"/>
          </p:cNvSpPr>
          <p:nvPr/>
        </p:nvSpPr>
        <p:spPr bwMode="auto">
          <a:xfrm>
            <a:off x="1025575" y="1633512"/>
            <a:ext cx="2551113" cy="2376488"/>
          </a:xfrm>
          <a:custGeom>
            <a:avLst/>
            <a:gdLst>
              <a:gd name="T0" fmla="*/ 129 w 1029"/>
              <a:gd name="T1" fmla="*/ 171 h 959"/>
              <a:gd name="T2" fmla="*/ 74 w 1029"/>
              <a:gd name="T3" fmla="*/ 237 h 959"/>
              <a:gd name="T4" fmla="*/ 58 w 1029"/>
              <a:gd name="T5" fmla="*/ 263 h 959"/>
              <a:gd name="T6" fmla="*/ 42 w 1029"/>
              <a:gd name="T7" fmla="*/ 294 h 959"/>
              <a:gd name="T8" fmla="*/ 15 w 1029"/>
              <a:gd name="T9" fmla="*/ 367 h 959"/>
              <a:gd name="T10" fmla="*/ 2 w 1029"/>
              <a:gd name="T11" fmla="*/ 437 h 959"/>
              <a:gd name="T12" fmla="*/ 1 w 1029"/>
              <a:gd name="T13" fmla="*/ 445 h 959"/>
              <a:gd name="T14" fmla="*/ 1 w 1029"/>
              <a:gd name="T15" fmla="*/ 456 h 959"/>
              <a:gd name="T16" fmla="*/ 0 w 1029"/>
              <a:gd name="T17" fmla="*/ 469 h 959"/>
              <a:gd name="T18" fmla="*/ 0 w 1029"/>
              <a:gd name="T19" fmla="*/ 495 h 959"/>
              <a:gd name="T20" fmla="*/ 97 w 1029"/>
              <a:gd name="T21" fmla="*/ 767 h 959"/>
              <a:gd name="T22" fmla="*/ 386 w 1029"/>
              <a:gd name="T23" fmla="*/ 948 h 959"/>
              <a:gd name="T24" fmla="*/ 427 w 1029"/>
              <a:gd name="T25" fmla="*/ 955 h 959"/>
              <a:gd name="T26" fmla="*/ 452 w 1029"/>
              <a:gd name="T27" fmla="*/ 957 h 959"/>
              <a:gd name="T28" fmla="*/ 457 w 1029"/>
              <a:gd name="T29" fmla="*/ 957 h 959"/>
              <a:gd name="T30" fmla="*/ 505 w 1029"/>
              <a:gd name="T31" fmla="*/ 959 h 959"/>
              <a:gd name="T32" fmla="*/ 555 w 1029"/>
              <a:gd name="T33" fmla="*/ 955 h 959"/>
              <a:gd name="T34" fmla="*/ 796 w 1029"/>
              <a:gd name="T35" fmla="*/ 861 h 959"/>
              <a:gd name="T36" fmla="*/ 1022 w 1029"/>
              <a:gd name="T37" fmla="*/ 495 h 959"/>
              <a:gd name="T38" fmla="*/ 1027 w 1029"/>
              <a:gd name="T39" fmla="*/ 440 h 959"/>
              <a:gd name="T40" fmla="*/ 1028 w 1029"/>
              <a:gd name="T41" fmla="*/ 436 h 959"/>
              <a:gd name="T42" fmla="*/ 1029 w 1029"/>
              <a:gd name="T43" fmla="*/ 418 h 959"/>
              <a:gd name="T44" fmla="*/ 1029 w 1029"/>
              <a:gd name="T45" fmla="*/ 398 h 959"/>
              <a:gd name="T46" fmla="*/ 1028 w 1029"/>
              <a:gd name="T47" fmla="*/ 372 h 959"/>
              <a:gd name="T48" fmla="*/ 1020 w 1029"/>
              <a:gd name="T49" fmla="*/ 304 h 959"/>
              <a:gd name="T50" fmla="*/ 1005 w 1029"/>
              <a:gd name="T51" fmla="*/ 242 h 959"/>
              <a:gd name="T52" fmla="*/ 941 w 1029"/>
              <a:gd name="T53" fmla="*/ 97 h 959"/>
              <a:gd name="T54" fmla="*/ 867 w 1029"/>
              <a:gd name="T55" fmla="*/ 0 h 959"/>
              <a:gd name="T56" fmla="*/ 648 w 1029"/>
              <a:gd name="T57" fmla="*/ 306 h 959"/>
              <a:gd name="T58" fmla="*/ 687 w 1029"/>
              <a:gd name="T59" fmla="*/ 358 h 959"/>
              <a:gd name="T60" fmla="*/ 700 w 1029"/>
              <a:gd name="T61" fmla="*/ 383 h 959"/>
              <a:gd name="T62" fmla="*/ 712 w 1029"/>
              <a:gd name="T63" fmla="*/ 420 h 959"/>
              <a:gd name="T64" fmla="*/ 714 w 1029"/>
              <a:gd name="T65" fmla="*/ 427 h 959"/>
              <a:gd name="T66" fmla="*/ 716 w 1029"/>
              <a:gd name="T67" fmla="*/ 444 h 959"/>
              <a:gd name="T68" fmla="*/ 717 w 1029"/>
              <a:gd name="T69" fmla="*/ 448 h 959"/>
              <a:gd name="T70" fmla="*/ 719 w 1029"/>
              <a:gd name="T71" fmla="*/ 468 h 959"/>
              <a:gd name="T72" fmla="*/ 642 w 1029"/>
              <a:gd name="T73" fmla="*/ 675 h 959"/>
              <a:gd name="T74" fmla="*/ 516 w 1029"/>
              <a:gd name="T75" fmla="*/ 756 h 959"/>
              <a:gd name="T76" fmla="*/ 486 w 1029"/>
              <a:gd name="T77" fmla="*/ 765 h 959"/>
              <a:gd name="T78" fmla="*/ 453 w 1029"/>
              <a:gd name="T79" fmla="*/ 770 h 959"/>
              <a:gd name="T80" fmla="*/ 452 w 1029"/>
              <a:gd name="T81" fmla="*/ 770 h 959"/>
              <a:gd name="T82" fmla="*/ 436 w 1029"/>
              <a:gd name="T83" fmla="*/ 772 h 959"/>
              <a:gd name="T84" fmla="*/ 409 w 1029"/>
              <a:gd name="T85" fmla="*/ 773 h 959"/>
              <a:gd name="T86" fmla="*/ 187 w 1029"/>
              <a:gd name="T87" fmla="*/ 686 h 959"/>
              <a:gd name="T88" fmla="*/ 71 w 1029"/>
              <a:gd name="T89" fmla="*/ 487 h 959"/>
              <a:gd name="T90" fmla="*/ 67 w 1029"/>
              <a:gd name="T91" fmla="*/ 467 h 959"/>
              <a:gd name="T92" fmla="*/ 66 w 1029"/>
              <a:gd name="T93" fmla="*/ 454 h 959"/>
              <a:gd name="T94" fmla="*/ 65 w 1029"/>
              <a:gd name="T95" fmla="*/ 443 h 959"/>
              <a:gd name="T96" fmla="*/ 64 w 1029"/>
              <a:gd name="T97" fmla="*/ 438 h 959"/>
              <a:gd name="T98" fmla="*/ 64 w 1029"/>
              <a:gd name="T99" fmla="*/ 375 h 959"/>
              <a:gd name="T100" fmla="*/ 75 w 1029"/>
              <a:gd name="T101" fmla="*/ 306 h 959"/>
              <a:gd name="T102" fmla="*/ 84 w 1029"/>
              <a:gd name="T103" fmla="*/ 276 h 959"/>
              <a:gd name="T104" fmla="*/ 95 w 1029"/>
              <a:gd name="T105" fmla="*/ 249 h 959"/>
              <a:gd name="T106" fmla="*/ 135 w 1029"/>
              <a:gd name="T107" fmla="*/ 176 h 959"/>
              <a:gd name="T108" fmla="*/ 145 w 1029"/>
              <a:gd name="T109" fmla="*/ 156 h 9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29"/>
              <a:gd name="T166" fmla="*/ 0 h 959"/>
              <a:gd name="T167" fmla="*/ 1029 w 1029"/>
              <a:gd name="T168" fmla="*/ 959 h 9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29" h="959">
                <a:moveTo>
                  <a:pt x="145" y="156"/>
                </a:moveTo>
                <a:cubicBezTo>
                  <a:pt x="145" y="156"/>
                  <a:pt x="144" y="157"/>
                  <a:pt x="141" y="160"/>
                </a:cubicBezTo>
                <a:cubicBezTo>
                  <a:pt x="138" y="162"/>
                  <a:pt x="134" y="166"/>
                  <a:pt x="129" y="171"/>
                </a:cubicBezTo>
                <a:cubicBezTo>
                  <a:pt x="118" y="182"/>
                  <a:pt x="103" y="197"/>
                  <a:pt x="87" y="219"/>
                </a:cubicBezTo>
                <a:cubicBezTo>
                  <a:pt x="85" y="222"/>
                  <a:pt x="83" y="225"/>
                  <a:pt x="80" y="228"/>
                </a:cubicBezTo>
                <a:cubicBezTo>
                  <a:pt x="78" y="231"/>
                  <a:pt x="76" y="234"/>
                  <a:pt x="74" y="237"/>
                </a:cubicBezTo>
                <a:cubicBezTo>
                  <a:pt x="72" y="241"/>
                  <a:pt x="70" y="244"/>
                  <a:pt x="67" y="247"/>
                </a:cubicBezTo>
                <a:cubicBezTo>
                  <a:pt x="65" y="251"/>
                  <a:pt x="63" y="254"/>
                  <a:pt x="61" y="258"/>
                </a:cubicBezTo>
                <a:cubicBezTo>
                  <a:pt x="60" y="260"/>
                  <a:pt x="59" y="262"/>
                  <a:pt x="58" y="263"/>
                </a:cubicBezTo>
                <a:cubicBezTo>
                  <a:pt x="57" y="265"/>
                  <a:pt x="56" y="267"/>
                  <a:pt x="55" y="269"/>
                </a:cubicBezTo>
                <a:cubicBezTo>
                  <a:pt x="52" y="273"/>
                  <a:pt x="50" y="277"/>
                  <a:pt x="48" y="281"/>
                </a:cubicBezTo>
                <a:cubicBezTo>
                  <a:pt x="46" y="285"/>
                  <a:pt x="44" y="289"/>
                  <a:pt x="42" y="294"/>
                </a:cubicBezTo>
                <a:cubicBezTo>
                  <a:pt x="41" y="296"/>
                  <a:pt x="40" y="298"/>
                  <a:pt x="39" y="300"/>
                </a:cubicBezTo>
                <a:cubicBezTo>
                  <a:pt x="38" y="302"/>
                  <a:pt x="37" y="305"/>
                  <a:pt x="36" y="307"/>
                </a:cubicBezTo>
                <a:cubicBezTo>
                  <a:pt x="28" y="325"/>
                  <a:pt x="21" y="345"/>
                  <a:pt x="15" y="367"/>
                </a:cubicBezTo>
                <a:cubicBezTo>
                  <a:pt x="12" y="378"/>
                  <a:pt x="10" y="389"/>
                  <a:pt x="7" y="401"/>
                </a:cubicBezTo>
                <a:cubicBezTo>
                  <a:pt x="6" y="406"/>
                  <a:pt x="5" y="412"/>
                  <a:pt x="5" y="418"/>
                </a:cubicBezTo>
                <a:cubicBezTo>
                  <a:pt x="3" y="424"/>
                  <a:pt x="3" y="430"/>
                  <a:pt x="2" y="437"/>
                </a:cubicBezTo>
                <a:cubicBezTo>
                  <a:pt x="2" y="441"/>
                  <a:pt x="2" y="441"/>
                  <a:pt x="2" y="441"/>
                </a:cubicBezTo>
                <a:cubicBezTo>
                  <a:pt x="1" y="444"/>
                  <a:pt x="1" y="444"/>
                  <a:pt x="1" y="444"/>
                </a:cubicBezTo>
                <a:cubicBezTo>
                  <a:pt x="1" y="444"/>
                  <a:pt x="1" y="443"/>
                  <a:pt x="1" y="445"/>
                </a:cubicBezTo>
                <a:cubicBezTo>
                  <a:pt x="1" y="446"/>
                  <a:pt x="1" y="446"/>
                  <a:pt x="1" y="446"/>
                </a:cubicBezTo>
                <a:cubicBezTo>
                  <a:pt x="1" y="447"/>
                  <a:pt x="1" y="447"/>
                  <a:pt x="1" y="447"/>
                </a:cubicBezTo>
                <a:cubicBezTo>
                  <a:pt x="1" y="450"/>
                  <a:pt x="1" y="453"/>
                  <a:pt x="1" y="456"/>
                </a:cubicBezTo>
                <a:cubicBezTo>
                  <a:pt x="1" y="459"/>
                  <a:pt x="0" y="461"/>
                  <a:pt x="0" y="464"/>
                </a:cubicBezTo>
                <a:cubicBezTo>
                  <a:pt x="0" y="467"/>
                  <a:pt x="0" y="467"/>
                  <a:pt x="0" y="467"/>
                </a:cubicBezTo>
                <a:cubicBezTo>
                  <a:pt x="0" y="469"/>
                  <a:pt x="0" y="469"/>
                  <a:pt x="0" y="469"/>
                </a:cubicBezTo>
                <a:cubicBezTo>
                  <a:pt x="0" y="474"/>
                  <a:pt x="0" y="474"/>
                  <a:pt x="0" y="474"/>
                </a:cubicBezTo>
                <a:cubicBezTo>
                  <a:pt x="0" y="478"/>
                  <a:pt x="0" y="481"/>
                  <a:pt x="0" y="485"/>
                </a:cubicBezTo>
                <a:cubicBezTo>
                  <a:pt x="0" y="488"/>
                  <a:pt x="0" y="491"/>
                  <a:pt x="0" y="495"/>
                </a:cubicBezTo>
                <a:cubicBezTo>
                  <a:pt x="0" y="501"/>
                  <a:pt x="0" y="508"/>
                  <a:pt x="1" y="515"/>
                </a:cubicBezTo>
                <a:cubicBezTo>
                  <a:pt x="3" y="542"/>
                  <a:pt x="7" y="571"/>
                  <a:pt x="15" y="599"/>
                </a:cubicBezTo>
                <a:cubicBezTo>
                  <a:pt x="29" y="656"/>
                  <a:pt x="57" y="715"/>
                  <a:pt x="97" y="767"/>
                </a:cubicBezTo>
                <a:cubicBezTo>
                  <a:pt x="138" y="820"/>
                  <a:pt x="192" y="867"/>
                  <a:pt x="256" y="901"/>
                </a:cubicBezTo>
                <a:cubicBezTo>
                  <a:pt x="288" y="918"/>
                  <a:pt x="322" y="931"/>
                  <a:pt x="358" y="941"/>
                </a:cubicBezTo>
                <a:cubicBezTo>
                  <a:pt x="367" y="943"/>
                  <a:pt x="376" y="946"/>
                  <a:pt x="386" y="948"/>
                </a:cubicBezTo>
                <a:cubicBezTo>
                  <a:pt x="399" y="950"/>
                  <a:pt x="399" y="950"/>
                  <a:pt x="399" y="950"/>
                </a:cubicBezTo>
                <a:cubicBezTo>
                  <a:pt x="404" y="951"/>
                  <a:pt x="409" y="952"/>
                  <a:pt x="413" y="953"/>
                </a:cubicBezTo>
                <a:cubicBezTo>
                  <a:pt x="418" y="953"/>
                  <a:pt x="423" y="954"/>
                  <a:pt x="427" y="955"/>
                </a:cubicBezTo>
                <a:cubicBezTo>
                  <a:pt x="441" y="956"/>
                  <a:pt x="441" y="956"/>
                  <a:pt x="441" y="956"/>
                </a:cubicBezTo>
                <a:cubicBezTo>
                  <a:pt x="448" y="957"/>
                  <a:pt x="448" y="957"/>
                  <a:pt x="448" y="957"/>
                </a:cubicBezTo>
                <a:cubicBezTo>
                  <a:pt x="452" y="957"/>
                  <a:pt x="452" y="957"/>
                  <a:pt x="452" y="957"/>
                </a:cubicBezTo>
                <a:cubicBezTo>
                  <a:pt x="450" y="957"/>
                  <a:pt x="455" y="957"/>
                  <a:pt x="455" y="957"/>
                </a:cubicBezTo>
                <a:cubicBezTo>
                  <a:pt x="456" y="957"/>
                  <a:pt x="456" y="957"/>
                  <a:pt x="456" y="957"/>
                </a:cubicBezTo>
                <a:cubicBezTo>
                  <a:pt x="457" y="957"/>
                  <a:pt x="457" y="957"/>
                  <a:pt x="457" y="957"/>
                </a:cubicBezTo>
                <a:cubicBezTo>
                  <a:pt x="469" y="958"/>
                  <a:pt x="469" y="958"/>
                  <a:pt x="469" y="958"/>
                </a:cubicBezTo>
                <a:cubicBezTo>
                  <a:pt x="475" y="959"/>
                  <a:pt x="487" y="959"/>
                  <a:pt x="497" y="959"/>
                </a:cubicBezTo>
                <a:cubicBezTo>
                  <a:pt x="505" y="959"/>
                  <a:pt x="505" y="959"/>
                  <a:pt x="505" y="959"/>
                </a:cubicBezTo>
                <a:cubicBezTo>
                  <a:pt x="512" y="958"/>
                  <a:pt x="512" y="958"/>
                  <a:pt x="512" y="958"/>
                </a:cubicBezTo>
                <a:cubicBezTo>
                  <a:pt x="527" y="958"/>
                  <a:pt x="527" y="958"/>
                  <a:pt x="527" y="958"/>
                </a:cubicBezTo>
                <a:cubicBezTo>
                  <a:pt x="536" y="957"/>
                  <a:pt x="546" y="956"/>
                  <a:pt x="555" y="955"/>
                </a:cubicBezTo>
                <a:cubicBezTo>
                  <a:pt x="565" y="954"/>
                  <a:pt x="574" y="952"/>
                  <a:pt x="584" y="951"/>
                </a:cubicBezTo>
                <a:cubicBezTo>
                  <a:pt x="622" y="944"/>
                  <a:pt x="659" y="933"/>
                  <a:pt x="695" y="917"/>
                </a:cubicBezTo>
                <a:cubicBezTo>
                  <a:pt x="731" y="902"/>
                  <a:pt x="764" y="883"/>
                  <a:pt x="796" y="861"/>
                </a:cubicBezTo>
                <a:cubicBezTo>
                  <a:pt x="827" y="839"/>
                  <a:pt x="856" y="814"/>
                  <a:pt x="882" y="786"/>
                </a:cubicBezTo>
                <a:cubicBezTo>
                  <a:pt x="933" y="730"/>
                  <a:pt x="972" y="664"/>
                  <a:pt x="996" y="596"/>
                </a:cubicBezTo>
                <a:cubicBezTo>
                  <a:pt x="1008" y="563"/>
                  <a:pt x="1016" y="528"/>
                  <a:pt x="1022" y="495"/>
                </a:cubicBezTo>
                <a:cubicBezTo>
                  <a:pt x="1023" y="486"/>
                  <a:pt x="1024" y="478"/>
                  <a:pt x="1025" y="470"/>
                </a:cubicBezTo>
                <a:cubicBezTo>
                  <a:pt x="1026" y="461"/>
                  <a:pt x="1027" y="453"/>
                  <a:pt x="1027" y="445"/>
                </a:cubicBezTo>
                <a:cubicBezTo>
                  <a:pt x="1028" y="448"/>
                  <a:pt x="1027" y="439"/>
                  <a:pt x="1027" y="440"/>
                </a:cubicBezTo>
                <a:cubicBezTo>
                  <a:pt x="1028" y="439"/>
                  <a:pt x="1028" y="439"/>
                  <a:pt x="1028" y="439"/>
                </a:cubicBezTo>
                <a:cubicBezTo>
                  <a:pt x="1028" y="438"/>
                  <a:pt x="1028" y="438"/>
                  <a:pt x="1028" y="438"/>
                </a:cubicBezTo>
                <a:cubicBezTo>
                  <a:pt x="1028" y="436"/>
                  <a:pt x="1028" y="436"/>
                  <a:pt x="1028" y="436"/>
                </a:cubicBezTo>
                <a:cubicBezTo>
                  <a:pt x="1028" y="432"/>
                  <a:pt x="1028" y="432"/>
                  <a:pt x="1028" y="432"/>
                </a:cubicBezTo>
                <a:cubicBezTo>
                  <a:pt x="1028" y="429"/>
                  <a:pt x="1028" y="426"/>
                  <a:pt x="1029" y="423"/>
                </a:cubicBezTo>
                <a:cubicBezTo>
                  <a:pt x="1029" y="418"/>
                  <a:pt x="1029" y="418"/>
                  <a:pt x="1029" y="418"/>
                </a:cubicBezTo>
                <a:cubicBezTo>
                  <a:pt x="1029" y="418"/>
                  <a:pt x="1029" y="416"/>
                  <a:pt x="1029" y="415"/>
                </a:cubicBezTo>
                <a:cubicBezTo>
                  <a:pt x="1029" y="412"/>
                  <a:pt x="1029" y="412"/>
                  <a:pt x="1029" y="412"/>
                </a:cubicBezTo>
                <a:cubicBezTo>
                  <a:pt x="1029" y="407"/>
                  <a:pt x="1029" y="403"/>
                  <a:pt x="1029" y="398"/>
                </a:cubicBezTo>
                <a:cubicBezTo>
                  <a:pt x="1029" y="393"/>
                  <a:pt x="1029" y="389"/>
                  <a:pt x="1029" y="384"/>
                </a:cubicBezTo>
                <a:cubicBezTo>
                  <a:pt x="1028" y="382"/>
                  <a:pt x="1028" y="380"/>
                  <a:pt x="1028" y="378"/>
                </a:cubicBezTo>
                <a:cubicBezTo>
                  <a:pt x="1028" y="372"/>
                  <a:pt x="1028" y="372"/>
                  <a:pt x="1028" y="372"/>
                </a:cubicBezTo>
                <a:cubicBezTo>
                  <a:pt x="1027" y="365"/>
                  <a:pt x="1027" y="357"/>
                  <a:pt x="1026" y="349"/>
                </a:cubicBezTo>
                <a:cubicBezTo>
                  <a:pt x="1025" y="341"/>
                  <a:pt x="1024" y="334"/>
                  <a:pt x="1024" y="326"/>
                </a:cubicBezTo>
                <a:cubicBezTo>
                  <a:pt x="1023" y="319"/>
                  <a:pt x="1021" y="311"/>
                  <a:pt x="1020" y="304"/>
                </a:cubicBezTo>
                <a:cubicBezTo>
                  <a:pt x="1019" y="297"/>
                  <a:pt x="1017" y="290"/>
                  <a:pt x="1016" y="283"/>
                </a:cubicBezTo>
                <a:cubicBezTo>
                  <a:pt x="1014" y="276"/>
                  <a:pt x="1013" y="269"/>
                  <a:pt x="1011" y="262"/>
                </a:cubicBezTo>
                <a:cubicBezTo>
                  <a:pt x="1009" y="255"/>
                  <a:pt x="1007" y="248"/>
                  <a:pt x="1005" y="242"/>
                </a:cubicBezTo>
                <a:cubicBezTo>
                  <a:pt x="1004" y="238"/>
                  <a:pt x="1004" y="235"/>
                  <a:pt x="1003" y="232"/>
                </a:cubicBezTo>
                <a:cubicBezTo>
                  <a:pt x="1002" y="229"/>
                  <a:pt x="1000" y="226"/>
                  <a:pt x="999" y="222"/>
                </a:cubicBezTo>
                <a:cubicBezTo>
                  <a:pt x="983" y="172"/>
                  <a:pt x="961" y="130"/>
                  <a:pt x="941" y="97"/>
                </a:cubicBezTo>
                <a:cubicBezTo>
                  <a:pt x="921" y="64"/>
                  <a:pt x="901" y="40"/>
                  <a:pt x="888" y="24"/>
                </a:cubicBezTo>
                <a:cubicBezTo>
                  <a:pt x="881" y="16"/>
                  <a:pt x="876" y="10"/>
                  <a:pt x="872" y="6"/>
                </a:cubicBezTo>
                <a:cubicBezTo>
                  <a:pt x="869" y="2"/>
                  <a:pt x="867" y="0"/>
                  <a:pt x="867" y="0"/>
                </a:cubicBezTo>
                <a:cubicBezTo>
                  <a:pt x="610" y="275"/>
                  <a:pt x="610" y="275"/>
                  <a:pt x="610" y="275"/>
                </a:cubicBezTo>
                <a:cubicBezTo>
                  <a:pt x="610" y="275"/>
                  <a:pt x="614" y="277"/>
                  <a:pt x="621" y="282"/>
                </a:cubicBezTo>
                <a:cubicBezTo>
                  <a:pt x="627" y="287"/>
                  <a:pt x="637" y="294"/>
                  <a:pt x="648" y="306"/>
                </a:cubicBezTo>
                <a:cubicBezTo>
                  <a:pt x="659" y="317"/>
                  <a:pt x="671" y="332"/>
                  <a:pt x="683" y="351"/>
                </a:cubicBezTo>
                <a:cubicBezTo>
                  <a:pt x="684" y="352"/>
                  <a:pt x="685" y="353"/>
                  <a:pt x="685" y="354"/>
                </a:cubicBezTo>
                <a:cubicBezTo>
                  <a:pt x="686" y="356"/>
                  <a:pt x="687" y="357"/>
                  <a:pt x="687" y="358"/>
                </a:cubicBezTo>
                <a:cubicBezTo>
                  <a:pt x="689" y="361"/>
                  <a:pt x="690" y="363"/>
                  <a:pt x="692" y="366"/>
                </a:cubicBezTo>
                <a:cubicBezTo>
                  <a:pt x="693" y="369"/>
                  <a:pt x="694" y="372"/>
                  <a:pt x="696" y="374"/>
                </a:cubicBezTo>
                <a:cubicBezTo>
                  <a:pt x="697" y="377"/>
                  <a:pt x="698" y="380"/>
                  <a:pt x="700" y="383"/>
                </a:cubicBezTo>
                <a:cubicBezTo>
                  <a:pt x="701" y="386"/>
                  <a:pt x="702" y="389"/>
                  <a:pt x="703" y="392"/>
                </a:cubicBezTo>
                <a:cubicBezTo>
                  <a:pt x="704" y="395"/>
                  <a:pt x="705" y="399"/>
                  <a:pt x="707" y="402"/>
                </a:cubicBezTo>
                <a:cubicBezTo>
                  <a:pt x="708" y="408"/>
                  <a:pt x="710" y="414"/>
                  <a:pt x="712" y="420"/>
                </a:cubicBezTo>
                <a:cubicBezTo>
                  <a:pt x="713" y="422"/>
                  <a:pt x="713" y="423"/>
                  <a:pt x="713" y="424"/>
                </a:cubicBezTo>
                <a:cubicBezTo>
                  <a:pt x="714" y="425"/>
                  <a:pt x="714" y="425"/>
                  <a:pt x="714" y="425"/>
                </a:cubicBezTo>
                <a:cubicBezTo>
                  <a:pt x="714" y="426"/>
                  <a:pt x="714" y="426"/>
                  <a:pt x="714" y="427"/>
                </a:cubicBezTo>
                <a:cubicBezTo>
                  <a:pt x="715" y="431"/>
                  <a:pt x="715" y="431"/>
                  <a:pt x="715" y="431"/>
                </a:cubicBezTo>
                <a:cubicBezTo>
                  <a:pt x="715" y="434"/>
                  <a:pt x="715" y="437"/>
                  <a:pt x="716" y="440"/>
                </a:cubicBezTo>
                <a:cubicBezTo>
                  <a:pt x="716" y="444"/>
                  <a:pt x="716" y="444"/>
                  <a:pt x="716" y="444"/>
                </a:cubicBezTo>
                <a:cubicBezTo>
                  <a:pt x="716" y="447"/>
                  <a:pt x="716" y="447"/>
                  <a:pt x="716" y="447"/>
                </a:cubicBezTo>
                <a:cubicBezTo>
                  <a:pt x="717" y="448"/>
                  <a:pt x="717" y="448"/>
                  <a:pt x="717" y="448"/>
                </a:cubicBezTo>
                <a:cubicBezTo>
                  <a:pt x="717" y="448"/>
                  <a:pt x="717" y="448"/>
                  <a:pt x="717" y="448"/>
                </a:cubicBezTo>
                <a:cubicBezTo>
                  <a:pt x="717" y="449"/>
                  <a:pt x="717" y="441"/>
                  <a:pt x="717" y="445"/>
                </a:cubicBezTo>
                <a:cubicBezTo>
                  <a:pt x="717" y="448"/>
                  <a:pt x="718" y="452"/>
                  <a:pt x="718" y="456"/>
                </a:cubicBezTo>
                <a:cubicBezTo>
                  <a:pt x="719" y="460"/>
                  <a:pt x="719" y="464"/>
                  <a:pt x="719" y="468"/>
                </a:cubicBezTo>
                <a:cubicBezTo>
                  <a:pt x="720" y="484"/>
                  <a:pt x="719" y="501"/>
                  <a:pt x="717" y="519"/>
                </a:cubicBezTo>
                <a:cubicBezTo>
                  <a:pt x="713" y="553"/>
                  <a:pt x="701" y="590"/>
                  <a:pt x="680" y="625"/>
                </a:cubicBezTo>
                <a:cubicBezTo>
                  <a:pt x="670" y="642"/>
                  <a:pt x="657" y="659"/>
                  <a:pt x="642" y="675"/>
                </a:cubicBezTo>
                <a:cubicBezTo>
                  <a:pt x="628" y="691"/>
                  <a:pt x="611" y="705"/>
                  <a:pt x="592" y="718"/>
                </a:cubicBezTo>
                <a:cubicBezTo>
                  <a:pt x="574" y="731"/>
                  <a:pt x="554" y="742"/>
                  <a:pt x="532" y="750"/>
                </a:cubicBezTo>
                <a:cubicBezTo>
                  <a:pt x="527" y="752"/>
                  <a:pt x="521" y="754"/>
                  <a:pt x="516" y="756"/>
                </a:cubicBezTo>
                <a:cubicBezTo>
                  <a:pt x="510" y="758"/>
                  <a:pt x="504" y="760"/>
                  <a:pt x="499" y="761"/>
                </a:cubicBezTo>
                <a:cubicBezTo>
                  <a:pt x="490" y="763"/>
                  <a:pt x="490" y="763"/>
                  <a:pt x="490" y="763"/>
                </a:cubicBezTo>
                <a:cubicBezTo>
                  <a:pt x="486" y="765"/>
                  <a:pt x="486" y="765"/>
                  <a:pt x="486" y="765"/>
                </a:cubicBezTo>
                <a:cubicBezTo>
                  <a:pt x="482" y="765"/>
                  <a:pt x="482" y="765"/>
                  <a:pt x="482" y="765"/>
                </a:cubicBezTo>
                <a:cubicBezTo>
                  <a:pt x="476" y="766"/>
                  <a:pt x="473" y="768"/>
                  <a:pt x="464" y="769"/>
                </a:cubicBezTo>
                <a:cubicBezTo>
                  <a:pt x="453" y="770"/>
                  <a:pt x="453" y="770"/>
                  <a:pt x="453" y="770"/>
                </a:cubicBezTo>
                <a:cubicBezTo>
                  <a:pt x="451" y="770"/>
                  <a:pt x="451" y="770"/>
                  <a:pt x="451" y="770"/>
                </a:cubicBezTo>
                <a:cubicBezTo>
                  <a:pt x="450" y="770"/>
                  <a:pt x="450" y="770"/>
                  <a:pt x="450" y="770"/>
                </a:cubicBezTo>
                <a:cubicBezTo>
                  <a:pt x="450" y="770"/>
                  <a:pt x="454" y="770"/>
                  <a:pt x="452" y="770"/>
                </a:cubicBezTo>
                <a:cubicBezTo>
                  <a:pt x="450" y="771"/>
                  <a:pt x="450" y="771"/>
                  <a:pt x="450" y="771"/>
                </a:cubicBezTo>
                <a:cubicBezTo>
                  <a:pt x="445" y="771"/>
                  <a:pt x="445" y="771"/>
                  <a:pt x="445" y="771"/>
                </a:cubicBezTo>
                <a:cubicBezTo>
                  <a:pt x="436" y="772"/>
                  <a:pt x="436" y="772"/>
                  <a:pt x="436" y="772"/>
                </a:cubicBezTo>
                <a:cubicBezTo>
                  <a:pt x="427" y="772"/>
                  <a:pt x="427" y="772"/>
                  <a:pt x="427" y="772"/>
                </a:cubicBezTo>
                <a:cubicBezTo>
                  <a:pt x="424" y="772"/>
                  <a:pt x="421" y="773"/>
                  <a:pt x="418" y="773"/>
                </a:cubicBezTo>
                <a:cubicBezTo>
                  <a:pt x="409" y="773"/>
                  <a:pt x="409" y="773"/>
                  <a:pt x="409" y="773"/>
                </a:cubicBezTo>
                <a:cubicBezTo>
                  <a:pt x="403" y="773"/>
                  <a:pt x="396" y="772"/>
                  <a:pt x="390" y="772"/>
                </a:cubicBezTo>
                <a:cubicBezTo>
                  <a:pt x="366" y="770"/>
                  <a:pt x="341" y="766"/>
                  <a:pt x="317" y="758"/>
                </a:cubicBezTo>
                <a:cubicBezTo>
                  <a:pt x="270" y="744"/>
                  <a:pt x="225" y="719"/>
                  <a:pt x="187" y="686"/>
                </a:cubicBezTo>
                <a:cubicBezTo>
                  <a:pt x="150" y="653"/>
                  <a:pt x="120" y="612"/>
                  <a:pt x="99" y="569"/>
                </a:cubicBezTo>
                <a:cubicBezTo>
                  <a:pt x="89" y="548"/>
                  <a:pt x="81" y="526"/>
                  <a:pt x="75" y="503"/>
                </a:cubicBezTo>
                <a:cubicBezTo>
                  <a:pt x="74" y="498"/>
                  <a:pt x="73" y="492"/>
                  <a:pt x="71" y="487"/>
                </a:cubicBezTo>
                <a:cubicBezTo>
                  <a:pt x="71" y="484"/>
                  <a:pt x="70" y="481"/>
                  <a:pt x="70" y="479"/>
                </a:cubicBezTo>
                <a:cubicBezTo>
                  <a:pt x="69" y="476"/>
                  <a:pt x="69" y="474"/>
                  <a:pt x="68" y="471"/>
                </a:cubicBezTo>
                <a:cubicBezTo>
                  <a:pt x="67" y="467"/>
                  <a:pt x="67" y="467"/>
                  <a:pt x="67" y="467"/>
                </a:cubicBezTo>
                <a:cubicBezTo>
                  <a:pt x="67" y="465"/>
                  <a:pt x="67" y="465"/>
                  <a:pt x="67" y="465"/>
                </a:cubicBezTo>
                <a:cubicBezTo>
                  <a:pt x="67" y="463"/>
                  <a:pt x="67" y="463"/>
                  <a:pt x="67" y="463"/>
                </a:cubicBezTo>
                <a:cubicBezTo>
                  <a:pt x="66" y="460"/>
                  <a:pt x="66" y="457"/>
                  <a:pt x="66" y="454"/>
                </a:cubicBezTo>
                <a:cubicBezTo>
                  <a:pt x="65" y="451"/>
                  <a:pt x="65" y="448"/>
                  <a:pt x="65" y="445"/>
                </a:cubicBezTo>
                <a:cubicBezTo>
                  <a:pt x="65" y="444"/>
                  <a:pt x="65" y="444"/>
                  <a:pt x="65" y="444"/>
                </a:cubicBezTo>
                <a:cubicBezTo>
                  <a:pt x="65" y="443"/>
                  <a:pt x="65" y="443"/>
                  <a:pt x="65" y="443"/>
                </a:cubicBezTo>
                <a:cubicBezTo>
                  <a:pt x="65" y="445"/>
                  <a:pt x="65" y="444"/>
                  <a:pt x="64" y="444"/>
                </a:cubicBezTo>
                <a:cubicBezTo>
                  <a:pt x="64" y="442"/>
                  <a:pt x="64" y="442"/>
                  <a:pt x="64" y="442"/>
                </a:cubicBezTo>
                <a:cubicBezTo>
                  <a:pt x="64" y="438"/>
                  <a:pt x="64" y="438"/>
                  <a:pt x="64" y="438"/>
                </a:cubicBezTo>
                <a:cubicBezTo>
                  <a:pt x="64" y="432"/>
                  <a:pt x="63" y="427"/>
                  <a:pt x="63" y="422"/>
                </a:cubicBezTo>
                <a:cubicBezTo>
                  <a:pt x="63" y="416"/>
                  <a:pt x="63" y="411"/>
                  <a:pt x="63" y="406"/>
                </a:cubicBezTo>
                <a:cubicBezTo>
                  <a:pt x="63" y="395"/>
                  <a:pt x="63" y="385"/>
                  <a:pt x="64" y="375"/>
                </a:cubicBezTo>
                <a:cubicBezTo>
                  <a:pt x="65" y="355"/>
                  <a:pt x="68" y="336"/>
                  <a:pt x="72" y="319"/>
                </a:cubicBezTo>
                <a:cubicBezTo>
                  <a:pt x="73" y="317"/>
                  <a:pt x="73" y="314"/>
                  <a:pt x="74" y="312"/>
                </a:cubicBezTo>
                <a:cubicBezTo>
                  <a:pt x="74" y="310"/>
                  <a:pt x="75" y="308"/>
                  <a:pt x="75" y="306"/>
                </a:cubicBezTo>
                <a:cubicBezTo>
                  <a:pt x="76" y="302"/>
                  <a:pt x="78" y="297"/>
                  <a:pt x="79" y="293"/>
                </a:cubicBezTo>
                <a:cubicBezTo>
                  <a:pt x="80" y="289"/>
                  <a:pt x="81" y="285"/>
                  <a:pt x="82" y="281"/>
                </a:cubicBezTo>
                <a:cubicBezTo>
                  <a:pt x="83" y="279"/>
                  <a:pt x="84" y="277"/>
                  <a:pt x="84" y="276"/>
                </a:cubicBezTo>
                <a:cubicBezTo>
                  <a:pt x="85" y="274"/>
                  <a:pt x="86" y="272"/>
                  <a:pt x="86" y="270"/>
                </a:cubicBezTo>
                <a:cubicBezTo>
                  <a:pt x="88" y="266"/>
                  <a:pt x="89" y="263"/>
                  <a:pt x="90" y="259"/>
                </a:cubicBezTo>
                <a:cubicBezTo>
                  <a:pt x="92" y="255"/>
                  <a:pt x="93" y="252"/>
                  <a:pt x="95" y="249"/>
                </a:cubicBezTo>
                <a:cubicBezTo>
                  <a:pt x="96" y="245"/>
                  <a:pt x="98" y="242"/>
                  <a:pt x="99" y="239"/>
                </a:cubicBezTo>
                <a:cubicBezTo>
                  <a:pt x="101" y="236"/>
                  <a:pt x="102" y="233"/>
                  <a:pt x="103" y="230"/>
                </a:cubicBezTo>
                <a:cubicBezTo>
                  <a:pt x="115" y="206"/>
                  <a:pt x="127" y="188"/>
                  <a:pt x="135" y="176"/>
                </a:cubicBezTo>
                <a:cubicBezTo>
                  <a:pt x="139" y="170"/>
                  <a:pt x="142" y="166"/>
                  <a:pt x="145" y="163"/>
                </a:cubicBezTo>
                <a:cubicBezTo>
                  <a:pt x="147" y="160"/>
                  <a:pt x="148" y="158"/>
                  <a:pt x="148" y="158"/>
                </a:cubicBezTo>
                <a:lnTo>
                  <a:pt x="145" y="156"/>
                </a:lnTo>
                <a:close/>
              </a:path>
            </a:pathLst>
          </a:custGeom>
          <a:solidFill>
            <a:srgbClr val="FB4CE0"/>
          </a:solidFill>
          <a:ln>
            <a:noFill/>
          </a:ln>
        </p:spPr>
        <p:txBody>
          <a:bodyPr/>
          <a:lstStyle/>
          <a:p>
            <a:endParaRPr lang="zh-CN" altLang="zh-CN" sz="1600">
              <a:solidFill>
                <a:srgbClr val="000000"/>
              </a:solidFill>
              <a:sym typeface="宋体" panose="02010600030101010101" pitchFamily="2" charset="-122"/>
            </a:endParaRPr>
          </a:p>
        </p:txBody>
      </p:sp>
      <p:sp>
        <p:nvSpPr>
          <p:cNvPr id="25" name="Freeform 11"/>
          <p:cNvSpPr>
            <a:spLocks noChangeArrowheads="1"/>
          </p:cNvSpPr>
          <p:nvPr/>
        </p:nvSpPr>
        <p:spPr bwMode="auto">
          <a:xfrm>
            <a:off x="1008113" y="2019275"/>
            <a:ext cx="2646362" cy="2039937"/>
          </a:xfrm>
          <a:custGeom>
            <a:avLst/>
            <a:gdLst>
              <a:gd name="T0" fmla="*/ 138 w 1067"/>
              <a:gd name="T1" fmla="*/ 12 h 823"/>
              <a:gd name="T2" fmla="*/ 102 w 1067"/>
              <a:gd name="T3" fmla="*/ 51 h 823"/>
              <a:gd name="T4" fmla="*/ 14 w 1067"/>
              <a:gd name="T5" fmla="*/ 223 h 823"/>
              <a:gd name="T6" fmla="*/ 1 w 1067"/>
              <a:gd name="T7" fmla="*/ 304 h 823"/>
              <a:gd name="T8" fmla="*/ 0 w 1067"/>
              <a:gd name="T9" fmla="*/ 321 h 823"/>
              <a:gd name="T10" fmla="*/ 0 w 1067"/>
              <a:gd name="T11" fmla="*/ 339 h 823"/>
              <a:gd name="T12" fmla="*/ 33 w 1067"/>
              <a:gd name="T13" fmla="*/ 509 h 823"/>
              <a:gd name="T14" fmla="*/ 270 w 1067"/>
              <a:gd name="T15" fmla="*/ 766 h 823"/>
              <a:gd name="T16" fmla="*/ 458 w 1067"/>
              <a:gd name="T17" fmla="*/ 820 h 823"/>
              <a:gd name="T18" fmla="*/ 463 w 1067"/>
              <a:gd name="T19" fmla="*/ 821 h 823"/>
              <a:gd name="T20" fmla="*/ 466 w 1067"/>
              <a:gd name="T21" fmla="*/ 821 h 823"/>
              <a:gd name="T22" fmla="*/ 480 w 1067"/>
              <a:gd name="T23" fmla="*/ 822 h 823"/>
              <a:gd name="T24" fmla="*/ 485 w 1067"/>
              <a:gd name="T25" fmla="*/ 822 h 823"/>
              <a:gd name="T26" fmla="*/ 512 w 1067"/>
              <a:gd name="T27" fmla="*/ 823 h 823"/>
              <a:gd name="T28" fmla="*/ 524 w 1067"/>
              <a:gd name="T29" fmla="*/ 822 h 823"/>
              <a:gd name="T30" fmla="*/ 572 w 1067"/>
              <a:gd name="T31" fmla="*/ 819 h 823"/>
              <a:gd name="T32" fmla="*/ 619 w 1067"/>
              <a:gd name="T33" fmla="*/ 811 h 823"/>
              <a:gd name="T34" fmla="*/ 809 w 1067"/>
              <a:gd name="T35" fmla="*/ 731 h 823"/>
              <a:gd name="T36" fmla="*/ 940 w 1067"/>
              <a:gd name="T37" fmla="*/ 611 h 823"/>
              <a:gd name="T38" fmla="*/ 958 w 1067"/>
              <a:gd name="T39" fmla="*/ 588 h 823"/>
              <a:gd name="T40" fmla="*/ 988 w 1067"/>
              <a:gd name="T41" fmla="*/ 542 h 823"/>
              <a:gd name="T42" fmla="*/ 1012 w 1067"/>
              <a:gd name="T43" fmla="*/ 496 h 823"/>
              <a:gd name="T44" fmla="*/ 1056 w 1067"/>
              <a:gd name="T45" fmla="*/ 366 h 823"/>
              <a:gd name="T46" fmla="*/ 1064 w 1067"/>
              <a:gd name="T47" fmla="*/ 315 h 823"/>
              <a:gd name="T48" fmla="*/ 691 w 1067"/>
              <a:gd name="T49" fmla="*/ 288 h 823"/>
              <a:gd name="T50" fmla="*/ 695 w 1067"/>
              <a:gd name="T51" fmla="*/ 311 h 823"/>
              <a:gd name="T52" fmla="*/ 696 w 1067"/>
              <a:gd name="T53" fmla="*/ 328 h 823"/>
              <a:gd name="T54" fmla="*/ 690 w 1067"/>
              <a:gd name="T55" fmla="*/ 390 h 823"/>
              <a:gd name="T56" fmla="*/ 686 w 1067"/>
              <a:gd name="T57" fmla="*/ 405 h 823"/>
              <a:gd name="T58" fmla="*/ 677 w 1067"/>
              <a:gd name="T59" fmla="*/ 429 h 823"/>
              <a:gd name="T60" fmla="*/ 673 w 1067"/>
              <a:gd name="T61" fmla="*/ 437 h 823"/>
              <a:gd name="T62" fmla="*/ 629 w 1067"/>
              <a:gd name="T63" fmla="*/ 504 h 823"/>
              <a:gd name="T64" fmla="*/ 509 w 1067"/>
              <a:gd name="T65" fmla="*/ 583 h 823"/>
              <a:gd name="T66" fmla="*/ 493 w 1067"/>
              <a:gd name="T67" fmla="*/ 588 h 823"/>
              <a:gd name="T68" fmla="*/ 484 w 1067"/>
              <a:gd name="T69" fmla="*/ 590 h 823"/>
              <a:gd name="T70" fmla="*/ 477 w 1067"/>
              <a:gd name="T71" fmla="*/ 592 h 823"/>
              <a:gd name="T72" fmla="*/ 470 w 1067"/>
              <a:gd name="T73" fmla="*/ 593 h 823"/>
              <a:gd name="T74" fmla="*/ 458 w 1067"/>
              <a:gd name="T75" fmla="*/ 595 h 823"/>
              <a:gd name="T76" fmla="*/ 459 w 1067"/>
              <a:gd name="T77" fmla="*/ 595 h 823"/>
              <a:gd name="T78" fmla="*/ 455 w 1067"/>
              <a:gd name="T79" fmla="*/ 595 h 823"/>
              <a:gd name="T80" fmla="*/ 229 w 1067"/>
              <a:gd name="T81" fmla="*/ 541 h 823"/>
              <a:gd name="T82" fmla="*/ 89 w 1067"/>
              <a:gd name="T83" fmla="*/ 344 h 823"/>
              <a:gd name="T84" fmla="*/ 84 w 1067"/>
              <a:gd name="T85" fmla="*/ 323 h 823"/>
              <a:gd name="T86" fmla="*/ 81 w 1067"/>
              <a:gd name="T87" fmla="*/ 310 h 823"/>
              <a:gd name="T88" fmla="*/ 79 w 1067"/>
              <a:gd name="T89" fmla="*/ 294 h 823"/>
              <a:gd name="T90" fmla="*/ 78 w 1067"/>
              <a:gd name="T91" fmla="*/ 288 h 823"/>
              <a:gd name="T92" fmla="*/ 78 w 1067"/>
              <a:gd name="T93" fmla="*/ 288 h 823"/>
              <a:gd name="T94" fmla="*/ 75 w 1067"/>
              <a:gd name="T95" fmla="*/ 232 h 823"/>
              <a:gd name="T96" fmla="*/ 118 w 1067"/>
              <a:gd name="T97" fmla="*/ 62 h 823"/>
              <a:gd name="T98" fmla="*/ 144 w 1067"/>
              <a:gd name="T99" fmla="*/ 17 h 823"/>
              <a:gd name="T100" fmla="*/ 152 w 1067"/>
              <a:gd name="T101" fmla="*/ 0 h 82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67"/>
              <a:gd name="T154" fmla="*/ 0 h 823"/>
              <a:gd name="T155" fmla="*/ 1067 w 1067"/>
              <a:gd name="T156" fmla="*/ 823 h 82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67" h="823">
                <a:moveTo>
                  <a:pt x="152" y="0"/>
                </a:moveTo>
                <a:cubicBezTo>
                  <a:pt x="152" y="0"/>
                  <a:pt x="147" y="4"/>
                  <a:pt x="138" y="12"/>
                </a:cubicBezTo>
                <a:cubicBezTo>
                  <a:pt x="134" y="16"/>
                  <a:pt x="129" y="22"/>
                  <a:pt x="122" y="28"/>
                </a:cubicBezTo>
                <a:cubicBezTo>
                  <a:pt x="116" y="34"/>
                  <a:pt x="109" y="42"/>
                  <a:pt x="102" y="51"/>
                </a:cubicBezTo>
                <a:cubicBezTo>
                  <a:pt x="87" y="68"/>
                  <a:pt x="70" y="91"/>
                  <a:pt x="55" y="120"/>
                </a:cubicBezTo>
                <a:cubicBezTo>
                  <a:pt x="39" y="148"/>
                  <a:pt x="24" y="183"/>
                  <a:pt x="14" y="223"/>
                </a:cubicBezTo>
                <a:cubicBezTo>
                  <a:pt x="9" y="243"/>
                  <a:pt x="5" y="265"/>
                  <a:pt x="2" y="287"/>
                </a:cubicBezTo>
                <a:cubicBezTo>
                  <a:pt x="2" y="293"/>
                  <a:pt x="1" y="298"/>
                  <a:pt x="1" y="304"/>
                </a:cubicBezTo>
                <a:cubicBezTo>
                  <a:pt x="1" y="306"/>
                  <a:pt x="0" y="309"/>
                  <a:pt x="0" y="312"/>
                </a:cubicBezTo>
                <a:cubicBezTo>
                  <a:pt x="0" y="315"/>
                  <a:pt x="0" y="318"/>
                  <a:pt x="0" y="321"/>
                </a:cubicBezTo>
                <a:cubicBezTo>
                  <a:pt x="0" y="324"/>
                  <a:pt x="0" y="327"/>
                  <a:pt x="0" y="330"/>
                </a:cubicBezTo>
                <a:cubicBezTo>
                  <a:pt x="0" y="333"/>
                  <a:pt x="0" y="336"/>
                  <a:pt x="0" y="339"/>
                </a:cubicBezTo>
                <a:cubicBezTo>
                  <a:pt x="0" y="345"/>
                  <a:pt x="0" y="351"/>
                  <a:pt x="0" y="357"/>
                </a:cubicBezTo>
                <a:cubicBezTo>
                  <a:pt x="3" y="406"/>
                  <a:pt x="13" y="458"/>
                  <a:pt x="33" y="509"/>
                </a:cubicBezTo>
                <a:cubicBezTo>
                  <a:pt x="54" y="561"/>
                  <a:pt x="84" y="611"/>
                  <a:pt x="124" y="655"/>
                </a:cubicBezTo>
                <a:cubicBezTo>
                  <a:pt x="164" y="700"/>
                  <a:pt x="214" y="738"/>
                  <a:pt x="270" y="766"/>
                </a:cubicBezTo>
                <a:cubicBezTo>
                  <a:pt x="326" y="795"/>
                  <a:pt x="389" y="814"/>
                  <a:pt x="452" y="820"/>
                </a:cubicBezTo>
                <a:cubicBezTo>
                  <a:pt x="458" y="820"/>
                  <a:pt x="458" y="820"/>
                  <a:pt x="458" y="820"/>
                </a:cubicBezTo>
                <a:cubicBezTo>
                  <a:pt x="459" y="821"/>
                  <a:pt x="459" y="821"/>
                  <a:pt x="459" y="821"/>
                </a:cubicBezTo>
                <a:cubicBezTo>
                  <a:pt x="457" y="821"/>
                  <a:pt x="463" y="821"/>
                  <a:pt x="463" y="821"/>
                </a:cubicBezTo>
                <a:cubicBezTo>
                  <a:pt x="464" y="821"/>
                  <a:pt x="464" y="821"/>
                  <a:pt x="464" y="821"/>
                </a:cubicBezTo>
                <a:cubicBezTo>
                  <a:pt x="466" y="821"/>
                  <a:pt x="466" y="821"/>
                  <a:pt x="466" y="821"/>
                </a:cubicBezTo>
                <a:cubicBezTo>
                  <a:pt x="476" y="822"/>
                  <a:pt x="476" y="822"/>
                  <a:pt x="476" y="822"/>
                </a:cubicBezTo>
                <a:cubicBezTo>
                  <a:pt x="480" y="822"/>
                  <a:pt x="480" y="822"/>
                  <a:pt x="480" y="822"/>
                </a:cubicBezTo>
                <a:cubicBezTo>
                  <a:pt x="483" y="822"/>
                  <a:pt x="483" y="822"/>
                  <a:pt x="483" y="822"/>
                </a:cubicBezTo>
                <a:cubicBezTo>
                  <a:pt x="483" y="822"/>
                  <a:pt x="484" y="822"/>
                  <a:pt x="485" y="822"/>
                </a:cubicBezTo>
                <a:cubicBezTo>
                  <a:pt x="499" y="823"/>
                  <a:pt x="499" y="823"/>
                  <a:pt x="499" y="823"/>
                </a:cubicBezTo>
                <a:cubicBezTo>
                  <a:pt x="512" y="823"/>
                  <a:pt x="512" y="823"/>
                  <a:pt x="512" y="823"/>
                </a:cubicBezTo>
                <a:cubicBezTo>
                  <a:pt x="514" y="823"/>
                  <a:pt x="516" y="823"/>
                  <a:pt x="518" y="823"/>
                </a:cubicBezTo>
                <a:cubicBezTo>
                  <a:pt x="524" y="822"/>
                  <a:pt x="524" y="822"/>
                  <a:pt x="524" y="822"/>
                </a:cubicBezTo>
                <a:cubicBezTo>
                  <a:pt x="532" y="822"/>
                  <a:pt x="540" y="822"/>
                  <a:pt x="548" y="821"/>
                </a:cubicBezTo>
                <a:cubicBezTo>
                  <a:pt x="556" y="820"/>
                  <a:pt x="564" y="820"/>
                  <a:pt x="572" y="819"/>
                </a:cubicBezTo>
                <a:cubicBezTo>
                  <a:pt x="579" y="818"/>
                  <a:pt x="587" y="817"/>
                  <a:pt x="595" y="816"/>
                </a:cubicBezTo>
                <a:cubicBezTo>
                  <a:pt x="603" y="814"/>
                  <a:pt x="611" y="813"/>
                  <a:pt x="619" y="811"/>
                </a:cubicBezTo>
                <a:cubicBezTo>
                  <a:pt x="626" y="810"/>
                  <a:pt x="634" y="808"/>
                  <a:pt x="642" y="806"/>
                </a:cubicBezTo>
                <a:cubicBezTo>
                  <a:pt x="702" y="790"/>
                  <a:pt x="760" y="764"/>
                  <a:pt x="809" y="731"/>
                </a:cubicBezTo>
                <a:cubicBezTo>
                  <a:pt x="858" y="699"/>
                  <a:pt x="900" y="660"/>
                  <a:pt x="934" y="619"/>
                </a:cubicBezTo>
                <a:cubicBezTo>
                  <a:pt x="936" y="616"/>
                  <a:pt x="938" y="614"/>
                  <a:pt x="940" y="611"/>
                </a:cubicBezTo>
                <a:cubicBezTo>
                  <a:pt x="942" y="609"/>
                  <a:pt x="944" y="606"/>
                  <a:pt x="946" y="604"/>
                </a:cubicBezTo>
                <a:cubicBezTo>
                  <a:pt x="950" y="598"/>
                  <a:pt x="954" y="593"/>
                  <a:pt x="958" y="588"/>
                </a:cubicBezTo>
                <a:cubicBezTo>
                  <a:pt x="965" y="578"/>
                  <a:pt x="972" y="568"/>
                  <a:pt x="979" y="557"/>
                </a:cubicBezTo>
                <a:cubicBezTo>
                  <a:pt x="982" y="552"/>
                  <a:pt x="985" y="547"/>
                  <a:pt x="988" y="542"/>
                </a:cubicBezTo>
                <a:cubicBezTo>
                  <a:pt x="991" y="536"/>
                  <a:pt x="994" y="531"/>
                  <a:pt x="997" y="526"/>
                </a:cubicBezTo>
                <a:cubicBezTo>
                  <a:pt x="1002" y="516"/>
                  <a:pt x="1007" y="506"/>
                  <a:pt x="1012" y="496"/>
                </a:cubicBezTo>
                <a:cubicBezTo>
                  <a:pt x="1031" y="456"/>
                  <a:pt x="1043" y="419"/>
                  <a:pt x="1050" y="388"/>
                </a:cubicBezTo>
                <a:cubicBezTo>
                  <a:pt x="1053" y="380"/>
                  <a:pt x="1054" y="373"/>
                  <a:pt x="1056" y="366"/>
                </a:cubicBezTo>
                <a:cubicBezTo>
                  <a:pt x="1057" y="359"/>
                  <a:pt x="1059" y="352"/>
                  <a:pt x="1059" y="346"/>
                </a:cubicBezTo>
                <a:cubicBezTo>
                  <a:pt x="1061" y="334"/>
                  <a:pt x="1063" y="323"/>
                  <a:pt x="1064" y="315"/>
                </a:cubicBezTo>
                <a:cubicBezTo>
                  <a:pt x="1066" y="297"/>
                  <a:pt x="1067" y="288"/>
                  <a:pt x="1067" y="288"/>
                </a:cubicBezTo>
                <a:cubicBezTo>
                  <a:pt x="691" y="288"/>
                  <a:pt x="691" y="288"/>
                  <a:pt x="691" y="288"/>
                </a:cubicBezTo>
                <a:cubicBezTo>
                  <a:pt x="691" y="288"/>
                  <a:pt x="692" y="292"/>
                  <a:pt x="693" y="299"/>
                </a:cubicBezTo>
                <a:cubicBezTo>
                  <a:pt x="694" y="302"/>
                  <a:pt x="694" y="306"/>
                  <a:pt x="695" y="311"/>
                </a:cubicBezTo>
                <a:cubicBezTo>
                  <a:pt x="695" y="314"/>
                  <a:pt x="695" y="316"/>
                  <a:pt x="695" y="319"/>
                </a:cubicBezTo>
                <a:cubicBezTo>
                  <a:pt x="696" y="322"/>
                  <a:pt x="696" y="325"/>
                  <a:pt x="696" y="328"/>
                </a:cubicBezTo>
                <a:cubicBezTo>
                  <a:pt x="696" y="341"/>
                  <a:pt x="696" y="357"/>
                  <a:pt x="693" y="376"/>
                </a:cubicBezTo>
                <a:cubicBezTo>
                  <a:pt x="692" y="380"/>
                  <a:pt x="691" y="385"/>
                  <a:pt x="690" y="390"/>
                </a:cubicBezTo>
                <a:cubicBezTo>
                  <a:pt x="689" y="392"/>
                  <a:pt x="688" y="395"/>
                  <a:pt x="688" y="398"/>
                </a:cubicBezTo>
                <a:cubicBezTo>
                  <a:pt x="687" y="400"/>
                  <a:pt x="686" y="403"/>
                  <a:pt x="686" y="405"/>
                </a:cubicBezTo>
                <a:cubicBezTo>
                  <a:pt x="684" y="410"/>
                  <a:pt x="682" y="415"/>
                  <a:pt x="680" y="421"/>
                </a:cubicBezTo>
                <a:cubicBezTo>
                  <a:pt x="679" y="424"/>
                  <a:pt x="678" y="426"/>
                  <a:pt x="677" y="429"/>
                </a:cubicBezTo>
                <a:cubicBezTo>
                  <a:pt x="677" y="430"/>
                  <a:pt x="676" y="432"/>
                  <a:pt x="675" y="433"/>
                </a:cubicBezTo>
                <a:cubicBezTo>
                  <a:pt x="675" y="434"/>
                  <a:pt x="674" y="436"/>
                  <a:pt x="673" y="437"/>
                </a:cubicBezTo>
                <a:cubicBezTo>
                  <a:pt x="669" y="448"/>
                  <a:pt x="662" y="459"/>
                  <a:pt x="655" y="471"/>
                </a:cubicBezTo>
                <a:cubicBezTo>
                  <a:pt x="648" y="482"/>
                  <a:pt x="639" y="493"/>
                  <a:pt x="629" y="504"/>
                </a:cubicBezTo>
                <a:cubicBezTo>
                  <a:pt x="610" y="526"/>
                  <a:pt x="585" y="546"/>
                  <a:pt x="556" y="562"/>
                </a:cubicBezTo>
                <a:cubicBezTo>
                  <a:pt x="541" y="571"/>
                  <a:pt x="525" y="578"/>
                  <a:pt x="509" y="583"/>
                </a:cubicBezTo>
                <a:cubicBezTo>
                  <a:pt x="504" y="585"/>
                  <a:pt x="500" y="586"/>
                  <a:pt x="496" y="587"/>
                </a:cubicBezTo>
                <a:cubicBezTo>
                  <a:pt x="493" y="588"/>
                  <a:pt x="493" y="588"/>
                  <a:pt x="493" y="588"/>
                </a:cubicBezTo>
                <a:cubicBezTo>
                  <a:pt x="491" y="588"/>
                  <a:pt x="490" y="589"/>
                  <a:pt x="489" y="589"/>
                </a:cubicBezTo>
                <a:cubicBezTo>
                  <a:pt x="484" y="590"/>
                  <a:pt x="484" y="590"/>
                  <a:pt x="484" y="590"/>
                </a:cubicBezTo>
                <a:cubicBezTo>
                  <a:pt x="479" y="592"/>
                  <a:pt x="479" y="592"/>
                  <a:pt x="479" y="592"/>
                </a:cubicBezTo>
                <a:cubicBezTo>
                  <a:pt x="478" y="592"/>
                  <a:pt x="478" y="592"/>
                  <a:pt x="477" y="592"/>
                </a:cubicBezTo>
                <a:cubicBezTo>
                  <a:pt x="474" y="593"/>
                  <a:pt x="474" y="593"/>
                  <a:pt x="474" y="593"/>
                </a:cubicBezTo>
                <a:cubicBezTo>
                  <a:pt x="470" y="593"/>
                  <a:pt x="470" y="593"/>
                  <a:pt x="470" y="593"/>
                </a:cubicBezTo>
                <a:cubicBezTo>
                  <a:pt x="460" y="594"/>
                  <a:pt x="460" y="594"/>
                  <a:pt x="460" y="594"/>
                </a:cubicBezTo>
                <a:cubicBezTo>
                  <a:pt x="458" y="595"/>
                  <a:pt x="458" y="595"/>
                  <a:pt x="458" y="595"/>
                </a:cubicBezTo>
                <a:cubicBezTo>
                  <a:pt x="457" y="595"/>
                  <a:pt x="457" y="595"/>
                  <a:pt x="457" y="595"/>
                </a:cubicBezTo>
                <a:cubicBezTo>
                  <a:pt x="456" y="595"/>
                  <a:pt x="462" y="595"/>
                  <a:pt x="459" y="595"/>
                </a:cubicBezTo>
                <a:cubicBezTo>
                  <a:pt x="459" y="595"/>
                  <a:pt x="459" y="595"/>
                  <a:pt x="459" y="595"/>
                </a:cubicBezTo>
                <a:cubicBezTo>
                  <a:pt x="455" y="595"/>
                  <a:pt x="455" y="595"/>
                  <a:pt x="455" y="595"/>
                </a:cubicBezTo>
                <a:cubicBezTo>
                  <a:pt x="418" y="601"/>
                  <a:pt x="379" y="599"/>
                  <a:pt x="340" y="590"/>
                </a:cubicBezTo>
                <a:cubicBezTo>
                  <a:pt x="301" y="581"/>
                  <a:pt x="263" y="564"/>
                  <a:pt x="229" y="541"/>
                </a:cubicBezTo>
                <a:cubicBezTo>
                  <a:pt x="195" y="517"/>
                  <a:pt x="165" y="487"/>
                  <a:pt x="141" y="454"/>
                </a:cubicBezTo>
                <a:cubicBezTo>
                  <a:pt x="117" y="420"/>
                  <a:pt x="100" y="382"/>
                  <a:pt x="89" y="344"/>
                </a:cubicBezTo>
                <a:cubicBezTo>
                  <a:pt x="88" y="339"/>
                  <a:pt x="87" y="335"/>
                  <a:pt x="85" y="330"/>
                </a:cubicBezTo>
                <a:cubicBezTo>
                  <a:pt x="85" y="327"/>
                  <a:pt x="84" y="325"/>
                  <a:pt x="84" y="323"/>
                </a:cubicBezTo>
                <a:cubicBezTo>
                  <a:pt x="83" y="321"/>
                  <a:pt x="83" y="318"/>
                  <a:pt x="82" y="316"/>
                </a:cubicBezTo>
                <a:cubicBezTo>
                  <a:pt x="82" y="314"/>
                  <a:pt x="81" y="312"/>
                  <a:pt x="81" y="310"/>
                </a:cubicBezTo>
                <a:cubicBezTo>
                  <a:pt x="80" y="307"/>
                  <a:pt x="80" y="304"/>
                  <a:pt x="80" y="302"/>
                </a:cubicBezTo>
                <a:cubicBezTo>
                  <a:pt x="79" y="299"/>
                  <a:pt x="79" y="297"/>
                  <a:pt x="79" y="294"/>
                </a:cubicBezTo>
                <a:cubicBezTo>
                  <a:pt x="78" y="290"/>
                  <a:pt x="78" y="290"/>
                  <a:pt x="78" y="290"/>
                </a:cubicBezTo>
                <a:cubicBezTo>
                  <a:pt x="78" y="288"/>
                  <a:pt x="78" y="288"/>
                  <a:pt x="78" y="288"/>
                </a:cubicBezTo>
                <a:cubicBezTo>
                  <a:pt x="78" y="288"/>
                  <a:pt x="78" y="288"/>
                  <a:pt x="78" y="288"/>
                </a:cubicBezTo>
                <a:cubicBezTo>
                  <a:pt x="78" y="287"/>
                  <a:pt x="78" y="288"/>
                  <a:pt x="78" y="288"/>
                </a:cubicBezTo>
                <a:cubicBezTo>
                  <a:pt x="78" y="287"/>
                  <a:pt x="78" y="287"/>
                  <a:pt x="78" y="287"/>
                </a:cubicBezTo>
                <a:cubicBezTo>
                  <a:pt x="75" y="268"/>
                  <a:pt x="75" y="250"/>
                  <a:pt x="75" y="232"/>
                </a:cubicBezTo>
                <a:cubicBezTo>
                  <a:pt x="76" y="196"/>
                  <a:pt x="81" y="163"/>
                  <a:pt x="90" y="134"/>
                </a:cubicBezTo>
                <a:cubicBezTo>
                  <a:pt x="98" y="106"/>
                  <a:pt x="108" y="81"/>
                  <a:pt x="118" y="62"/>
                </a:cubicBezTo>
                <a:cubicBezTo>
                  <a:pt x="123" y="52"/>
                  <a:pt x="128" y="43"/>
                  <a:pt x="133" y="36"/>
                </a:cubicBezTo>
                <a:cubicBezTo>
                  <a:pt x="137" y="29"/>
                  <a:pt x="141" y="22"/>
                  <a:pt x="144" y="17"/>
                </a:cubicBezTo>
                <a:cubicBezTo>
                  <a:pt x="151" y="8"/>
                  <a:pt x="155" y="2"/>
                  <a:pt x="155" y="2"/>
                </a:cubicBezTo>
                <a:lnTo>
                  <a:pt x="152" y="0"/>
                </a:lnTo>
                <a:close/>
              </a:path>
            </a:pathLst>
          </a:custGeom>
          <a:solidFill>
            <a:srgbClr val="BB1AE0"/>
          </a:solidFill>
          <a:ln>
            <a:noFill/>
          </a:ln>
        </p:spPr>
        <p:txBody>
          <a:bodyPr/>
          <a:lstStyle/>
          <a:p>
            <a:endParaRPr lang="zh-CN" altLang="zh-CN" sz="1600">
              <a:solidFill>
                <a:srgbClr val="000000"/>
              </a:solidFill>
              <a:sym typeface="宋体" panose="02010600030101010101" pitchFamily="2" charset="-122"/>
            </a:endParaRPr>
          </a:p>
        </p:txBody>
      </p:sp>
      <p:sp>
        <p:nvSpPr>
          <p:cNvPr id="27" name="Freeform 12"/>
          <p:cNvSpPr>
            <a:spLocks noChangeArrowheads="1"/>
          </p:cNvSpPr>
          <p:nvPr/>
        </p:nvSpPr>
        <p:spPr bwMode="auto">
          <a:xfrm>
            <a:off x="971600" y="2019275"/>
            <a:ext cx="1971675" cy="2139950"/>
          </a:xfrm>
          <a:custGeom>
            <a:avLst/>
            <a:gdLst>
              <a:gd name="T0" fmla="*/ 144 w 795"/>
              <a:gd name="T1" fmla="*/ 20 h 863"/>
              <a:gd name="T2" fmla="*/ 87 w 795"/>
              <a:gd name="T3" fmla="*/ 83 h 863"/>
              <a:gd name="T4" fmla="*/ 7 w 795"/>
              <a:gd name="T5" fmla="*/ 276 h 863"/>
              <a:gd name="T6" fmla="*/ 5 w 795"/>
              <a:gd name="T7" fmla="*/ 288 h 863"/>
              <a:gd name="T8" fmla="*/ 4 w 795"/>
              <a:gd name="T9" fmla="*/ 291 h 863"/>
              <a:gd name="T10" fmla="*/ 2 w 795"/>
              <a:gd name="T11" fmla="*/ 314 h 863"/>
              <a:gd name="T12" fmla="*/ 0 w 795"/>
              <a:gd name="T13" fmla="*/ 337 h 863"/>
              <a:gd name="T14" fmla="*/ 0 w 795"/>
              <a:gd name="T15" fmla="*/ 364 h 863"/>
              <a:gd name="T16" fmla="*/ 6 w 795"/>
              <a:gd name="T17" fmla="*/ 426 h 863"/>
              <a:gd name="T18" fmla="*/ 12 w 795"/>
              <a:gd name="T19" fmla="*/ 458 h 863"/>
              <a:gd name="T20" fmla="*/ 20 w 795"/>
              <a:gd name="T21" fmla="*/ 490 h 863"/>
              <a:gd name="T22" fmla="*/ 167 w 795"/>
              <a:gd name="T23" fmla="*/ 722 h 863"/>
              <a:gd name="T24" fmla="*/ 443 w 795"/>
              <a:gd name="T25" fmla="*/ 855 h 863"/>
              <a:gd name="T26" fmla="*/ 471 w 795"/>
              <a:gd name="T27" fmla="*/ 859 h 863"/>
              <a:gd name="T28" fmla="*/ 474 w 795"/>
              <a:gd name="T29" fmla="*/ 860 h 863"/>
              <a:gd name="T30" fmla="*/ 508 w 795"/>
              <a:gd name="T31" fmla="*/ 863 h 863"/>
              <a:gd name="T32" fmla="*/ 511 w 795"/>
              <a:gd name="T33" fmla="*/ 863 h 863"/>
              <a:gd name="T34" fmla="*/ 549 w 795"/>
              <a:gd name="T35" fmla="*/ 863 h 863"/>
              <a:gd name="T36" fmla="*/ 592 w 795"/>
              <a:gd name="T37" fmla="*/ 861 h 863"/>
              <a:gd name="T38" fmla="*/ 618 w 795"/>
              <a:gd name="T39" fmla="*/ 858 h 863"/>
              <a:gd name="T40" fmla="*/ 677 w 795"/>
              <a:gd name="T41" fmla="*/ 847 h 863"/>
              <a:gd name="T42" fmla="*/ 725 w 795"/>
              <a:gd name="T43" fmla="*/ 833 h 863"/>
              <a:gd name="T44" fmla="*/ 795 w 795"/>
              <a:gd name="T45" fmla="*/ 804 h 863"/>
              <a:gd name="T46" fmla="*/ 584 w 795"/>
              <a:gd name="T47" fmla="*/ 497 h 863"/>
              <a:gd name="T48" fmla="*/ 562 w 795"/>
              <a:gd name="T49" fmla="*/ 516 h 863"/>
              <a:gd name="T50" fmla="*/ 546 w 795"/>
              <a:gd name="T51" fmla="*/ 527 h 863"/>
              <a:gd name="T52" fmla="*/ 529 w 795"/>
              <a:gd name="T53" fmla="*/ 536 h 863"/>
              <a:gd name="T54" fmla="*/ 509 w 795"/>
              <a:gd name="T55" fmla="*/ 545 h 863"/>
              <a:gd name="T56" fmla="*/ 499 w 795"/>
              <a:gd name="T57" fmla="*/ 550 h 863"/>
              <a:gd name="T58" fmla="*/ 497 w 795"/>
              <a:gd name="T59" fmla="*/ 551 h 863"/>
              <a:gd name="T60" fmla="*/ 474 w 795"/>
              <a:gd name="T61" fmla="*/ 556 h 863"/>
              <a:gd name="T62" fmla="*/ 473 w 795"/>
              <a:gd name="T63" fmla="*/ 556 h 863"/>
              <a:gd name="T64" fmla="*/ 459 w 795"/>
              <a:gd name="T65" fmla="*/ 559 h 863"/>
              <a:gd name="T66" fmla="*/ 297 w 795"/>
              <a:gd name="T67" fmla="*/ 539 h 863"/>
              <a:gd name="T68" fmla="*/ 162 w 795"/>
              <a:gd name="T69" fmla="*/ 427 h 863"/>
              <a:gd name="T70" fmla="*/ 149 w 795"/>
              <a:gd name="T71" fmla="*/ 408 h 863"/>
              <a:gd name="T72" fmla="*/ 138 w 795"/>
              <a:gd name="T73" fmla="*/ 387 h 863"/>
              <a:gd name="T74" fmla="*/ 120 w 795"/>
              <a:gd name="T75" fmla="*/ 345 h 863"/>
              <a:gd name="T76" fmla="*/ 114 w 795"/>
              <a:gd name="T77" fmla="*/ 325 h 863"/>
              <a:gd name="T78" fmla="*/ 110 w 795"/>
              <a:gd name="T79" fmla="*/ 310 h 863"/>
              <a:gd name="T80" fmla="*/ 106 w 795"/>
              <a:gd name="T81" fmla="*/ 288 h 863"/>
              <a:gd name="T82" fmla="*/ 105 w 795"/>
              <a:gd name="T83" fmla="*/ 288 h 863"/>
              <a:gd name="T84" fmla="*/ 104 w 795"/>
              <a:gd name="T85" fmla="*/ 278 h 863"/>
              <a:gd name="T86" fmla="*/ 121 w 795"/>
              <a:gd name="T87" fmla="*/ 100 h 863"/>
              <a:gd name="T88" fmla="*/ 154 w 795"/>
              <a:gd name="T89" fmla="*/ 28 h 863"/>
              <a:gd name="T90" fmla="*/ 167 w 795"/>
              <a:gd name="T91" fmla="*/ 0 h 86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95"/>
              <a:gd name="T139" fmla="*/ 0 h 863"/>
              <a:gd name="T140" fmla="*/ 795 w 795"/>
              <a:gd name="T141" fmla="*/ 863 h 86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95" h="863">
                <a:moveTo>
                  <a:pt x="167" y="0"/>
                </a:moveTo>
                <a:cubicBezTo>
                  <a:pt x="167" y="0"/>
                  <a:pt x="164" y="3"/>
                  <a:pt x="157" y="9"/>
                </a:cubicBezTo>
                <a:cubicBezTo>
                  <a:pt x="153" y="11"/>
                  <a:pt x="149" y="15"/>
                  <a:pt x="144" y="20"/>
                </a:cubicBezTo>
                <a:cubicBezTo>
                  <a:pt x="142" y="22"/>
                  <a:pt x="139" y="24"/>
                  <a:pt x="136" y="27"/>
                </a:cubicBezTo>
                <a:cubicBezTo>
                  <a:pt x="134" y="30"/>
                  <a:pt x="131" y="32"/>
                  <a:pt x="128" y="35"/>
                </a:cubicBezTo>
                <a:cubicBezTo>
                  <a:pt x="116" y="48"/>
                  <a:pt x="101" y="63"/>
                  <a:pt x="87" y="83"/>
                </a:cubicBezTo>
                <a:cubicBezTo>
                  <a:pt x="73" y="102"/>
                  <a:pt x="58" y="126"/>
                  <a:pt x="45" y="154"/>
                </a:cubicBezTo>
                <a:cubicBezTo>
                  <a:pt x="31" y="181"/>
                  <a:pt x="20" y="213"/>
                  <a:pt x="12" y="249"/>
                </a:cubicBezTo>
                <a:cubicBezTo>
                  <a:pt x="10" y="257"/>
                  <a:pt x="8" y="266"/>
                  <a:pt x="7" y="276"/>
                </a:cubicBezTo>
                <a:cubicBezTo>
                  <a:pt x="6" y="278"/>
                  <a:pt x="6" y="280"/>
                  <a:pt x="5" y="283"/>
                </a:cubicBezTo>
                <a:cubicBezTo>
                  <a:pt x="5" y="286"/>
                  <a:pt x="5" y="286"/>
                  <a:pt x="5" y="286"/>
                </a:cubicBezTo>
                <a:cubicBezTo>
                  <a:pt x="5" y="288"/>
                  <a:pt x="5" y="288"/>
                  <a:pt x="5" y="288"/>
                </a:cubicBezTo>
                <a:cubicBezTo>
                  <a:pt x="5" y="289"/>
                  <a:pt x="4" y="287"/>
                  <a:pt x="4" y="290"/>
                </a:cubicBezTo>
                <a:cubicBezTo>
                  <a:pt x="4" y="290"/>
                  <a:pt x="4" y="290"/>
                  <a:pt x="4" y="290"/>
                </a:cubicBezTo>
                <a:cubicBezTo>
                  <a:pt x="4" y="291"/>
                  <a:pt x="4" y="291"/>
                  <a:pt x="4" y="291"/>
                </a:cubicBezTo>
                <a:cubicBezTo>
                  <a:pt x="4" y="295"/>
                  <a:pt x="3" y="299"/>
                  <a:pt x="3" y="304"/>
                </a:cubicBezTo>
                <a:cubicBezTo>
                  <a:pt x="2" y="310"/>
                  <a:pt x="2" y="310"/>
                  <a:pt x="2" y="310"/>
                </a:cubicBezTo>
                <a:cubicBezTo>
                  <a:pt x="2" y="311"/>
                  <a:pt x="2" y="312"/>
                  <a:pt x="2" y="314"/>
                </a:cubicBezTo>
                <a:cubicBezTo>
                  <a:pt x="1" y="317"/>
                  <a:pt x="1" y="317"/>
                  <a:pt x="1" y="317"/>
                </a:cubicBezTo>
                <a:cubicBezTo>
                  <a:pt x="1" y="323"/>
                  <a:pt x="1" y="328"/>
                  <a:pt x="1" y="333"/>
                </a:cubicBezTo>
                <a:cubicBezTo>
                  <a:pt x="0" y="337"/>
                  <a:pt x="0" y="337"/>
                  <a:pt x="0" y="337"/>
                </a:cubicBezTo>
                <a:cubicBezTo>
                  <a:pt x="0" y="341"/>
                  <a:pt x="0" y="341"/>
                  <a:pt x="0" y="341"/>
                </a:cubicBezTo>
                <a:cubicBezTo>
                  <a:pt x="0" y="348"/>
                  <a:pt x="0" y="348"/>
                  <a:pt x="0" y="348"/>
                </a:cubicBezTo>
                <a:cubicBezTo>
                  <a:pt x="0" y="353"/>
                  <a:pt x="0" y="358"/>
                  <a:pt x="0" y="364"/>
                </a:cubicBezTo>
                <a:cubicBezTo>
                  <a:pt x="1" y="374"/>
                  <a:pt x="1" y="384"/>
                  <a:pt x="2" y="395"/>
                </a:cubicBezTo>
                <a:cubicBezTo>
                  <a:pt x="3" y="400"/>
                  <a:pt x="3" y="405"/>
                  <a:pt x="4" y="410"/>
                </a:cubicBezTo>
                <a:cubicBezTo>
                  <a:pt x="4" y="415"/>
                  <a:pt x="5" y="421"/>
                  <a:pt x="6" y="426"/>
                </a:cubicBezTo>
                <a:cubicBezTo>
                  <a:pt x="7" y="434"/>
                  <a:pt x="7" y="434"/>
                  <a:pt x="7" y="434"/>
                </a:cubicBezTo>
                <a:cubicBezTo>
                  <a:pt x="9" y="442"/>
                  <a:pt x="9" y="442"/>
                  <a:pt x="9" y="442"/>
                </a:cubicBezTo>
                <a:cubicBezTo>
                  <a:pt x="10" y="447"/>
                  <a:pt x="11" y="453"/>
                  <a:pt x="12" y="458"/>
                </a:cubicBezTo>
                <a:cubicBezTo>
                  <a:pt x="13" y="463"/>
                  <a:pt x="14" y="469"/>
                  <a:pt x="16" y="474"/>
                </a:cubicBezTo>
                <a:cubicBezTo>
                  <a:pt x="18" y="482"/>
                  <a:pt x="18" y="482"/>
                  <a:pt x="18" y="482"/>
                </a:cubicBezTo>
                <a:cubicBezTo>
                  <a:pt x="20" y="490"/>
                  <a:pt x="20" y="490"/>
                  <a:pt x="20" y="490"/>
                </a:cubicBezTo>
                <a:cubicBezTo>
                  <a:pt x="26" y="511"/>
                  <a:pt x="35" y="532"/>
                  <a:pt x="44" y="553"/>
                </a:cubicBezTo>
                <a:cubicBezTo>
                  <a:pt x="53" y="574"/>
                  <a:pt x="64" y="594"/>
                  <a:pt x="77" y="614"/>
                </a:cubicBezTo>
                <a:cubicBezTo>
                  <a:pt x="102" y="654"/>
                  <a:pt x="132" y="690"/>
                  <a:pt x="167" y="722"/>
                </a:cubicBezTo>
                <a:cubicBezTo>
                  <a:pt x="202" y="754"/>
                  <a:pt x="242" y="781"/>
                  <a:pt x="283" y="802"/>
                </a:cubicBezTo>
                <a:cubicBezTo>
                  <a:pt x="325" y="824"/>
                  <a:pt x="369" y="839"/>
                  <a:pt x="411" y="849"/>
                </a:cubicBezTo>
                <a:cubicBezTo>
                  <a:pt x="422" y="851"/>
                  <a:pt x="433" y="853"/>
                  <a:pt x="443" y="855"/>
                </a:cubicBezTo>
                <a:cubicBezTo>
                  <a:pt x="449" y="856"/>
                  <a:pt x="454" y="857"/>
                  <a:pt x="459" y="858"/>
                </a:cubicBezTo>
                <a:cubicBezTo>
                  <a:pt x="462" y="858"/>
                  <a:pt x="464" y="858"/>
                  <a:pt x="467" y="859"/>
                </a:cubicBezTo>
                <a:cubicBezTo>
                  <a:pt x="471" y="859"/>
                  <a:pt x="471" y="859"/>
                  <a:pt x="471" y="859"/>
                </a:cubicBezTo>
                <a:cubicBezTo>
                  <a:pt x="473" y="859"/>
                  <a:pt x="473" y="859"/>
                  <a:pt x="473" y="859"/>
                </a:cubicBezTo>
                <a:cubicBezTo>
                  <a:pt x="474" y="860"/>
                  <a:pt x="474" y="860"/>
                  <a:pt x="474" y="860"/>
                </a:cubicBezTo>
                <a:cubicBezTo>
                  <a:pt x="474" y="860"/>
                  <a:pt x="474" y="860"/>
                  <a:pt x="474" y="860"/>
                </a:cubicBezTo>
                <a:cubicBezTo>
                  <a:pt x="477" y="860"/>
                  <a:pt x="469" y="860"/>
                  <a:pt x="480" y="860"/>
                </a:cubicBezTo>
                <a:cubicBezTo>
                  <a:pt x="488" y="861"/>
                  <a:pt x="495" y="861"/>
                  <a:pt x="503" y="862"/>
                </a:cubicBezTo>
                <a:cubicBezTo>
                  <a:pt x="504" y="863"/>
                  <a:pt x="506" y="863"/>
                  <a:pt x="508" y="863"/>
                </a:cubicBezTo>
                <a:cubicBezTo>
                  <a:pt x="509" y="863"/>
                  <a:pt x="509" y="863"/>
                  <a:pt x="509" y="863"/>
                </a:cubicBezTo>
                <a:cubicBezTo>
                  <a:pt x="510" y="863"/>
                  <a:pt x="510" y="863"/>
                  <a:pt x="510" y="863"/>
                </a:cubicBezTo>
                <a:cubicBezTo>
                  <a:pt x="511" y="863"/>
                  <a:pt x="511" y="863"/>
                  <a:pt x="511" y="863"/>
                </a:cubicBezTo>
                <a:cubicBezTo>
                  <a:pt x="515" y="863"/>
                  <a:pt x="515" y="863"/>
                  <a:pt x="515" y="863"/>
                </a:cubicBezTo>
                <a:cubicBezTo>
                  <a:pt x="521" y="863"/>
                  <a:pt x="527" y="863"/>
                  <a:pt x="532" y="863"/>
                </a:cubicBezTo>
                <a:cubicBezTo>
                  <a:pt x="538" y="863"/>
                  <a:pt x="543" y="863"/>
                  <a:pt x="549" y="863"/>
                </a:cubicBezTo>
                <a:cubicBezTo>
                  <a:pt x="552" y="863"/>
                  <a:pt x="554" y="863"/>
                  <a:pt x="557" y="863"/>
                </a:cubicBezTo>
                <a:cubicBezTo>
                  <a:pt x="559" y="863"/>
                  <a:pt x="562" y="863"/>
                  <a:pt x="564" y="863"/>
                </a:cubicBezTo>
                <a:cubicBezTo>
                  <a:pt x="574" y="862"/>
                  <a:pt x="583" y="861"/>
                  <a:pt x="592" y="861"/>
                </a:cubicBezTo>
                <a:cubicBezTo>
                  <a:pt x="594" y="861"/>
                  <a:pt x="596" y="860"/>
                  <a:pt x="599" y="860"/>
                </a:cubicBezTo>
                <a:cubicBezTo>
                  <a:pt x="601" y="860"/>
                  <a:pt x="603" y="860"/>
                  <a:pt x="605" y="859"/>
                </a:cubicBezTo>
                <a:cubicBezTo>
                  <a:pt x="610" y="859"/>
                  <a:pt x="614" y="858"/>
                  <a:pt x="618" y="858"/>
                </a:cubicBezTo>
                <a:cubicBezTo>
                  <a:pt x="627" y="856"/>
                  <a:pt x="635" y="856"/>
                  <a:pt x="643" y="854"/>
                </a:cubicBezTo>
                <a:cubicBezTo>
                  <a:pt x="651" y="852"/>
                  <a:pt x="659" y="851"/>
                  <a:pt x="666" y="849"/>
                </a:cubicBezTo>
                <a:cubicBezTo>
                  <a:pt x="670" y="848"/>
                  <a:pt x="674" y="847"/>
                  <a:pt x="677" y="847"/>
                </a:cubicBezTo>
                <a:cubicBezTo>
                  <a:pt x="681" y="846"/>
                  <a:pt x="684" y="845"/>
                  <a:pt x="688" y="844"/>
                </a:cubicBezTo>
                <a:cubicBezTo>
                  <a:pt x="695" y="842"/>
                  <a:pt x="701" y="840"/>
                  <a:pt x="708" y="838"/>
                </a:cubicBezTo>
                <a:cubicBezTo>
                  <a:pt x="714" y="836"/>
                  <a:pt x="720" y="835"/>
                  <a:pt x="725" y="833"/>
                </a:cubicBezTo>
                <a:cubicBezTo>
                  <a:pt x="737" y="829"/>
                  <a:pt x="747" y="825"/>
                  <a:pt x="755" y="822"/>
                </a:cubicBezTo>
                <a:cubicBezTo>
                  <a:pt x="764" y="818"/>
                  <a:pt x="771" y="815"/>
                  <a:pt x="777" y="812"/>
                </a:cubicBezTo>
                <a:cubicBezTo>
                  <a:pt x="789" y="807"/>
                  <a:pt x="795" y="804"/>
                  <a:pt x="795" y="804"/>
                </a:cubicBezTo>
                <a:cubicBezTo>
                  <a:pt x="597" y="485"/>
                  <a:pt x="597" y="485"/>
                  <a:pt x="597" y="485"/>
                </a:cubicBezTo>
                <a:cubicBezTo>
                  <a:pt x="597" y="485"/>
                  <a:pt x="595" y="487"/>
                  <a:pt x="591" y="491"/>
                </a:cubicBezTo>
                <a:cubicBezTo>
                  <a:pt x="589" y="492"/>
                  <a:pt x="587" y="495"/>
                  <a:pt x="584" y="497"/>
                </a:cubicBezTo>
                <a:cubicBezTo>
                  <a:pt x="582" y="500"/>
                  <a:pt x="578" y="503"/>
                  <a:pt x="575" y="506"/>
                </a:cubicBezTo>
                <a:cubicBezTo>
                  <a:pt x="573" y="508"/>
                  <a:pt x="571" y="509"/>
                  <a:pt x="569" y="511"/>
                </a:cubicBezTo>
                <a:cubicBezTo>
                  <a:pt x="567" y="512"/>
                  <a:pt x="564" y="514"/>
                  <a:pt x="562" y="516"/>
                </a:cubicBezTo>
                <a:cubicBezTo>
                  <a:pt x="561" y="517"/>
                  <a:pt x="559" y="518"/>
                  <a:pt x="558" y="519"/>
                </a:cubicBezTo>
                <a:cubicBezTo>
                  <a:pt x="557" y="520"/>
                  <a:pt x="556" y="520"/>
                  <a:pt x="554" y="521"/>
                </a:cubicBezTo>
                <a:cubicBezTo>
                  <a:pt x="551" y="523"/>
                  <a:pt x="549" y="525"/>
                  <a:pt x="546" y="527"/>
                </a:cubicBezTo>
                <a:cubicBezTo>
                  <a:pt x="543" y="529"/>
                  <a:pt x="539" y="530"/>
                  <a:pt x="536" y="532"/>
                </a:cubicBezTo>
                <a:cubicBezTo>
                  <a:pt x="535" y="533"/>
                  <a:pt x="533" y="534"/>
                  <a:pt x="531" y="535"/>
                </a:cubicBezTo>
                <a:cubicBezTo>
                  <a:pt x="529" y="536"/>
                  <a:pt x="529" y="536"/>
                  <a:pt x="529" y="536"/>
                </a:cubicBezTo>
                <a:cubicBezTo>
                  <a:pt x="526" y="538"/>
                  <a:pt x="526" y="538"/>
                  <a:pt x="526" y="538"/>
                </a:cubicBezTo>
                <a:cubicBezTo>
                  <a:pt x="522" y="539"/>
                  <a:pt x="518" y="541"/>
                  <a:pt x="514" y="543"/>
                </a:cubicBezTo>
                <a:cubicBezTo>
                  <a:pt x="513" y="543"/>
                  <a:pt x="511" y="544"/>
                  <a:pt x="509" y="545"/>
                </a:cubicBezTo>
                <a:cubicBezTo>
                  <a:pt x="508" y="546"/>
                  <a:pt x="507" y="546"/>
                  <a:pt x="505" y="547"/>
                </a:cubicBezTo>
                <a:cubicBezTo>
                  <a:pt x="504" y="548"/>
                  <a:pt x="502" y="549"/>
                  <a:pt x="501" y="549"/>
                </a:cubicBezTo>
                <a:cubicBezTo>
                  <a:pt x="499" y="550"/>
                  <a:pt x="499" y="550"/>
                  <a:pt x="499" y="550"/>
                </a:cubicBezTo>
                <a:cubicBezTo>
                  <a:pt x="499" y="550"/>
                  <a:pt x="499" y="550"/>
                  <a:pt x="499" y="550"/>
                </a:cubicBezTo>
                <a:cubicBezTo>
                  <a:pt x="498" y="550"/>
                  <a:pt x="498" y="550"/>
                  <a:pt x="498" y="550"/>
                </a:cubicBezTo>
                <a:cubicBezTo>
                  <a:pt x="497" y="551"/>
                  <a:pt x="497" y="551"/>
                  <a:pt x="497" y="551"/>
                </a:cubicBezTo>
                <a:cubicBezTo>
                  <a:pt x="495" y="551"/>
                  <a:pt x="493" y="551"/>
                  <a:pt x="492" y="552"/>
                </a:cubicBezTo>
                <a:cubicBezTo>
                  <a:pt x="484" y="553"/>
                  <a:pt x="477" y="554"/>
                  <a:pt x="469" y="556"/>
                </a:cubicBezTo>
                <a:cubicBezTo>
                  <a:pt x="480" y="556"/>
                  <a:pt x="472" y="556"/>
                  <a:pt x="474" y="556"/>
                </a:cubicBezTo>
                <a:cubicBezTo>
                  <a:pt x="474" y="556"/>
                  <a:pt x="474" y="556"/>
                  <a:pt x="474" y="556"/>
                </a:cubicBezTo>
                <a:cubicBezTo>
                  <a:pt x="474" y="556"/>
                  <a:pt x="474" y="556"/>
                  <a:pt x="474" y="556"/>
                </a:cubicBezTo>
                <a:cubicBezTo>
                  <a:pt x="473" y="556"/>
                  <a:pt x="473" y="556"/>
                  <a:pt x="473" y="556"/>
                </a:cubicBezTo>
                <a:cubicBezTo>
                  <a:pt x="471" y="557"/>
                  <a:pt x="471" y="557"/>
                  <a:pt x="471" y="557"/>
                </a:cubicBezTo>
                <a:cubicBezTo>
                  <a:pt x="467" y="557"/>
                  <a:pt x="467" y="557"/>
                  <a:pt x="467" y="557"/>
                </a:cubicBezTo>
                <a:cubicBezTo>
                  <a:pt x="465" y="558"/>
                  <a:pt x="462" y="559"/>
                  <a:pt x="459" y="559"/>
                </a:cubicBezTo>
                <a:cubicBezTo>
                  <a:pt x="454" y="560"/>
                  <a:pt x="449" y="561"/>
                  <a:pt x="443" y="561"/>
                </a:cubicBezTo>
                <a:cubicBezTo>
                  <a:pt x="422" y="564"/>
                  <a:pt x="398" y="564"/>
                  <a:pt x="373" y="561"/>
                </a:cubicBezTo>
                <a:cubicBezTo>
                  <a:pt x="349" y="557"/>
                  <a:pt x="323" y="550"/>
                  <a:pt x="297" y="539"/>
                </a:cubicBezTo>
                <a:cubicBezTo>
                  <a:pt x="271" y="528"/>
                  <a:pt x="246" y="513"/>
                  <a:pt x="223" y="494"/>
                </a:cubicBezTo>
                <a:cubicBezTo>
                  <a:pt x="212" y="484"/>
                  <a:pt x="201" y="474"/>
                  <a:pt x="190" y="463"/>
                </a:cubicBezTo>
                <a:cubicBezTo>
                  <a:pt x="180" y="452"/>
                  <a:pt x="170" y="440"/>
                  <a:pt x="162" y="427"/>
                </a:cubicBezTo>
                <a:cubicBezTo>
                  <a:pt x="159" y="422"/>
                  <a:pt x="159" y="422"/>
                  <a:pt x="159" y="422"/>
                </a:cubicBezTo>
                <a:cubicBezTo>
                  <a:pt x="155" y="417"/>
                  <a:pt x="155" y="417"/>
                  <a:pt x="155" y="417"/>
                </a:cubicBezTo>
                <a:cubicBezTo>
                  <a:pt x="153" y="414"/>
                  <a:pt x="151" y="411"/>
                  <a:pt x="149" y="408"/>
                </a:cubicBezTo>
                <a:cubicBezTo>
                  <a:pt x="147" y="404"/>
                  <a:pt x="145" y="401"/>
                  <a:pt x="144" y="397"/>
                </a:cubicBezTo>
                <a:cubicBezTo>
                  <a:pt x="141" y="392"/>
                  <a:pt x="141" y="392"/>
                  <a:pt x="141" y="392"/>
                </a:cubicBezTo>
                <a:cubicBezTo>
                  <a:pt x="138" y="387"/>
                  <a:pt x="138" y="387"/>
                  <a:pt x="138" y="387"/>
                </a:cubicBezTo>
                <a:cubicBezTo>
                  <a:pt x="136" y="384"/>
                  <a:pt x="135" y="380"/>
                  <a:pt x="133" y="377"/>
                </a:cubicBezTo>
                <a:cubicBezTo>
                  <a:pt x="132" y="373"/>
                  <a:pt x="130" y="370"/>
                  <a:pt x="128" y="366"/>
                </a:cubicBezTo>
                <a:cubicBezTo>
                  <a:pt x="125" y="359"/>
                  <a:pt x="123" y="352"/>
                  <a:pt x="120" y="345"/>
                </a:cubicBezTo>
                <a:cubicBezTo>
                  <a:pt x="119" y="341"/>
                  <a:pt x="118" y="337"/>
                  <a:pt x="117" y="334"/>
                </a:cubicBezTo>
                <a:cubicBezTo>
                  <a:pt x="115" y="328"/>
                  <a:pt x="115" y="328"/>
                  <a:pt x="115" y="328"/>
                </a:cubicBezTo>
                <a:cubicBezTo>
                  <a:pt x="114" y="325"/>
                  <a:pt x="114" y="325"/>
                  <a:pt x="114" y="325"/>
                </a:cubicBezTo>
                <a:cubicBezTo>
                  <a:pt x="113" y="323"/>
                  <a:pt x="113" y="323"/>
                  <a:pt x="113" y="323"/>
                </a:cubicBezTo>
                <a:cubicBezTo>
                  <a:pt x="112" y="319"/>
                  <a:pt x="111" y="316"/>
                  <a:pt x="110" y="313"/>
                </a:cubicBezTo>
                <a:cubicBezTo>
                  <a:pt x="110" y="310"/>
                  <a:pt x="110" y="310"/>
                  <a:pt x="110" y="310"/>
                </a:cubicBezTo>
                <a:cubicBezTo>
                  <a:pt x="110" y="309"/>
                  <a:pt x="109" y="308"/>
                  <a:pt x="109" y="307"/>
                </a:cubicBezTo>
                <a:cubicBezTo>
                  <a:pt x="108" y="301"/>
                  <a:pt x="108" y="301"/>
                  <a:pt x="108" y="301"/>
                </a:cubicBezTo>
                <a:cubicBezTo>
                  <a:pt x="107" y="297"/>
                  <a:pt x="106" y="292"/>
                  <a:pt x="106" y="288"/>
                </a:cubicBezTo>
                <a:cubicBezTo>
                  <a:pt x="106" y="287"/>
                  <a:pt x="106" y="287"/>
                  <a:pt x="106" y="287"/>
                </a:cubicBezTo>
                <a:cubicBezTo>
                  <a:pt x="105" y="287"/>
                  <a:pt x="105" y="287"/>
                  <a:pt x="105" y="287"/>
                </a:cubicBezTo>
                <a:cubicBezTo>
                  <a:pt x="105" y="289"/>
                  <a:pt x="105" y="288"/>
                  <a:pt x="105" y="288"/>
                </a:cubicBezTo>
                <a:cubicBezTo>
                  <a:pt x="105" y="287"/>
                  <a:pt x="105" y="287"/>
                  <a:pt x="105" y="287"/>
                </a:cubicBezTo>
                <a:cubicBezTo>
                  <a:pt x="105" y="284"/>
                  <a:pt x="105" y="284"/>
                  <a:pt x="105" y="284"/>
                </a:cubicBezTo>
                <a:cubicBezTo>
                  <a:pt x="104" y="278"/>
                  <a:pt x="104" y="278"/>
                  <a:pt x="104" y="278"/>
                </a:cubicBezTo>
                <a:cubicBezTo>
                  <a:pt x="103" y="271"/>
                  <a:pt x="102" y="263"/>
                  <a:pt x="101" y="256"/>
                </a:cubicBezTo>
                <a:cubicBezTo>
                  <a:pt x="99" y="227"/>
                  <a:pt x="100" y="198"/>
                  <a:pt x="104" y="172"/>
                </a:cubicBezTo>
                <a:cubicBezTo>
                  <a:pt x="107" y="146"/>
                  <a:pt x="114" y="122"/>
                  <a:pt x="121" y="100"/>
                </a:cubicBezTo>
                <a:cubicBezTo>
                  <a:pt x="128" y="79"/>
                  <a:pt x="136" y="61"/>
                  <a:pt x="143" y="47"/>
                </a:cubicBezTo>
                <a:cubicBezTo>
                  <a:pt x="145" y="43"/>
                  <a:pt x="147" y="40"/>
                  <a:pt x="149" y="37"/>
                </a:cubicBezTo>
                <a:cubicBezTo>
                  <a:pt x="151" y="33"/>
                  <a:pt x="152" y="31"/>
                  <a:pt x="154" y="28"/>
                </a:cubicBezTo>
                <a:cubicBezTo>
                  <a:pt x="157" y="22"/>
                  <a:pt x="160" y="18"/>
                  <a:pt x="162" y="14"/>
                </a:cubicBezTo>
                <a:cubicBezTo>
                  <a:pt x="167" y="6"/>
                  <a:pt x="170" y="2"/>
                  <a:pt x="170" y="2"/>
                </a:cubicBezTo>
                <a:lnTo>
                  <a:pt x="167" y="0"/>
                </a:lnTo>
                <a:close/>
              </a:path>
            </a:pathLst>
          </a:custGeom>
          <a:solidFill>
            <a:srgbClr val="FB4CE0"/>
          </a:solidFill>
          <a:ln>
            <a:noFill/>
          </a:ln>
        </p:spPr>
        <p:txBody>
          <a:bodyPr/>
          <a:lstStyle/>
          <a:p>
            <a:endParaRPr lang="zh-CN" altLang="zh-CN" sz="1600">
              <a:solidFill>
                <a:srgbClr val="000000"/>
              </a:solidFill>
              <a:sym typeface="宋体" panose="02010600030101010101" pitchFamily="2" charset="-122"/>
            </a:endParaRPr>
          </a:p>
        </p:txBody>
      </p:sp>
      <p:sp>
        <p:nvSpPr>
          <p:cNvPr id="72" name="TextBox 87"/>
          <p:cNvSpPr>
            <a:spLocks noChangeArrowheads="1"/>
          </p:cNvSpPr>
          <p:nvPr/>
        </p:nvSpPr>
        <p:spPr bwMode="auto">
          <a:xfrm>
            <a:off x="6684620" y="1373162"/>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店铺装修</a:t>
            </a:r>
            <a:endParaRPr lang="zh-CN" altLang="en-US" sz="2400" dirty="0">
              <a:solidFill>
                <a:schemeClr val="bg1"/>
              </a:solidFill>
              <a:latin typeface="锐字锐线怒放黑简1.0" panose="02010604000000000000" pitchFamily="2" charset="-122"/>
              <a:ea typeface="锐字锐线怒放黑简1.0" panose="02010604000000000000" pitchFamily="2" charset="-122"/>
            </a:endParaRPr>
          </a:p>
        </p:txBody>
      </p:sp>
      <p:sp>
        <p:nvSpPr>
          <p:cNvPr id="76" name="任意多边形 125974"/>
          <p:cNvSpPr>
            <a:spLocks noChangeArrowheads="1"/>
          </p:cNvSpPr>
          <p:nvPr/>
        </p:nvSpPr>
        <p:spPr bwMode="auto">
          <a:xfrm>
            <a:off x="2673400" y="1171550"/>
            <a:ext cx="2762696" cy="407987"/>
          </a:xfrm>
          <a:custGeom>
            <a:avLst/>
            <a:gdLst>
              <a:gd name="T0" fmla="*/ 0 w 1915297"/>
              <a:gd name="T1" fmla="*/ 185351 h 407773"/>
              <a:gd name="T2" fmla="*/ 0 w 1915297"/>
              <a:gd name="T3" fmla="*/ 0 h 407773"/>
              <a:gd name="T4" fmla="*/ 1161535 w 1915297"/>
              <a:gd name="T5" fmla="*/ 0 h 407773"/>
              <a:gd name="T6" fmla="*/ 1161535 w 1915297"/>
              <a:gd name="T7" fmla="*/ 407773 h 407773"/>
              <a:gd name="T8" fmla="*/ 1915297 w 1915297"/>
              <a:gd name="T9" fmla="*/ 407773 h 407773"/>
              <a:gd name="T10" fmla="*/ 0 60000 65536"/>
              <a:gd name="T11" fmla="*/ 0 60000 65536"/>
              <a:gd name="T12" fmla="*/ 0 60000 65536"/>
              <a:gd name="T13" fmla="*/ 0 60000 65536"/>
              <a:gd name="T14" fmla="*/ 0 60000 65536"/>
              <a:gd name="T15" fmla="*/ 0 w 1915297"/>
              <a:gd name="T16" fmla="*/ 0 h 407773"/>
              <a:gd name="T17" fmla="*/ 1915297 w 1915297"/>
              <a:gd name="T18" fmla="*/ 407773 h 407773"/>
            </a:gdLst>
            <a:ahLst/>
            <a:cxnLst>
              <a:cxn ang="T10">
                <a:pos x="T0" y="T1"/>
              </a:cxn>
              <a:cxn ang="T11">
                <a:pos x="T2" y="T3"/>
              </a:cxn>
              <a:cxn ang="T12">
                <a:pos x="T4" y="T5"/>
              </a:cxn>
              <a:cxn ang="T13">
                <a:pos x="T6" y="T7"/>
              </a:cxn>
              <a:cxn ang="T14">
                <a:pos x="T8" y="T9"/>
              </a:cxn>
            </a:cxnLst>
            <a:rect l="T15" t="T16" r="T17" b="T18"/>
            <a:pathLst>
              <a:path w="1915297" h="407773">
                <a:moveTo>
                  <a:pt x="0" y="185351"/>
                </a:moveTo>
                <a:lnTo>
                  <a:pt x="0" y="0"/>
                </a:lnTo>
                <a:lnTo>
                  <a:pt x="1161535" y="0"/>
                </a:lnTo>
                <a:lnTo>
                  <a:pt x="1161535" y="407773"/>
                </a:lnTo>
                <a:lnTo>
                  <a:pt x="1915297" y="407773"/>
                </a:lnTo>
              </a:path>
            </a:pathLst>
          </a:custGeom>
          <a:noFill/>
          <a:ln w="25400" cap="flat" cmpd="sng">
            <a:solidFill>
              <a:srgbClr val="BFBFBF"/>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7" name="任意多边形 125975"/>
          <p:cNvSpPr>
            <a:spLocks noChangeArrowheads="1"/>
          </p:cNvSpPr>
          <p:nvPr/>
        </p:nvSpPr>
        <p:spPr bwMode="auto">
          <a:xfrm flipV="1">
            <a:off x="3527474" y="2251367"/>
            <a:ext cx="1908621" cy="60006"/>
          </a:xfrm>
          <a:custGeom>
            <a:avLst/>
            <a:gdLst>
              <a:gd name="T0" fmla="*/ 0 w 1050325"/>
              <a:gd name="T1" fmla="*/ 0 h 635"/>
              <a:gd name="T2" fmla="*/ 1050325 w 1050325"/>
              <a:gd name="T3" fmla="*/ 0 h 635"/>
              <a:gd name="T4" fmla="*/ 0 60000 65536"/>
              <a:gd name="T5" fmla="*/ 0 60000 65536"/>
              <a:gd name="T6" fmla="*/ 0 w 1050325"/>
              <a:gd name="T7" fmla="*/ 0 h 635"/>
              <a:gd name="T8" fmla="*/ 1050325 w 1050325"/>
              <a:gd name="T9" fmla="*/ 635 h 635"/>
            </a:gdLst>
            <a:ahLst/>
            <a:cxnLst>
              <a:cxn ang="T4">
                <a:pos x="T0" y="T1"/>
              </a:cxn>
              <a:cxn ang="T5">
                <a:pos x="T2" y="T3"/>
              </a:cxn>
            </a:cxnLst>
            <a:rect l="T6" t="T7" r="T8" b="T9"/>
            <a:pathLst>
              <a:path w="1050325" h="635">
                <a:moveTo>
                  <a:pt x="0" y="0"/>
                </a:moveTo>
                <a:lnTo>
                  <a:pt x="1050325" y="0"/>
                </a:lnTo>
              </a:path>
            </a:pathLst>
          </a:custGeom>
          <a:noFill/>
          <a:ln w="25400" cap="flat" cmpd="sng">
            <a:solidFill>
              <a:srgbClr val="BFBFBF"/>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8" name="任意多边形 125976"/>
          <p:cNvSpPr>
            <a:spLocks noChangeArrowheads="1"/>
          </p:cNvSpPr>
          <p:nvPr/>
        </p:nvSpPr>
        <p:spPr bwMode="auto">
          <a:xfrm>
            <a:off x="3378250" y="2998762"/>
            <a:ext cx="2057845" cy="484188"/>
          </a:xfrm>
          <a:custGeom>
            <a:avLst/>
            <a:gdLst>
              <a:gd name="T0" fmla="*/ 0 w 1210962"/>
              <a:gd name="T1" fmla="*/ 483816 h 483816"/>
              <a:gd name="T2" fmla="*/ 465683 w 1210962"/>
              <a:gd name="T3" fmla="*/ 481910 h 483816"/>
              <a:gd name="T4" fmla="*/ 465206 w 1210962"/>
              <a:gd name="T5" fmla="*/ 0 h 483816"/>
              <a:gd name="T6" fmla="*/ 1210962 w 1210962"/>
              <a:gd name="T7" fmla="*/ 1903 h 483816"/>
              <a:gd name="T8" fmla="*/ 0 60000 65536"/>
              <a:gd name="T9" fmla="*/ 0 60000 65536"/>
              <a:gd name="T10" fmla="*/ 0 60000 65536"/>
              <a:gd name="T11" fmla="*/ 0 60000 65536"/>
              <a:gd name="T12" fmla="*/ 0 w 1210962"/>
              <a:gd name="T13" fmla="*/ 0 h 483816"/>
              <a:gd name="T14" fmla="*/ 1210962 w 1210962"/>
              <a:gd name="T15" fmla="*/ 483816 h 483816"/>
            </a:gdLst>
            <a:ahLst/>
            <a:cxnLst>
              <a:cxn ang="T8">
                <a:pos x="T0" y="T1"/>
              </a:cxn>
              <a:cxn ang="T9">
                <a:pos x="T2" y="T3"/>
              </a:cxn>
              <a:cxn ang="T10">
                <a:pos x="T4" y="T5"/>
              </a:cxn>
              <a:cxn ang="T11">
                <a:pos x="T6" y="T7"/>
              </a:cxn>
            </a:cxnLst>
            <a:rect l="T12" t="T13" r="T14" b="T15"/>
            <a:pathLst>
              <a:path w="1210962" h="483816">
                <a:moveTo>
                  <a:pt x="0" y="483816"/>
                </a:moveTo>
                <a:lnTo>
                  <a:pt x="465683" y="481910"/>
                </a:lnTo>
                <a:cubicBezTo>
                  <a:pt x="467111" y="325242"/>
                  <a:pt x="463778" y="156668"/>
                  <a:pt x="465206" y="0"/>
                </a:cubicBezTo>
                <a:lnTo>
                  <a:pt x="1210962" y="1903"/>
                </a:lnTo>
              </a:path>
            </a:pathLst>
          </a:custGeom>
          <a:noFill/>
          <a:ln w="25400" cap="flat" cmpd="sng">
            <a:solidFill>
              <a:srgbClr val="BFBFBF"/>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9" name="任意多边形 125977"/>
          <p:cNvSpPr>
            <a:spLocks noChangeArrowheads="1"/>
          </p:cNvSpPr>
          <p:nvPr/>
        </p:nvSpPr>
        <p:spPr bwMode="auto">
          <a:xfrm>
            <a:off x="2192388" y="3767112"/>
            <a:ext cx="3243708" cy="604838"/>
          </a:xfrm>
          <a:custGeom>
            <a:avLst/>
            <a:gdLst>
              <a:gd name="T0" fmla="*/ 0 w 2397210"/>
              <a:gd name="T1" fmla="*/ 395416 h 605481"/>
              <a:gd name="T2" fmla="*/ 0 w 2397210"/>
              <a:gd name="T3" fmla="*/ 605481 h 605481"/>
              <a:gd name="T4" fmla="*/ 1653402 w 2397210"/>
              <a:gd name="T5" fmla="*/ 605481 h 605481"/>
              <a:gd name="T6" fmla="*/ 1647052 w 2397210"/>
              <a:gd name="T7" fmla="*/ 0 h 605481"/>
              <a:gd name="T8" fmla="*/ 2397210 w 2397210"/>
              <a:gd name="T9" fmla="*/ 0 h 605481"/>
              <a:gd name="T10" fmla="*/ 0 60000 65536"/>
              <a:gd name="T11" fmla="*/ 0 60000 65536"/>
              <a:gd name="T12" fmla="*/ 0 60000 65536"/>
              <a:gd name="T13" fmla="*/ 0 60000 65536"/>
              <a:gd name="T14" fmla="*/ 0 60000 65536"/>
              <a:gd name="T15" fmla="*/ 0 w 2397210"/>
              <a:gd name="T16" fmla="*/ 0 h 605481"/>
              <a:gd name="T17" fmla="*/ 2397210 w 2397210"/>
              <a:gd name="T18" fmla="*/ 605481 h 605481"/>
            </a:gdLst>
            <a:ahLst/>
            <a:cxnLst>
              <a:cxn ang="T10">
                <a:pos x="T0" y="T1"/>
              </a:cxn>
              <a:cxn ang="T11">
                <a:pos x="T2" y="T3"/>
              </a:cxn>
              <a:cxn ang="T12">
                <a:pos x="T4" y="T5"/>
              </a:cxn>
              <a:cxn ang="T13">
                <a:pos x="T6" y="T7"/>
              </a:cxn>
              <a:cxn ang="T14">
                <a:pos x="T8" y="T9"/>
              </a:cxn>
            </a:cxnLst>
            <a:rect l="T15" t="T16" r="T17" b="T18"/>
            <a:pathLst>
              <a:path w="2397210" h="605481">
                <a:moveTo>
                  <a:pt x="0" y="395416"/>
                </a:moveTo>
                <a:lnTo>
                  <a:pt x="0" y="605481"/>
                </a:lnTo>
                <a:lnTo>
                  <a:pt x="1653402" y="605481"/>
                </a:lnTo>
                <a:cubicBezTo>
                  <a:pt x="1651285" y="403654"/>
                  <a:pt x="1649169" y="201827"/>
                  <a:pt x="1647052" y="0"/>
                </a:cubicBezTo>
                <a:lnTo>
                  <a:pt x="2397210" y="0"/>
                </a:lnTo>
              </a:path>
            </a:pathLst>
          </a:custGeom>
          <a:noFill/>
          <a:ln w="25400" cap="flat" cmpd="sng">
            <a:solidFill>
              <a:srgbClr val="BFBFBF"/>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0" name="TextBox 79"/>
          <p:cNvSpPr txBox="1"/>
          <p:nvPr/>
        </p:nvSpPr>
        <p:spPr>
          <a:xfrm>
            <a:off x="1835696" y="3448530"/>
            <a:ext cx="1152128" cy="584775"/>
          </a:xfrm>
          <a:prstGeom prst="rect">
            <a:avLst/>
          </a:prstGeom>
          <a:noFill/>
        </p:spPr>
        <p:txBody>
          <a:bodyPr wrap="square" rtlCol="0">
            <a:spAutoFit/>
          </a:bodyPr>
          <a:lstStyle/>
          <a:p>
            <a:r>
              <a:rPr lang="en-US" altLang="zh-CN" sz="3200" dirty="0" smtClean="0">
                <a:solidFill>
                  <a:schemeClr val="bg1"/>
                </a:solidFill>
                <a:latin typeface="黑体" panose="02010609060101010101" pitchFamily="49" charset="-122"/>
                <a:ea typeface="黑体" panose="02010609060101010101" pitchFamily="49" charset="-122"/>
              </a:rPr>
              <a:t>55%</a:t>
            </a:r>
            <a:endParaRPr lang="zh-CN" altLang="en-US" sz="3200" dirty="0">
              <a:solidFill>
                <a:schemeClr val="bg1"/>
              </a:solidFill>
              <a:latin typeface="黑体" panose="02010609060101010101" pitchFamily="49" charset="-122"/>
              <a:ea typeface="黑体" panose="02010609060101010101" pitchFamily="49" charset="-122"/>
            </a:endParaRPr>
          </a:p>
        </p:txBody>
      </p:sp>
      <p:sp>
        <p:nvSpPr>
          <p:cNvPr id="82" name="TextBox 81"/>
          <p:cNvSpPr txBox="1"/>
          <p:nvPr/>
        </p:nvSpPr>
        <p:spPr>
          <a:xfrm>
            <a:off x="2123728" y="1347614"/>
            <a:ext cx="1152128" cy="584775"/>
          </a:xfrm>
          <a:prstGeom prst="rect">
            <a:avLst/>
          </a:prstGeom>
          <a:noFill/>
        </p:spPr>
        <p:txBody>
          <a:bodyPr wrap="square" rtlCol="0">
            <a:spAutoFit/>
          </a:bodyPr>
          <a:lstStyle/>
          <a:p>
            <a:r>
              <a:rPr lang="en-US" altLang="zh-CN" sz="3200" dirty="0" smtClean="0">
                <a:solidFill>
                  <a:schemeClr val="bg1"/>
                </a:solidFill>
                <a:latin typeface="黑体" panose="02010609060101010101" pitchFamily="49" charset="-122"/>
                <a:ea typeface="黑体" panose="02010609060101010101" pitchFamily="49" charset="-122"/>
              </a:rPr>
              <a:t>10%</a:t>
            </a:r>
            <a:endParaRPr lang="zh-CN" altLang="en-US" sz="3200" dirty="0">
              <a:solidFill>
                <a:schemeClr val="bg1"/>
              </a:solidFill>
              <a:latin typeface="黑体" panose="02010609060101010101" pitchFamily="49" charset="-122"/>
              <a:ea typeface="黑体" panose="02010609060101010101" pitchFamily="49" charset="-122"/>
            </a:endParaRPr>
          </a:p>
        </p:txBody>
      </p:sp>
      <p:sp>
        <p:nvSpPr>
          <p:cNvPr id="83" name="TextBox 82"/>
          <p:cNvSpPr txBox="1"/>
          <p:nvPr/>
        </p:nvSpPr>
        <p:spPr>
          <a:xfrm>
            <a:off x="2699792" y="1995686"/>
            <a:ext cx="1152128" cy="584775"/>
          </a:xfrm>
          <a:prstGeom prst="rect">
            <a:avLst/>
          </a:prstGeom>
          <a:noFill/>
        </p:spPr>
        <p:txBody>
          <a:bodyPr wrap="square" rtlCol="0">
            <a:spAutoFit/>
          </a:bodyPr>
          <a:lstStyle/>
          <a:p>
            <a:r>
              <a:rPr lang="en-US" altLang="zh-CN" sz="3200" dirty="0" smtClean="0">
                <a:solidFill>
                  <a:schemeClr val="bg1"/>
                </a:solidFill>
                <a:latin typeface="黑体" panose="02010609060101010101" pitchFamily="49" charset="-122"/>
                <a:ea typeface="黑体" panose="02010609060101010101" pitchFamily="49" charset="-122"/>
              </a:rPr>
              <a:t>10%</a:t>
            </a:r>
            <a:endParaRPr lang="zh-CN" altLang="en-US" sz="3200" dirty="0">
              <a:solidFill>
                <a:schemeClr val="bg1"/>
              </a:solidFill>
              <a:latin typeface="黑体" panose="02010609060101010101" pitchFamily="49" charset="-122"/>
              <a:ea typeface="黑体" panose="02010609060101010101" pitchFamily="49" charset="-122"/>
            </a:endParaRPr>
          </a:p>
        </p:txBody>
      </p:sp>
      <p:sp>
        <p:nvSpPr>
          <p:cNvPr id="84" name="TextBox 83"/>
          <p:cNvSpPr txBox="1"/>
          <p:nvPr/>
        </p:nvSpPr>
        <p:spPr>
          <a:xfrm>
            <a:off x="2673400" y="2906656"/>
            <a:ext cx="1152128" cy="584775"/>
          </a:xfrm>
          <a:prstGeom prst="rect">
            <a:avLst/>
          </a:prstGeom>
          <a:noFill/>
        </p:spPr>
        <p:txBody>
          <a:bodyPr wrap="square" rtlCol="0">
            <a:spAutoFit/>
          </a:bodyPr>
          <a:lstStyle/>
          <a:p>
            <a:r>
              <a:rPr lang="en-US" altLang="zh-CN" sz="3200" dirty="0" smtClean="0">
                <a:solidFill>
                  <a:schemeClr val="bg1"/>
                </a:solidFill>
                <a:latin typeface="黑体" panose="02010609060101010101" pitchFamily="49" charset="-122"/>
                <a:ea typeface="黑体" panose="02010609060101010101" pitchFamily="49" charset="-122"/>
              </a:rPr>
              <a:t>25%</a:t>
            </a:r>
            <a:endParaRPr lang="zh-CN" altLang="en-US" sz="3200" dirty="0">
              <a:solidFill>
                <a:schemeClr val="bg1"/>
              </a:solidFill>
              <a:latin typeface="黑体" panose="02010609060101010101" pitchFamily="49" charset="-122"/>
              <a:ea typeface="黑体" panose="02010609060101010101" pitchFamily="49" charset="-122"/>
            </a:endParaRPr>
          </a:p>
        </p:txBody>
      </p:sp>
      <p:sp>
        <p:nvSpPr>
          <p:cNvPr id="85" name="TextBox 87"/>
          <p:cNvSpPr>
            <a:spLocks noChangeArrowheads="1"/>
          </p:cNvSpPr>
          <p:nvPr/>
        </p:nvSpPr>
        <p:spPr bwMode="auto">
          <a:xfrm>
            <a:off x="6684620" y="2787774"/>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快递成本</a:t>
            </a:r>
            <a:endParaRPr lang="zh-CN" altLang="en-US" sz="2400" dirty="0">
              <a:solidFill>
                <a:schemeClr val="bg1"/>
              </a:solidFill>
              <a:latin typeface="锐字锐线怒放黑简1.0" panose="02010604000000000000" pitchFamily="2" charset="-122"/>
              <a:ea typeface="锐字锐线怒放黑简1.0" panose="02010604000000000000" pitchFamily="2" charset="-122"/>
            </a:endParaRPr>
          </a:p>
        </p:txBody>
      </p:sp>
      <p:sp>
        <p:nvSpPr>
          <p:cNvPr id="86" name="TextBox 87"/>
          <p:cNvSpPr>
            <a:spLocks noChangeArrowheads="1"/>
          </p:cNvSpPr>
          <p:nvPr/>
        </p:nvSpPr>
        <p:spPr bwMode="auto">
          <a:xfrm>
            <a:off x="6684620" y="3507854"/>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采购成本</a:t>
            </a:r>
            <a:endParaRPr lang="zh-CN" altLang="en-US" sz="2400" dirty="0">
              <a:solidFill>
                <a:schemeClr val="bg1"/>
              </a:solidFill>
              <a:latin typeface="锐字锐线怒放黑简1.0" panose="02010604000000000000" pitchFamily="2" charset="-122"/>
              <a:ea typeface="锐字锐线怒放黑简1.0" panose="02010604000000000000" pitchFamily="2" charset="-122"/>
            </a:endParaRPr>
          </a:p>
        </p:txBody>
      </p:sp>
      <p:sp>
        <p:nvSpPr>
          <p:cNvPr id="87" name="TextBox 87"/>
          <p:cNvSpPr>
            <a:spLocks noChangeArrowheads="1"/>
          </p:cNvSpPr>
          <p:nvPr/>
        </p:nvSpPr>
        <p:spPr bwMode="auto">
          <a:xfrm>
            <a:off x="6684619" y="2110085"/>
            <a:ext cx="14157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推广费用</a:t>
            </a:r>
            <a:endParaRPr lang="zh-CN" altLang="en-US" sz="2400" dirty="0">
              <a:solidFill>
                <a:schemeClr val="bg1"/>
              </a:solidFill>
              <a:latin typeface="锐字锐线怒放黑简1.0" panose="02010604000000000000" pitchFamily="2" charset="-122"/>
              <a:ea typeface="锐字锐线怒放黑简1.0" panose="02010604000000000000" pitchFamily="2" charset="-122"/>
            </a:endParaRPr>
          </a:p>
        </p:txBody>
      </p:sp>
      <p:grpSp>
        <p:nvGrpSpPr>
          <p:cNvPr id="2" name="组合 1"/>
          <p:cNvGrpSpPr/>
          <p:nvPr/>
        </p:nvGrpSpPr>
        <p:grpSpPr>
          <a:xfrm>
            <a:off x="5436096" y="1373162"/>
            <a:ext cx="955675" cy="446088"/>
            <a:chOff x="5436096" y="1373162"/>
            <a:chExt cx="955675" cy="446088"/>
          </a:xfrm>
        </p:grpSpPr>
        <p:sp>
          <p:nvSpPr>
            <p:cNvPr id="38" name="Rectangle 5"/>
            <p:cNvSpPr>
              <a:spLocks noChangeArrowheads="1"/>
            </p:cNvSpPr>
            <p:nvPr/>
          </p:nvSpPr>
          <p:spPr bwMode="auto">
            <a:xfrm>
              <a:off x="5436096" y="1373162"/>
              <a:ext cx="955675" cy="446088"/>
            </a:xfrm>
            <a:prstGeom prst="rect">
              <a:avLst/>
            </a:prstGeom>
            <a:solidFill>
              <a:srgbClr val="BB1AE0"/>
            </a:solidFill>
            <a:ln>
              <a:noFill/>
            </a:ln>
          </p:spPr>
          <p:txBody>
            <a:bodyPr/>
            <a:lstStyle/>
            <a:p>
              <a:endParaRPr lang="zh-CN" altLang="zh-CN" sz="1600">
                <a:solidFill>
                  <a:srgbClr val="000000"/>
                </a:solidFill>
                <a:sym typeface="宋体" panose="02010600030101010101" pitchFamily="2" charset="-122"/>
              </a:endParaRPr>
            </a:p>
          </p:txBody>
        </p:sp>
        <p:grpSp>
          <p:nvGrpSpPr>
            <p:cNvPr id="88" name="组合 3"/>
            <p:cNvGrpSpPr/>
            <p:nvPr/>
          </p:nvGrpSpPr>
          <p:grpSpPr bwMode="auto">
            <a:xfrm>
              <a:off x="5744071" y="1461912"/>
              <a:ext cx="338137" cy="284163"/>
              <a:chOff x="0" y="0"/>
              <a:chExt cx="337082" cy="284136"/>
            </a:xfrm>
            <a:solidFill>
              <a:schemeClr val="bg1"/>
            </a:solidFill>
          </p:grpSpPr>
          <p:sp>
            <p:nvSpPr>
              <p:cNvPr id="89" name="Freeform 59"/>
              <p:cNvSpPr>
                <a:spLocks noChangeArrowheads="1"/>
              </p:cNvSpPr>
              <p:nvPr/>
            </p:nvSpPr>
            <p:spPr bwMode="auto">
              <a:xfrm>
                <a:off x="40591" y="52945"/>
                <a:ext cx="250605" cy="231191"/>
              </a:xfrm>
              <a:custGeom>
                <a:avLst/>
                <a:gdLst>
                  <a:gd name="T0" fmla="*/ 71 w 142"/>
                  <a:gd name="T1" fmla="*/ 0 h 131"/>
                  <a:gd name="T2" fmla="*/ 37 w 142"/>
                  <a:gd name="T3" fmla="*/ 26 h 131"/>
                  <a:gd name="T4" fmla="*/ 0 w 142"/>
                  <a:gd name="T5" fmla="*/ 56 h 131"/>
                  <a:gd name="T6" fmla="*/ 0 w 142"/>
                  <a:gd name="T7" fmla="*/ 131 h 131"/>
                  <a:gd name="T8" fmla="*/ 52 w 142"/>
                  <a:gd name="T9" fmla="*/ 131 h 131"/>
                  <a:gd name="T10" fmla="*/ 52 w 142"/>
                  <a:gd name="T11" fmla="*/ 67 h 131"/>
                  <a:gd name="T12" fmla="*/ 90 w 142"/>
                  <a:gd name="T13" fmla="*/ 67 h 131"/>
                  <a:gd name="T14" fmla="*/ 90 w 142"/>
                  <a:gd name="T15" fmla="*/ 131 h 131"/>
                  <a:gd name="T16" fmla="*/ 142 w 142"/>
                  <a:gd name="T17" fmla="*/ 131 h 131"/>
                  <a:gd name="T18" fmla="*/ 142 w 142"/>
                  <a:gd name="T19" fmla="*/ 56 h 131"/>
                  <a:gd name="T20" fmla="*/ 108 w 142"/>
                  <a:gd name="T21" fmla="*/ 26 h 131"/>
                  <a:gd name="T22" fmla="*/ 71 w 142"/>
                  <a:gd name="T23" fmla="*/ 0 h 1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2"/>
                  <a:gd name="T37" fmla="*/ 0 h 131"/>
                  <a:gd name="T38" fmla="*/ 142 w 142"/>
                  <a:gd name="T39" fmla="*/ 131 h 13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2" h="131">
                    <a:moveTo>
                      <a:pt x="71" y="0"/>
                    </a:moveTo>
                    <a:lnTo>
                      <a:pt x="37" y="26"/>
                    </a:lnTo>
                    <a:lnTo>
                      <a:pt x="0" y="56"/>
                    </a:lnTo>
                    <a:lnTo>
                      <a:pt x="0" y="131"/>
                    </a:lnTo>
                    <a:lnTo>
                      <a:pt x="52" y="131"/>
                    </a:lnTo>
                    <a:lnTo>
                      <a:pt x="52" y="67"/>
                    </a:lnTo>
                    <a:lnTo>
                      <a:pt x="90" y="67"/>
                    </a:lnTo>
                    <a:lnTo>
                      <a:pt x="90" y="131"/>
                    </a:lnTo>
                    <a:lnTo>
                      <a:pt x="142" y="131"/>
                    </a:lnTo>
                    <a:lnTo>
                      <a:pt x="142" y="56"/>
                    </a:lnTo>
                    <a:lnTo>
                      <a:pt x="108" y="26"/>
                    </a:lnTo>
                    <a:lnTo>
                      <a:pt x="71"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90" name="Freeform 60"/>
              <p:cNvSpPr>
                <a:spLocks noChangeArrowheads="1"/>
              </p:cNvSpPr>
              <p:nvPr/>
            </p:nvSpPr>
            <p:spPr bwMode="auto">
              <a:xfrm>
                <a:off x="0" y="0"/>
                <a:ext cx="337082" cy="151775"/>
              </a:xfrm>
              <a:custGeom>
                <a:avLst/>
                <a:gdLst>
                  <a:gd name="T0" fmla="*/ 154 w 191"/>
                  <a:gd name="T1" fmla="*/ 45 h 86"/>
                  <a:gd name="T2" fmla="*/ 154 w 191"/>
                  <a:gd name="T3" fmla="*/ 7 h 86"/>
                  <a:gd name="T4" fmla="*/ 127 w 191"/>
                  <a:gd name="T5" fmla="*/ 7 h 86"/>
                  <a:gd name="T6" fmla="*/ 127 w 191"/>
                  <a:gd name="T7" fmla="*/ 22 h 86"/>
                  <a:gd name="T8" fmla="*/ 109 w 191"/>
                  <a:gd name="T9" fmla="*/ 11 h 86"/>
                  <a:gd name="T10" fmla="*/ 98 w 191"/>
                  <a:gd name="T11" fmla="*/ 0 h 86"/>
                  <a:gd name="T12" fmla="*/ 83 w 191"/>
                  <a:gd name="T13" fmla="*/ 11 h 86"/>
                  <a:gd name="T14" fmla="*/ 0 w 191"/>
                  <a:gd name="T15" fmla="*/ 75 h 86"/>
                  <a:gd name="T16" fmla="*/ 12 w 191"/>
                  <a:gd name="T17" fmla="*/ 86 h 86"/>
                  <a:gd name="T18" fmla="*/ 98 w 191"/>
                  <a:gd name="T19" fmla="*/ 19 h 86"/>
                  <a:gd name="T20" fmla="*/ 184 w 191"/>
                  <a:gd name="T21" fmla="*/ 86 h 86"/>
                  <a:gd name="T22" fmla="*/ 191 w 191"/>
                  <a:gd name="T23" fmla="*/ 75 h 86"/>
                  <a:gd name="T24" fmla="*/ 154 w 191"/>
                  <a:gd name="T25" fmla="*/ 45 h 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1"/>
                  <a:gd name="T40" fmla="*/ 0 h 86"/>
                  <a:gd name="T41" fmla="*/ 191 w 191"/>
                  <a:gd name="T42" fmla="*/ 86 h 8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1" h="86">
                    <a:moveTo>
                      <a:pt x="154" y="45"/>
                    </a:moveTo>
                    <a:lnTo>
                      <a:pt x="154" y="7"/>
                    </a:lnTo>
                    <a:lnTo>
                      <a:pt x="127" y="7"/>
                    </a:lnTo>
                    <a:lnTo>
                      <a:pt x="127" y="22"/>
                    </a:lnTo>
                    <a:lnTo>
                      <a:pt x="109" y="11"/>
                    </a:lnTo>
                    <a:lnTo>
                      <a:pt x="98" y="0"/>
                    </a:lnTo>
                    <a:lnTo>
                      <a:pt x="83" y="11"/>
                    </a:lnTo>
                    <a:lnTo>
                      <a:pt x="0" y="75"/>
                    </a:lnTo>
                    <a:lnTo>
                      <a:pt x="12" y="86"/>
                    </a:lnTo>
                    <a:lnTo>
                      <a:pt x="98" y="19"/>
                    </a:lnTo>
                    <a:lnTo>
                      <a:pt x="184" y="86"/>
                    </a:lnTo>
                    <a:lnTo>
                      <a:pt x="191" y="75"/>
                    </a:lnTo>
                    <a:lnTo>
                      <a:pt x="154" y="45"/>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grpSp>
      </p:grpSp>
      <p:grpSp>
        <p:nvGrpSpPr>
          <p:cNvPr id="5" name="组合 4"/>
          <p:cNvGrpSpPr/>
          <p:nvPr/>
        </p:nvGrpSpPr>
        <p:grpSpPr>
          <a:xfrm>
            <a:off x="5436096" y="2087537"/>
            <a:ext cx="954088" cy="446088"/>
            <a:chOff x="5436096" y="2087537"/>
            <a:chExt cx="954088" cy="446088"/>
          </a:xfrm>
        </p:grpSpPr>
        <p:sp>
          <p:nvSpPr>
            <p:cNvPr id="52" name="Rectangle 6"/>
            <p:cNvSpPr>
              <a:spLocks noChangeArrowheads="1"/>
            </p:cNvSpPr>
            <p:nvPr/>
          </p:nvSpPr>
          <p:spPr bwMode="auto">
            <a:xfrm>
              <a:off x="5436096" y="2087537"/>
              <a:ext cx="954088" cy="446088"/>
            </a:xfrm>
            <a:prstGeom prst="rect">
              <a:avLst/>
            </a:prstGeom>
            <a:solidFill>
              <a:srgbClr val="FB4CE0"/>
            </a:solidFill>
            <a:ln>
              <a:noFill/>
            </a:ln>
          </p:spPr>
          <p:txBody>
            <a:bodyPr/>
            <a:lstStyle/>
            <a:p>
              <a:endParaRPr lang="zh-CN" altLang="zh-CN" sz="1600">
                <a:solidFill>
                  <a:srgbClr val="000000"/>
                </a:solidFill>
                <a:sym typeface="宋体" panose="02010600030101010101" pitchFamily="2" charset="-122"/>
              </a:endParaRPr>
            </a:p>
          </p:txBody>
        </p:sp>
        <p:sp>
          <p:nvSpPr>
            <p:cNvPr id="91" name="Freeform 78"/>
            <p:cNvSpPr>
              <a:spLocks noEditPoints="1" noChangeArrowheads="1"/>
            </p:cNvSpPr>
            <p:nvPr/>
          </p:nvSpPr>
          <p:spPr bwMode="auto">
            <a:xfrm>
              <a:off x="5744070" y="2193382"/>
              <a:ext cx="292107" cy="286435"/>
            </a:xfrm>
            <a:custGeom>
              <a:avLst/>
              <a:gdLst>
                <a:gd name="T0" fmla="*/ 23447 w 58"/>
                <a:gd name="T1" fmla="*/ 0 h 57"/>
                <a:gd name="T2" fmla="*/ 0 w 58"/>
                <a:gd name="T3" fmla="*/ 23145 h 57"/>
                <a:gd name="T4" fmla="*/ 23447 w 58"/>
                <a:gd name="T5" fmla="*/ 45524 h 57"/>
                <a:gd name="T6" fmla="*/ 46718 w 58"/>
                <a:gd name="T7" fmla="*/ 23145 h 57"/>
                <a:gd name="T8" fmla="*/ 23447 w 58"/>
                <a:gd name="T9" fmla="*/ 0 h 57"/>
                <a:gd name="T10" fmla="*/ 21769 w 58"/>
                <a:gd name="T11" fmla="*/ 34388 h 57"/>
                <a:gd name="T12" fmla="*/ 21769 w 58"/>
                <a:gd name="T13" fmla="*/ 34388 h 57"/>
                <a:gd name="T14" fmla="*/ 22536 w 58"/>
                <a:gd name="T15" fmla="*/ 34388 h 57"/>
                <a:gd name="T16" fmla="*/ 25716 w 58"/>
                <a:gd name="T17" fmla="*/ 31081 h 57"/>
                <a:gd name="T18" fmla="*/ 26622 w 58"/>
                <a:gd name="T19" fmla="*/ 31985 h 57"/>
                <a:gd name="T20" fmla="*/ 22536 w 58"/>
                <a:gd name="T21" fmla="*/ 35887 h 57"/>
                <a:gd name="T22" fmla="*/ 19355 w 58"/>
                <a:gd name="T23" fmla="*/ 37556 h 57"/>
                <a:gd name="T24" fmla="*/ 17682 w 58"/>
                <a:gd name="T25" fmla="*/ 36791 h 57"/>
                <a:gd name="T26" fmla="*/ 17682 w 58"/>
                <a:gd name="T27" fmla="*/ 35153 h 57"/>
                <a:gd name="T28" fmla="*/ 17682 w 58"/>
                <a:gd name="T29" fmla="*/ 31985 h 57"/>
                <a:gd name="T30" fmla="*/ 21033 w 58"/>
                <a:gd name="T31" fmla="*/ 21619 h 57"/>
                <a:gd name="T32" fmla="*/ 21769 w 58"/>
                <a:gd name="T33" fmla="*/ 18339 h 57"/>
                <a:gd name="T34" fmla="*/ 21769 w 58"/>
                <a:gd name="T35" fmla="*/ 17574 h 57"/>
                <a:gd name="T36" fmla="*/ 20122 w 58"/>
                <a:gd name="T37" fmla="*/ 17574 h 57"/>
                <a:gd name="T38" fmla="*/ 18593 w 58"/>
                <a:gd name="T39" fmla="*/ 17574 h 57"/>
                <a:gd name="T40" fmla="*/ 18593 w 58"/>
                <a:gd name="T41" fmla="*/ 16814 h 57"/>
                <a:gd name="T42" fmla="*/ 26622 w 58"/>
                <a:gd name="T43" fmla="*/ 15177 h 57"/>
                <a:gd name="T44" fmla="*/ 21769 w 58"/>
                <a:gd name="T45" fmla="*/ 31985 h 57"/>
                <a:gd name="T46" fmla="*/ 21033 w 58"/>
                <a:gd name="T47" fmla="*/ 33484 h 57"/>
                <a:gd name="T48" fmla="*/ 21769 w 58"/>
                <a:gd name="T49" fmla="*/ 34388 h 57"/>
                <a:gd name="T50" fmla="*/ 27362 w 58"/>
                <a:gd name="T51" fmla="*/ 10371 h 57"/>
                <a:gd name="T52" fmla="*/ 25716 w 58"/>
                <a:gd name="T53" fmla="*/ 10371 h 57"/>
                <a:gd name="T54" fmla="*/ 24182 w 58"/>
                <a:gd name="T55" fmla="*/ 10371 h 57"/>
                <a:gd name="T56" fmla="*/ 23447 w 58"/>
                <a:gd name="T57" fmla="*/ 8702 h 57"/>
                <a:gd name="T58" fmla="*/ 24182 w 58"/>
                <a:gd name="T59" fmla="*/ 6469 h 57"/>
                <a:gd name="T60" fmla="*/ 25716 w 58"/>
                <a:gd name="T61" fmla="*/ 6469 h 57"/>
                <a:gd name="T62" fmla="*/ 27362 w 58"/>
                <a:gd name="T63" fmla="*/ 6469 h 57"/>
                <a:gd name="T64" fmla="*/ 28130 w 58"/>
                <a:gd name="T65" fmla="*/ 8702 h 57"/>
                <a:gd name="T66" fmla="*/ 27362 w 58"/>
                <a:gd name="T67" fmla="*/ 10371 h 5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8"/>
                <a:gd name="T103" fmla="*/ 0 h 57"/>
                <a:gd name="T104" fmla="*/ 58 w 58"/>
                <a:gd name="T105" fmla="*/ 57 h 5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8" h="57">
                  <a:moveTo>
                    <a:pt x="29" y="0"/>
                  </a:moveTo>
                  <a:cubicBezTo>
                    <a:pt x="13" y="0"/>
                    <a:pt x="0" y="13"/>
                    <a:pt x="0" y="29"/>
                  </a:cubicBezTo>
                  <a:cubicBezTo>
                    <a:pt x="0" y="45"/>
                    <a:pt x="13" y="57"/>
                    <a:pt x="29" y="57"/>
                  </a:cubicBezTo>
                  <a:cubicBezTo>
                    <a:pt x="45" y="57"/>
                    <a:pt x="58" y="45"/>
                    <a:pt x="58" y="29"/>
                  </a:cubicBezTo>
                  <a:cubicBezTo>
                    <a:pt x="58" y="13"/>
                    <a:pt x="45" y="0"/>
                    <a:pt x="29" y="0"/>
                  </a:cubicBezTo>
                  <a:close/>
                  <a:moveTo>
                    <a:pt x="27" y="43"/>
                  </a:moveTo>
                  <a:cubicBezTo>
                    <a:pt x="27" y="43"/>
                    <a:pt x="27" y="43"/>
                    <a:pt x="27" y="43"/>
                  </a:cubicBezTo>
                  <a:cubicBezTo>
                    <a:pt x="28" y="43"/>
                    <a:pt x="28" y="43"/>
                    <a:pt x="28" y="43"/>
                  </a:cubicBezTo>
                  <a:cubicBezTo>
                    <a:pt x="29" y="42"/>
                    <a:pt x="31" y="41"/>
                    <a:pt x="32" y="39"/>
                  </a:cubicBezTo>
                  <a:cubicBezTo>
                    <a:pt x="33" y="40"/>
                    <a:pt x="33" y="40"/>
                    <a:pt x="33" y="40"/>
                  </a:cubicBezTo>
                  <a:cubicBezTo>
                    <a:pt x="31" y="42"/>
                    <a:pt x="30" y="44"/>
                    <a:pt x="28" y="45"/>
                  </a:cubicBezTo>
                  <a:cubicBezTo>
                    <a:pt x="27" y="46"/>
                    <a:pt x="25" y="47"/>
                    <a:pt x="24" y="47"/>
                  </a:cubicBezTo>
                  <a:cubicBezTo>
                    <a:pt x="23" y="47"/>
                    <a:pt x="23" y="46"/>
                    <a:pt x="22" y="46"/>
                  </a:cubicBezTo>
                  <a:cubicBezTo>
                    <a:pt x="22" y="45"/>
                    <a:pt x="22" y="45"/>
                    <a:pt x="22" y="44"/>
                  </a:cubicBezTo>
                  <a:cubicBezTo>
                    <a:pt x="22" y="43"/>
                    <a:pt x="22" y="42"/>
                    <a:pt x="22" y="40"/>
                  </a:cubicBezTo>
                  <a:cubicBezTo>
                    <a:pt x="26" y="27"/>
                    <a:pt x="26" y="27"/>
                    <a:pt x="26" y="27"/>
                  </a:cubicBezTo>
                  <a:cubicBezTo>
                    <a:pt x="27" y="25"/>
                    <a:pt x="27" y="24"/>
                    <a:pt x="27" y="23"/>
                  </a:cubicBezTo>
                  <a:cubicBezTo>
                    <a:pt x="27" y="23"/>
                    <a:pt x="27" y="22"/>
                    <a:pt x="27" y="22"/>
                  </a:cubicBezTo>
                  <a:cubicBezTo>
                    <a:pt x="26" y="22"/>
                    <a:pt x="26" y="22"/>
                    <a:pt x="25" y="22"/>
                  </a:cubicBezTo>
                  <a:cubicBezTo>
                    <a:pt x="25" y="22"/>
                    <a:pt x="24" y="22"/>
                    <a:pt x="23" y="22"/>
                  </a:cubicBezTo>
                  <a:cubicBezTo>
                    <a:pt x="23" y="21"/>
                    <a:pt x="23" y="21"/>
                    <a:pt x="23" y="21"/>
                  </a:cubicBezTo>
                  <a:cubicBezTo>
                    <a:pt x="33" y="19"/>
                    <a:pt x="33" y="19"/>
                    <a:pt x="33" y="19"/>
                  </a:cubicBezTo>
                  <a:cubicBezTo>
                    <a:pt x="27" y="40"/>
                    <a:pt x="27" y="40"/>
                    <a:pt x="27" y="40"/>
                  </a:cubicBezTo>
                  <a:cubicBezTo>
                    <a:pt x="27" y="41"/>
                    <a:pt x="26" y="42"/>
                    <a:pt x="26" y="42"/>
                  </a:cubicBezTo>
                  <a:cubicBezTo>
                    <a:pt x="26" y="43"/>
                    <a:pt x="26" y="43"/>
                    <a:pt x="27" y="43"/>
                  </a:cubicBezTo>
                  <a:close/>
                  <a:moveTo>
                    <a:pt x="34" y="13"/>
                  </a:moveTo>
                  <a:cubicBezTo>
                    <a:pt x="34" y="13"/>
                    <a:pt x="33" y="13"/>
                    <a:pt x="32" y="13"/>
                  </a:cubicBezTo>
                  <a:cubicBezTo>
                    <a:pt x="32" y="13"/>
                    <a:pt x="31" y="13"/>
                    <a:pt x="30" y="13"/>
                  </a:cubicBezTo>
                  <a:cubicBezTo>
                    <a:pt x="30" y="12"/>
                    <a:pt x="29" y="11"/>
                    <a:pt x="29" y="11"/>
                  </a:cubicBezTo>
                  <a:cubicBezTo>
                    <a:pt x="29" y="10"/>
                    <a:pt x="30" y="9"/>
                    <a:pt x="30" y="8"/>
                  </a:cubicBezTo>
                  <a:cubicBezTo>
                    <a:pt x="31" y="8"/>
                    <a:pt x="32" y="8"/>
                    <a:pt x="32" y="8"/>
                  </a:cubicBezTo>
                  <a:cubicBezTo>
                    <a:pt x="33" y="8"/>
                    <a:pt x="34" y="8"/>
                    <a:pt x="34" y="8"/>
                  </a:cubicBezTo>
                  <a:cubicBezTo>
                    <a:pt x="35" y="9"/>
                    <a:pt x="35" y="10"/>
                    <a:pt x="35" y="11"/>
                  </a:cubicBezTo>
                  <a:cubicBezTo>
                    <a:pt x="35" y="11"/>
                    <a:pt x="35" y="12"/>
                    <a:pt x="34" y="13"/>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grpSp>
      <p:grpSp>
        <p:nvGrpSpPr>
          <p:cNvPr id="10" name="组合 9"/>
          <p:cNvGrpSpPr/>
          <p:nvPr/>
        </p:nvGrpSpPr>
        <p:grpSpPr>
          <a:xfrm>
            <a:off x="5436096" y="3517875"/>
            <a:ext cx="954088" cy="446087"/>
            <a:chOff x="5436096" y="3517875"/>
            <a:chExt cx="954088" cy="446087"/>
          </a:xfrm>
        </p:grpSpPr>
        <p:sp>
          <p:nvSpPr>
            <p:cNvPr id="58" name="Rectangle 8"/>
            <p:cNvSpPr>
              <a:spLocks noChangeArrowheads="1"/>
            </p:cNvSpPr>
            <p:nvPr/>
          </p:nvSpPr>
          <p:spPr bwMode="auto">
            <a:xfrm>
              <a:off x="5436096" y="3517875"/>
              <a:ext cx="954088" cy="446087"/>
            </a:xfrm>
            <a:prstGeom prst="rect">
              <a:avLst/>
            </a:prstGeom>
            <a:solidFill>
              <a:srgbClr val="FB4CE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grpSp>
          <p:nvGrpSpPr>
            <p:cNvPr id="92" name="组合 91"/>
            <p:cNvGrpSpPr/>
            <p:nvPr/>
          </p:nvGrpSpPr>
          <p:grpSpPr>
            <a:xfrm>
              <a:off x="5767090" y="3595427"/>
              <a:ext cx="246066" cy="290982"/>
              <a:chOff x="6869113" y="2747963"/>
              <a:chExt cx="200025" cy="236537"/>
            </a:xfrm>
            <a:solidFill>
              <a:schemeClr val="bg1"/>
            </a:solidFill>
          </p:grpSpPr>
          <p:sp>
            <p:nvSpPr>
              <p:cNvPr id="93" name="Oval 12"/>
              <p:cNvSpPr>
                <a:spLocks noChangeArrowheads="1"/>
              </p:cNvSpPr>
              <p:nvPr/>
            </p:nvSpPr>
            <p:spPr bwMode="auto">
              <a:xfrm>
                <a:off x="6869113" y="2747963"/>
                <a:ext cx="200025" cy="98425"/>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94" name="Freeform 13"/>
              <p:cNvSpPr>
                <a:spLocks noChangeArrowheads="1"/>
              </p:cNvSpPr>
              <p:nvPr/>
            </p:nvSpPr>
            <p:spPr bwMode="auto">
              <a:xfrm>
                <a:off x="6869113" y="2859088"/>
                <a:ext cx="200025" cy="63500"/>
              </a:xfrm>
              <a:custGeom>
                <a:avLst/>
                <a:gdLst>
                  <a:gd name="T0" fmla="*/ 8 w 16"/>
                  <a:gd name="T1" fmla="*/ 2 h 5"/>
                  <a:gd name="T2" fmla="*/ 1 w 16"/>
                  <a:gd name="T3" fmla="*/ 0 h 5"/>
                  <a:gd name="T4" fmla="*/ 0 w 16"/>
                  <a:gd name="T5" fmla="*/ 1 h 5"/>
                  <a:gd name="T6" fmla="*/ 8 w 16"/>
                  <a:gd name="T7" fmla="*/ 5 h 5"/>
                  <a:gd name="T8" fmla="*/ 16 w 16"/>
                  <a:gd name="T9" fmla="*/ 1 h 5"/>
                  <a:gd name="T10" fmla="*/ 16 w 16"/>
                  <a:gd name="T11" fmla="*/ 0 h 5"/>
                  <a:gd name="T12" fmla="*/ 8 w 16"/>
                  <a:gd name="T13" fmla="*/ 2 h 5"/>
                  <a:gd name="T14" fmla="*/ 0 60000 65536"/>
                  <a:gd name="T15" fmla="*/ 0 60000 65536"/>
                  <a:gd name="T16" fmla="*/ 0 60000 65536"/>
                  <a:gd name="T17" fmla="*/ 0 60000 65536"/>
                  <a:gd name="T18" fmla="*/ 0 60000 65536"/>
                  <a:gd name="T19" fmla="*/ 0 60000 65536"/>
                  <a:gd name="T20" fmla="*/ 0 60000 65536"/>
                  <a:gd name="T21" fmla="*/ 0 w 16"/>
                  <a:gd name="T22" fmla="*/ 0 h 5"/>
                  <a:gd name="T23" fmla="*/ 16 w 16"/>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5">
                    <a:moveTo>
                      <a:pt x="8" y="2"/>
                    </a:moveTo>
                    <a:cubicBezTo>
                      <a:pt x="5" y="2"/>
                      <a:pt x="2" y="1"/>
                      <a:pt x="1" y="0"/>
                    </a:cubicBezTo>
                    <a:cubicBezTo>
                      <a:pt x="0" y="0"/>
                      <a:pt x="0" y="1"/>
                      <a:pt x="0" y="1"/>
                    </a:cubicBezTo>
                    <a:cubicBezTo>
                      <a:pt x="0" y="3"/>
                      <a:pt x="4" y="5"/>
                      <a:pt x="8" y="5"/>
                    </a:cubicBezTo>
                    <a:cubicBezTo>
                      <a:pt x="13" y="5"/>
                      <a:pt x="16" y="3"/>
                      <a:pt x="16" y="1"/>
                    </a:cubicBezTo>
                    <a:cubicBezTo>
                      <a:pt x="16" y="1"/>
                      <a:pt x="16" y="0"/>
                      <a:pt x="16" y="0"/>
                    </a:cubicBezTo>
                    <a:cubicBezTo>
                      <a:pt x="14" y="1"/>
                      <a:pt x="12" y="2"/>
                      <a:pt x="8" y="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95" name="Freeform 14"/>
              <p:cNvSpPr>
                <a:spLocks noChangeArrowheads="1"/>
              </p:cNvSpPr>
              <p:nvPr/>
            </p:nvSpPr>
            <p:spPr bwMode="auto">
              <a:xfrm>
                <a:off x="6869113" y="2909888"/>
                <a:ext cx="200025" cy="74612"/>
              </a:xfrm>
              <a:custGeom>
                <a:avLst/>
                <a:gdLst>
                  <a:gd name="T0" fmla="*/ 8 w 16"/>
                  <a:gd name="T1" fmla="*/ 3 h 6"/>
                  <a:gd name="T2" fmla="*/ 1 w 16"/>
                  <a:gd name="T3" fmla="*/ 0 h 6"/>
                  <a:gd name="T4" fmla="*/ 0 w 16"/>
                  <a:gd name="T5" fmla="*/ 2 h 6"/>
                  <a:gd name="T6" fmla="*/ 8 w 16"/>
                  <a:gd name="T7" fmla="*/ 6 h 6"/>
                  <a:gd name="T8" fmla="*/ 16 w 16"/>
                  <a:gd name="T9" fmla="*/ 2 h 6"/>
                  <a:gd name="T10" fmla="*/ 16 w 16"/>
                  <a:gd name="T11" fmla="*/ 0 h 6"/>
                  <a:gd name="T12" fmla="*/ 8 w 16"/>
                  <a:gd name="T13" fmla="*/ 3 h 6"/>
                  <a:gd name="T14" fmla="*/ 0 60000 65536"/>
                  <a:gd name="T15" fmla="*/ 0 60000 65536"/>
                  <a:gd name="T16" fmla="*/ 0 60000 65536"/>
                  <a:gd name="T17" fmla="*/ 0 60000 65536"/>
                  <a:gd name="T18" fmla="*/ 0 60000 65536"/>
                  <a:gd name="T19" fmla="*/ 0 60000 65536"/>
                  <a:gd name="T20" fmla="*/ 0 60000 65536"/>
                  <a:gd name="T21" fmla="*/ 0 w 16"/>
                  <a:gd name="T22" fmla="*/ 0 h 6"/>
                  <a:gd name="T23" fmla="*/ 16 w 1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6">
                    <a:moveTo>
                      <a:pt x="8" y="3"/>
                    </a:moveTo>
                    <a:cubicBezTo>
                      <a:pt x="5" y="3"/>
                      <a:pt x="2" y="2"/>
                      <a:pt x="1" y="0"/>
                    </a:cubicBezTo>
                    <a:cubicBezTo>
                      <a:pt x="0" y="1"/>
                      <a:pt x="0" y="1"/>
                      <a:pt x="0" y="2"/>
                    </a:cubicBezTo>
                    <a:cubicBezTo>
                      <a:pt x="0" y="4"/>
                      <a:pt x="4" y="6"/>
                      <a:pt x="8" y="6"/>
                    </a:cubicBezTo>
                    <a:cubicBezTo>
                      <a:pt x="13" y="6"/>
                      <a:pt x="16" y="4"/>
                      <a:pt x="16" y="2"/>
                    </a:cubicBezTo>
                    <a:cubicBezTo>
                      <a:pt x="16" y="1"/>
                      <a:pt x="16" y="1"/>
                      <a:pt x="16" y="0"/>
                    </a:cubicBezTo>
                    <a:cubicBezTo>
                      <a:pt x="14" y="2"/>
                      <a:pt x="12" y="3"/>
                      <a:pt x="8" y="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grpSp>
      </p:grpSp>
      <p:grpSp>
        <p:nvGrpSpPr>
          <p:cNvPr id="11" name="组合 10"/>
          <p:cNvGrpSpPr/>
          <p:nvPr/>
        </p:nvGrpSpPr>
        <p:grpSpPr>
          <a:xfrm>
            <a:off x="5436096" y="2803500"/>
            <a:ext cx="955675" cy="446087"/>
            <a:chOff x="5436096" y="2803500"/>
            <a:chExt cx="955675" cy="446087"/>
          </a:xfrm>
        </p:grpSpPr>
        <p:sp>
          <p:nvSpPr>
            <p:cNvPr id="55" name="Rectangle 7"/>
            <p:cNvSpPr>
              <a:spLocks noChangeArrowheads="1"/>
            </p:cNvSpPr>
            <p:nvPr/>
          </p:nvSpPr>
          <p:spPr bwMode="auto">
            <a:xfrm>
              <a:off x="5436096" y="2803500"/>
              <a:ext cx="955675" cy="446087"/>
            </a:xfrm>
            <a:prstGeom prst="rect">
              <a:avLst/>
            </a:prstGeom>
            <a:solidFill>
              <a:srgbClr val="BB1AE0"/>
            </a:solidFill>
            <a:ln>
              <a:noFill/>
            </a:ln>
          </p:spPr>
          <p:txBody>
            <a:bodyPr/>
            <a:lstStyle/>
            <a:p>
              <a:endParaRPr lang="zh-CN" altLang="zh-CN" sz="1600">
                <a:solidFill>
                  <a:srgbClr val="000000"/>
                </a:solidFill>
                <a:sym typeface="宋体" panose="02010600030101010101" pitchFamily="2" charset="-122"/>
              </a:endParaRPr>
            </a:p>
          </p:txBody>
        </p:sp>
        <p:grpSp>
          <p:nvGrpSpPr>
            <p:cNvPr id="96" name="组合 95"/>
            <p:cNvGrpSpPr/>
            <p:nvPr/>
          </p:nvGrpSpPr>
          <p:grpSpPr>
            <a:xfrm>
              <a:off x="5683867" y="2919784"/>
              <a:ext cx="453231" cy="238918"/>
              <a:chOff x="1066800" y="2389188"/>
              <a:chExt cx="906463" cy="477837"/>
            </a:xfrm>
            <a:solidFill>
              <a:schemeClr val="bg1"/>
            </a:solidFill>
          </p:grpSpPr>
          <p:sp>
            <p:nvSpPr>
              <p:cNvPr id="97" name="Oval 5"/>
              <p:cNvSpPr>
                <a:spLocks noChangeArrowheads="1"/>
              </p:cNvSpPr>
              <p:nvPr/>
            </p:nvSpPr>
            <p:spPr bwMode="auto">
              <a:xfrm>
                <a:off x="1187450" y="2693988"/>
                <a:ext cx="171450" cy="173037"/>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98" name="Freeform 6"/>
              <p:cNvSpPr>
                <a:spLocks noChangeArrowheads="1"/>
              </p:cNvSpPr>
              <p:nvPr/>
            </p:nvSpPr>
            <p:spPr bwMode="auto">
              <a:xfrm>
                <a:off x="1066800" y="2389188"/>
                <a:ext cx="906463" cy="390525"/>
              </a:xfrm>
              <a:custGeom>
                <a:avLst/>
                <a:gdLst>
                  <a:gd name="T0" fmla="*/ 130 w 137"/>
                  <a:gd name="T1" fmla="*/ 32 h 59"/>
                  <a:gd name="T2" fmla="*/ 115 w 137"/>
                  <a:gd name="T3" fmla="*/ 26 h 59"/>
                  <a:gd name="T4" fmla="*/ 105 w 137"/>
                  <a:gd name="T5" fmla="*/ 17 h 59"/>
                  <a:gd name="T6" fmla="*/ 101 w 137"/>
                  <a:gd name="T7" fmla="*/ 7 h 59"/>
                  <a:gd name="T8" fmla="*/ 91 w 137"/>
                  <a:gd name="T9" fmla="*/ 0 h 59"/>
                  <a:gd name="T10" fmla="*/ 43 w 137"/>
                  <a:gd name="T11" fmla="*/ 0 h 59"/>
                  <a:gd name="T12" fmla="*/ 31 w 137"/>
                  <a:gd name="T13" fmla="*/ 5 h 59"/>
                  <a:gd name="T14" fmla="*/ 5 w 137"/>
                  <a:gd name="T15" fmla="*/ 32 h 59"/>
                  <a:gd name="T16" fmla="*/ 0 w 137"/>
                  <a:gd name="T17" fmla="*/ 45 h 59"/>
                  <a:gd name="T18" fmla="*/ 0 w 137"/>
                  <a:gd name="T19" fmla="*/ 52 h 59"/>
                  <a:gd name="T20" fmla="*/ 7 w 137"/>
                  <a:gd name="T21" fmla="*/ 59 h 59"/>
                  <a:gd name="T22" fmla="*/ 14 w 137"/>
                  <a:gd name="T23" fmla="*/ 59 h 59"/>
                  <a:gd name="T24" fmla="*/ 31 w 137"/>
                  <a:gd name="T25" fmla="*/ 42 h 59"/>
                  <a:gd name="T26" fmla="*/ 49 w 137"/>
                  <a:gd name="T27" fmla="*/ 59 h 59"/>
                  <a:gd name="T28" fmla="*/ 84 w 137"/>
                  <a:gd name="T29" fmla="*/ 59 h 59"/>
                  <a:gd name="T30" fmla="*/ 101 w 137"/>
                  <a:gd name="T31" fmla="*/ 42 h 59"/>
                  <a:gd name="T32" fmla="*/ 118 w 137"/>
                  <a:gd name="T33" fmla="*/ 59 h 59"/>
                  <a:gd name="T34" fmla="*/ 130 w 137"/>
                  <a:gd name="T35" fmla="*/ 59 h 59"/>
                  <a:gd name="T36" fmla="*/ 137 w 137"/>
                  <a:gd name="T37" fmla="*/ 52 h 59"/>
                  <a:gd name="T38" fmla="*/ 137 w 137"/>
                  <a:gd name="T39" fmla="*/ 42 h 59"/>
                  <a:gd name="T40" fmla="*/ 130 w 137"/>
                  <a:gd name="T41" fmla="*/ 32 h 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7"/>
                  <a:gd name="T64" fmla="*/ 0 h 59"/>
                  <a:gd name="T65" fmla="*/ 137 w 137"/>
                  <a:gd name="T66" fmla="*/ 59 h 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7" h="59">
                    <a:moveTo>
                      <a:pt x="130" y="32"/>
                    </a:moveTo>
                    <a:cubicBezTo>
                      <a:pt x="115" y="26"/>
                      <a:pt x="115" y="26"/>
                      <a:pt x="115" y="26"/>
                    </a:cubicBezTo>
                    <a:cubicBezTo>
                      <a:pt x="111" y="25"/>
                      <a:pt x="107" y="21"/>
                      <a:pt x="105" y="17"/>
                    </a:cubicBezTo>
                    <a:cubicBezTo>
                      <a:pt x="101" y="7"/>
                      <a:pt x="101" y="7"/>
                      <a:pt x="101" y="7"/>
                    </a:cubicBezTo>
                    <a:cubicBezTo>
                      <a:pt x="99" y="3"/>
                      <a:pt x="95" y="0"/>
                      <a:pt x="91" y="0"/>
                    </a:cubicBezTo>
                    <a:cubicBezTo>
                      <a:pt x="43" y="0"/>
                      <a:pt x="43" y="0"/>
                      <a:pt x="43" y="0"/>
                    </a:cubicBezTo>
                    <a:cubicBezTo>
                      <a:pt x="39" y="0"/>
                      <a:pt x="34" y="2"/>
                      <a:pt x="31" y="5"/>
                    </a:cubicBezTo>
                    <a:cubicBezTo>
                      <a:pt x="5" y="32"/>
                      <a:pt x="5" y="32"/>
                      <a:pt x="5" y="32"/>
                    </a:cubicBezTo>
                    <a:cubicBezTo>
                      <a:pt x="2" y="35"/>
                      <a:pt x="0" y="41"/>
                      <a:pt x="0" y="45"/>
                    </a:cubicBezTo>
                    <a:cubicBezTo>
                      <a:pt x="0" y="52"/>
                      <a:pt x="0" y="52"/>
                      <a:pt x="0" y="52"/>
                    </a:cubicBezTo>
                    <a:cubicBezTo>
                      <a:pt x="0" y="56"/>
                      <a:pt x="3" y="59"/>
                      <a:pt x="7" y="59"/>
                    </a:cubicBezTo>
                    <a:cubicBezTo>
                      <a:pt x="14" y="59"/>
                      <a:pt x="14" y="59"/>
                      <a:pt x="14" y="59"/>
                    </a:cubicBezTo>
                    <a:cubicBezTo>
                      <a:pt x="14" y="49"/>
                      <a:pt x="22" y="42"/>
                      <a:pt x="31" y="42"/>
                    </a:cubicBezTo>
                    <a:cubicBezTo>
                      <a:pt x="41" y="42"/>
                      <a:pt x="49" y="49"/>
                      <a:pt x="49" y="59"/>
                    </a:cubicBezTo>
                    <a:cubicBezTo>
                      <a:pt x="84" y="59"/>
                      <a:pt x="84" y="59"/>
                      <a:pt x="84" y="59"/>
                    </a:cubicBezTo>
                    <a:cubicBezTo>
                      <a:pt x="84" y="49"/>
                      <a:pt x="91" y="42"/>
                      <a:pt x="101" y="42"/>
                    </a:cubicBezTo>
                    <a:cubicBezTo>
                      <a:pt x="111" y="42"/>
                      <a:pt x="118" y="49"/>
                      <a:pt x="118" y="59"/>
                    </a:cubicBezTo>
                    <a:cubicBezTo>
                      <a:pt x="130" y="59"/>
                      <a:pt x="130" y="59"/>
                      <a:pt x="130" y="59"/>
                    </a:cubicBezTo>
                    <a:cubicBezTo>
                      <a:pt x="134" y="59"/>
                      <a:pt x="137" y="56"/>
                      <a:pt x="137" y="52"/>
                    </a:cubicBezTo>
                    <a:cubicBezTo>
                      <a:pt x="137" y="42"/>
                      <a:pt x="137" y="42"/>
                      <a:pt x="137" y="42"/>
                    </a:cubicBezTo>
                    <a:cubicBezTo>
                      <a:pt x="137" y="38"/>
                      <a:pt x="134" y="34"/>
                      <a:pt x="130" y="3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99" name="Oval 7"/>
              <p:cNvSpPr>
                <a:spLocks noChangeArrowheads="1"/>
              </p:cNvSpPr>
              <p:nvPr/>
            </p:nvSpPr>
            <p:spPr bwMode="auto">
              <a:xfrm>
                <a:off x="1651000" y="2693988"/>
                <a:ext cx="171450" cy="173037"/>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grpSp>
      </p:grpSp>
      <p:sp>
        <p:nvSpPr>
          <p:cNvPr id="100" name="TextBox 87"/>
          <p:cNvSpPr>
            <a:spLocks noChangeArrowheads="1"/>
          </p:cNvSpPr>
          <p:nvPr/>
        </p:nvSpPr>
        <p:spPr bwMode="auto">
          <a:xfrm>
            <a:off x="1381421" y="2283718"/>
            <a:ext cx="1261884"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chemeClr val="bg1"/>
                </a:solidFill>
                <a:latin typeface="黑体" panose="02010609060101010101" pitchFamily="49" charset="-122"/>
                <a:ea typeface="黑体" panose="02010609060101010101" pitchFamily="49" charset="-122"/>
              </a:rPr>
              <a:t>总预算</a:t>
            </a:r>
            <a:endParaRPr lang="en-US" altLang="zh-CN" dirty="0" smtClean="0">
              <a:solidFill>
                <a:schemeClr val="bg1"/>
              </a:solidFill>
              <a:latin typeface="黑体" panose="02010609060101010101" pitchFamily="49" charset="-122"/>
              <a:ea typeface="黑体" panose="02010609060101010101" pitchFamily="49" charset="-122"/>
            </a:endParaRPr>
          </a:p>
          <a:p>
            <a:pPr algn="ctr"/>
            <a:r>
              <a:rPr lang="en-US" altLang="zh-CN" sz="2800" dirty="0" smtClean="0">
                <a:solidFill>
                  <a:schemeClr val="bg1"/>
                </a:solidFill>
                <a:latin typeface="黑体" panose="02010609060101010101" pitchFamily="49" charset="-122"/>
                <a:ea typeface="黑体" panose="02010609060101010101" pitchFamily="49" charset="-122"/>
              </a:rPr>
              <a:t>5200</a:t>
            </a:r>
            <a:r>
              <a:rPr lang="zh-CN" altLang="en-US" sz="2800" dirty="0">
                <a:solidFill>
                  <a:schemeClr val="bg1"/>
                </a:solidFill>
                <a:latin typeface="黑体" panose="02010609060101010101" pitchFamily="49" charset="-122"/>
                <a:ea typeface="黑体" panose="02010609060101010101" pitchFamily="49" charset="-122"/>
              </a:rPr>
              <a:t>元</a:t>
            </a:r>
            <a:endParaRPr lang="zh-CN" altLang="en-US" sz="2800" dirty="0">
              <a:solidFill>
                <a:schemeClr val="bg1"/>
              </a:solidFill>
              <a:latin typeface="黑体" panose="02010609060101010101" pitchFamily="49" charset="-122"/>
              <a:ea typeface="黑体" panose="02010609060101010101" pitchFamily="49" charset="-122"/>
            </a:endParaRPr>
          </a:p>
        </p:txBody>
      </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0"/>
                                        </p:tgtEl>
                                        <p:attrNameLst>
                                          <p:attrName>style.visibility</p:attrName>
                                        </p:attrNameLst>
                                      </p:cBhvr>
                                      <p:to>
                                        <p:strVal val="visible"/>
                                      </p:to>
                                    </p:set>
                                    <p:animEffect transition="in" filter="fade">
                                      <p:cBhvr>
                                        <p:cTn id="15" dur="500"/>
                                        <p:tgtEl>
                                          <p:spTgt spid="100"/>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up)">
                                      <p:cBhvr>
                                        <p:cTn id="19" dur="500"/>
                                        <p:tgtEl>
                                          <p:spTgt spid="2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0"/>
                                        </p:tgtEl>
                                        <p:attrNameLst>
                                          <p:attrName>style.visibility</p:attrName>
                                        </p:attrNameLst>
                                      </p:cBhvr>
                                      <p:to>
                                        <p:strVal val="visible"/>
                                      </p:to>
                                    </p:set>
                                    <p:animEffect transition="in" filter="fade">
                                      <p:cBhvr>
                                        <p:cTn id="23" dur="500"/>
                                        <p:tgtEl>
                                          <p:spTgt spid="8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fade">
                                      <p:cBhvr>
                                        <p:cTn id="27" dur="500"/>
                                        <p:tgtEl>
                                          <p:spTgt spid="79"/>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6"/>
                                        </p:tgtEl>
                                        <p:attrNameLst>
                                          <p:attrName>style.visibility</p:attrName>
                                        </p:attrNameLst>
                                      </p:cBhvr>
                                      <p:to>
                                        <p:strVal val="visible"/>
                                      </p:to>
                                    </p:set>
                                    <p:animEffect transition="in" filter="fade">
                                      <p:cBhvr>
                                        <p:cTn id="34" dur="500"/>
                                        <p:tgtEl>
                                          <p:spTgt spid="86"/>
                                        </p:tgtEl>
                                      </p:cBhvr>
                                    </p:animEffect>
                                  </p:childTnLst>
                                </p:cTn>
                              </p:par>
                            </p:childTnLst>
                          </p:cTn>
                        </p:par>
                        <p:par>
                          <p:cTn id="35" fill="hold">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down)">
                                      <p:cBhvr>
                                        <p:cTn id="38" dur="500"/>
                                        <p:tgtEl>
                                          <p:spTgt spid="25"/>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84"/>
                                        </p:tgtEl>
                                        <p:attrNameLst>
                                          <p:attrName>style.visibility</p:attrName>
                                        </p:attrNameLst>
                                      </p:cBhvr>
                                      <p:to>
                                        <p:strVal val="visible"/>
                                      </p:to>
                                    </p:set>
                                    <p:animEffect transition="in" filter="fade">
                                      <p:cBhvr>
                                        <p:cTn id="42" dur="500"/>
                                        <p:tgtEl>
                                          <p:spTgt spid="84"/>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78"/>
                                        </p:tgtEl>
                                        <p:attrNameLst>
                                          <p:attrName>style.visibility</p:attrName>
                                        </p:attrNameLst>
                                      </p:cBhvr>
                                      <p:to>
                                        <p:strVal val="visible"/>
                                      </p:to>
                                    </p:set>
                                    <p:animEffect transition="in" filter="fade">
                                      <p:cBhvr>
                                        <p:cTn id="46" dur="500"/>
                                        <p:tgtEl>
                                          <p:spTgt spid="78"/>
                                        </p:tgtEl>
                                      </p:cBhvr>
                                    </p:animEffect>
                                  </p:childTnLst>
                                </p:cTn>
                              </p:par>
                            </p:childTnLst>
                          </p:cTn>
                        </p:par>
                        <p:par>
                          <p:cTn id="47" fill="hold">
                            <p:stCondLst>
                              <p:cond delay="5000"/>
                            </p:stCondLst>
                            <p:childTnLst>
                              <p:par>
                                <p:cTn id="48" presetID="10" presetClass="entr" presetSubtype="0" fill="hold"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500"/>
                                        <p:tgtEl>
                                          <p:spTgt spid="1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fade">
                                      <p:cBhvr>
                                        <p:cTn id="53" dur="500"/>
                                        <p:tgtEl>
                                          <p:spTgt spid="85"/>
                                        </p:tgtEl>
                                      </p:cBhvr>
                                    </p:animEffect>
                                  </p:childTnLst>
                                </p:cTn>
                              </p:par>
                            </p:childTnLst>
                          </p:cTn>
                        </p:par>
                        <p:par>
                          <p:cTn id="54" fill="hold">
                            <p:stCondLst>
                              <p:cond delay="5500"/>
                            </p:stCondLst>
                            <p:childTnLst>
                              <p:par>
                                <p:cTn id="55" presetID="22" presetClass="entr" presetSubtype="2"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right)">
                                      <p:cBhvr>
                                        <p:cTn id="57" dur="500"/>
                                        <p:tgtEl>
                                          <p:spTgt spid="24"/>
                                        </p:tgtEl>
                                      </p:cBhvr>
                                    </p:animEffect>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83"/>
                                        </p:tgtEl>
                                        <p:attrNameLst>
                                          <p:attrName>style.visibility</p:attrName>
                                        </p:attrNameLst>
                                      </p:cBhvr>
                                      <p:to>
                                        <p:strVal val="visible"/>
                                      </p:to>
                                    </p:set>
                                    <p:animEffect transition="in" filter="fade">
                                      <p:cBhvr>
                                        <p:cTn id="61" dur="500"/>
                                        <p:tgtEl>
                                          <p:spTgt spid="83"/>
                                        </p:tgtEl>
                                      </p:cBhvr>
                                    </p:animEffect>
                                  </p:childTnLst>
                                </p:cTn>
                              </p:par>
                            </p:childTnLst>
                          </p:cTn>
                        </p:par>
                        <p:par>
                          <p:cTn id="62" fill="hold">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77"/>
                                        </p:tgtEl>
                                        <p:attrNameLst>
                                          <p:attrName>style.visibility</p:attrName>
                                        </p:attrNameLst>
                                      </p:cBhvr>
                                      <p:to>
                                        <p:strVal val="visible"/>
                                      </p:to>
                                    </p:set>
                                    <p:animEffect transition="in" filter="fade">
                                      <p:cBhvr>
                                        <p:cTn id="65" dur="500"/>
                                        <p:tgtEl>
                                          <p:spTgt spid="77"/>
                                        </p:tgtEl>
                                      </p:cBhvr>
                                    </p:animEffect>
                                  </p:childTnLst>
                                </p:cTn>
                              </p:par>
                            </p:childTnLst>
                          </p:cTn>
                        </p:par>
                        <p:par>
                          <p:cTn id="66" fill="hold">
                            <p:stCondLst>
                              <p:cond delay="7000"/>
                            </p:stCondLst>
                            <p:childTnLst>
                              <p:par>
                                <p:cTn id="67" presetID="10" presetClass="entr" presetSubtype="0" fill="hold"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500"/>
                                        <p:tgtEl>
                                          <p:spTgt spid="5"/>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87"/>
                                        </p:tgtEl>
                                        <p:attrNameLst>
                                          <p:attrName>style.visibility</p:attrName>
                                        </p:attrNameLst>
                                      </p:cBhvr>
                                      <p:to>
                                        <p:strVal val="visible"/>
                                      </p:to>
                                    </p:set>
                                    <p:animEffect transition="in" filter="fade">
                                      <p:cBhvr>
                                        <p:cTn id="72" dur="500"/>
                                        <p:tgtEl>
                                          <p:spTgt spid="87"/>
                                        </p:tgtEl>
                                      </p:cBhvr>
                                    </p:animEffect>
                                  </p:childTnLst>
                                </p:cTn>
                              </p:par>
                            </p:childTnLst>
                          </p:cTn>
                        </p:par>
                        <p:par>
                          <p:cTn id="73" fill="hold">
                            <p:stCondLst>
                              <p:cond delay="7500"/>
                            </p:stCondLst>
                            <p:childTnLst>
                              <p:par>
                                <p:cTn id="74" presetID="22" presetClass="entr" presetSubtype="2"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wipe(right)">
                                      <p:cBhvr>
                                        <p:cTn id="76" dur="500"/>
                                        <p:tgtEl>
                                          <p:spTgt spid="23"/>
                                        </p:tgtEl>
                                      </p:cBhvr>
                                    </p:animEffect>
                                  </p:childTnLst>
                                </p:cTn>
                              </p:par>
                            </p:childTnLst>
                          </p:cTn>
                        </p:par>
                        <p:par>
                          <p:cTn id="77" fill="hold">
                            <p:stCondLst>
                              <p:cond delay="8000"/>
                            </p:stCondLst>
                            <p:childTnLst>
                              <p:par>
                                <p:cTn id="78" presetID="10" presetClass="entr" presetSubtype="0" fill="hold" grpId="0" nodeType="afterEffect">
                                  <p:stCondLst>
                                    <p:cond delay="0"/>
                                  </p:stCondLst>
                                  <p:childTnLst>
                                    <p:set>
                                      <p:cBhvr>
                                        <p:cTn id="79" dur="1" fill="hold">
                                          <p:stCondLst>
                                            <p:cond delay="0"/>
                                          </p:stCondLst>
                                        </p:cTn>
                                        <p:tgtEl>
                                          <p:spTgt spid="82"/>
                                        </p:tgtEl>
                                        <p:attrNameLst>
                                          <p:attrName>style.visibility</p:attrName>
                                        </p:attrNameLst>
                                      </p:cBhvr>
                                      <p:to>
                                        <p:strVal val="visible"/>
                                      </p:to>
                                    </p:set>
                                    <p:animEffect transition="in" filter="fade">
                                      <p:cBhvr>
                                        <p:cTn id="80" dur="500"/>
                                        <p:tgtEl>
                                          <p:spTgt spid="82"/>
                                        </p:tgtEl>
                                      </p:cBhvr>
                                    </p:animEffect>
                                  </p:childTnLst>
                                </p:cTn>
                              </p:par>
                            </p:childTnLst>
                          </p:cTn>
                        </p:par>
                        <p:par>
                          <p:cTn id="81" fill="hold">
                            <p:stCondLst>
                              <p:cond delay="8500"/>
                            </p:stCondLst>
                            <p:childTnLst>
                              <p:par>
                                <p:cTn id="82" presetID="10" presetClass="entr" presetSubtype="0" fill="hold" grpId="0" nodeType="afterEffect">
                                  <p:stCondLst>
                                    <p:cond delay="0"/>
                                  </p:stCondLst>
                                  <p:childTnLst>
                                    <p:set>
                                      <p:cBhvr>
                                        <p:cTn id="83" dur="1" fill="hold">
                                          <p:stCondLst>
                                            <p:cond delay="0"/>
                                          </p:stCondLst>
                                        </p:cTn>
                                        <p:tgtEl>
                                          <p:spTgt spid="76"/>
                                        </p:tgtEl>
                                        <p:attrNameLst>
                                          <p:attrName>style.visibility</p:attrName>
                                        </p:attrNameLst>
                                      </p:cBhvr>
                                      <p:to>
                                        <p:strVal val="visible"/>
                                      </p:to>
                                    </p:set>
                                    <p:animEffect transition="in" filter="fade">
                                      <p:cBhvr>
                                        <p:cTn id="84" dur="500"/>
                                        <p:tgtEl>
                                          <p:spTgt spid="76"/>
                                        </p:tgtEl>
                                      </p:cBhvr>
                                    </p:animEffect>
                                  </p:childTnLst>
                                </p:cTn>
                              </p:par>
                            </p:childTnLst>
                          </p:cTn>
                        </p:par>
                        <p:par>
                          <p:cTn id="85" fill="hold">
                            <p:stCondLst>
                              <p:cond delay="9000"/>
                            </p:stCondLst>
                            <p:childTnLst>
                              <p:par>
                                <p:cTn id="86" presetID="10" presetClass="entr" presetSubtype="0" fill="hold" nodeType="afterEffect">
                                  <p:stCondLst>
                                    <p:cond delay="0"/>
                                  </p:stCondLst>
                                  <p:childTnLst>
                                    <p:set>
                                      <p:cBhvr>
                                        <p:cTn id="87" dur="1" fill="hold">
                                          <p:stCondLst>
                                            <p:cond delay="0"/>
                                          </p:stCondLst>
                                        </p:cTn>
                                        <p:tgtEl>
                                          <p:spTgt spid="2"/>
                                        </p:tgtEl>
                                        <p:attrNameLst>
                                          <p:attrName>style.visibility</p:attrName>
                                        </p:attrNameLst>
                                      </p:cBhvr>
                                      <p:to>
                                        <p:strVal val="visible"/>
                                      </p:to>
                                    </p:set>
                                    <p:animEffect transition="in" filter="fade">
                                      <p:cBhvr>
                                        <p:cTn id="88" dur="500"/>
                                        <p:tgtEl>
                                          <p:spTgt spid="2"/>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72"/>
                                        </p:tgtEl>
                                        <p:attrNameLst>
                                          <p:attrName>style.visibility</p:attrName>
                                        </p:attrNameLst>
                                      </p:cBhvr>
                                      <p:to>
                                        <p:strVal val="visible"/>
                                      </p:to>
                                    </p:set>
                                    <p:animEffect transition="in" filter="fade">
                                      <p:cBhvr>
                                        <p:cTn id="91"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3" grpId="0" animBg="1"/>
      <p:bldP spid="24" grpId="0" animBg="1"/>
      <p:bldP spid="25" grpId="0" animBg="1"/>
      <p:bldP spid="27" grpId="0" animBg="1"/>
      <p:bldP spid="72" grpId="0"/>
      <p:bldP spid="76" grpId="0" animBg="1"/>
      <p:bldP spid="77" grpId="0" animBg="1"/>
      <p:bldP spid="78" grpId="0" animBg="1"/>
      <p:bldP spid="79" grpId="0" animBg="1"/>
      <p:bldP spid="80" grpId="0"/>
      <p:bldP spid="82" grpId="0"/>
      <p:bldP spid="83" grpId="0"/>
      <p:bldP spid="84" grpId="0"/>
      <p:bldP spid="85" grpId="0"/>
      <p:bldP spid="86" grpId="0"/>
      <p:bldP spid="87" grpId="0"/>
      <p:bldP spid="10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532662" y="1625234"/>
            <a:ext cx="1624655" cy="581025"/>
            <a:chOff x="2532662" y="1625234"/>
            <a:chExt cx="1624655" cy="581025"/>
          </a:xfrm>
        </p:grpSpPr>
        <p:cxnSp>
          <p:nvCxnSpPr>
            <p:cNvPr id="45" name="直接连接符 5"/>
            <p:cNvCxnSpPr>
              <a:cxnSpLocks noChangeShapeType="1"/>
            </p:cNvCxnSpPr>
            <p:nvPr/>
          </p:nvCxnSpPr>
          <p:spPr bwMode="auto">
            <a:xfrm flipV="1">
              <a:off x="4157315" y="1625234"/>
              <a:ext cx="0" cy="581025"/>
            </a:xfrm>
            <a:prstGeom prst="line">
              <a:avLst/>
            </a:prstGeom>
            <a:noFill/>
            <a:ln w="12700" cmpd="sng">
              <a:solidFill>
                <a:schemeClr val="bg1"/>
              </a:solidFill>
              <a:round/>
            </a:ln>
            <a:extLst>
              <a:ext uri="{909E8E84-426E-40DD-AFC4-6F175D3DCCD1}">
                <a14:hiddenFill xmlns:a14="http://schemas.microsoft.com/office/drawing/2010/main">
                  <a:noFill/>
                </a14:hiddenFill>
              </a:ext>
            </a:extLst>
          </p:spPr>
        </p:cxnSp>
        <p:cxnSp>
          <p:nvCxnSpPr>
            <p:cNvPr id="46" name="直接连接符 7"/>
            <p:cNvCxnSpPr>
              <a:cxnSpLocks noChangeShapeType="1"/>
            </p:cNvCxnSpPr>
            <p:nvPr/>
          </p:nvCxnSpPr>
          <p:spPr bwMode="auto">
            <a:xfrm flipH="1">
              <a:off x="2532662" y="1627084"/>
              <a:ext cx="1624655" cy="1102"/>
            </a:xfrm>
            <a:prstGeom prst="line">
              <a:avLst/>
            </a:prstGeom>
            <a:noFill/>
            <a:ln w="6350" cmpd="sng">
              <a:solidFill>
                <a:schemeClr val="bg1"/>
              </a:solidFill>
              <a:round/>
            </a:ln>
            <a:extLst>
              <a:ext uri="{909E8E84-426E-40DD-AFC4-6F175D3DCCD1}">
                <a14:hiddenFill xmlns:a14="http://schemas.microsoft.com/office/drawing/2010/main">
                  <a:noFill/>
                </a14:hiddenFill>
              </a:ext>
            </a:extLst>
          </p:spPr>
        </p:cxnSp>
      </p:grpSp>
      <p:grpSp>
        <p:nvGrpSpPr>
          <p:cNvPr id="14" name="组合 13"/>
          <p:cNvGrpSpPr/>
          <p:nvPr/>
        </p:nvGrpSpPr>
        <p:grpSpPr>
          <a:xfrm>
            <a:off x="5597475" y="1599668"/>
            <a:ext cx="999886" cy="612042"/>
            <a:chOff x="5597475" y="1599668"/>
            <a:chExt cx="999886" cy="612042"/>
          </a:xfrm>
        </p:grpSpPr>
        <p:cxnSp>
          <p:nvCxnSpPr>
            <p:cNvPr id="55" name="直接连接符 41"/>
            <p:cNvCxnSpPr>
              <a:cxnSpLocks noChangeShapeType="1"/>
            </p:cNvCxnSpPr>
            <p:nvPr/>
          </p:nvCxnSpPr>
          <p:spPr bwMode="auto">
            <a:xfrm flipV="1">
              <a:off x="5597475" y="1600522"/>
              <a:ext cx="0" cy="611188"/>
            </a:xfrm>
            <a:prstGeom prst="line">
              <a:avLst/>
            </a:prstGeom>
            <a:noFill/>
            <a:ln w="12700" cmpd="sng">
              <a:solidFill>
                <a:schemeClr val="bg1"/>
              </a:solidFill>
              <a:round/>
            </a:ln>
            <a:extLst>
              <a:ext uri="{909E8E84-426E-40DD-AFC4-6F175D3DCCD1}">
                <a14:hiddenFill xmlns:a14="http://schemas.microsoft.com/office/drawing/2010/main">
                  <a:noFill/>
                </a14:hiddenFill>
              </a:ext>
            </a:extLst>
          </p:spPr>
        </p:cxnSp>
        <p:cxnSp>
          <p:nvCxnSpPr>
            <p:cNvPr id="56" name="直接连接符 42"/>
            <p:cNvCxnSpPr>
              <a:cxnSpLocks noChangeShapeType="1"/>
            </p:cNvCxnSpPr>
            <p:nvPr/>
          </p:nvCxnSpPr>
          <p:spPr bwMode="auto">
            <a:xfrm flipH="1">
              <a:off x="5610667" y="1599668"/>
              <a:ext cx="986694" cy="0"/>
            </a:xfrm>
            <a:prstGeom prst="line">
              <a:avLst/>
            </a:prstGeom>
            <a:noFill/>
            <a:ln w="6350" cmpd="sng">
              <a:solidFill>
                <a:schemeClr val="bg1"/>
              </a:solidFill>
              <a:round/>
            </a:ln>
            <a:extLst>
              <a:ext uri="{909E8E84-426E-40DD-AFC4-6F175D3DCCD1}">
                <a14:hiddenFill xmlns:a14="http://schemas.microsoft.com/office/drawing/2010/main">
                  <a:noFill/>
                </a14:hiddenFill>
              </a:ext>
            </a:extLst>
          </p:spPr>
        </p:cxnSp>
      </p:grpSp>
      <p:sp>
        <p:nvSpPr>
          <p:cNvPr id="4" name="TextBox 3"/>
          <p:cNvSpPr txBox="1"/>
          <p:nvPr/>
        </p:nvSpPr>
        <p:spPr>
          <a:xfrm>
            <a:off x="1043608" y="195486"/>
            <a:ext cx="2952328" cy="461665"/>
          </a:xfrm>
          <a:prstGeom prst="rect">
            <a:avLst/>
          </a:prstGeom>
          <a:noFill/>
        </p:spPr>
        <p:txBody>
          <a:bodyPr wrap="square" rtlCol="0">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添加标题</a:t>
            </a:r>
            <a:endParaRPr lang="zh-CN" altLang="en-US" sz="2400" dirty="0" smtClean="0">
              <a:solidFill>
                <a:schemeClr val="bg1"/>
              </a:solidFill>
              <a:latin typeface="锐字锐线怒放黑简1.0" panose="02010604000000000000" pitchFamily="2" charset="-122"/>
              <a:ea typeface="锐字锐线怒放黑简1.0" panose="02010604000000000000" pitchFamily="2" charset="-122"/>
            </a:endParaRPr>
          </a:p>
        </p:txBody>
      </p:sp>
      <p:grpSp>
        <p:nvGrpSpPr>
          <p:cNvPr id="6" name="组合 5"/>
          <p:cNvGrpSpPr/>
          <p:nvPr/>
        </p:nvGrpSpPr>
        <p:grpSpPr>
          <a:xfrm>
            <a:off x="180406" y="195487"/>
            <a:ext cx="2447378" cy="680803"/>
            <a:chOff x="1560442" y="1707654"/>
            <a:chExt cx="4141717" cy="1152128"/>
          </a:xfrm>
        </p:grpSpPr>
        <p:sp>
          <p:nvSpPr>
            <p:cNvPr id="7" name="椭圆 6"/>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560442" y="2442251"/>
              <a:ext cx="1584176" cy="417531"/>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1757802" y="2442251"/>
              <a:ext cx="3944357"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grpSp>
      <p:sp>
        <p:nvSpPr>
          <p:cNvPr id="21" name="剪去同侧角的矩形 1"/>
          <p:cNvSpPr/>
          <p:nvPr/>
        </p:nvSpPr>
        <p:spPr bwMode="auto">
          <a:xfrm>
            <a:off x="2659447" y="2639684"/>
            <a:ext cx="1438705" cy="1012186"/>
          </a:xfrm>
          <a:custGeom>
            <a:avLst/>
            <a:gdLst>
              <a:gd name="T0" fmla="*/ 0 w 2646947"/>
              <a:gd name="T1" fmla="*/ 685800 h 1359568"/>
              <a:gd name="T2" fmla="*/ 1335505 w 2646947"/>
              <a:gd name="T3" fmla="*/ 0 h 1359568"/>
              <a:gd name="T4" fmla="*/ 2646947 w 2646947"/>
              <a:gd name="T5" fmla="*/ 685800 h 1359568"/>
              <a:gd name="T6" fmla="*/ 2646947 w 2646947"/>
              <a:gd name="T7" fmla="*/ 1359568 h 1359568"/>
              <a:gd name="T8" fmla="*/ 2646947 w 2646947"/>
              <a:gd name="T9" fmla="*/ 1359568 h 1359568"/>
              <a:gd name="T10" fmla="*/ 0 w 2646947"/>
              <a:gd name="T11" fmla="*/ 1359568 h 1359568"/>
              <a:gd name="T12" fmla="*/ 0 w 2646947"/>
              <a:gd name="T13" fmla="*/ 1359568 h 1359568"/>
              <a:gd name="T14" fmla="*/ 0 w 2646947"/>
              <a:gd name="T15" fmla="*/ 685800 h 1359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46947" h="1359568">
                <a:moveTo>
                  <a:pt x="0" y="685800"/>
                </a:moveTo>
                <a:lnTo>
                  <a:pt x="1335505" y="0"/>
                </a:lnTo>
                <a:lnTo>
                  <a:pt x="2646947" y="685800"/>
                </a:lnTo>
                <a:lnTo>
                  <a:pt x="2646947" y="1359568"/>
                </a:lnTo>
                <a:lnTo>
                  <a:pt x="0" y="1359568"/>
                </a:lnTo>
                <a:lnTo>
                  <a:pt x="0" y="685800"/>
                </a:lnTo>
                <a:close/>
              </a:path>
            </a:pathLst>
          </a:custGeom>
          <a:solidFill>
            <a:srgbClr val="FB4CE0"/>
          </a:solidFill>
          <a:ln>
            <a:noFill/>
          </a:ln>
        </p:spPr>
        <p:txBody>
          <a:bodyPr anchor="ctr"/>
          <a:lstStyle/>
          <a:p>
            <a:endParaRPr lang="zh-CN" altLang="en-US">
              <a:solidFill>
                <a:schemeClr val="bg1"/>
              </a:solidFill>
            </a:endParaRPr>
          </a:p>
        </p:txBody>
      </p:sp>
      <p:sp>
        <p:nvSpPr>
          <p:cNvPr id="22" name="剪去同侧角的矩形 1"/>
          <p:cNvSpPr/>
          <p:nvPr/>
        </p:nvSpPr>
        <p:spPr bwMode="auto">
          <a:xfrm>
            <a:off x="4173236" y="2639684"/>
            <a:ext cx="1437431" cy="1012186"/>
          </a:xfrm>
          <a:custGeom>
            <a:avLst/>
            <a:gdLst>
              <a:gd name="T0" fmla="*/ 0 w 2646947"/>
              <a:gd name="T1" fmla="*/ 685800 h 1359568"/>
              <a:gd name="T2" fmla="*/ 1335505 w 2646947"/>
              <a:gd name="T3" fmla="*/ 0 h 1359568"/>
              <a:gd name="T4" fmla="*/ 2646947 w 2646947"/>
              <a:gd name="T5" fmla="*/ 685800 h 1359568"/>
              <a:gd name="T6" fmla="*/ 2646947 w 2646947"/>
              <a:gd name="T7" fmla="*/ 1359568 h 1359568"/>
              <a:gd name="T8" fmla="*/ 2646947 w 2646947"/>
              <a:gd name="T9" fmla="*/ 1359568 h 1359568"/>
              <a:gd name="T10" fmla="*/ 0 w 2646947"/>
              <a:gd name="T11" fmla="*/ 1359568 h 1359568"/>
              <a:gd name="T12" fmla="*/ 0 w 2646947"/>
              <a:gd name="T13" fmla="*/ 1359568 h 1359568"/>
              <a:gd name="T14" fmla="*/ 0 w 2646947"/>
              <a:gd name="T15" fmla="*/ 685800 h 1359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46947" h="1359568">
                <a:moveTo>
                  <a:pt x="0" y="685800"/>
                </a:moveTo>
                <a:lnTo>
                  <a:pt x="1335505" y="0"/>
                </a:lnTo>
                <a:lnTo>
                  <a:pt x="2646947" y="685800"/>
                </a:lnTo>
                <a:lnTo>
                  <a:pt x="2646947" y="1359568"/>
                </a:lnTo>
                <a:lnTo>
                  <a:pt x="0" y="1359568"/>
                </a:lnTo>
                <a:lnTo>
                  <a:pt x="0" y="685800"/>
                </a:lnTo>
                <a:close/>
              </a:path>
            </a:pathLst>
          </a:custGeom>
          <a:solidFill>
            <a:srgbClr val="BB1AE0"/>
          </a:solidFill>
          <a:ln>
            <a:noFill/>
          </a:ln>
        </p:spPr>
        <p:txBody>
          <a:bodyPr anchor="ctr"/>
          <a:lstStyle/>
          <a:p>
            <a:endParaRPr lang="zh-CN" altLang="en-US">
              <a:solidFill>
                <a:schemeClr val="bg1"/>
              </a:solidFill>
            </a:endParaRPr>
          </a:p>
        </p:txBody>
      </p:sp>
      <p:sp>
        <p:nvSpPr>
          <p:cNvPr id="23" name="剪去同侧角的矩形 1"/>
          <p:cNvSpPr/>
          <p:nvPr/>
        </p:nvSpPr>
        <p:spPr bwMode="auto">
          <a:xfrm rot="10800000">
            <a:off x="3425155" y="2069120"/>
            <a:ext cx="1437432" cy="1013459"/>
          </a:xfrm>
          <a:custGeom>
            <a:avLst/>
            <a:gdLst>
              <a:gd name="T0" fmla="*/ 0 w 2646947"/>
              <a:gd name="T1" fmla="*/ 685800 h 1359568"/>
              <a:gd name="T2" fmla="*/ 1335505 w 2646947"/>
              <a:gd name="T3" fmla="*/ 0 h 1359568"/>
              <a:gd name="T4" fmla="*/ 2646947 w 2646947"/>
              <a:gd name="T5" fmla="*/ 685800 h 1359568"/>
              <a:gd name="T6" fmla="*/ 2646947 w 2646947"/>
              <a:gd name="T7" fmla="*/ 1359568 h 1359568"/>
              <a:gd name="T8" fmla="*/ 2646947 w 2646947"/>
              <a:gd name="T9" fmla="*/ 1359568 h 1359568"/>
              <a:gd name="T10" fmla="*/ 0 w 2646947"/>
              <a:gd name="T11" fmla="*/ 1359568 h 1359568"/>
              <a:gd name="T12" fmla="*/ 0 w 2646947"/>
              <a:gd name="T13" fmla="*/ 1359568 h 1359568"/>
              <a:gd name="T14" fmla="*/ 0 w 2646947"/>
              <a:gd name="T15" fmla="*/ 685800 h 1359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46947" h="1359568">
                <a:moveTo>
                  <a:pt x="0" y="685800"/>
                </a:moveTo>
                <a:lnTo>
                  <a:pt x="1335505" y="0"/>
                </a:lnTo>
                <a:lnTo>
                  <a:pt x="2646947" y="685800"/>
                </a:lnTo>
                <a:lnTo>
                  <a:pt x="2646947" y="1359568"/>
                </a:lnTo>
                <a:lnTo>
                  <a:pt x="0" y="1359568"/>
                </a:lnTo>
                <a:lnTo>
                  <a:pt x="0" y="685800"/>
                </a:lnTo>
                <a:close/>
              </a:path>
            </a:pathLst>
          </a:custGeom>
          <a:solidFill>
            <a:srgbClr val="BB1AE0"/>
          </a:solidFill>
          <a:ln>
            <a:noFill/>
          </a:ln>
        </p:spPr>
        <p:txBody>
          <a:bodyPr anchor="ctr"/>
          <a:lstStyle/>
          <a:p>
            <a:endParaRPr lang="zh-CN" altLang="en-US">
              <a:solidFill>
                <a:schemeClr val="bg1"/>
              </a:solidFill>
            </a:endParaRPr>
          </a:p>
        </p:txBody>
      </p:sp>
      <p:sp>
        <p:nvSpPr>
          <p:cNvPr id="24" name="剪去同侧角的矩形 1"/>
          <p:cNvSpPr/>
          <p:nvPr/>
        </p:nvSpPr>
        <p:spPr bwMode="auto">
          <a:xfrm rot="10800000">
            <a:off x="4949403" y="2069120"/>
            <a:ext cx="1438705" cy="1013459"/>
          </a:xfrm>
          <a:custGeom>
            <a:avLst/>
            <a:gdLst>
              <a:gd name="T0" fmla="*/ 0 w 2646947"/>
              <a:gd name="T1" fmla="*/ 685800 h 1359568"/>
              <a:gd name="T2" fmla="*/ 1335505 w 2646947"/>
              <a:gd name="T3" fmla="*/ 0 h 1359568"/>
              <a:gd name="T4" fmla="*/ 2646947 w 2646947"/>
              <a:gd name="T5" fmla="*/ 685800 h 1359568"/>
              <a:gd name="T6" fmla="*/ 2646947 w 2646947"/>
              <a:gd name="T7" fmla="*/ 1359568 h 1359568"/>
              <a:gd name="T8" fmla="*/ 2646947 w 2646947"/>
              <a:gd name="T9" fmla="*/ 1359568 h 1359568"/>
              <a:gd name="T10" fmla="*/ 0 w 2646947"/>
              <a:gd name="T11" fmla="*/ 1359568 h 1359568"/>
              <a:gd name="T12" fmla="*/ 0 w 2646947"/>
              <a:gd name="T13" fmla="*/ 1359568 h 1359568"/>
              <a:gd name="T14" fmla="*/ 0 w 2646947"/>
              <a:gd name="T15" fmla="*/ 685800 h 1359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46947" h="1359568">
                <a:moveTo>
                  <a:pt x="0" y="685800"/>
                </a:moveTo>
                <a:lnTo>
                  <a:pt x="1335505" y="0"/>
                </a:lnTo>
                <a:lnTo>
                  <a:pt x="2646947" y="685800"/>
                </a:lnTo>
                <a:lnTo>
                  <a:pt x="2646947" y="1359568"/>
                </a:lnTo>
                <a:lnTo>
                  <a:pt x="0" y="1359568"/>
                </a:lnTo>
                <a:lnTo>
                  <a:pt x="0" y="685800"/>
                </a:lnTo>
                <a:close/>
              </a:path>
            </a:pathLst>
          </a:custGeom>
          <a:solidFill>
            <a:srgbClr val="FB4CE0"/>
          </a:solidFill>
          <a:ln>
            <a:noFill/>
          </a:ln>
        </p:spPr>
        <p:txBody>
          <a:bodyPr anchor="ctr"/>
          <a:lstStyle/>
          <a:p>
            <a:endParaRPr lang="zh-CN" altLang="en-US">
              <a:solidFill>
                <a:schemeClr val="bg1"/>
              </a:solidFill>
            </a:endParaRPr>
          </a:p>
        </p:txBody>
      </p:sp>
      <p:grpSp>
        <p:nvGrpSpPr>
          <p:cNvPr id="15" name="组合 14"/>
          <p:cNvGrpSpPr/>
          <p:nvPr/>
        </p:nvGrpSpPr>
        <p:grpSpPr>
          <a:xfrm>
            <a:off x="2359493" y="3651870"/>
            <a:ext cx="988371" cy="373063"/>
            <a:chOff x="2519772" y="3651870"/>
            <a:chExt cx="988371" cy="373063"/>
          </a:xfrm>
        </p:grpSpPr>
        <p:cxnSp>
          <p:nvCxnSpPr>
            <p:cNvPr id="47" name="直接连接符 28"/>
            <p:cNvCxnSpPr>
              <a:cxnSpLocks noChangeShapeType="1"/>
            </p:cNvCxnSpPr>
            <p:nvPr/>
          </p:nvCxnSpPr>
          <p:spPr bwMode="auto">
            <a:xfrm flipV="1">
              <a:off x="3508143" y="3651870"/>
              <a:ext cx="0" cy="373063"/>
            </a:xfrm>
            <a:prstGeom prst="line">
              <a:avLst/>
            </a:prstGeom>
            <a:noFill/>
            <a:ln w="12700" cmpd="sng">
              <a:solidFill>
                <a:schemeClr val="bg1"/>
              </a:solidFill>
              <a:round/>
            </a:ln>
            <a:extLst>
              <a:ext uri="{909E8E84-426E-40DD-AFC4-6F175D3DCCD1}">
                <a14:hiddenFill xmlns:a14="http://schemas.microsoft.com/office/drawing/2010/main">
                  <a:noFill/>
                </a14:hiddenFill>
              </a:ext>
            </a:extLst>
          </p:spPr>
        </p:cxnSp>
        <p:cxnSp>
          <p:nvCxnSpPr>
            <p:cNvPr id="48" name="直接连接符 29"/>
            <p:cNvCxnSpPr>
              <a:cxnSpLocks noChangeShapeType="1"/>
            </p:cNvCxnSpPr>
            <p:nvPr/>
          </p:nvCxnSpPr>
          <p:spPr bwMode="auto">
            <a:xfrm flipH="1">
              <a:off x="2519772" y="4024933"/>
              <a:ext cx="975671" cy="0"/>
            </a:xfrm>
            <a:prstGeom prst="line">
              <a:avLst/>
            </a:prstGeom>
            <a:noFill/>
            <a:ln w="6350" cmpd="sng">
              <a:solidFill>
                <a:schemeClr val="bg1"/>
              </a:solidFill>
              <a:round/>
            </a:ln>
            <a:extLst>
              <a:ext uri="{909E8E84-426E-40DD-AFC4-6F175D3DCCD1}">
                <a14:hiddenFill xmlns:a14="http://schemas.microsoft.com/office/drawing/2010/main">
                  <a:noFill/>
                </a14:hiddenFill>
              </a:ext>
            </a:extLst>
          </p:spPr>
        </p:cxnSp>
      </p:grpSp>
      <p:grpSp>
        <p:nvGrpSpPr>
          <p:cNvPr id="16" name="组合 15"/>
          <p:cNvGrpSpPr/>
          <p:nvPr/>
        </p:nvGrpSpPr>
        <p:grpSpPr>
          <a:xfrm>
            <a:off x="4912493" y="3651870"/>
            <a:ext cx="930275" cy="373063"/>
            <a:chOff x="4912493" y="3651870"/>
            <a:chExt cx="930275" cy="373063"/>
          </a:xfrm>
        </p:grpSpPr>
        <p:cxnSp>
          <p:nvCxnSpPr>
            <p:cNvPr id="51" name="直接连接符 36"/>
            <p:cNvCxnSpPr>
              <a:cxnSpLocks noChangeShapeType="1"/>
            </p:cNvCxnSpPr>
            <p:nvPr/>
          </p:nvCxnSpPr>
          <p:spPr bwMode="auto">
            <a:xfrm flipV="1">
              <a:off x="4912493" y="3651870"/>
              <a:ext cx="0" cy="373063"/>
            </a:xfrm>
            <a:prstGeom prst="line">
              <a:avLst/>
            </a:prstGeom>
            <a:noFill/>
            <a:ln w="12700" cmpd="sng">
              <a:solidFill>
                <a:schemeClr val="bg1"/>
              </a:solidFill>
              <a:round/>
            </a:ln>
            <a:extLst>
              <a:ext uri="{909E8E84-426E-40DD-AFC4-6F175D3DCCD1}">
                <a14:hiddenFill xmlns:a14="http://schemas.microsoft.com/office/drawing/2010/main">
                  <a:noFill/>
                </a14:hiddenFill>
              </a:ext>
            </a:extLst>
          </p:spPr>
        </p:cxnSp>
        <p:cxnSp>
          <p:nvCxnSpPr>
            <p:cNvPr id="52" name="直接连接符 37"/>
            <p:cNvCxnSpPr>
              <a:cxnSpLocks noChangeShapeType="1"/>
            </p:cNvCxnSpPr>
            <p:nvPr/>
          </p:nvCxnSpPr>
          <p:spPr bwMode="auto">
            <a:xfrm flipH="1">
              <a:off x="4912493" y="4024933"/>
              <a:ext cx="930275" cy="0"/>
            </a:xfrm>
            <a:prstGeom prst="line">
              <a:avLst/>
            </a:prstGeom>
            <a:noFill/>
            <a:ln w="6350" cmpd="sng">
              <a:solidFill>
                <a:schemeClr val="bg1"/>
              </a:solidFill>
              <a:round/>
            </a:ln>
            <a:extLst>
              <a:ext uri="{909E8E84-426E-40DD-AFC4-6F175D3DCCD1}">
                <a14:hiddenFill xmlns:a14="http://schemas.microsoft.com/office/drawing/2010/main">
                  <a:noFill/>
                </a14:hiddenFill>
              </a:ext>
            </a:extLst>
          </p:spPr>
        </p:cxnSp>
      </p:grpSp>
      <p:grpSp>
        <p:nvGrpSpPr>
          <p:cNvPr id="59" name="组合 76"/>
          <p:cNvGrpSpPr/>
          <p:nvPr/>
        </p:nvGrpSpPr>
        <p:grpSpPr bwMode="auto">
          <a:xfrm>
            <a:off x="467544" y="1401569"/>
            <a:ext cx="1849094" cy="1026165"/>
            <a:chOff x="756322" y="-95379"/>
            <a:chExt cx="3499434" cy="1027364"/>
          </a:xfrm>
        </p:grpSpPr>
        <p:sp>
          <p:nvSpPr>
            <p:cNvPr id="60" name="文本框 77"/>
            <p:cNvSpPr>
              <a:spLocks noChangeArrowheads="1"/>
            </p:cNvSpPr>
            <p:nvPr/>
          </p:nvSpPr>
          <p:spPr bwMode="auto">
            <a:xfrm>
              <a:off x="1964703" y="-95379"/>
              <a:ext cx="2291053" cy="400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2000" dirty="0" smtClean="0">
                  <a:solidFill>
                    <a:schemeClr val="bg1"/>
                  </a:solidFill>
                  <a:latin typeface="锐字锐线怒放黑简1.0" panose="02010604000000000000" pitchFamily="2" charset="-122"/>
                  <a:ea typeface="锐字锐线怒放黑简1.0" panose="02010604000000000000" pitchFamily="2" charset="-122"/>
                </a:rPr>
                <a:t>添加标题</a:t>
              </a:r>
              <a:endParaRPr lang="zh-CN" altLang="en-US" sz="2000" dirty="0">
                <a:solidFill>
                  <a:schemeClr val="bg1"/>
                </a:solidFill>
                <a:latin typeface="锐字锐线怒放黑简1.0" panose="02010604000000000000" pitchFamily="2" charset="-122"/>
                <a:ea typeface="锐字锐线怒放黑简1.0" panose="02010604000000000000" pitchFamily="2" charset="-122"/>
              </a:endParaRPr>
            </a:p>
          </p:txBody>
        </p:sp>
        <p:sp>
          <p:nvSpPr>
            <p:cNvPr id="61" name="矩形 78"/>
            <p:cNvSpPr>
              <a:spLocks noChangeArrowheads="1"/>
            </p:cNvSpPr>
            <p:nvPr/>
          </p:nvSpPr>
          <p:spPr bwMode="auto">
            <a:xfrm>
              <a:off x="756322" y="242979"/>
              <a:ext cx="3447634" cy="689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solidFill>
                  <a:latin typeface="黑体" panose="02010609060101010101" pitchFamily="49" charset="-122"/>
                  <a:ea typeface="黑体" panose="02010609060101010101" pitchFamily="49" charset="-122"/>
                </a:rPr>
                <a:t>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en-US" altLang="zh-CN" sz="1400" dirty="0" smtClean="0">
                <a:solidFill>
                  <a:schemeClr val="bg1"/>
                </a:solidFill>
                <a:latin typeface="黑体" panose="02010609060101010101" pitchFamily="49" charset="-122"/>
                <a:ea typeface="黑体" panose="02010609060101010101" pitchFamily="49" charset="-122"/>
              </a:endParaRPr>
            </a:p>
            <a:p>
              <a:pPr algn="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a:t>
              </a:r>
              <a:r>
                <a:rPr lang="zh-CN" altLang="en-US" sz="1400" dirty="0">
                  <a:solidFill>
                    <a:schemeClr val="bg1"/>
                  </a:solidFill>
                  <a:latin typeface="黑体" panose="02010609060101010101" pitchFamily="49" charset="-122"/>
                  <a:ea typeface="黑体" panose="02010609060101010101" pitchFamily="49" charset="-122"/>
                </a:rPr>
                <a:t>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zh-CN" altLang="en-US" sz="1400" dirty="0">
                <a:solidFill>
                  <a:schemeClr val="bg1"/>
                </a:solidFill>
                <a:latin typeface="黑体" panose="02010609060101010101" pitchFamily="49" charset="-122"/>
                <a:ea typeface="黑体" panose="02010609060101010101" pitchFamily="49" charset="-122"/>
              </a:endParaRPr>
            </a:p>
          </p:txBody>
        </p:sp>
      </p:grpSp>
      <p:grpSp>
        <p:nvGrpSpPr>
          <p:cNvPr id="62" name="组合 76"/>
          <p:cNvGrpSpPr/>
          <p:nvPr/>
        </p:nvGrpSpPr>
        <p:grpSpPr bwMode="auto">
          <a:xfrm>
            <a:off x="418650" y="3435846"/>
            <a:ext cx="1849094" cy="1026165"/>
            <a:chOff x="756322" y="-95379"/>
            <a:chExt cx="3499434" cy="1027364"/>
          </a:xfrm>
        </p:grpSpPr>
        <p:sp>
          <p:nvSpPr>
            <p:cNvPr id="63" name="文本框 77"/>
            <p:cNvSpPr>
              <a:spLocks noChangeArrowheads="1"/>
            </p:cNvSpPr>
            <p:nvPr/>
          </p:nvSpPr>
          <p:spPr bwMode="auto">
            <a:xfrm>
              <a:off x="1964703" y="-95379"/>
              <a:ext cx="2291053" cy="400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2000" dirty="0" smtClean="0">
                  <a:solidFill>
                    <a:schemeClr val="bg1"/>
                  </a:solidFill>
                  <a:latin typeface="锐字锐线怒放黑简1.0" panose="02010604000000000000" pitchFamily="2" charset="-122"/>
                  <a:ea typeface="锐字锐线怒放黑简1.0" panose="02010604000000000000" pitchFamily="2" charset="-122"/>
                </a:rPr>
                <a:t>添加标题</a:t>
              </a:r>
              <a:endParaRPr lang="zh-CN" altLang="en-US" sz="2000" dirty="0">
                <a:solidFill>
                  <a:schemeClr val="bg1"/>
                </a:solidFill>
                <a:latin typeface="锐字锐线怒放黑简1.0" panose="02010604000000000000" pitchFamily="2" charset="-122"/>
                <a:ea typeface="锐字锐线怒放黑简1.0" panose="02010604000000000000" pitchFamily="2" charset="-122"/>
              </a:endParaRPr>
            </a:p>
          </p:txBody>
        </p:sp>
        <p:sp>
          <p:nvSpPr>
            <p:cNvPr id="64" name="矩形 78"/>
            <p:cNvSpPr>
              <a:spLocks noChangeArrowheads="1"/>
            </p:cNvSpPr>
            <p:nvPr/>
          </p:nvSpPr>
          <p:spPr bwMode="auto">
            <a:xfrm>
              <a:off x="756322" y="242979"/>
              <a:ext cx="3447634" cy="689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solidFill>
                  <a:latin typeface="黑体" panose="02010609060101010101" pitchFamily="49" charset="-122"/>
                  <a:ea typeface="黑体" panose="02010609060101010101" pitchFamily="49" charset="-122"/>
                </a:rPr>
                <a:t>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en-US" altLang="zh-CN" sz="1400" dirty="0" smtClean="0">
                <a:solidFill>
                  <a:schemeClr val="bg1"/>
                </a:solidFill>
                <a:latin typeface="黑体" panose="02010609060101010101" pitchFamily="49" charset="-122"/>
                <a:ea typeface="黑体" panose="02010609060101010101" pitchFamily="49" charset="-122"/>
              </a:endParaRPr>
            </a:p>
            <a:p>
              <a:pPr algn="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a:t>
              </a:r>
              <a:r>
                <a:rPr lang="zh-CN" altLang="en-US" sz="1400" dirty="0">
                  <a:solidFill>
                    <a:schemeClr val="bg1"/>
                  </a:solidFill>
                  <a:latin typeface="黑体" panose="02010609060101010101" pitchFamily="49" charset="-122"/>
                  <a:ea typeface="黑体" panose="02010609060101010101" pitchFamily="49" charset="-122"/>
                </a:rPr>
                <a:t>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zh-CN" altLang="en-US" sz="1400" dirty="0">
                <a:solidFill>
                  <a:schemeClr val="bg1"/>
                </a:solidFill>
                <a:latin typeface="黑体" panose="02010609060101010101" pitchFamily="49" charset="-122"/>
                <a:ea typeface="黑体" panose="02010609060101010101" pitchFamily="49" charset="-122"/>
              </a:endParaRPr>
            </a:p>
          </p:txBody>
        </p:sp>
      </p:grpSp>
      <p:grpSp>
        <p:nvGrpSpPr>
          <p:cNvPr id="65" name="组合 76"/>
          <p:cNvGrpSpPr/>
          <p:nvPr/>
        </p:nvGrpSpPr>
        <p:grpSpPr bwMode="auto">
          <a:xfrm>
            <a:off x="6804248" y="1419622"/>
            <a:ext cx="1844837" cy="1026165"/>
            <a:chOff x="712578" y="-95379"/>
            <a:chExt cx="3491378" cy="1027364"/>
          </a:xfrm>
        </p:grpSpPr>
        <p:sp>
          <p:nvSpPr>
            <p:cNvPr id="66" name="文本框 77"/>
            <p:cNvSpPr>
              <a:spLocks noChangeArrowheads="1"/>
            </p:cNvSpPr>
            <p:nvPr/>
          </p:nvSpPr>
          <p:spPr bwMode="auto">
            <a:xfrm>
              <a:off x="712578" y="-95379"/>
              <a:ext cx="2291053" cy="400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chemeClr val="bg1"/>
                  </a:solidFill>
                  <a:latin typeface="锐字锐线怒放黑简1.0" panose="02010604000000000000" pitchFamily="2" charset="-122"/>
                  <a:ea typeface="锐字锐线怒放黑简1.0" panose="02010604000000000000" pitchFamily="2" charset="-122"/>
                </a:rPr>
                <a:t>添加标题</a:t>
              </a:r>
              <a:endParaRPr lang="zh-CN" altLang="en-US" sz="2000" dirty="0">
                <a:solidFill>
                  <a:schemeClr val="bg1"/>
                </a:solidFill>
                <a:latin typeface="锐字锐线怒放黑简1.0" panose="02010604000000000000" pitchFamily="2" charset="-122"/>
                <a:ea typeface="锐字锐线怒放黑简1.0" panose="02010604000000000000" pitchFamily="2" charset="-122"/>
              </a:endParaRPr>
            </a:p>
          </p:txBody>
        </p:sp>
        <p:sp>
          <p:nvSpPr>
            <p:cNvPr id="67" name="矩形 78"/>
            <p:cNvSpPr>
              <a:spLocks noChangeArrowheads="1"/>
            </p:cNvSpPr>
            <p:nvPr/>
          </p:nvSpPr>
          <p:spPr bwMode="auto">
            <a:xfrm>
              <a:off x="756322" y="242979"/>
              <a:ext cx="3447634" cy="689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latin typeface="黑体" panose="02010609060101010101" pitchFamily="49" charset="-122"/>
                  <a:ea typeface="黑体" panose="02010609060101010101" pitchFamily="49" charset="-122"/>
                </a:rPr>
                <a:t>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en-US" altLang="zh-CN" sz="1400" dirty="0" smtClean="0">
                <a:solidFill>
                  <a:schemeClr val="bg1"/>
                </a:solidFill>
                <a:latin typeface="黑体" panose="02010609060101010101" pitchFamily="49" charset="-122"/>
                <a:ea typeface="黑体" panose="02010609060101010101" pitchFamily="49" charset="-122"/>
              </a:endParaRPr>
            </a:p>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a:t>
              </a:r>
              <a:r>
                <a:rPr lang="zh-CN" altLang="en-US" sz="1400" dirty="0">
                  <a:solidFill>
                    <a:schemeClr val="bg1"/>
                  </a:solidFill>
                  <a:latin typeface="黑体" panose="02010609060101010101" pitchFamily="49" charset="-122"/>
                  <a:ea typeface="黑体" panose="02010609060101010101" pitchFamily="49" charset="-122"/>
                </a:rPr>
                <a:t>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zh-CN" altLang="en-US" sz="1400" dirty="0">
                <a:solidFill>
                  <a:schemeClr val="bg1"/>
                </a:solidFill>
                <a:latin typeface="黑体" panose="02010609060101010101" pitchFamily="49" charset="-122"/>
                <a:ea typeface="黑体" panose="02010609060101010101" pitchFamily="49" charset="-122"/>
              </a:endParaRPr>
            </a:p>
          </p:txBody>
        </p:sp>
      </p:grpSp>
      <p:grpSp>
        <p:nvGrpSpPr>
          <p:cNvPr id="71" name="组合 76"/>
          <p:cNvGrpSpPr/>
          <p:nvPr/>
        </p:nvGrpSpPr>
        <p:grpSpPr bwMode="auto">
          <a:xfrm>
            <a:off x="6039531" y="3561809"/>
            <a:ext cx="1844837" cy="1026165"/>
            <a:chOff x="712578" y="-95379"/>
            <a:chExt cx="3491378" cy="1027364"/>
          </a:xfrm>
        </p:grpSpPr>
        <p:sp>
          <p:nvSpPr>
            <p:cNvPr id="72" name="文本框 77"/>
            <p:cNvSpPr>
              <a:spLocks noChangeArrowheads="1"/>
            </p:cNvSpPr>
            <p:nvPr/>
          </p:nvSpPr>
          <p:spPr bwMode="auto">
            <a:xfrm>
              <a:off x="712578" y="-95379"/>
              <a:ext cx="2291053" cy="400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chemeClr val="bg1"/>
                  </a:solidFill>
                  <a:latin typeface="锐字锐线怒放黑简1.0" panose="02010604000000000000" pitchFamily="2" charset="-122"/>
                  <a:ea typeface="锐字锐线怒放黑简1.0" panose="02010604000000000000" pitchFamily="2" charset="-122"/>
                </a:rPr>
                <a:t>添加标题</a:t>
              </a:r>
              <a:endParaRPr lang="zh-CN" altLang="en-US" sz="2000" dirty="0">
                <a:solidFill>
                  <a:schemeClr val="bg1"/>
                </a:solidFill>
                <a:latin typeface="锐字锐线怒放黑简1.0" panose="02010604000000000000" pitchFamily="2" charset="-122"/>
                <a:ea typeface="锐字锐线怒放黑简1.0" panose="02010604000000000000" pitchFamily="2" charset="-122"/>
              </a:endParaRPr>
            </a:p>
          </p:txBody>
        </p:sp>
        <p:sp>
          <p:nvSpPr>
            <p:cNvPr id="73" name="矩形 78"/>
            <p:cNvSpPr>
              <a:spLocks noChangeArrowheads="1"/>
            </p:cNvSpPr>
            <p:nvPr/>
          </p:nvSpPr>
          <p:spPr bwMode="auto">
            <a:xfrm>
              <a:off x="756322" y="242979"/>
              <a:ext cx="3447634" cy="689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latin typeface="黑体" panose="02010609060101010101" pitchFamily="49" charset="-122"/>
                  <a:ea typeface="黑体" panose="02010609060101010101" pitchFamily="49" charset="-122"/>
                </a:rPr>
                <a:t>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en-US" altLang="zh-CN" sz="1400" dirty="0" smtClean="0">
                <a:solidFill>
                  <a:schemeClr val="bg1"/>
                </a:solidFill>
                <a:latin typeface="黑体" panose="02010609060101010101" pitchFamily="49" charset="-122"/>
                <a:ea typeface="黑体" panose="02010609060101010101" pitchFamily="49" charset="-122"/>
              </a:endParaRPr>
            </a:p>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a:t>
              </a:r>
              <a:r>
                <a:rPr lang="zh-CN" altLang="en-US" sz="1400" dirty="0">
                  <a:solidFill>
                    <a:schemeClr val="bg1"/>
                  </a:solidFill>
                  <a:latin typeface="黑体" panose="02010609060101010101" pitchFamily="49" charset="-122"/>
                  <a:ea typeface="黑体" panose="02010609060101010101" pitchFamily="49" charset="-122"/>
                </a:rPr>
                <a:t>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zh-CN" altLang="en-US" sz="1400" dirty="0">
                <a:solidFill>
                  <a:schemeClr val="bg1"/>
                </a:solidFill>
                <a:latin typeface="黑体" panose="02010609060101010101" pitchFamily="49" charset="-122"/>
                <a:ea typeface="黑体" panose="02010609060101010101" pitchFamily="49" charset="-122"/>
              </a:endParaRPr>
            </a:p>
          </p:txBody>
        </p:sp>
      </p:grpSp>
      <p:sp>
        <p:nvSpPr>
          <p:cNvPr id="74" name="TextBox 73"/>
          <p:cNvSpPr txBox="1"/>
          <p:nvPr/>
        </p:nvSpPr>
        <p:spPr>
          <a:xfrm>
            <a:off x="3779912" y="2139702"/>
            <a:ext cx="1152128" cy="584775"/>
          </a:xfrm>
          <a:prstGeom prst="rect">
            <a:avLst/>
          </a:prstGeom>
          <a:noFill/>
        </p:spPr>
        <p:txBody>
          <a:bodyPr wrap="square" rtlCol="0">
            <a:spAutoFit/>
          </a:bodyPr>
          <a:lstStyle/>
          <a:p>
            <a:r>
              <a:rPr lang="en-US" altLang="zh-CN" sz="3200" dirty="0" smtClean="0">
                <a:solidFill>
                  <a:schemeClr val="bg1"/>
                </a:solidFill>
                <a:latin typeface="黑体" panose="02010609060101010101" pitchFamily="49" charset="-122"/>
                <a:ea typeface="黑体" panose="02010609060101010101" pitchFamily="49" charset="-122"/>
              </a:rPr>
              <a:t>10%</a:t>
            </a:r>
            <a:endParaRPr lang="zh-CN" altLang="en-US" sz="3200" dirty="0">
              <a:solidFill>
                <a:schemeClr val="bg1"/>
              </a:solidFill>
              <a:latin typeface="黑体" panose="02010609060101010101" pitchFamily="49" charset="-122"/>
              <a:ea typeface="黑体" panose="02010609060101010101" pitchFamily="49" charset="-122"/>
            </a:endParaRPr>
          </a:p>
        </p:txBody>
      </p:sp>
      <p:sp>
        <p:nvSpPr>
          <p:cNvPr id="75" name="TextBox 74"/>
          <p:cNvSpPr txBox="1"/>
          <p:nvPr/>
        </p:nvSpPr>
        <p:spPr>
          <a:xfrm>
            <a:off x="3059832" y="2923079"/>
            <a:ext cx="1152128" cy="584775"/>
          </a:xfrm>
          <a:prstGeom prst="rect">
            <a:avLst/>
          </a:prstGeom>
          <a:noFill/>
        </p:spPr>
        <p:txBody>
          <a:bodyPr wrap="square" rtlCol="0">
            <a:spAutoFit/>
          </a:bodyPr>
          <a:lstStyle/>
          <a:p>
            <a:r>
              <a:rPr lang="en-US" altLang="zh-CN" sz="3200" dirty="0" smtClean="0">
                <a:solidFill>
                  <a:schemeClr val="bg1"/>
                </a:solidFill>
                <a:latin typeface="黑体" panose="02010609060101010101" pitchFamily="49" charset="-122"/>
                <a:ea typeface="黑体" panose="02010609060101010101" pitchFamily="49" charset="-122"/>
              </a:rPr>
              <a:t>10%</a:t>
            </a:r>
            <a:endParaRPr lang="zh-CN" altLang="en-US" sz="3200" dirty="0">
              <a:solidFill>
                <a:schemeClr val="bg1"/>
              </a:solidFill>
              <a:latin typeface="黑体" panose="02010609060101010101" pitchFamily="49" charset="-122"/>
              <a:ea typeface="黑体" panose="02010609060101010101" pitchFamily="49" charset="-122"/>
            </a:endParaRPr>
          </a:p>
        </p:txBody>
      </p:sp>
      <p:sp>
        <p:nvSpPr>
          <p:cNvPr id="76" name="TextBox 75"/>
          <p:cNvSpPr txBox="1"/>
          <p:nvPr/>
        </p:nvSpPr>
        <p:spPr>
          <a:xfrm>
            <a:off x="4572000" y="2931790"/>
            <a:ext cx="1152128" cy="584775"/>
          </a:xfrm>
          <a:prstGeom prst="rect">
            <a:avLst/>
          </a:prstGeom>
          <a:noFill/>
        </p:spPr>
        <p:txBody>
          <a:bodyPr wrap="square" rtlCol="0">
            <a:spAutoFit/>
          </a:bodyPr>
          <a:lstStyle/>
          <a:p>
            <a:r>
              <a:rPr lang="en-US" altLang="zh-CN" sz="3200" dirty="0" smtClean="0">
                <a:solidFill>
                  <a:schemeClr val="bg1"/>
                </a:solidFill>
                <a:latin typeface="黑体" panose="02010609060101010101" pitchFamily="49" charset="-122"/>
                <a:ea typeface="黑体" panose="02010609060101010101" pitchFamily="49" charset="-122"/>
              </a:rPr>
              <a:t>10%</a:t>
            </a:r>
            <a:endParaRPr lang="zh-CN" altLang="en-US" sz="3200" dirty="0">
              <a:solidFill>
                <a:schemeClr val="bg1"/>
              </a:solidFill>
              <a:latin typeface="黑体" panose="02010609060101010101" pitchFamily="49" charset="-122"/>
              <a:ea typeface="黑体" panose="02010609060101010101" pitchFamily="49" charset="-122"/>
            </a:endParaRPr>
          </a:p>
        </p:txBody>
      </p:sp>
      <p:sp>
        <p:nvSpPr>
          <p:cNvPr id="77" name="TextBox 76"/>
          <p:cNvSpPr txBox="1"/>
          <p:nvPr/>
        </p:nvSpPr>
        <p:spPr>
          <a:xfrm>
            <a:off x="5292080" y="2130991"/>
            <a:ext cx="1152128" cy="584775"/>
          </a:xfrm>
          <a:prstGeom prst="rect">
            <a:avLst/>
          </a:prstGeom>
          <a:noFill/>
        </p:spPr>
        <p:txBody>
          <a:bodyPr wrap="square" rtlCol="0">
            <a:spAutoFit/>
          </a:bodyPr>
          <a:lstStyle/>
          <a:p>
            <a:r>
              <a:rPr lang="en-US" altLang="zh-CN" sz="3200" dirty="0" smtClean="0">
                <a:solidFill>
                  <a:schemeClr val="bg1"/>
                </a:solidFill>
                <a:latin typeface="黑体" panose="02010609060101010101" pitchFamily="49" charset="-122"/>
                <a:ea typeface="黑体" panose="02010609060101010101" pitchFamily="49" charset="-122"/>
              </a:rPr>
              <a:t>10%</a:t>
            </a:r>
            <a:endParaRPr lang="zh-CN" altLang="en-US" sz="3200" dirty="0">
              <a:solidFill>
                <a:schemeClr val="bg1"/>
              </a:solidFill>
              <a:latin typeface="黑体" panose="02010609060101010101" pitchFamily="49" charset="-122"/>
              <a:ea typeface="黑体" panose="02010609060101010101" pitchFamily="49" charset="-122"/>
            </a:endParaRPr>
          </a:p>
        </p:txBody>
      </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anim calcmode="lin" valueType="num">
                                      <p:cBhvr>
                                        <p:cTn id="16" dur="500" fill="hold"/>
                                        <p:tgtEl>
                                          <p:spTgt spid="24"/>
                                        </p:tgtEl>
                                        <p:attrNameLst>
                                          <p:attrName>ppt_x</p:attrName>
                                        </p:attrNameLst>
                                      </p:cBhvr>
                                      <p:tavLst>
                                        <p:tav tm="0">
                                          <p:val>
                                            <p:strVal val="#ppt_x"/>
                                          </p:val>
                                        </p:tav>
                                        <p:tav tm="100000">
                                          <p:val>
                                            <p:strVal val="#ppt_x"/>
                                          </p:val>
                                        </p:tav>
                                      </p:tavLst>
                                    </p:anim>
                                    <p:anim calcmode="lin" valueType="num">
                                      <p:cBhvr>
                                        <p:cTn id="17" dur="500" fill="hold"/>
                                        <p:tgtEl>
                                          <p:spTgt spid="2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anim calcmode="lin" valueType="num">
                                      <p:cBhvr>
                                        <p:cTn id="21" dur="500" fill="hold"/>
                                        <p:tgtEl>
                                          <p:spTgt spid="22"/>
                                        </p:tgtEl>
                                        <p:attrNameLst>
                                          <p:attrName>ppt_x</p:attrName>
                                        </p:attrNameLst>
                                      </p:cBhvr>
                                      <p:tavLst>
                                        <p:tav tm="0">
                                          <p:val>
                                            <p:strVal val="#ppt_x"/>
                                          </p:val>
                                        </p:tav>
                                        <p:tav tm="100000">
                                          <p:val>
                                            <p:strVal val="#ppt_x"/>
                                          </p:val>
                                        </p:tav>
                                      </p:tavLst>
                                    </p:anim>
                                    <p:anim calcmode="lin" valueType="num">
                                      <p:cBhvr>
                                        <p:cTn id="22" dur="500" fill="hold"/>
                                        <p:tgtEl>
                                          <p:spTgt spid="22"/>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anim calcmode="lin" valueType="num">
                                      <p:cBhvr>
                                        <p:cTn id="26" dur="500" fill="hold"/>
                                        <p:tgtEl>
                                          <p:spTgt spid="23"/>
                                        </p:tgtEl>
                                        <p:attrNameLst>
                                          <p:attrName>ppt_x</p:attrName>
                                        </p:attrNameLst>
                                      </p:cBhvr>
                                      <p:tavLst>
                                        <p:tav tm="0">
                                          <p:val>
                                            <p:strVal val="#ppt_x"/>
                                          </p:val>
                                        </p:tav>
                                        <p:tav tm="100000">
                                          <p:val>
                                            <p:strVal val="#ppt_x"/>
                                          </p:val>
                                        </p:tav>
                                      </p:tavLst>
                                    </p:anim>
                                    <p:anim calcmode="lin" valueType="num">
                                      <p:cBhvr>
                                        <p:cTn id="27" dur="500" fill="hold"/>
                                        <p:tgtEl>
                                          <p:spTgt spid="23"/>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anim calcmode="lin" valueType="num">
                                      <p:cBhvr>
                                        <p:cTn id="31" dur="500" fill="hold"/>
                                        <p:tgtEl>
                                          <p:spTgt spid="21"/>
                                        </p:tgtEl>
                                        <p:attrNameLst>
                                          <p:attrName>ppt_x</p:attrName>
                                        </p:attrNameLst>
                                      </p:cBhvr>
                                      <p:tavLst>
                                        <p:tav tm="0">
                                          <p:val>
                                            <p:strVal val="#ppt_x"/>
                                          </p:val>
                                        </p:tav>
                                        <p:tav tm="100000">
                                          <p:val>
                                            <p:strVal val="#ppt_x"/>
                                          </p:val>
                                        </p:tav>
                                      </p:tavLst>
                                    </p:anim>
                                    <p:anim calcmode="lin" valueType="num">
                                      <p:cBhvr>
                                        <p:cTn id="32" dur="500" fill="hold"/>
                                        <p:tgtEl>
                                          <p:spTgt spid="21"/>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74"/>
                                        </p:tgtEl>
                                        <p:attrNameLst>
                                          <p:attrName>style.visibility</p:attrName>
                                        </p:attrNameLst>
                                      </p:cBhvr>
                                      <p:to>
                                        <p:strVal val="visible"/>
                                      </p:to>
                                    </p:set>
                                    <p:animEffect transition="in" filter="fade">
                                      <p:cBhvr>
                                        <p:cTn id="36" dur="500"/>
                                        <p:tgtEl>
                                          <p:spTgt spid="7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5"/>
                                        </p:tgtEl>
                                        <p:attrNameLst>
                                          <p:attrName>style.visibility</p:attrName>
                                        </p:attrNameLst>
                                      </p:cBhvr>
                                      <p:to>
                                        <p:strVal val="visible"/>
                                      </p:to>
                                    </p:set>
                                    <p:animEffect transition="in" filter="fade">
                                      <p:cBhvr>
                                        <p:cTn id="39" dur="500"/>
                                        <p:tgtEl>
                                          <p:spTgt spid="7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6"/>
                                        </p:tgtEl>
                                        <p:attrNameLst>
                                          <p:attrName>style.visibility</p:attrName>
                                        </p:attrNameLst>
                                      </p:cBhvr>
                                      <p:to>
                                        <p:strVal val="visible"/>
                                      </p:to>
                                    </p:set>
                                    <p:animEffect transition="in" filter="fade">
                                      <p:cBhvr>
                                        <p:cTn id="42" dur="500"/>
                                        <p:tgtEl>
                                          <p:spTgt spid="7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fade">
                                      <p:cBhvr>
                                        <p:cTn id="45" dur="500"/>
                                        <p:tgtEl>
                                          <p:spTgt spid="77"/>
                                        </p:tgtEl>
                                      </p:cBhvr>
                                    </p:animEffect>
                                  </p:childTnLst>
                                </p:cTn>
                              </p:par>
                            </p:childTnLst>
                          </p:cTn>
                        </p:par>
                        <p:par>
                          <p:cTn id="46" fill="hold">
                            <p:stCondLst>
                              <p:cond delay="2000"/>
                            </p:stCondLst>
                            <p:childTnLst>
                              <p:par>
                                <p:cTn id="47" presetID="10"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childTnLst>
                          </p:cTn>
                        </p:par>
                        <p:par>
                          <p:cTn id="50" fill="hold">
                            <p:stCondLst>
                              <p:cond delay="2500"/>
                            </p:stCondLst>
                            <p:childTnLst>
                              <p:par>
                                <p:cTn id="51" presetID="10" presetClass="entr" presetSubtype="0" fill="hold" nodeType="afterEffect">
                                  <p:stCondLst>
                                    <p:cond delay="0"/>
                                  </p:stCondLst>
                                  <p:childTnLst>
                                    <p:set>
                                      <p:cBhvr>
                                        <p:cTn id="52" dur="1" fill="hold">
                                          <p:stCondLst>
                                            <p:cond delay="0"/>
                                          </p:stCondLst>
                                        </p:cTn>
                                        <p:tgtEl>
                                          <p:spTgt spid="59"/>
                                        </p:tgtEl>
                                        <p:attrNameLst>
                                          <p:attrName>style.visibility</p:attrName>
                                        </p:attrNameLst>
                                      </p:cBhvr>
                                      <p:to>
                                        <p:strVal val="visible"/>
                                      </p:to>
                                    </p:set>
                                    <p:animEffect transition="in" filter="fade">
                                      <p:cBhvr>
                                        <p:cTn id="53" dur="500"/>
                                        <p:tgtEl>
                                          <p:spTgt spid="59"/>
                                        </p:tgtEl>
                                      </p:cBhvr>
                                    </p:animEffect>
                                  </p:childTnLst>
                                </p:cTn>
                              </p:par>
                            </p:childTnLst>
                          </p:cTn>
                        </p:par>
                        <p:par>
                          <p:cTn id="54" fill="hold">
                            <p:stCondLst>
                              <p:cond delay="3000"/>
                            </p:stCondLst>
                            <p:childTnLst>
                              <p:par>
                                <p:cTn id="55" presetID="10" presetClass="entr" presetSubtype="0"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childTnLst>
                          </p:cTn>
                        </p:par>
                        <p:par>
                          <p:cTn id="58" fill="hold">
                            <p:stCondLst>
                              <p:cond delay="3500"/>
                            </p:stCondLst>
                            <p:childTnLst>
                              <p:par>
                                <p:cTn id="59" presetID="10" presetClass="entr" presetSubtype="0" fill="hold" nodeType="afterEffect">
                                  <p:stCondLst>
                                    <p:cond delay="0"/>
                                  </p:stCondLst>
                                  <p:childTnLst>
                                    <p:set>
                                      <p:cBhvr>
                                        <p:cTn id="60" dur="1" fill="hold">
                                          <p:stCondLst>
                                            <p:cond delay="0"/>
                                          </p:stCondLst>
                                        </p:cTn>
                                        <p:tgtEl>
                                          <p:spTgt spid="65"/>
                                        </p:tgtEl>
                                        <p:attrNameLst>
                                          <p:attrName>style.visibility</p:attrName>
                                        </p:attrNameLst>
                                      </p:cBhvr>
                                      <p:to>
                                        <p:strVal val="visible"/>
                                      </p:to>
                                    </p:set>
                                    <p:animEffect transition="in" filter="fade">
                                      <p:cBhvr>
                                        <p:cTn id="61" dur="500"/>
                                        <p:tgtEl>
                                          <p:spTgt spid="65"/>
                                        </p:tgtEl>
                                      </p:cBhvr>
                                    </p:animEffect>
                                  </p:childTnLst>
                                </p:cTn>
                              </p:par>
                            </p:childTnLst>
                          </p:cTn>
                        </p:par>
                        <p:par>
                          <p:cTn id="62" fill="hold">
                            <p:stCondLst>
                              <p:cond delay="4000"/>
                            </p:stCondLst>
                            <p:childTnLst>
                              <p:par>
                                <p:cTn id="63" presetID="10" presetClass="entr" presetSubtype="0" fill="hold"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500"/>
                                        <p:tgtEl>
                                          <p:spTgt spid="15"/>
                                        </p:tgtEl>
                                      </p:cBhvr>
                                    </p:animEffect>
                                  </p:childTnLst>
                                </p:cTn>
                              </p:par>
                            </p:childTnLst>
                          </p:cTn>
                        </p:par>
                        <p:par>
                          <p:cTn id="66" fill="hold">
                            <p:stCondLst>
                              <p:cond delay="4500"/>
                            </p:stCondLst>
                            <p:childTnLst>
                              <p:par>
                                <p:cTn id="67" presetID="10" presetClass="entr" presetSubtype="0" fill="hold" nodeType="afterEffect">
                                  <p:stCondLst>
                                    <p:cond delay="0"/>
                                  </p:stCondLst>
                                  <p:childTnLst>
                                    <p:set>
                                      <p:cBhvr>
                                        <p:cTn id="68" dur="1" fill="hold">
                                          <p:stCondLst>
                                            <p:cond delay="0"/>
                                          </p:stCondLst>
                                        </p:cTn>
                                        <p:tgtEl>
                                          <p:spTgt spid="62"/>
                                        </p:tgtEl>
                                        <p:attrNameLst>
                                          <p:attrName>style.visibility</p:attrName>
                                        </p:attrNameLst>
                                      </p:cBhvr>
                                      <p:to>
                                        <p:strVal val="visible"/>
                                      </p:to>
                                    </p:set>
                                    <p:animEffect transition="in" filter="fade">
                                      <p:cBhvr>
                                        <p:cTn id="69" dur="500"/>
                                        <p:tgtEl>
                                          <p:spTgt spid="62"/>
                                        </p:tgtEl>
                                      </p:cBhvr>
                                    </p:animEffect>
                                  </p:childTnLst>
                                </p:cTn>
                              </p:par>
                            </p:childTnLst>
                          </p:cTn>
                        </p:par>
                        <p:par>
                          <p:cTn id="70" fill="hold">
                            <p:stCondLst>
                              <p:cond delay="5000"/>
                            </p:stCondLst>
                            <p:childTnLst>
                              <p:par>
                                <p:cTn id="71" presetID="10" presetClass="entr" presetSubtype="0" fill="hold" nodeType="after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500"/>
                                        <p:tgtEl>
                                          <p:spTgt spid="16"/>
                                        </p:tgtEl>
                                      </p:cBhvr>
                                    </p:animEffect>
                                  </p:childTnLst>
                                </p:cTn>
                              </p:par>
                            </p:childTnLst>
                          </p:cTn>
                        </p:par>
                        <p:par>
                          <p:cTn id="74" fill="hold">
                            <p:stCondLst>
                              <p:cond delay="5500"/>
                            </p:stCondLst>
                            <p:childTnLst>
                              <p:par>
                                <p:cTn id="75" presetID="10" presetClass="entr" presetSubtype="0" fill="hold" nodeType="afterEffect">
                                  <p:stCondLst>
                                    <p:cond delay="0"/>
                                  </p:stCondLst>
                                  <p:childTnLst>
                                    <p:set>
                                      <p:cBhvr>
                                        <p:cTn id="76" dur="1" fill="hold">
                                          <p:stCondLst>
                                            <p:cond delay="0"/>
                                          </p:stCondLst>
                                        </p:cTn>
                                        <p:tgtEl>
                                          <p:spTgt spid="71"/>
                                        </p:tgtEl>
                                        <p:attrNameLst>
                                          <p:attrName>style.visibility</p:attrName>
                                        </p:attrNameLst>
                                      </p:cBhvr>
                                      <p:to>
                                        <p:strVal val="visible"/>
                                      </p:to>
                                    </p:set>
                                    <p:animEffect transition="in" filter="fade">
                                      <p:cBhvr>
                                        <p:cTn id="77"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animBg="1"/>
      <p:bldP spid="22" grpId="0" animBg="1"/>
      <p:bldP spid="23" grpId="0" animBg="1"/>
      <p:bldP spid="24" grpId="0" animBg="1"/>
      <p:bldP spid="74" grpId="0"/>
      <p:bldP spid="75" grpId="0"/>
      <p:bldP spid="76" grpId="0"/>
      <p:bldP spid="7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3940185"/>
          <p:cNvPicPr>
            <a:picLocks noChangeAspect="1"/>
          </p:cNvPicPr>
          <p:nvPr/>
        </p:nvPicPr>
        <p:blipFill>
          <a:blip r:embed="rId1"/>
          <a:srcRect t="22743" b="20757"/>
          <a:stretch>
            <a:fillRect/>
          </a:stretch>
        </p:blipFill>
        <p:spPr>
          <a:xfrm>
            <a:off x="17145" y="-22860"/>
            <a:ext cx="9144000" cy="5166360"/>
          </a:xfrm>
          <a:prstGeom prst="rect">
            <a:avLst/>
          </a:prstGeom>
        </p:spPr>
      </p:pic>
      <p:pic>
        <p:nvPicPr>
          <p:cNvPr id="2" name="图片 1" descr="预览图_千图网_编号33940185"/>
          <p:cNvPicPr>
            <a:picLocks noChangeAspect="1"/>
          </p:cNvPicPr>
          <p:nvPr/>
        </p:nvPicPr>
        <p:blipFill>
          <a:blip r:embed="rId1"/>
          <a:srcRect l="56" t="-264" r="-56" b="74847"/>
          <a:stretch>
            <a:fillRect/>
          </a:stretch>
        </p:blipFill>
        <p:spPr>
          <a:xfrm>
            <a:off x="0" y="-22860"/>
            <a:ext cx="9144000" cy="2324100"/>
          </a:xfrm>
          <a:prstGeom prst="rect">
            <a:avLst/>
          </a:prstGeom>
        </p:spPr>
      </p:pic>
      <p:grpSp>
        <p:nvGrpSpPr>
          <p:cNvPr id="9" name="组合 8"/>
          <p:cNvGrpSpPr/>
          <p:nvPr/>
        </p:nvGrpSpPr>
        <p:grpSpPr>
          <a:xfrm>
            <a:off x="3686574" y="1059582"/>
            <a:ext cx="1814420" cy="1319578"/>
            <a:chOff x="1511660" y="1707654"/>
            <a:chExt cx="1584176" cy="1152128"/>
          </a:xfrm>
        </p:grpSpPr>
        <p:sp>
          <p:nvSpPr>
            <p:cNvPr id="10" name="椭圆 9"/>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a:off x="1619672" y="2442250"/>
              <a:ext cx="1296144"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1511660" y="2442250"/>
              <a:ext cx="1584176" cy="417532"/>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11092" t="23399" r="10845" b="36509"/>
          <a:stretch>
            <a:fillRect/>
          </a:stretch>
        </p:blipFill>
        <p:spPr>
          <a:xfrm>
            <a:off x="2833700" y="1799964"/>
            <a:ext cx="3456384" cy="1878471"/>
          </a:xfrm>
          <a:prstGeom prst="rect">
            <a:avLst/>
          </a:prstGeom>
        </p:spPr>
      </p:pic>
      <p:sp>
        <p:nvSpPr>
          <p:cNvPr id="6" name="TextBox 5"/>
          <p:cNvSpPr txBox="1"/>
          <p:nvPr/>
        </p:nvSpPr>
        <p:spPr>
          <a:xfrm>
            <a:off x="3779912" y="1874441"/>
            <a:ext cx="1548172" cy="1754326"/>
          </a:xfrm>
          <a:prstGeom prst="rect">
            <a:avLst/>
          </a:prstGeom>
          <a:noFill/>
        </p:spPr>
        <p:txBody>
          <a:bodyPr wrap="square" rtlCol="0">
            <a:spAutoFit/>
          </a:bodyPr>
          <a:lstStyle/>
          <a:p>
            <a:r>
              <a:rPr lang="zh-CN" altLang="en-US" sz="5400" spc="-150" dirty="0" smtClean="0">
                <a:solidFill>
                  <a:schemeClr val="bg1"/>
                </a:solidFill>
                <a:latin typeface="锐字锐线怒放黑简1.0" panose="02010604000000000000" pitchFamily="2" charset="-122"/>
                <a:ea typeface="锐字锐线怒放黑简1.0" panose="02010604000000000000" pitchFamily="2" charset="-122"/>
              </a:rPr>
              <a:t>效果评估</a:t>
            </a:r>
            <a:endParaRPr lang="zh-CN" altLang="en-US" sz="5400" spc="-150" dirty="0" smtClean="0">
              <a:solidFill>
                <a:schemeClr val="bg1"/>
              </a:solidFill>
              <a:latin typeface="锐字锐线怒放黑简1.0" panose="02010604000000000000" pitchFamily="2" charset="-122"/>
              <a:ea typeface="锐字锐线怒放黑简1.0" panose="02010604000000000000" pitchFamily="2" charset="-122"/>
            </a:endParaRPr>
          </a:p>
        </p:txBody>
      </p:sp>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13439" t="26200" r="61030" b="50000"/>
          <a:stretch>
            <a:fillRect/>
          </a:stretch>
        </p:blipFill>
        <p:spPr>
          <a:xfrm>
            <a:off x="5341652" y="2864991"/>
            <a:ext cx="1800200" cy="813444"/>
          </a:xfrm>
          <a:prstGeom prst="rect">
            <a:avLst/>
          </a:prstGeom>
        </p:spPr>
      </p:pic>
      <p:sp>
        <p:nvSpPr>
          <p:cNvPr id="13" name="TextBox 12"/>
          <p:cNvSpPr txBox="1"/>
          <p:nvPr/>
        </p:nvSpPr>
        <p:spPr>
          <a:xfrm>
            <a:off x="4215697" y="1086263"/>
            <a:ext cx="603684" cy="830997"/>
          </a:xfrm>
          <a:prstGeom prst="rect">
            <a:avLst/>
          </a:prstGeom>
          <a:noFill/>
        </p:spPr>
        <p:txBody>
          <a:bodyPr wrap="square" rtlCol="0">
            <a:spAutoFit/>
          </a:bodyPr>
          <a:lstStyle/>
          <a:p>
            <a:r>
              <a:rPr lang="en-US" altLang="zh-CN" sz="4800" spc="-150" dirty="0" smtClean="0">
                <a:solidFill>
                  <a:schemeClr val="bg1"/>
                </a:solidFill>
                <a:latin typeface="锐字锐线怒放黑简1.0" panose="02010604000000000000" pitchFamily="2" charset="-122"/>
                <a:ea typeface="锐字锐线怒放黑简1.0" panose="02010604000000000000" pitchFamily="2" charset="-122"/>
              </a:rPr>
              <a:t>3</a:t>
            </a:r>
            <a:endParaRPr lang="zh-CN" altLang="en-US" sz="4800" spc="-150" dirty="0" smtClean="0">
              <a:solidFill>
                <a:schemeClr val="bg1"/>
              </a:solidFill>
              <a:latin typeface="锐字锐线怒放黑简1.0" panose="02010604000000000000" pitchFamily="2" charset="-122"/>
              <a:ea typeface="锐字锐线怒放黑简1.0" panose="02010604000000000000" pitchFamily="2" charset="-122"/>
            </a:endParaRPr>
          </a:p>
        </p:txBody>
      </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anim calcmode="lin" valueType="num">
                                      <p:cBhvr>
                                        <p:cTn id="14" dur="500" fill="hold"/>
                                        <p:tgtEl>
                                          <p:spTgt spid="13"/>
                                        </p:tgtEl>
                                        <p:attrNameLst>
                                          <p:attrName>ppt_x</p:attrName>
                                        </p:attrNameLst>
                                      </p:cBhvr>
                                      <p:tavLst>
                                        <p:tav tm="0">
                                          <p:val>
                                            <p:strVal val="#ppt_x"/>
                                          </p:val>
                                        </p:tav>
                                        <p:tav tm="100000">
                                          <p:val>
                                            <p:strVal val="#ppt_x"/>
                                          </p:val>
                                        </p:tav>
                                      </p:tavLst>
                                    </p:anim>
                                    <p:anim calcmode="lin" valueType="num">
                                      <p:cBhvr>
                                        <p:cTn id="15" dur="5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1" presetClass="entr" presetSubtype="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1)">
                                      <p:cBhvr>
                                        <p:cTn id="19" dur="500"/>
                                        <p:tgtEl>
                                          <p:spTgt spid="5"/>
                                        </p:tgtEl>
                                      </p:cBhvr>
                                    </p:animEffect>
                                  </p:childTnLst>
                                </p:cTn>
                              </p:par>
                              <p:par>
                                <p:cTn id="20" presetID="22" presetClass="entr" presetSubtype="8"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1500"/>
                            </p:stCondLst>
                            <p:childTnLst>
                              <p:par>
                                <p:cTn id="24" presetID="47"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anim calcmode="lin" valueType="num">
                                      <p:cBhvr>
                                        <p:cTn id="27" dur="500" fill="hold"/>
                                        <p:tgtEl>
                                          <p:spTgt spid="6"/>
                                        </p:tgtEl>
                                        <p:attrNameLst>
                                          <p:attrName>ppt_x</p:attrName>
                                        </p:attrNameLst>
                                      </p:cBhvr>
                                      <p:tavLst>
                                        <p:tav tm="0">
                                          <p:val>
                                            <p:strVal val="#ppt_x"/>
                                          </p:val>
                                        </p:tav>
                                        <p:tav tm="100000">
                                          <p:val>
                                            <p:strVal val="#ppt_x"/>
                                          </p:val>
                                        </p:tav>
                                      </p:tavLst>
                                    </p:anim>
                                    <p:anim calcmode="lin" valueType="num">
                                      <p:cBhvr>
                                        <p:cTn id="28"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3608" y="195486"/>
            <a:ext cx="2952328" cy="461665"/>
          </a:xfrm>
          <a:prstGeom prst="rect">
            <a:avLst/>
          </a:prstGeom>
          <a:noFill/>
        </p:spPr>
        <p:txBody>
          <a:bodyPr wrap="square" rtlCol="0">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效果评价</a:t>
            </a:r>
            <a:endParaRPr lang="zh-CN" altLang="en-US" sz="2400" dirty="0" smtClean="0">
              <a:solidFill>
                <a:schemeClr val="bg1"/>
              </a:solidFill>
              <a:latin typeface="锐字锐线怒放黑简1.0" panose="02010604000000000000" pitchFamily="2" charset="-122"/>
              <a:ea typeface="锐字锐线怒放黑简1.0" panose="02010604000000000000" pitchFamily="2" charset="-122"/>
            </a:endParaRPr>
          </a:p>
        </p:txBody>
      </p:sp>
      <p:grpSp>
        <p:nvGrpSpPr>
          <p:cNvPr id="6" name="组合 5"/>
          <p:cNvGrpSpPr/>
          <p:nvPr/>
        </p:nvGrpSpPr>
        <p:grpSpPr>
          <a:xfrm>
            <a:off x="180406" y="195487"/>
            <a:ext cx="2447378" cy="680803"/>
            <a:chOff x="1560442" y="1707654"/>
            <a:chExt cx="4141717" cy="1152128"/>
          </a:xfrm>
        </p:grpSpPr>
        <p:sp>
          <p:nvSpPr>
            <p:cNvPr id="7" name="椭圆 6"/>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560442" y="2442251"/>
              <a:ext cx="1584176" cy="417531"/>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1757802" y="2442251"/>
              <a:ext cx="3944357"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grpSp>
      <p:sp>
        <p:nvSpPr>
          <p:cNvPr id="17" name="AutoShape 3"/>
          <p:cNvSpPr>
            <a:spLocks noChangeArrowheads="1"/>
          </p:cNvSpPr>
          <p:nvPr/>
        </p:nvSpPr>
        <p:spPr bwMode="auto">
          <a:xfrm rot="5400000">
            <a:off x="1600813" y="675791"/>
            <a:ext cx="941903" cy="1912296"/>
          </a:xfrm>
          <a:prstGeom prst="upArrowCallout">
            <a:avLst>
              <a:gd name="adj1" fmla="val 33824"/>
              <a:gd name="adj2" fmla="val 25000"/>
              <a:gd name="adj3" fmla="val 20477"/>
              <a:gd name="adj4" fmla="val 86269"/>
            </a:avLst>
          </a:prstGeom>
          <a:solidFill>
            <a:srgbClr val="BB1AE0"/>
          </a:solidFill>
          <a:ln>
            <a:noFill/>
          </a:ln>
          <a:effectLst/>
        </p:spPr>
        <p:txBody>
          <a:bodyPr wrap="none" anchor="ctr"/>
          <a:lstStyle/>
          <a:p>
            <a:pPr fontAlgn="auto">
              <a:spcBef>
                <a:spcPts val="0"/>
              </a:spcBef>
              <a:spcAft>
                <a:spcPts val="0"/>
              </a:spcAft>
              <a:defRPr/>
            </a:pPr>
            <a:endParaRPr lang="zh-CN" altLang="en-US" kern="0" dirty="0">
              <a:solidFill>
                <a:schemeClr val="bg1"/>
              </a:solidFill>
              <a:latin typeface="微软雅黑" panose="020B0503020204020204" charset="-122"/>
              <a:ea typeface="微软雅黑" panose="020B0503020204020204" charset="-122"/>
            </a:endParaRPr>
          </a:p>
        </p:txBody>
      </p:sp>
      <p:sp>
        <p:nvSpPr>
          <p:cNvPr id="23" name="AutoShape 4"/>
          <p:cNvSpPr>
            <a:spLocks noChangeArrowheads="1"/>
          </p:cNvSpPr>
          <p:nvPr/>
        </p:nvSpPr>
        <p:spPr bwMode="auto">
          <a:xfrm rot="10800000">
            <a:off x="3671900" y="1147212"/>
            <a:ext cx="1800200" cy="1183742"/>
          </a:xfrm>
          <a:prstGeom prst="upArrowCallout">
            <a:avLst>
              <a:gd name="adj1" fmla="val 33824"/>
              <a:gd name="adj2" fmla="val 25000"/>
              <a:gd name="adj3" fmla="val 15697"/>
              <a:gd name="adj4" fmla="val 86269"/>
            </a:avLst>
          </a:prstGeom>
          <a:solidFill>
            <a:srgbClr val="FB4CE0"/>
          </a:solidFill>
          <a:ln>
            <a:noFill/>
          </a:ln>
          <a:effectLst/>
        </p:spPr>
        <p:txBody>
          <a:bodyPr wrap="none" anchor="ctr"/>
          <a:lstStyle/>
          <a:p>
            <a:pPr fontAlgn="auto">
              <a:spcBef>
                <a:spcPts val="0"/>
              </a:spcBef>
              <a:spcAft>
                <a:spcPts val="0"/>
              </a:spcAft>
              <a:defRPr/>
            </a:pPr>
            <a:endParaRPr lang="zh-CN" altLang="en-US" kern="0" dirty="0">
              <a:solidFill>
                <a:schemeClr val="bg1"/>
              </a:solidFill>
              <a:latin typeface="微软雅黑" panose="020B0503020204020204" charset="-122"/>
              <a:ea typeface="微软雅黑" panose="020B0503020204020204" charset="-122"/>
            </a:endParaRPr>
          </a:p>
        </p:txBody>
      </p:sp>
      <p:sp>
        <p:nvSpPr>
          <p:cNvPr id="24" name="AutoShape 5"/>
          <p:cNvSpPr>
            <a:spLocks noChangeArrowheads="1"/>
          </p:cNvSpPr>
          <p:nvPr/>
        </p:nvSpPr>
        <p:spPr bwMode="auto">
          <a:xfrm rot="16200000">
            <a:off x="6548604" y="670491"/>
            <a:ext cx="941903" cy="1922894"/>
          </a:xfrm>
          <a:prstGeom prst="upArrowCallout">
            <a:avLst>
              <a:gd name="adj1" fmla="val 33824"/>
              <a:gd name="adj2" fmla="val 25000"/>
              <a:gd name="adj3" fmla="val 20591"/>
              <a:gd name="adj4" fmla="val 86269"/>
            </a:avLst>
          </a:prstGeom>
          <a:solidFill>
            <a:srgbClr val="BB1AE0"/>
          </a:solidFill>
          <a:ln>
            <a:noFill/>
          </a:ln>
          <a:effectLst/>
        </p:spPr>
        <p:txBody>
          <a:bodyPr wrap="none" anchor="ctr"/>
          <a:lstStyle/>
          <a:p>
            <a:pPr fontAlgn="auto">
              <a:spcBef>
                <a:spcPts val="0"/>
              </a:spcBef>
              <a:spcAft>
                <a:spcPts val="0"/>
              </a:spcAft>
              <a:defRPr/>
            </a:pPr>
            <a:endParaRPr lang="zh-CN" altLang="en-US" kern="0" dirty="0">
              <a:solidFill>
                <a:schemeClr val="bg1"/>
              </a:solidFill>
              <a:latin typeface="微软雅黑" panose="020B0503020204020204" charset="-122"/>
              <a:ea typeface="微软雅黑" panose="020B0503020204020204" charset="-122"/>
            </a:endParaRPr>
          </a:p>
        </p:txBody>
      </p:sp>
      <p:sp>
        <p:nvSpPr>
          <p:cNvPr id="34" name="文本框 26"/>
          <p:cNvSpPr txBox="1">
            <a:spLocks noChangeArrowheads="1"/>
          </p:cNvSpPr>
          <p:nvPr/>
        </p:nvSpPr>
        <p:spPr bwMode="auto">
          <a:xfrm>
            <a:off x="1236063" y="1393310"/>
            <a:ext cx="1434480" cy="461665"/>
          </a:xfrm>
          <a:prstGeom prst="rect">
            <a:avLst/>
          </a:prstGeom>
          <a:noFill/>
          <a:ln w="9525">
            <a:noFill/>
            <a:miter lim="800000"/>
          </a:ln>
        </p:spPr>
        <p:txBody>
          <a:bodyPr wrap="square">
            <a:spAutoFit/>
          </a:bodyPr>
          <a:lstStyle/>
          <a:p>
            <a:r>
              <a:rPr lang="zh-CN" altLang="en-US" sz="2400" dirty="0">
                <a:solidFill>
                  <a:schemeClr val="bg1"/>
                </a:solidFill>
                <a:latin typeface="锐字锐线怒放黑简1.0" panose="02010604000000000000" pitchFamily="2" charset="-122"/>
                <a:ea typeface="锐字锐线怒放黑简1.0" panose="02010604000000000000" pitchFamily="2" charset="-122"/>
                <a:cs typeface="造字工房悦黑体验版常规体"/>
              </a:rPr>
              <a:t>比对目标</a:t>
            </a:r>
            <a:endParaRPr lang="zh-CN" altLang="en-US" sz="2400" dirty="0">
              <a:solidFill>
                <a:schemeClr val="bg1"/>
              </a:solidFill>
              <a:latin typeface="锐字锐线怒放黑简1.0" panose="02010604000000000000" pitchFamily="2" charset="-122"/>
              <a:ea typeface="锐字锐线怒放黑简1.0" panose="02010604000000000000" pitchFamily="2" charset="-122"/>
              <a:cs typeface="造字工房悦黑体验版常规体"/>
            </a:endParaRPr>
          </a:p>
        </p:txBody>
      </p:sp>
      <p:sp>
        <p:nvSpPr>
          <p:cNvPr id="35" name="文本框 34"/>
          <p:cNvSpPr txBox="1">
            <a:spLocks noChangeArrowheads="1"/>
          </p:cNvSpPr>
          <p:nvPr/>
        </p:nvSpPr>
        <p:spPr bwMode="auto">
          <a:xfrm>
            <a:off x="3746748" y="1375686"/>
            <a:ext cx="1833364" cy="523220"/>
          </a:xfrm>
          <a:prstGeom prst="rect">
            <a:avLst/>
          </a:prstGeom>
          <a:noFill/>
          <a:ln w="9525">
            <a:noFill/>
            <a:miter lim="800000"/>
          </a:ln>
        </p:spPr>
        <p:txBody>
          <a:bodyPr wrap="square">
            <a:spAutoFit/>
          </a:bodyPr>
          <a:lstStyle/>
          <a:p>
            <a:r>
              <a:rPr lang="zh-CN" altLang="en-US" sz="2800" dirty="0" smtClean="0">
                <a:solidFill>
                  <a:schemeClr val="bg1"/>
                </a:solidFill>
                <a:latin typeface="锐字锐线怒放黑简1.0" panose="02010604000000000000" pitchFamily="2" charset="-122"/>
                <a:ea typeface="锐字锐线怒放黑简1.0" panose="02010604000000000000" pitchFamily="2" charset="-122"/>
                <a:cs typeface="造字工房悦黑体验版常规体"/>
              </a:rPr>
              <a:t>效果评价</a:t>
            </a:r>
            <a:endParaRPr lang="en-US" altLang="zh-CN" sz="2800" dirty="0">
              <a:solidFill>
                <a:schemeClr val="bg1"/>
              </a:solidFill>
              <a:latin typeface="锐字锐线怒放黑简1.0" panose="02010604000000000000" pitchFamily="2" charset="-122"/>
              <a:ea typeface="锐字锐线怒放黑简1.0" panose="02010604000000000000" pitchFamily="2" charset="-122"/>
              <a:cs typeface="造字工房悦黑体验版常规体"/>
            </a:endParaRPr>
          </a:p>
        </p:txBody>
      </p:sp>
      <p:sp>
        <p:nvSpPr>
          <p:cNvPr id="37" name="文本框 26"/>
          <p:cNvSpPr txBox="1">
            <a:spLocks noChangeArrowheads="1"/>
          </p:cNvSpPr>
          <p:nvPr/>
        </p:nvSpPr>
        <p:spPr bwMode="auto">
          <a:xfrm>
            <a:off x="6449888" y="1401105"/>
            <a:ext cx="2514600" cy="461665"/>
          </a:xfrm>
          <a:prstGeom prst="rect">
            <a:avLst/>
          </a:prstGeom>
          <a:noFill/>
          <a:ln w="9525">
            <a:noFill/>
            <a:miter lim="800000"/>
          </a:ln>
        </p:spPr>
        <p:txBody>
          <a:bodyPr>
            <a:spAutoFit/>
          </a:bodyPr>
          <a:lstStyle/>
          <a:p>
            <a:r>
              <a:rPr lang="zh-CN" altLang="en-US" sz="2400" dirty="0">
                <a:solidFill>
                  <a:schemeClr val="bg1"/>
                </a:solidFill>
                <a:latin typeface="锐字锐线怒放黑简1.0" panose="02010604000000000000" pitchFamily="2" charset="-122"/>
                <a:ea typeface="锐字锐线怒放黑简1.0" panose="02010604000000000000" pitchFamily="2" charset="-122"/>
                <a:cs typeface="造字工房悦黑体验版常规体"/>
              </a:rPr>
              <a:t>数据挖掘</a:t>
            </a:r>
            <a:endParaRPr lang="zh-CN" altLang="en-US" sz="2400" dirty="0">
              <a:solidFill>
                <a:schemeClr val="bg1"/>
              </a:solidFill>
              <a:latin typeface="锐字锐线怒放黑简1.0" panose="02010604000000000000" pitchFamily="2" charset="-122"/>
              <a:ea typeface="锐字锐线怒放黑简1.0" panose="02010604000000000000" pitchFamily="2" charset="-122"/>
              <a:cs typeface="造字工房悦黑体验版常规体"/>
            </a:endParaRPr>
          </a:p>
        </p:txBody>
      </p:sp>
      <p:sp>
        <p:nvSpPr>
          <p:cNvPr id="40" name="TextBox 39"/>
          <p:cNvSpPr txBox="1"/>
          <p:nvPr/>
        </p:nvSpPr>
        <p:spPr>
          <a:xfrm>
            <a:off x="1043608" y="2495674"/>
            <a:ext cx="7056783" cy="2308324"/>
          </a:xfrm>
          <a:prstGeom prst="rect">
            <a:avLst/>
          </a:prstGeom>
          <a:noFill/>
        </p:spPr>
        <p:txBody>
          <a:bodyPr wrap="square" rtlCol="0">
            <a:spAutoFit/>
          </a:bodyPr>
          <a:lstStyle/>
          <a:p>
            <a:pPr marL="342900" indent="-342900">
              <a:lnSpc>
                <a:spcPct val="150000"/>
              </a:lnSpc>
              <a:buFont typeface="+mj-lt"/>
              <a:buAutoNum type="arabicPeriod"/>
            </a:pPr>
            <a:r>
              <a:rPr lang="zh-CN" altLang="en-US" sz="1600" dirty="0">
                <a:solidFill>
                  <a:schemeClr val="bg1"/>
                </a:solidFill>
                <a:latin typeface="黑体" panose="02010609060101010101" pitchFamily="49" charset="-122"/>
                <a:ea typeface="黑体" panose="02010609060101010101" pitchFamily="49" charset="-122"/>
              </a:rPr>
              <a:t>将活动实施情况与制定的目标比较，总结</a:t>
            </a:r>
            <a:r>
              <a:rPr lang="zh-CN" altLang="en-US" sz="1600" dirty="0" smtClean="0">
                <a:solidFill>
                  <a:schemeClr val="bg1"/>
                </a:solidFill>
                <a:latin typeface="黑体" panose="02010609060101010101" pitchFamily="49" charset="-122"/>
                <a:ea typeface="黑体" panose="02010609060101010101" pitchFamily="49" charset="-122"/>
              </a:rPr>
              <a:t>得失；点击此处添加文案，</a:t>
            </a:r>
            <a:r>
              <a:rPr lang="zh-CN" altLang="en-US" sz="1600" dirty="0">
                <a:solidFill>
                  <a:schemeClr val="bg1"/>
                </a:solidFill>
                <a:latin typeface="黑体" panose="02010609060101010101" pitchFamily="49" charset="-122"/>
                <a:ea typeface="黑体" panose="02010609060101010101" pitchFamily="49" charset="-122"/>
              </a:rPr>
              <a:t>点击此处添加文案</a:t>
            </a:r>
            <a:r>
              <a:rPr lang="zh-CN" altLang="en-US" sz="1600" dirty="0" smtClean="0">
                <a:solidFill>
                  <a:schemeClr val="bg1"/>
                </a:solidFill>
                <a:latin typeface="黑体" panose="02010609060101010101" pitchFamily="49" charset="-122"/>
                <a:ea typeface="黑体" panose="02010609060101010101" pitchFamily="49" charset="-122"/>
              </a:rPr>
              <a:t>，</a:t>
            </a:r>
            <a:r>
              <a:rPr lang="zh-CN" altLang="en-US" sz="1600" dirty="0">
                <a:solidFill>
                  <a:schemeClr val="bg1"/>
                </a:solidFill>
                <a:latin typeface="黑体" panose="02010609060101010101" pitchFamily="49" charset="-122"/>
                <a:ea typeface="黑体" panose="02010609060101010101" pitchFamily="49" charset="-122"/>
              </a:rPr>
              <a:t>点击此处添加文案</a:t>
            </a:r>
            <a:r>
              <a:rPr lang="zh-CN" altLang="en-US" sz="1600" dirty="0" smtClean="0">
                <a:solidFill>
                  <a:schemeClr val="bg1"/>
                </a:solidFill>
                <a:latin typeface="黑体" panose="02010609060101010101" pitchFamily="49" charset="-122"/>
                <a:ea typeface="黑体" panose="02010609060101010101" pitchFamily="49" charset="-122"/>
              </a:rPr>
              <a:t>，</a:t>
            </a:r>
            <a:r>
              <a:rPr lang="zh-CN" altLang="en-US" sz="1600" dirty="0">
                <a:solidFill>
                  <a:schemeClr val="bg1"/>
                </a:solidFill>
                <a:latin typeface="黑体" panose="02010609060101010101" pitchFamily="49" charset="-122"/>
                <a:ea typeface="黑体" panose="02010609060101010101" pitchFamily="49" charset="-122"/>
              </a:rPr>
              <a:t>点击此处添加</a:t>
            </a:r>
            <a:r>
              <a:rPr lang="zh-CN" altLang="en-US" sz="1600" dirty="0" smtClean="0">
                <a:solidFill>
                  <a:schemeClr val="bg1"/>
                </a:solidFill>
                <a:latin typeface="黑体" panose="02010609060101010101" pitchFamily="49" charset="-122"/>
                <a:ea typeface="黑体" panose="02010609060101010101" pitchFamily="49" charset="-122"/>
              </a:rPr>
              <a:t>文案</a:t>
            </a:r>
            <a:endParaRPr lang="zh-CN" altLang="en-US" sz="1600" dirty="0">
              <a:solidFill>
                <a:schemeClr val="bg1"/>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lang="zh-CN" altLang="en-US" sz="1600" dirty="0">
                <a:solidFill>
                  <a:schemeClr val="bg1"/>
                </a:solidFill>
                <a:latin typeface="黑体" panose="02010609060101010101" pitchFamily="49" charset="-122"/>
                <a:ea typeface="黑体" panose="02010609060101010101" pitchFamily="49" charset="-122"/>
              </a:rPr>
              <a:t>对顾客的访问情况和问题反馈进行调查与</a:t>
            </a:r>
            <a:r>
              <a:rPr lang="zh-CN" altLang="en-US" sz="1600" dirty="0" smtClean="0">
                <a:solidFill>
                  <a:schemeClr val="bg1"/>
                </a:solidFill>
                <a:latin typeface="黑体" panose="02010609060101010101" pitchFamily="49" charset="-122"/>
                <a:ea typeface="黑体" panose="02010609060101010101" pitchFamily="49" charset="-122"/>
              </a:rPr>
              <a:t>分析，</a:t>
            </a:r>
            <a:r>
              <a:rPr lang="zh-CN" altLang="en-US" sz="1600" dirty="0">
                <a:solidFill>
                  <a:schemeClr val="bg1"/>
                </a:solidFill>
                <a:latin typeface="黑体" panose="02010609060101010101" pitchFamily="49" charset="-122"/>
                <a:ea typeface="黑体" panose="02010609060101010101" pitchFamily="49" charset="-122"/>
              </a:rPr>
              <a:t>点击此处添加文案</a:t>
            </a:r>
            <a:r>
              <a:rPr lang="zh-CN" altLang="en-US" sz="1600" dirty="0" smtClean="0">
                <a:solidFill>
                  <a:schemeClr val="bg1"/>
                </a:solidFill>
                <a:latin typeface="黑体" panose="02010609060101010101" pitchFamily="49" charset="-122"/>
                <a:ea typeface="黑体" panose="02010609060101010101" pitchFamily="49" charset="-122"/>
              </a:rPr>
              <a:t>，</a:t>
            </a:r>
            <a:r>
              <a:rPr lang="zh-CN" altLang="en-US" sz="1600" dirty="0">
                <a:solidFill>
                  <a:schemeClr val="bg1"/>
                </a:solidFill>
                <a:latin typeface="黑体" panose="02010609060101010101" pitchFamily="49" charset="-122"/>
                <a:ea typeface="黑体" panose="02010609060101010101" pitchFamily="49" charset="-122"/>
              </a:rPr>
              <a:t>点击此处添加文案</a:t>
            </a:r>
            <a:r>
              <a:rPr lang="zh-CN" altLang="en-US" sz="1600" dirty="0" smtClean="0">
                <a:solidFill>
                  <a:schemeClr val="bg1"/>
                </a:solidFill>
                <a:latin typeface="黑体" panose="02010609060101010101" pitchFamily="49" charset="-122"/>
                <a:ea typeface="黑体" panose="02010609060101010101" pitchFamily="49" charset="-122"/>
              </a:rPr>
              <a:t>，</a:t>
            </a:r>
            <a:r>
              <a:rPr lang="zh-CN" altLang="en-US" sz="1600" dirty="0">
                <a:solidFill>
                  <a:schemeClr val="bg1"/>
                </a:solidFill>
                <a:latin typeface="黑体" panose="02010609060101010101" pitchFamily="49" charset="-122"/>
                <a:ea typeface="黑体" panose="02010609060101010101" pitchFamily="49" charset="-122"/>
              </a:rPr>
              <a:t>点击此处添加</a:t>
            </a:r>
            <a:r>
              <a:rPr lang="zh-CN" altLang="en-US" sz="1600" dirty="0" smtClean="0">
                <a:solidFill>
                  <a:schemeClr val="bg1"/>
                </a:solidFill>
                <a:latin typeface="黑体" panose="02010609060101010101" pitchFamily="49" charset="-122"/>
                <a:ea typeface="黑体" panose="02010609060101010101" pitchFamily="49" charset="-122"/>
              </a:rPr>
              <a:t>文案</a:t>
            </a:r>
            <a:endParaRPr lang="en-US" altLang="zh-CN" sz="1600" dirty="0" smtClean="0">
              <a:solidFill>
                <a:schemeClr val="bg1"/>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lang="zh-CN" altLang="en-US" sz="1600" dirty="0">
                <a:solidFill>
                  <a:schemeClr val="bg1"/>
                </a:solidFill>
                <a:latin typeface="黑体" panose="02010609060101010101" pitchFamily="49" charset="-122"/>
                <a:ea typeface="黑体" panose="02010609060101010101" pitchFamily="49" charset="-122"/>
              </a:rPr>
              <a:t>成员</a:t>
            </a:r>
            <a:r>
              <a:rPr lang="zh-CN" altLang="en-US" sz="1600" dirty="0" smtClean="0">
                <a:solidFill>
                  <a:schemeClr val="bg1"/>
                </a:solidFill>
                <a:latin typeface="黑体" panose="02010609060101010101" pitchFamily="49" charset="-122"/>
                <a:ea typeface="黑体" panose="02010609060101010101" pitchFamily="49" charset="-122"/>
              </a:rPr>
              <a:t>讨论在</a:t>
            </a:r>
            <a:r>
              <a:rPr lang="zh-CN" altLang="en-US" sz="1600" dirty="0">
                <a:solidFill>
                  <a:schemeClr val="bg1"/>
                </a:solidFill>
                <a:latin typeface="黑体" panose="02010609060101010101" pitchFamily="49" charset="-122"/>
                <a:ea typeface="黑体" panose="02010609060101010101" pitchFamily="49" charset="-122"/>
              </a:rPr>
              <a:t>接下来的计划中达成</a:t>
            </a:r>
            <a:r>
              <a:rPr lang="zh-CN" altLang="en-US" sz="1600" dirty="0" smtClean="0">
                <a:solidFill>
                  <a:schemeClr val="bg1"/>
                </a:solidFill>
                <a:latin typeface="黑体" panose="02010609060101010101" pitchFamily="49" charset="-122"/>
                <a:ea typeface="黑体" panose="02010609060101010101" pitchFamily="49" charset="-122"/>
              </a:rPr>
              <a:t>共识，</a:t>
            </a:r>
            <a:r>
              <a:rPr lang="zh-CN" altLang="en-US" sz="1600" dirty="0">
                <a:solidFill>
                  <a:schemeClr val="bg1"/>
                </a:solidFill>
                <a:latin typeface="黑体" panose="02010609060101010101" pitchFamily="49" charset="-122"/>
                <a:ea typeface="黑体" panose="02010609060101010101" pitchFamily="49" charset="-122"/>
              </a:rPr>
              <a:t>点击此处添加</a:t>
            </a:r>
            <a:r>
              <a:rPr lang="zh-CN" altLang="en-US" sz="1600" dirty="0" smtClean="0">
                <a:solidFill>
                  <a:schemeClr val="bg1"/>
                </a:solidFill>
                <a:latin typeface="黑体" panose="02010609060101010101" pitchFamily="49" charset="-122"/>
                <a:ea typeface="黑体" panose="02010609060101010101" pitchFamily="49" charset="-122"/>
              </a:rPr>
              <a:t>文案，</a:t>
            </a:r>
            <a:r>
              <a:rPr lang="zh-CN" altLang="en-US" sz="1600" dirty="0">
                <a:solidFill>
                  <a:schemeClr val="bg1"/>
                </a:solidFill>
                <a:latin typeface="黑体" panose="02010609060101010101" pitchFamily="49" charset="-122"/>
                <a:ea typeface="黑体" panose="02010609060101010101" pitchFamily="49" charset="-122"/>
              </a:rPr>
              <a:t>点击此处添加</a:t>
            </a:r>
            <a:r>
              <a:rPr lang="zh-CN" altLang="en-US" sz="1600" dirty="0" smtClean="0">
                <a:solidFill>
                  <a:schemeClr val="bg1"/>
                </a:solidFill>
                <a:latin typeface="黑体" panose="02010609060101010101" pitchFamily="49" charset="-122"/>
                <a:ea typeface="黑体" panose="02010609060101010101" pitchFamily="49" charset="-122"/>
              </a:rPr>
              <a:t>文案，</a:t>
            </a:r>
            <a:r>
              <a:rPr lang="zh-CN" altLang="en-US" sz="1600" dirty="0">
                <a:solidFill>
                  <a:schemeClr val="bg1"/>
                </a:solidFill>
                <a:latin typeface="黑体" panose="02010609060101010101" pitchFamily="49" charset="-122"/>
                <a:ea typeface="黑体" panose="02010609060101010101" pitchFamily="49" charset="-122"/>
              </a:rPr>
              <a:t>点击此处添加</a:t>
            </a:r>
            <a:r>
              <a:rPr lang="zh-CN" altLang="en-US" sz="1600" dirty="0" smtClean="0">
                <a:solidFill>
                  <a:schemeClr val="bg1"/>
                </a:solidFill>
                <a:latin typeface="黑体" panose="02010609060101010101" pitchFamily="49" charset="-122"/>
                <a:ea typeface="黑体" panose="02010609060101010101" pitchFamily="49" charset="-122"/>
              </a:rPr>
              <a:t>文案</a:t>
            </a:r>
            <a:endParaRPr lang="zh-CN" altLang="en-US" sz="1600" dirty="0">
              <a:solidFill>
                <a:schemeClr val="bg1"/>
              </a:solidFill>
              <a:latin typeface="黑体" panose="02010609060101010101" pitchFamily="49" charset="-122"/>
              <a:ea typeface="黑体" panose="02010609060101010101" pitchFamily="49" charset="-122"/>
            </a:endParaRPr>
          </a:p>
        </p:txBody>
      </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anim calcmode="lin" valueType="num">
                                      <p:cBhvr>
                                        <p:cTn id="23" dur="500" fill="hold"/>
                                        <p:tgtEl>
                                          <p:spTgt spid="34"/>
                                        </p:tgtEl>
                                        <p:attrNameLst>
                                          <p:attrName>ppt_x</p:attrName>
                                        </p:attrNameLst>
                                      </p:cBhvr>
                                      <p:tavLst>
                                        <p:tav tm="0">
                                          <p:val>
                                            <p:strVal val="#ppt_x"/>
                                          </p:val>
                                        </p:tav>
                                        <p:tav tm="100000">
                                          <p:val>
                                            <p:strVal val="#ppt_x"/>
                                          </p:val>
                                        </p:tav>
                                      </p:tavLst>
                                    </p:anim>
                                    <p:anim calcmode="lin" valueType="num">
                                      <p:cBhvr>
                                        <p:cTn id="24" dur="500" fill="hold"/>
                                        <p:tgtEl>
                                          <p:spTgt spid="3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anim calcmode="lin" valueType="num">
                                      <p:cBhvr>
                                        <p:cTn id="28" dur="500" fill="hold"/>
                                        <p:tgtEl>
                                          <p:spTgt spid="37"/>
                                        </p:tgtEl>
                                        <p:attrNameLst>
                                          <p:attrName>ppt_x</p:attrName>
                                        </p:attrNameLst>
                                      </p:cBhvr>
                                      <p:tavLst>
                                        <p:tav tm="0">
                                          <p:val>
                                            <p:strVal val="#ppt_x"/>
                                          </p:val>
                                        </p:tav>
                                        <p:tav tm="100000">
                                          <p:val>
                                            <p:strVal val="#ppt_x"/>
                                          </p:val>
                                        </p:tav>
                                      </p:tavLst>
                                    </p:anim>
                                    <p:anim calcmode="lin" valueType="num">
                                      <p:cBhvr>
                                        <p:cTn id="29" dur="500" fill="hold"/>
                                        <p:tgtEl>
                                          <p:spTgt spid="37"/>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47"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anim calcmode="lin" valueType="num">
                                      <p:cBhvr>
                                        <p:cTn id="34" dur="500" fill="hold"/>
                                        <p:tgtEl>
                                          <p:spTgt spid="23"/>
                                        </p:tgtEl>
                                        <p:attrNameLst>
                                          <p:attrName>ppt_x</p:attrName>
                                        </p:attrNameLst>
                                      </p:cBhvr>
                                      <p:tavLst>
                                        <p:tav tm="0">
                                          <p:val>
                                            <p:strVal val="#ppt_x"/>
                                          </p:val>
                                        </p:tav>
                                        <p:tav tm="100000">
                                          <p:val>
                                            <p:strVal val="#ppt_x"/>
                                          </p:val>
                                        </p:tav>
                                      </p:tavLst>
                                    </p:anim>
                                    <p:anim calcmode="lin" valueType="num">
                                      <p:cBhvr>
                                        <p:cTn id="35" dur="500" fill="hold"/>
                                        <p:tgtEl>
                                          <p:spTgt spid="23"/>
                                        </p:tgtEl>
                                        <p:attrNameLst>
                                          <p:attrName>ppt_y</p:attrName>
                                        </p:attrNameLst>
                                      </p:cBhvr>
                                      <p:tavLst>
                                        <p:tav tm="0">
                                          <p:val>
                                            <p:strVal val="#ppt_y-.1"/>
                                          </p:val>
                                        </p:tav>
                                        <p:tav tm="100000">
                                          <p:val>
                                            <p:strVal val="#ppt_y"/>
                                          </p:val>
                                        </p:tav>
                                      </p:tavLst>
                                    </p:anim>
                                  </p:childTnLst>
                                </p:cTn>
                              </p:par>
                            </p:childTnLst>
                          </p:cTn>
                        </p:par>
                        <p:par>
                          <p:cTn id="36" fill="hold">
                            <p:stCondLst>
                              <p:cond delay="2500"/>
                            </p:stCondLst>
                            <p:childTnLst>
                              <p:par>
                                <p:cTn id="37" presetID="42" presetClass="entr" presetSubtype="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500"/>
                                        <p:tgtEl>
                                          <p:spTgt spid="35"/>
                                        </p:tgtEl>
                                      </p:cBhvr>
                                    </p:animEffect>
                                    <p:anim calcmode="lin" valueType="num">
                                      <p:cBhvr>
                                        <p:cTn id="40" dur="500" fill="hold"/>
                                        <p:tgtEl>
                                          <p:spTgt spid="35"/>
                                        </p:tgtEl>
                                        <p:attrNameLst>
                                          <p:attrName>ppt_x</p:attrName>
                                        </p:attrNameLst>
                                      </p:cBhvr>
                                      <p:tavLst>
                                        <p:tav tm="0">
                                          <p:val>
                                            <p:strVal val="#ppt_x"/>
                                          </p:val>
                                        </p:tav>
                                        <p:tav tm="100000">
                                          <p:val>
                                            <p:strVal val="#ppt_x"/>
                                          </p:val>
                                        </p:tav>
                                      </p:tavLst>
                                    </p:anim>
                                    <p:anim calcmode="lin" valueType="num">
                                      <p:cBhvr>
                                        <p:cTn id="41" dur="500" fill="hold"/>
                                        <p:tgtEl>
                                          <p:spTgt spid="35"/>
                                        </p:tgtEl>
                                        <p:attrNameLst>
                                          <p:attrName>ppt_y</p:attrName>
                                        </p:attrNameLst>
                                      </p:cBhvr>
                                      <p:tavLst>
                                        <p:tav tm="0">
                                          <p:val>
                                            <p:strVal val="#ppt_y+.1"/>
                                          </p:val>
                                        </p:tav>
                                        <p:tav tm="100000">
                                          <p:val>
                                            <p:strVal val="#ppt_y"/>
                                          </p:val>
                                        </p:tav>
                                      </p:tavLst>
                                    </p:anim>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animBg="1"/>
      <p:bldP spid="23" grpId="0" animBg="1"/>
      <p:bldP spid="24" grpId="0" animBg="1"/>
      <p:bldP spid="34" grpId="0"/>
      <p:bldP spid="35" grpId="0"/>
      <p:bldP spid="37" grpId="0"/>
      <p:bldP spid="4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3608" y="195486"/>
            <a:ext cx="2952328" cy="461665"/>
          </a:xfrm>
          <a:prstGeom prst="rect">
            <a:avLst/>
          </a:prstGeom>
          <a:noFill/>
        </p:spPr>
        <p:txBody>
          <a:bodyPr wrap="square" rtlCol="0">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添加标题</a:t>
            </a:r>
            <a:endParaRPr lang="zh-CN" altLang="en-US" sz="2400" dirty="0" smtClean="0">
              <a:solidFill>
                <a:schemeClr val="bg1"/>
              </a:solidFill>
              <a:latin typeface="锐字锐线怒放黑简1.0" panose="02010604000000000000" pitchFamily="2" charset="-122"/>
              <a:ea typeface="锐字锐线怒放黑简1.0" panose="02010604000000000000" pitchFamily="2" charset="-122"/>
            </a:endParaRPr>
          </a:p>
        </p:txBody>
      </p:sp>
      <p:grpSp>
        <p:nvGrpSpPr>
          <p:cNvPr id="6" name="组合 5"/>
          <p:cNvGrpSpPr/>
          <p:nvPr/>
        </p:nvGrpSpPr>
        <p:grpSpPr>
          <a:xfrm>
            <a:off x="180406" y="195487"/>
            <a:ext cx="2447378" cy="680803"/>
            <a:chOff x="1560442" y="1707654"/>
            <a:chExt cx="4141717" cy="1152128"/>
          </a:xfrm>
        </p:grpSpPr>
        <p:sp>
          <p:nvSpPr>
            <p:cNvPr id="7" name="椭圆 6"/>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560442" y="2442251"/>
              <a:ext cx="1584176" cy="417531"/>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1757802" y="2442251"/>
              <a:ext cx="3944357"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grpSp>
      <p:sp>
        <p:nvSpPr>
          <p:cNvPr id="14" name="Rectangle 48"/>
          <p:cNvSpPr>
            <a:spLocks noChangeArrowheads="1"/>
          </p:cNvSpPr>
          <p:nvPr/>
        </p:nvSpPr>
        <p:spPr bwMode="auto">
          <a:xfrm>
            <a:off x="755576" y="1836738"/>
            <a:ext cx="661988" cy="2006600"/>
          </a:xfrm>
          <a:prstGeom prst="rect">
            <a:avLst/>
          </a:prstGeom>
          <a:solidFill>
            <a:srgbClr val="BB1AE0"/>
          </a:solidFill>
          <a:ln>
            <a:noFill/>
          </a:ln>
        </p:spPr>
        <p:txBody>
          <a:bodyPr/>
          <a:lstStyle/>
          <a:p>
            <a:endParaRPr lang="zh-CN" altLang="zh-CN" sz="1600">
              <a:solidFill>
                <a:srgbClr val="000000"/>
              </a:solidFill>
              <a:sym typeface="宋体" panose="02010600030101010101" pitchFamily="2" charset="-122"/>
            </a:endParaRPr>
          </a:p>
        </p:txBody>
      </p:sp>
      <p:sp>
        <p:nvSpPr>
          <p:cNvPr id="15" name="Rectangle 95"/>
          <p:cNvSpPr>
            <a:spLocks noChangeArrowheads="1"/>
          </p:cNvSpPr>
          <p:nvPr/>
        </p:nvSpPr>
        <p:spPr bwMode="auto">
          <a:xfrm>
            <a:off x="1581076" y="2171700"/>
            <a:ext cx="663575" cy="1671638"/>
          </a:xfrm>
          <a:prstGeom prst="rect">
            <a:avLst/>
          </a:prstGeom>
          <a:solidFill>
            <a:srgbClr val="FB4CE0"/>
          </a:solidFill>
          <a:ln>
            <a:noFill/>
          </a:ln>
        </p:spPr>
        <p:txBody>
          <a:bodyPr/>
          <a:lstStyle/>
          <a:p>
            <a:endParaRPr lang="zh-CN" altLang="zh-CN" sz="1600">
              <a:solidFill>
                <a:srgbClr val="000000"/>
              </a:solidFill>
              <a:sym typeface="宋体" panose="02010600030101010101" pitchFamily="2" charset="-122"/>
            </a:endParaRPr>
          </a:p>
        </p:txBody>
      </p:sp>
      <p:sp>
        <p:nvSpPr>
          <p:cNvPr id="16" name="Rectangle 142"/>
          <p:cNvSpPr>
            <a:spLocks noChangeArrowheads="1"/>
          </p:cNvSpPr>
          <p:nvPr/>
        </p:nvSpPr>
        <p:spPr bwMode="auto">
          <a:xfrm>
            <a:off x="2425626" y="2705100"/>
            <a:ext cx="663575" cy="1138238"/>
          </a:xfrm>
          <a:prstGeom prst="rect">
            <a:avLst/>
          </a:prstGeom>
          <a:solidFill>
            <a:srgbClr val="BB1AE0"/>
          </a:solidFill>
          <a:ln>
            <a:noFill/>
          </a:ln>
        </p:spPr>
        <p:txBody>
          <a:bodyPr/>
          <a:lstStyle/>
          <a:p>
            <a:endParaRPr lang="zh-CN" altLang="zh-CN" sz="1600">
              <a:solidFill>
                <a:srgbClr val="000000"/>
              </a:solidFill>
              <a:sym typeface="宋体" panose="02010600030101010101" pitchFamily="2" charset="-122"/>
            </a:endParaRPr>
          </a:p>
        </p:txBody>
      </p:sp>
      <p:sp>
        <p:nvSpPr>
          <p:cNvPr id="18" name="Rectangle 189"/>
          <p:cNvSpPr>
            <a:spLocks noChangeArrowheads="1"/>
          </p:cNvSpPr>
          <p:nvPr/>
        </p:nvSpPr>
        <p:spPr bwMode="auto">
          <a:xfrm>
            <a:off x="3254301" y="3451225"/>
            <a:ext cx="663575" cy="392113"/>
          </a:xfrm>
          <a:prstGeom prst="rect">
            <a:avLst/>
          </a:prstGeom>
          <a:solidFill>
            <a:srgbClr val="FB4CE0"/>
          </a:solidFill>
          <a:ln>
            <a:noFill/>
          </a:ln>
        </p:spPr>
        <p:txBody>
          <a:bodyPr/>
          <a:lstStyle/>
          <a:p>
            <a:endParaRPr lang="zh-CN" altLang="zh-CN" sz="1600">
              <a:solidFill>
                <a:srgbClr val="000000"/>
              </a:solidFill>
              <a:sym typeface="宋体" panose="02010600030101010101" pitchFamily="2" charset="-122"/>
            </a:endParaRPr>
          </a:p>
        </p:txBody>
      </p:sp>
      <p:sp>
        <p:nvSpPr>
          <p:cNvPr id="19" name="TextBox 682"/>
          <p:cNvSpPr>
            <a:spLocks noChangeArrowheads="1"/>
          </p:cNvSpPr>
          <p:nvPr/>
        </p:nvSpPr>
        <p:spPr bwMode="auto">
          <a:xfrm>
            <a:off x="3290158" y="3400425"/>
            <a:ext cx="5950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dirty="0">
                <a:solidFill>
                  <a:schemeClr val="bg1"/>
                </a:solidFill>
                <a:latin typeface="黑体" panose="02010609060101010101" pitchFamily="49" charset="-122"/>
                <a:ea typeface="黑体" panose="02010609060101010101" pitchFamily="49" charset="-122"/>
              </a:rPr>
              <a:t>15</a:t>
            </a:r>
            <a:r>
              <a:rPr lang="en-US" altLang="zh-CN" sz="1600" dirty="0">
                <a:solidFill>
                  <a:schemeClr val="bg1"/>
                </a:solidFill>
                <a:latin typeface="黑体" panose="02010609060101010101" pitchFamily="49" charset="-122"/>
                <a:ea typeface="黑体" panose="02010609060101010101" pitchFamily="49" charset="-122"/>
              </a:rPr>
              <a:t>%</a:t>
            </a:r>
            <a:endParaRPr lang="zh-CN" altLang="en-US" sz="1600" dirty="0">
              <a:solidFill>
                <a:schemeClr val="bg1"/>
              </a:solidFill>
              <a:latin typeface="黑体" panose="02010609060101010101" pitchFamily="49" charset="-122"/>
              <a:ea typeface="黑体" panose="02010609060101010101" pitchFamily="49" charset="-122"/>
            </a:endParaRPr>
          </a:p>
        </p:txBody>
      </p:sp>
      <p:sp>
        <p:nvSpPr>
          <p:cNvPr id="20" name="TextBox 682"/>
          <p:cNvSpPr>
            <a:spLocks noChangeArrowheads="1"/>
          </p:cNvSpPr>
          <p:nvPr/>
        </p:nvSpPr>
        <p:spPr bwMode="auto">
          <a:xfrm>
            <a:off x="2460690" y="2665413"/>
            <a:ext cx="5950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黑体" panose="02010609060101010101" pitchFamily="49" charset="-122"/>
                <a:ea typeface="黑体" panose="02010609060101010101" pitchFamily="49" charset="-122"/>
              </a:rPr>
              <a:t>38</a:t>
            </a:r>
            <a:r>
              <a:rPr lang="en-US" altLang="zh-CN" sz="1600">
                <a:solidFill>
                  <a:schemeClr val="bg1"/>
                </a:solidFill>
                <a:latin typeface="黑体" panose="02010609060101010101" pitchFamily="49" charset="-122"/>
                <a:ea typeface="黑体" panose="02010609060101010101" pitchFamily="49" charset="-122"/>
              </a:rPr>
              <a:t>%</a:t>
            </a:r>
            <a:endParaRPr lang="zh-CN" altLang="en-US" sz="1600">
              <a:solidFill>
                <a:schemeClr val="bg1"/>
              </a:solidFill>
              <a:latin typeface="黑体" panose="02010609060101010101" pitchFamily="49" charset="-122"/>
              <a:ea typeface="黑体" panose="02010609060101010101" pitchFamily="49" charset="-122"/>
            </a:endParaRPr>
          </a:p>
        </p:txBody>
      </p:sp>
      <p:sp>
        <p:nvSpPr>
          <p:cNvPr id="21" name="TextBox 682"/>
          <p:cNvSpPr>
            <a:spLocks noChangeArrowheads="1"/>
          </p:cNvSpPr>
          <p:nvPr/>
        </p:nvSpPr>
        <p:spPr bwMode="auto">
          <a:xfrm>
            <a:off x="1617727" y="2125663"/>
            <a:ext cx="5950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黑体" panose="02010609060101010101" pitchFamily="49" charset="-122"/>
                <a:ea typeface="黑体" panose="02010609060101010101" pitchFamily="49" charset="-122"/>
              </a:rPr>
              <a:t>62</a:t>
            </a:r>
            <a:r>
              <a:rPr lang="en-US" altLang="zh-CN" sz="1600">
                <a:solidFill>
                  <a:schemeClr val="bg1"/>
                </a:solidFill>
                <a:latin typeface="黑体" panose="02010609060101010101" pitchFamily="49" charset="-122"/>
                <a:ea typeface="黑体" panose="02010609060101010101" pitchFamily="49" charset="-122"/>
              </a:rPr>
              <a:t>%</a:t>
            </a:r>
            <a:endParaRPr lang="zh-CN" altLang="en-US" sz="1600">
              <a:solidFill>
                <a:schemeClr val="bg1"/>
              </a:solidFill>
              <a:latin typeface="黑体" panose="02010609060101010101" pitchFamily="49" charset="-122"/>
              <a:ea typeface="黑体" panose="02010609060101010101" pitchFamily="49" charset="-122"/>
            </a:endParaRPr>
          </a:p>
        </p:txBody>
      </p:sp>
      <p:sp>
        <p:nvSpPr>
          <p:cNvPr id="22" name="TextBox 682"/>
          <p:cNvSpPr>
            <a:spLocks noChangeArrowheads="1"/>
          </p:cNvSpPr>
          <p:nvPr/>
        </p:nvSpPr>
        <p:spPr bwMode="auto">
          <a:xfrm>
            <a:off x="788258" y="1795463"/>
            <a:ext cx="5950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dirty="0">
                <a:solidFill>
                  <a:schemeClr val="bg1"/>
                </a:solidFill>
                <a:latin typeface="黑体" panose="02010609060101010101" pitchFamily="49" charset="-122"/>
                <a:ea typeface="黑体" panose="02010609060101010101" pitchFamily="49" charset="-122"/>
              </a:rPr>
              <a:t>78</a:t>
            </a:r>
            <a:r>
              <a:rPr lang="en-US" altLang="zh-CN" sz="1600" dirty="0">
                <a:solidFill>
                  <a:schemeClr val="bg1"/>
                </a:solidFill>
                <a:latin typeface="黑体" panose="02010609060101010101" pitchFamily="49" charset="-122"/>
                <a:ea typeface="黑体" panose="02010609060101010101" pitchFamily="49" charset="-122"/>
              </a:rPr>
              <a:t>%</a:t>
            </a:r>
            <a:endParaRPr lang="zh-CN" altLang="en-US" sz="1600" dirty="0">
              <a:solidFill>
                <a:schemeClr val="bg1"/>
              </a:solidFill>
              <a:latin typeface="黑体" panose="02010609060101010101" pitchFamily="49" charset="-122"/>
              <a:ea typeface="黑体" panose="02010609060101010101" pitchFamily="49" charset="-122"/>
            </a:endParaRPr>
          </a:p>
        </p:txBody>
      </p:sp>
      <p:sp>
        <p:nvSpPr>
          <p:cNvPr id="25" name="TextBox 221"/>
          <p:cNvSpPr>
            <a:spLocks noChangeArrowheads="1"/>
          </p:cNvSpPr>
          <p:nvPr/>
        </p:nvSpPr>
        <p:spPr bwMode="auto">
          <a:xfrm>
            <a:off x="1588904" y="3906838"/>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chemeClr val="bg1"/>
                </a:solidFill>
                <a:latin typeface="锐字锐线怒放黑简1.0" panose="02010604000000000000" pitchFamily="2" charset="-122"/>
                <a:ea typeface="锐字锐线怒放黑简1.0" panose="02010604000000000000" pitchFamily="2" charset="-122"/>
                <a:sym typeface="Arial" panose="020B0604020202020204" pitchFamily="34" charset="0"/>
              </a:rPr>
              <a:t>标题</a:t>
            </a:r>
            <a:endParaRPr lang="zh-CN" altLang="en-US">
              <a:solidFill>
                <a:schemeClr val="bg1"/>
              </a:solidFill>
              <a:latin typeface="锐字锐线怒放黑简1.0" panose="02010604000000000000" pitchFamily="2" charset="-122"/>
              <a:ea typeface="锐字锐线怒放黑简1.0" panose="02010604000000000000" pitchFamily="2" charset="-122"/>
              <a:sym typeface="Arial" panose="020B0604020202020204" pitchFamily="34" charset="0"/>
            </a:endParaRPr>
          </a:p>
        </p:txBody>
      </p:sp>
      <p:sp>
        <p:nvSpPr>
          <p:cNvPr id="26" name="TextBox 222"/>
          <p:cNvSpPr>
            <a:spLocks noChangeArrowheads="1"/>
          </p:cNvSpPr>
          <p:nvPr/>
        </p:nvSpPr>
        <p:spPr bwMode="auto">
          <a:xfrm>
            <a:off x="763404" y="3886200"/>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smtClean="0">
                <a:solidFill>
                  <a:schemeClr val="bg1"/>
                </a:solidFill>
                <a:latin typeface="锐字锐线怒放黑简1.0" panose="02010604000000000000" pitchFamily="2" charset="-122"/>
                <a:ea typeface="锐字锐线怒放黑简1.0" panose="02010604000000000000" pitchFamily="2" charset="-122"/>
                <a:sym typeface="Arial" panose="020B0604020202020204" pitchFamily="34" charset="0"/>
              </a:rPr>
              <a:t>标题</a:t>
            </a:r>
            <a:endParaRPr lang="zh-CN" altLang="en-US" dirty="0">
              <a:solidFill>
                <a:schemeClr val="bg1"/>
              </a:solidFill>
              <a:latin typeface="锐字锐线怒放黑简1.0" panose="02010604000000000000" pitchFamily="2" charset="-122"/>
              <a:ea typeface="锐字锐线怒放黑简1.0" panose="02010604000000000000" pitchFamily="2" charset="-122"/>
              <a:sym typeface="Arial" panose="020B0604020202020204" pitchFamily="34" charset="0"/>
            </a:endParaRPr>
          </a:p>
        </p:txBody>
      </p:sp>
      <p:sp>
        <p:nvSpPr>
          <p:cNvPr id="27" name="TextBox 223"/>
          <p:cNvSpPr>
            <a:spLocks noChangeArrowheads="1"/>
          </p:cNvSpPr>
          <p:nvPr/>
        </p:nvSpPr>
        <p:spPr bwMode="auto">
          <a:xfrm>
            <a:off x="3265304" y="3906838"/>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chemeClr val="bg1"/>
                </a:solidFill>
                <a:latin typeface="锐字锐线怒放黑简1.0" panose="02010604000000000000" pitchFamily="2" charset="-122"/>
                <a:ea typeface="锐字锐线怒放黑简1.0" panose="02010604000000000000" pitchFamily="2" charset="-122"/>
                <a:sym typeface="Arial" panose="020B0604020202020204" pitchFamily="34" charset="0"/>
              </a:rPr>
              <a:t>标题</a:t>
            </a:r>
            <a:endParaRPr lang="zh-CN" altLang="en-US" sz="2000">
              <a:solidFill>
                <a:schemeClr val="bg1"/>
              </a:solidFill>
              <a:latin typeface="锐字锐线怒放黑简1.0" panose="02010604000000000000" pitchFamily="2" charset="-122"/>
              <a:ea typeface="锐字锐线怒放黑简1.0" panose="02010604000000000000" pitchFamily="2" charset="-122"/>
            </a:endParaRPr>
          </a:p>
        </p:txBody>
      </p:sp>
      <p:sp>
        <p:nvSpPr>
          <p:cNvPr id="28" name="TextBox 224"/>
          <p:cNvSpPr>
            <a:spLocks noChangeArrowheads="1"/>
          </p:cNvSpPr>
          <p:nvPr/>
        </p:nvSpPr>
        <p:spPr bwMode="auto">
          <a:xfrm>
            <a:off x="2439010" y="3886200"/>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chemeClr val="bg1"/>
                </a:solidFill>
                <a:latin typeface="锐字锐线怒放黑简1.0" panose="02010604000000000000" pitchFamily="2" charset="-122"/>
                <a:ea typeface="锐字锐线怒放黑简1.0" panose="02010604000000000000" pitchFamily="2" charset="-122"/>
                <a:sym typeface="Arial" panose="020B0604020202020204" pitchFamily="34" charset="0"/>
              </a:rPr>
              <a:t>标题</a:t>
            </a:r>
            <a:endParaRPr lang="zh-CN" altLang="en-US" sz="2000">
              <a:solidFill>
                <a:schemeClr val="bg1"/>
              </a:solidFill>
              <a:latin typeface="锐字锐线怒放黑简1.0" panose="02010604000000000000" pitchFamily="2" charset="-122"/>
              <a:ea typeface="锐字锐线怒放黑简1.0" panose="02010604000000000000" pitchFamily="2" charset="-122"/>
            </a:endParaRPr>
          </a:p>
        </p:txBody>
      </p:sp>
      <p:sp>
        <p:nvSpPr>
          <p:cNvPr id="29" name="TextBox 28"/>
          <p:cNvSpPr txBox="1"/>
          <p:nvPr/>
        </p:nvSpPr>
        <p:spPr>
          <a:xfrm>
            <a:off x="4427984" y="1851670"/>
            <a:ext cx="4176464" cy="1980863"/>
          </a:xfrm>
          <a:prstGeom prst="rect">
            <a:avLst/>
          </a:prstGeom>
          <a:noFill/>
        </p:spPr>
        <p:txBody>
          <a:bodyPr wrap="square" rtlCol="0">
            <a:spAutoFit/>
          </a:bodyPr>
          <a:lstStyle/>
          <a:p>
            <a:pPr marL="342900" indent="-342900">
              <a:lnSpc>
                <a:spcPct val="150000"/>
              </a:lnSpc>
              <a:buFont typeface="+mj-lt"/>
              <a:buAutoNum type="arabicPeriod"/>
            </a:pPr>
            <a:r>
              <a:rPr lang="zh-CN" altLang="en-US" sz="1400" dirty="0" smtClean="0">
                <a:solidFill>
                  <a:schemeClr val="bg1"/>
                </a:solidFill>
                <a:latin typeface="黑体" panose="02010609060101010101" pitchFamily="49" charset="-122"/>
                <a:ea typeface="黑体" panose="02010609060101010101" pitchFamily="49" charset="-122"/>
              </a:rPr>
              <a:t>点击此处添加文案，</a:t>
            </a:r>
            <a:r>
              <a:rPr lang="zh-CN" altLang="en-US" sz="1400" dirty="0">
                <a:solidFill>
                  <a:schemeClr val="bg1"/>
                </a:solidFill>
                <a:latin typeface="黑体" panose="02010609060101010101" pitchFamily="49" charset="-122"/>
                <a:ea typeface="黑体" panose="02010609060101010101" pitchFamily="49" charset="-122"/>
              </a:rPr>
              <a:t>点击此处添加文案</a:t>
            </a:r>
            <a:r>
              <a:rPr lang="zh-CN" altLang="en-US" sz="1400" dirty="0" smtClean="0">
                <a:solidFill>
                  <a:schemeClr val="bg1"/>
                </a:solidFill>
                <a:latin typeface="黑体" panose="02010609060101010101" pitchFamily="49" charset="-122"/>
                <a:ea typeface="黑体" panose="02010609060101010101" pitchFamily="49" charset="-122"/>
              </a:rPr>
              <a:t>，</a:t>
            </a:r>
            <a:r>
              <a:rPr lang="zh-CN" altLang="en-US" sz="1400" dirty="0">
                <a:solidFill>
                  <a:schemeClr val="bg1"/>
                </a:solidFill>
                <a:latin typeface="黑体" panose="02010609060101010101" pitchFamily="49" charset="-122"/>
                <a:ea typeface="黑体" panose="02010609060101010101" pitchFamily="49" charset="-122"/>
              </a:rPr>
              <a:t>点击此处添加文案</a:t>
            </a:r>
            <a:r>
              <a:rPr lang="zh-CN" altLang="en-US" sz="1400" dirty="0" smtClean="0">
                <a:solidFill>
                  <a:schemeClr val="bg1"/>
                </a:solidFill>
                <a:latin typeface="黑体" panose="02010609060101010101" pitchFamily="49" charset="-122"/>
                <a:ea typeface="黑体" panose="02010609060101010101" pitchFamily="49" charset="-122"/>
              </a:rPr>
              <a:t>，</a:t>
            </a:r>
            <a:r>
              <a:rPr lang="zh-CN" altLang="en-US" sz="1400" dirty="0">
                <a:solidFill>
                  <a:schemeClr val="bg1"/>
                </a:solidFill>
                <a:latin typeface="黑体" panose="02010609060101010101" pitchFamily="49" charset="-122"/>
                <a:ea typeface="黑体" panose="02010609060101010101" pitchFamily="49" charset="-122"/>
              </a:rPr>
              <a:t>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zh-CN" altLang="en-US" sz="1400" dirty="0">
              <a:solidFill>
                <a:schemeClr val="bg1"/>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lang="zh-CN" altLang="en-US" sz="1400" dirty="0" smtClean="0">
                <a:solidFill>
                  <a:schemeClr val="bg1"/>
                </a:solidFill>
                <a:latin typeface="黑体" panose="02010609060101010101" pitchFamily="49" charset="-122"/>
                <a:ea typeface="黑体" panose="02010609060101010101" pitchFamily="49" charset="-122"/>
              </a:rPr>
              <a:t>点击</a:t>
            </a:r>
            <a:r>
              <a:rPr lang="zh-CN" altLang="en-US" sz="1400" dirty="0">
                <a:solidFill>
                  <a:schemeClr val="bg1"/>
                </a:solidFill>
                <a:latin typeface="黑体" panose="02010609060101010101" pitchFamily="49" charset="-122"/>
                <a:ea typeface="黑体" panose="02010609060101010101" pitchFamily="49" charset="-122"/>
              </a:rPr>
              <a:t>此处添加文案</a:t>
            </a:r>
            <a:r>
              <a:rPr lang="zh-CN" altLang="en-US" sz="1400" dirty="0" smtClean="0">
                <a:solidFill>
                  <a:schemeClr val="bg1"/>
                </a:solidFill>
                <a:latin typeface="黑体" panose="02010609060101010101" pitchFamily="49" charset="-122"/>
                <a:ea typeface="黑体" panose="02010609060101010101" pitchFamily="49" charset="-122"/>
              </a:rPr>
              <a:t>，</a:t>
            </a:r>
            <a:r>
              <a:rPr lang="zh-CN" altLang="en-US" sz="1400" dirty="0">
                <a:solidFill>
                  <a:schemeClr val="bg1"/>
                </a:solidFill>
                <a:latin typeface="黑体" panose="02010609060101010101" pitchFamily="49" charset="-122"/>
                <a:ea typeface="黑体" panose="02010609060101010101" pitchFamily="49" charset="-122"/>
              </a:rPr>
              <a:t>点击此处添加文案</a:t>
            </a:r>
            <a:r>
              <a:rPr lang="zh-CN" altLang="en-US" sz="1400" dirty="0" smtClean="0">
                <a:solidFill>
                  <a:schemeClr val="bg1"/>
                </a:solidFill>
                <a:latin typeface="黑体" panose="02010609060101010101" pitchFamily="49" charset="-122"/>
                <a:ea typeface="黑体" panose="02010609060101010101" pitchFamily="49" charset="-122"/>
              </a:rPr>
              <a:t>，</a:t>
            </a:r>
            <a:r>
              <a:rPr lang="zh-CN" altLang="en-US" sz="1400" dirty="0">
                <a:solidFill>
                  <a:schemeClr val="bg1"/>
                </a:solidFill>
                <a:latin typeface="黑体" panose="02010609060101010101" pitchFamily="49" charset="-122"/>
                <a:ea typeface="黑体" panose="02010609060101010101" pitchFamily="49" charset="-122"/>
              </a:rPr>
              <a:t>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r>
              <a:rPr lang="zh-CN" altLang="en-US" sz="1400" dirty="0">
                <a:solidFill>
                  <a:schemeClr val="bg1"/>
                </a:solidFill>
                <a:latin typeface="黑体" panose="02010609060101010101" pitchFamily="49" charset="-122"/>
                <a:ea typeface="黑体" panose="02010609060101010101" pitchFamily="49" charset="-122"/>
              </a:rPr>
              <a:t>，点击此处添加文案</a:t>
            </a:r>
            <a:endParaRPr lang="en-US" altLang="zh-CN" sz="1400" dirty="0" smtClean="0">
              <a:solidFill>
                <a:schemeClr val="bg1"/>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lang="zh-CN" altLang="en-US" sz="1400" dirty="0" smtClean="0">
                <a:solidFill>
                  <a:schemeClr val="bg1"/>
                </a:solidFill>
                <a:latin typeface="黑体" panose="02010609060101010101" pitchFamily="49" charset="-122"/>
                <a:ea typeface="黑体" panose="02010609060101010101" pitchFamily="49" charset="-122"/>
              </a:rPr>
              <a:t>点击</a:t>
            </a:r>
            <a:r>
              <a:rPr lang="zh-CN" altLang="en-US" sz="1400" dirty="0">
                <a:solidFill>
                  <a:schemeClr val="bg1"/>
                </a:solidFill>
                <a:latin typeface="黑体" panose="02010609060101010101" pitchFamily="49" charset="-122"/>
                <a:ea typeface="黑体" panose="02010609060101010101" pitchFamily="49" charset="-122"/>
              </a:rPr>
              <a:t>此处添加</a:t>
            </a:r>
            <a:r>
              <a:rPr lang="zh-CN" altLang="en-US" sz="1400" dirty="0" smtClean="0">
                <a:solidFill>
                  <a:schemeClr val="bg1"/>
                </a:solidFill>
                <a:latin typeface="黑体" panose="02010609060101010101" pitchFamily="49" charset="-122"/>
                <a:ea typeface="黑体" panose="02010609060101010101" pitchFamily="49" charset="-122"/>
              </a:rPr>
              <a:t>文案，</a:t>
            </a:r>
            <a:r>
              <a:rPr lang="zh-CN" altLang="en-US" sz="1400" dirty="0">
                <a:solidFill>
                  <a:schemeClr val="bg1"/>
                </a:solidFill>
                <a:latin typeface="黑体" panose="02010609060101010101" pitchFamily="49" charset="-122"/>
                <a:ea typeface="黑体" panose="02010609060101010101" pitchFamily="49" charset="-122"/>
              </a:rPr>
              <a:t>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r>
              <a:rPr lang="zh-CN" altLang="en-US" sz="1400" dirty="0">
                <a:solidFill>
                  <a:schemeClr val="bg1"/>
                </a:solidFill>
                <a:latin typeface="黑体" panose="02010609060101010101" pitchFamily="49" charset="-122"/>
                <a:ea typeface="黑体" panose="02010609060101010101" pitchFamily="49" charset="-122"/>
              </a:rPr>
              <a:t>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r>
              <a:rPr lang="zh-CN" altLang="en-US" sz="1400" dirty="0">
                <a:solidFill>
                  <a:schemeClr val="bg1"/>
                </a:solidFill>
                <a:latin typeface="黑体" panose="02010609060101010101" pitchFamily="49" charset="-122"/>
                <a:ea typeface="黑体" panose="02010609060101010101" pitchFamily="49" charset="-122"/>
              </a:rPr>
              <a:t>，点击此处添加文案</a:t>
            </a:r>
            <a:endParaRPr lang="zh-CN" altLang="en-US" sz="1400" dirty="0">
              <a:solidFill>
                <a:schemeClr val="bg1"/>
              </a:solidFill>
              <a:latin typeface="黑体" panose="02010609060101010101" pitchFamily="49" charset="-122"/>
              <a:ea typeface="黑体" panose="02010609060101010101" pitchFamily="49" charset="-122"/>
            </a:endParaRPr>
          </a:p>
        </p:txBody>
      </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par>
                          <p:cTn id="25" fill="hold">
                            <p:stCondLst>
                              <p:cond delay="1500"/>
                            </p:stCondLst>
                            <p:childTnLst>
                              <p:par>
                                <p:cTn id="26" presetID="22" presetClass="entr" presetSubtype="4"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down)">
                                      <p:cBhvr>
                                        <p:cTn id="31" dur="500"/>
                                        <p:tgtEl>
                                          <p:spTgt spid="15"/>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down)">
                                      <p:cBhvr>
                                        <p:cTn id="34" dur="500"/>
                                        <p:tgtEl>
                                          <p:spTgt spid="16"/>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500"/>
                                        <p:tgtEl>
                                          <p:spTgt spid="18"/>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animBg="1"/>
      <p:bldP spid="15" grpId="0" animBg="1"/>
      <p:bldP spid="16" grpId="0" animBg="1"/>
      <p:bldP spid="18" grpId="0" animBg="1"/>
      <p:bldP spid="19" grpId="0"/>
      <p:bldP spid="20" grpId="0"/>
      <p:bldP spid="21" grpId="0"/>
      <p:bldP spid="22" grpId="0"/>
      <p:bldP spid="25" grpId="0"/>
      <p:bldP spid="26" grpId="0"/>
      <p:bldP spid="27" grpId="0"/>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8" name="Picture 12" descr="http://p2.so.qhimgs1.com/sdr/400__/t0191d6fd088182fb72.jpg"/>
          <p:cNvPicPr>
            <a:picLocks noChangeAspect="1" noChangeArrowheads="1"/>
          </p:cNvPicPr>
          <p:nvPr/>
        </p:nvPicPr>
        <p:blipFill rotWithShape="1">
          <a:blip r:embed="rId1">
            <a:extLst>
              <a:ext uri="{28A0092B-C50C-407E-A947-70E740481C1C}">
                <a14:useLocalDpi xmlns:a14="http://schemas.microsoft.com/office/drawing/2010/main" val="0"/>
              </a:ext>
            </a:extLst>
          </a:blip>
          <a:srcRect b="37565"/>
          <a:stretch>
            <a:fillRect/>
          </a:stretch>
        </p:blipFill>
        <p:spPr bwMode="auto">
          <a:xfrm>
            <a:off x="6376160" y="0"/>
            <a:ext cx="1979693" cy="321982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43608" y="195486"/>
            <a:ext cx="2952328" cy="461665"/>
          </a:xfrm>
          <a:prstGeom prst="rect">
            <a:avLst/>
          </a:prstGeom>
          <a:noFill/>
        </p:spPr>
        <p:txBody>
          <a:bodyPr wrap="square" rtlCol="0">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添加标题</a:t>
            </a:r>
            <a:endParaRPr lang="zh-CN" altLang="en-US" sz="2400" dirty="0" smtClean="0">
              <a:solidFill>
                <a:schemeClr val="bg1"/>
              </a:solidFill>
              <a:latin typeface="锐字锐线怒放黑简1.0" panose="02010604000000000000" pitchFamily="2" charset="-122"/>
              <a:ea typeface="锐字锐线怒放黑简1.0" panose="02010604000000000000" pitchFamily="2" charset="-122"/>
            </a:endParaRPr>
          </a:p>
        </p:txBody>
      </p:sp>
      <p:grpSp>
        <p:nvGrpSpPr>
          <p:cNvPr id="6" name="组合 5"/>
          <p:cNvGrpSpPr/>
          <p:nvPr/>
        </p:nvGrpSpPr>
        <p:grpSpPr>
          <a:xfrm>
            <a:off x="180406" y="195487"/>
            <a:ext cx="2447378" cy="680803"/>
            <a:chOff x="1560442" y="1707654"/>
            <a:chExt cx="4141717" cy="1152128"/>
          </a:xfrm>
        </p:grpSpPr>
        <p:sp>
          <p:nvSpPr>
            <p:cNvPr id="7" name="椭圆 6"/>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560442" y="2442251"/>
              <a:ext cx="1584176" cy="417531"/>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1757802" y="2442251"/>
              <a:ext cx="3944357"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grpSp>
      <p:pic>
        <p:nvPicPr>
          <p:cNvPr id="4110" name="Picture 14" descr="https://img.zcool.cn/community/0135bc5af99e9fa801216045275037.jpg@1280w_1l_2o_100sh.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6466"/>
          <a:stretch>
            <a:fillRect/>
          </a:stretch>
        </p:blipFill>
        <p:spPr bwMode="auto">
          <a:xfrm>
            <a:off x="827584" y="1923678"/>
            <a:ext cx="1984630" cy="3219822"/>
          </a:xfrm>
          <a:prstGeom prst="rect">
            <a:avLst/>
          </a:prstGeom>
          <a:noFill/>
          <a:extLst>
            <a:ext uri="{909E8E84-426E-40DD-AFC4-6F175D3DCCD1}">
              <a14:hiddenFill xmlns:a14="http://schemas.microsoft.com/office/drawing/2010/main">
                <a:solidFill>
                  <a:srgbClr val="FFFFFF"/>
                </a:solidFill>
              </a14:hiddenFill>
            </a:ext>
          </a:extLst>
        </p:spPr>
      </p:pic>
      <p:sp>
        <p:nvSpPr>
          <p:cNvPr id="2" name="等腰三角形 1"/>
          <p:cNvSpPr/>
          <p:nvPr/>
        </p:nvSpPr>
        <p:spPr>
          <a:xfrm rot="5400000">
            <a:off x="2930714" y="3738776"/>
            <a:ext cx="216024" cy="186228"/>
          </a:xfrm>
          <a:prstGeom prst="triangle">
            <a:avLst/>
          </a:prstGeom>
          <a:solidFill>
            <a:srgbClr val="FB4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6200000" flipH="1">
            <a:off x="6031018" y="1578536"/>
            <a:ext cx="216024" cy="186228"/>
          </a:xfrm>
          <a:prstGeom prst="triangle">
            <a:avLst/>
          </a:prstGeom>
          <a:solidFill>
            <a:srgbClr val="FB4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255915" y="987574"/>
            <a:ext cx="2612229" cy="1384995"/>
          </a:xfrm>
          <a:prstGeom prst="rect">
            <a:avLst/>
          </a:prstGeom>
          <a:noFill/>
        </p:spPr>
        <p:txBody>
          <a:bodyPr wrap="square" rtlCol="0">
            <a:spAutoFit/>
          </a:bodyPr>
          <a:lstStyle/>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点击此处添加文案，</a:t>
            </a:r>
            <a:r>
              <a:rPr lang="zh-CN" altLang="en-US" sz="1400" dirty="0">
                <a:solidFill>
                  <a:schemeClr val="bg1"/>
                </a:solidFill>
                <a:latin typeface="黑体" panose="02010609060101010101" pitchFamily="49" charset="-122"/>
                <a:ea typeface="黑体" panose="02010609060101010101" pitchFamily="49" charset="-122"/>
              </a:rPr>
              <a:t>点击此处添加文案</a:t>
            </a:r>
            <a:r>
              <a:rPr lang="zh-CN" altLang="en-US" sz="1400" dirty="0" smtClean="0">
                <a:solidFill>
                  <a:schemeClr val="bg1"/>
                </a:solidFill>
                <a:latin typeface="黑体" panose="02010609060101010101" pitchFamily="49" charset="-122"/>
                <a:ea typeface="黑体" panose="02010609060101010101" pitchFamily="49" charset="-122"/>
              </a:rPr>
              <a:t>，</a:t>
            </a:r>
            <a:r>
              <a:rPr lang="zh-CN" altLang="en-US" sz="1400" dirty="0">
                <a:solidFill>
                  <a:schemeClr val="bg1"/>
                </a:solidFill>
                <a:latin typeface="黑体" panose="02010609060101010101" pitchFamily="49" charset="-122"/>
                <a:ea typeface="黑体" panose="02010609060101010101" pitchFamily="49" charset="-122"/>
              </a:rPr>
              <a:t>点击此处添加文案</a:t>
            </a:r>
            <a:r>
              <a:rPr lang="zh-CN" altLang="en-US" sz="1400" dirty="0" smtClean="0">
                <a:solidFill>
                  <a:schemeClr val="bg1"/>
                </a:solidFill>
                <a:latin typeface="黑体" panose="02010609060101010101" pitchFamily="49" charset="-122"/>
                <a:ea typeface="黑体" panose="02010609060101010101" pitchFamily="49" charset="-122"/>
              </a:rPr>
              <a:t>，</a:t>
            </a:r>
            <a:r>
              <a:rPr lang="zh-CN" altLang="en-US" sz="1400" dirty="0">
                <a:solidFill>
                  <a:schemeClr val="bg1"/>
                </a:solidFill>
                <a:latin typeface="黑体" panose="02010609060101010101" pitchFamily="49" charset="-122"/>
                <a:ea typeface="黑体" panose="02010609060101010101" pitchFamily="49" charset="-122"/>
              </a:rPr>
              <a:t>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r>
              <a:rPr lang="zh-CN" altLang="en-US" sz="1400" dirty="0">
                <a:solidFill>
                  <a:schemeClr val="bg1"/>
                </a:solidFill>
                <a:latin typeface="黑体" panose="02010609060101010101" pitchFamily="49" charset="-122"/>
                <a:ea typeface="黑体" panose="02010609060101010101" pitchFamily="49" charset="-122"/>
              </a:rPr>
              <a:t>，点击此处添加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r>
              <a:rPr lang="zh-CN" altLang="en-US" sz="1400" dirty="0">
                <a:solidFill>
                  <a:schemeClr val="bg1"/>
                </a:solidFill>
                <a:latin typeface="黑体" panose="02010609060101010101" pitchFamily="49" charset="-122"/>
                <a:ea typeface="黑体" panose="02010609060101010101" pitchFamily="49" charset="-122"/>
              </a:rPr>
              <a:t>，点击此处添加文案</a:t>
            </a:r>
            <a:endParaRPr lang="zh-CN" altLang="en-US" sz="1400" dirty="0" smtClean="0">
              <a:solidFill>
                <a:schemeClr val="bg1"/>
              </a:solidFill>
              <a:latin typeface="黑体" panose="02010609060101010101" pitchFamily="49" charset="-122"/>
              <a:ea typeface="黑体" panose="02010609060101010101" pitchFamily="49" charset="-122"/>
            </a:endParaRPr>
          </a:p>
        </p:txBody>
      </p:sp>
      <p:sp>
        <p:nvSpPr>
          <p:cNvPr id="40" name="TextBox 39"/>
          <p:cNvSpPr txBox="1"/>
          <p:nvPr/>
        </p:nvSpPr>
        <p:spPr>
          <a:xfrm>
            <a:off x="3255915" y="3075806"/>
            <a:ext cx="2612229" cy="1384995"/>
          </a:xfrm>
          <a:prstGeom prst="rect">
            <a:avLst/>
          </a:prstGeom>
          <a:noFill/>
        </p:spPr>
        <p:txBody>
          <a:bodyPr wrap="square" rtlCol="0">
            <a:spAutoFit/>
          </a:bodyPr>
          <a:lstStyle/>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点击此处添加文案，</a:t>
            </a:r>
            <a:r>
              <a:rPr lang="zh-CN" altLang="en-US" sz="1400" dirty="0">
                <a:solidFill>
                  <a:schemeClr val="bg1"/>
                </a:solidFill>
                <a:latin typeface="黑体" panose="02010609060101010101" pitchFamily="49" charset="-122"/>
                <a:ea typeface="黑体" panose="02010609060101010101" pitchFamily="49" charset="-122"/>
              </a:rPr>
              <a:t>点击此处添加文案</a:t>
            </a:r>
            <a:r>
              <a:rPr lang="zh-CN" altLang="en-US" sz="1400" dirty="0" smtClean="0">
                <a:solidFill>
                  <a:schemeClr val="bg1"/>
                </a:solidFill>
                <a:latin typeface="黑体" panose="02010609060101010101" pitchFamily="49" charset="-122"/>
                <a:ea typeface="黑体" panose="02010609060101010101" pitchFamily="49" charset="-122"/>
              </a:rPr>
              <a:t>，</a:t>
            </a:r>
            <a:r>
              <a:rPr lang="zh-CN" altLang="en-US" sz="1400" dirty="0">
                <a:solidFill>
                  <a:schemeClr val="bg1"/>
                </a:solidFill>
                <a:latin typeface="黑体" panose="02010609060101010101" pitchFamily="49" charset="-122"/>
                <a:ea typeface="黑体" panose="02010609060101010101" pitchFamily="49" charset="-122"/>
              </a:rPr>
              <a:t>点击此处添加文案</a:t>
            </a:r>
            <a:r>
              <a:rPr lang="zh-CN" altLang="en-US" sz="1400" dirty="0" smtClean="0">
                <a:solidFill>
                  <a:schemeClr val="bg1"/>
                </a:solidFill>
                <a:latin typeface="黑体" panose="02010609060101010101" pitchFamily="49" charset="-122"/>
                <a:ea typeface="黑体" panose="02010609060101010101" pitchFamily="49" charset="-122"/>
              </a:rPr>
              <a:t>，</a:t>
            </a:r>
            <a:r>
              <a:rPr lang="zh-CN" altLang="en-US" sz="1400" dirty="0">
                <a:solidFill>
                  <a:schemeClr val="bg1"/>
                </a:solidFill>
                <a:latin typeface="黑体" panose="02010609060101010101" pitchFamily="49" charset="-122"/>
                <a:ea typeface="黑体" panose="02010609060101010101" pitchFamily="49" charset="-122"/>
              </a:rPr>
              <a:t>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r>
              <a:rPr lang="zh-CN" altLang="en-US" sz="1400" dirty="0">
                <a:solidFill>
                  <a:schemeClr val="bg1"/>
                </a:solidFill>
                <a:latin typeface="黑体" panose="02010609060101010101" pitchFamily="49" charset="-122"/>
                <a:ea typeface="黑体" panose="02010609060101010101" pitchFamily="49" charset="-122"/>
              </a:rPr>
              <a:t>，点击此处添加</a:t>
            </a:r>
            <a:r>
              <a:rPr lang="zh-CN" altLang="en-US" sz="1400" dirty="0" smtClean="0">
                <a:solidFill>
                  <a:schemeClr val="bg1"/>
                </a:solidFill>
                <a:latin typeface="黑体" panose="02010609060101010101" pitchFamily="49" charset="-122"/>
                <a:ea typeface="黑体" panose="02010609060101010101" pitchFamily="49" charset="-122"/>
              </a:rPr>
              <a:t>文案</a:t>
            </a:r>
            <a:r>
              <a:rPr lang="zh-CN" altLang="en-US" sz="1400" dirty="0">
                <a:solidFill>
                  <a:schemeClr val="bg1"/>
                </a:solidFill>
                <a:latin typeface="黑体" panose="02010609060101010101" pitchFamily="49" charset="-122"/>
                <a:ea typeface="黑体" panose="02010609060101010101" pitchFamily="49" charset="-122"/>
              </a:rPr>
              <a:t>，点击此处添加文案</a:t>
            </a:r>
            <a:endParaRPr lang="zh-CN" altLang="en-US" sz="1400" dirty="0" smtClean="0">
              <a:solidFill>
                <a:schemeClr val="bg1"/>
              </a:solidFill>
              <a:latin typeface="黑体" panose="02010609060101010101" pitchFamily="49" charset="-122"/>
              <a:ea typeface="黑体" panose="02010609060101010101" pitchFamily="49" charset="-122"/>
            </a:endParaRPr>
          </a:p>
        </p:txBody>
      </p:sp>
      <p:sp>
        <p:nvSpPr>
          <p:cNvPr id="41" name="文本框 26"/>
          <p:cNvSpPr txBox="1">
            <a:spLocks noChangeArrowheads="1"/>
          </p:cNvSpPr>
          <p:nvPr/>
        </p:nvSpPr>
        <p:spPr bwMode="auto">
          <a:xfrm>
            <a:off x="1115616" y="1419622"/>
            <a:ext cx="1724232" cy="461665"/>
          </a:xfrm>
          <a:prstGeom prst="rect">
            <a:avLst/>
          </a:prstGeom>
          <a:noFill/>
          <a:ln w="9525">
            <a:noFill/>
            <a:miter lim="800000"/>
          </a:ln>
        </p:spPr>
        <p:txBody>
          <a:bodyPr wrap="square">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cs typeface="造字工房悦黑体验版常规体"/>
              </a:rPr>
              <a:t>添加标题</a:t>
            </a:r>
            <a:endParaRPr lang="zh-CN" altLang="en-US" sz="2400" dirty="0">
              <a:solidFill>
                <a:schemeClr val="bg1"/>
              </a:solidFill>
              <a:latin typeface="锐字锐线怒放黑简1.0" panose="02010604000000000000" pitchFamily="2" charset="-122"/>
              <a:ea typeface="锐字锐线怒放黑简1.0" panose="02010604000000000000" pitchFamily="2" charset="-122"/>
              <a:cs typeface="造字工房悦黑体验版常规体"/>
            </a:endParaRPr>
          </a:p>
        </p:txBody>
      </p:sp>
      <p:sp>
        <p:nvSpPr>
          <p:cNvPr id="42" name="文本框 26"/>
          <p:cNvSpPr txBox="1">
            <a:spLocks noChangeArrowheads="1"/>
          </p:cNvSpPr>
          <p:nvPr/>
        </p:nvSpPr>
        <p:spPr bwMode="auto">
          <a:xfrm>
            <a:off x="6664192" y="3262213"/>
            <a:ext cx="1724232" cy="461665"/>
          </a:xfrm>
          <a:prstGeom prst="rect">
            <a:avLst/>
          </a:prstGeom>
          <a:noFill/>
          <a:ln w="9525">
            <a:noFill/>
            <a:miter lim="800000"/>
          </a:ln>
        </p:spPr>
        <p:txBody>
          <a:bodyPr wrap="square">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cs typeface="造字工房悦黑体验版常规体"/>
              </a:rPr>
              <a:t>添加标题</a:t>
            </a:r>
            <a:endParaRPr lang="zh-CN" altLang="en-US" sz="2400" dirty="0">
              <a:solidFill>
                <a:schemeClr val="bg1"/>
              </a:solidFill>
              <a:latin typeface="锐字锐线怒放黑简1.0" panose="02010604000000000000" pitchFamily="2" charset="-122"/>
              <a:ea typeface="锐字锐线怒放黑简1.0" panose="02010604000000000000" pitchFamily="2" charset="-122"/>
              <a:cs typeface="造字工房悦黑体验版常规体"/>
            </a:endParaRPr>
          </a:p>
        </p:txBody>
      </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4110"/>
                                        </p:tgtEl>
                                        <p:attrNameLst>
                                          <p:attrName>style.visibility</p:attrName>
                                        </p:attrNameLst>
                                      </p:cBhvr>
                                      <p:to>
                                        <p:strVal val="visible"/>
                                      </p:to>
                                    </p:set>
                                    <p:animEffect transition="in" filter="fade">
                                      <p:cBhvr>
                                        <p:cTn id="15" dur="500"/>
                                        <p:tgtEl>
                                          <p:spTgt spid="4110"/>
                                        </p:tgtEl>
                                      </p:cBhvr>
                                    </p:animEffect>
                                    <p:anim calcmode="lin" valueType="num">
                                      <p:cBhvr>
                                        <p:cTn id="16" dur="500" fill="hold"/>
                                        <p:tgtEl>
                                          <p:spTgt spid="4110"/>
                                        </p:tgtEl>
                                        <p:attrNameLst>
                                          <p:attrName>ppt_x</p:attrName>
                                        </p:attrNameLst>
                                      </p:cBhvr>
                                      <p:tavLst>
                                        <p:tav tm="0">
                                          <p:val>
                                            <p:strVal val="#ppt_x"/>
                                          </p:val>
                                        </p:tav>
                                        <p:tav tm="100000">
                                          <p:val>
                                            <p:strVal val="#ppt_x"/>
                                          </p:val>
                                        </p:tav>
                                      </p:tavLst>
                                    </p:anim>
                                    <p:anim calcmode="lin" valueType="num">
                                      <p:cBhvr>
                                        <p:cTn id="17" dur="500" fill="hold"/>
                                        <p:tgtEl>
                                          <p:spTgt spid="4110"/>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4108"/>
                                        </p:tgtEl>
                                        <p:attrNameLst>
                                          <p:attrName>style.visibility</p:attrName>
                                        </p:attrNameLst>
                                      </p:cBhvr>
                                      <p:to>
                                        <p:strVal val="visible"/>
                                      </p:to>
                                    </p:set>
                                    <p:animEffect transition="in" filter="fade">
                                      <p:cBhvr>
                                        <p:cTn id="20" dur="500"/>
                                        <p:tgtEl>
                                          <p:spTgt spid="4108"/>
                                        </p:tgtEl>
                                      </p:cBhvr>
                                    </p:animEffect>
                                    <p:anim calcmode="lin" valueType="num">
                                      <p:cBhvr>
                                        <p:cTn id="21" dur="500" fill="hold"/>
                                        <p:tgtEl>
                                          <p:spTgt spid="4108"/>
                                        </p:tgtEl>
                                        <p:attrNameLst>
                                          <p:attrName>ppt_x</p:attrName>
                                        </p:attrNameLst>
                                      </p:cBhvr>
                                      <p:tavLst>
                                        <p:tav tm="0">
                                          <p:val>
                                            <p:strVal val="#ppt_x"/>
                                          </p:val>
                                        </p:tav>
                                        <p:tav tm="100000">
                                          <p:val>
                                            <p:strVal val="#ppt_x"/>
                                          </p:val>
                                        </p:tav>
                                      </p:tavLst>
                                    </p:anim>
                                    <p:anim calcmode="lin" valueType="num">
                                      <p:cBhvr>
                                        <p:cTn id="22" dur="500" fill="hold"/>
                                        <p:tgtEl>
                                          <p:spTgt spid="4108"/>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fade">
                                      <p:cBhvr>
                                        <p:cTn id="26" dur="500"/>
                                        <p:tgtEl>
                                          <p:spTgt spid="4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500"/>
                                        <p:tgtEl>
                                          <p:spTgt spid="42"/>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28" grpId="0" animBg="1"/>
      <p:bldP spid="29" grpId="0"/>
      <p:bldP spid="40" grpId="0"/>
      <p:bldP spid="41" grpId="0"/>
      <p:bldP spid="4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3608" y="195486"/>
            <a:ext cx="2952328" cy="461665"/>
          </a:xfrm>
          <a:prstGeom prst="rect">
            <a:avLst/>
          </a:prstGeom>
          <a:noFill/>
        </p:spPr>
        <p:txBody>
          <a:bodyPr wrap="square" rtlCol="0">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添加标题</a:t>
            </a:r>
            <a:endParaRPr lang="zh-CN" altLang="en-US" sz="2400" dirty="0" smtClean="0">
              <a:solidFill>
                <a:schemeClr val="bg1"/>
              </a:solidFill>
              <a:latin typeface="锐字锐线怒放黑简1.0" panose="02010604000000000000" pitchFamily="2" charset="-122"/>
              <a:ea typeface="锐字锐线怒放黑简1.0" panose="02010604000000000000" pitchFamily="2" charset="-122"/>
            </a:endParaRPr>
          </a:p>
        </p:txBody>
      </p:sp>
      <p:grpSp>
        <p:nvGrpSpPr>
          <p:cNvPr id="6" name="组合 5"/>
          <p:cNvGrpSpPr/>
          <p:nvPr/>
        </p:nvGrpSpPr>
        <p:grpSpPr>
          <a:xfrm>
            <a:off x="180406" y="195487"/>
            <a:ext cx="2447378" cy="680803"/>
            <a:chOff x="1560442" y="1707654"/>
            <a:chExt cx="4141717" cy="1152128"/>
          </a:xfrm>
        </p:grpSpPr>
        <p:sp>
          <p:nvSpPr>
            <p:cNvPr id="7" name="椭圆 6"/>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560442" y="2442251"/>
              <a:ext cx="1584176" cy="417531"/>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1757802" y="2442251"/>
              <a:ext cx="3944357"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grpSp>
      <p:sp>
        <p:nvSpPr>
          <p:cNvPr id="23" name="等腰三角形 22"/>
          <p:cNvSpPr/>
          <p:nvPr/>
        </p:nvSpPr>
        <p:spPr>
          <a:xfrm>
            <a:off x="971600" y="1346977"/>
            <a:ext cx="2594529" cy="2236663"/>
          </a:xfrm>
          <a:prstGeom prst="triangle">
            <a:avLst/>
          </a:prstGeom>
          <a:solidFill>
            <a:srgbClr val="BB1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等腰三角形 23"/>
          <p:cNvSpPr/>
          <p:nvPr/>
        </p:nvSpPr>
        <p:spPr>
          <a:xfrm flipV="1">
            <a:off x="3275856" y="1851033"/>
            <a:ext cx="2594529" cy="2236663"/>
          </a:xfrm>
          <a:prstGeom prst="triangle">
            <a:avLst/>
          </a:prstGeom>
          <a:solidFill>
            <a:srgbClr val="FB4C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0" name="等腰三角形 29"/>
          <p:cNvSpPr/>
          <p:nvPr/>
        </p:nvSpPr>
        <p:spPr>
          <a:xfrm>
            <a:off x="5577871" y="1346977"/>
            <a:ext cx="2594529" cy="2236663"/>
          </a:xfrm>
          <a:prstGeom prst="triangle">
            <a:avLst/>
          </a:prstGeom>
          <a:solidFill>
            <a:srgbClr val="BB1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1" name="文本框 26"/>
          <p:cNvSpPr txBox="1">
            <a:spLocks noChangeArrowheads="1"/>
          </p:cNvSpPr>
          <p:nvPr/>
        </p:nvSpPr>
        <p:spPr bwMode="auto">
          <a:xfrm>
            <a:off x="1403648" y="2839981"/>
            <a:ext cx="1724232" cy="523220"/>
          </a:xfrm>
          <a:prstGeom prst="rect">
            <a:avLst/>
          </a:prstGeom>
          <a:noFill/>
          <a:ln w="9525">
            <a:noFill/>
            <a:miter lim="800000"/>
          </a:ln>
        </p:spPr>
        <p:txBody>
          <a:bodyPr wrap="square">
            <a:spAutoFit/>
          </a:bodyPr>
          <a:lstStyle/>
          <a:p>
            <a:r>
              <a:rPr lang="zh-CN" altLang="en-US" sz="2800" dirty="0" smtClean="0">
                <a:solidFill>
                  <a:schemeClr val="bg1"/>
                </a:solidFill>
                <a:latin typeface="锐字锐线怒放黑简1.0" panose="02010604000000000000" pitchFamily="2" charset="-122"/>
                <a:ea typeface="锐字锐线怒放黑简1.0" panose="02010604000000000000" pitchFamily="2" charset="-122"/>
                <a:cs typeface="造字工房悦黑体验版常规体"/>
              </a:rPr>
              <a:t>添加标题</a:t>
            </a:r>
            <a:endParaRPr lang="zh-CN" altLang="en-US" sz="2800" dirty="0">
              <a:solidFill>
                <a:schemeClr val="bg1"/>
              </a:solidFill>
              <a:latin typeface="锐字锐线怒放黑简1.0" panose="02010604000000000000" pitchFamily="2" charset="-122"/>
              <a:ea typeface="锐字锐线怒放黑简1.0" panose="02010604000000000000" pitchFamily="2" charset="-122"/>
              <a:cs typeface="造字工房悦黑体验版常规体"/>
            </a:endParaRPr>
          </a:p>
        </p:txBody>
      </p:sp>
      <p:sp>
        <p:nvSpPr>
          <p:cNvPr id="32" name="文本框 26"/>
          <p:cNvSpPr txBox="1">
            <a:spLocks noChangeArrowheads="1"/>
          </p:cNvSpPr>
          <p:nvPr/>
        </p:nvSpPr>
        <p:spPr bwMode="auto">
          <a:xfrm>
            <a:off x="6012160" y="2839981"/>
            <a:ext cx="1724232" cy="523220"/>
          </a:xfrm>
          <a:prstGeom prst="rect">
            <a:avLst/>
          </a:prstGeom>
          <a:noFill/>
          <a:ln w="9525">
            <a:noFill/>
            <a:miter lim="800000"/>
          </a:ln>
        </p:spPr>
        <p:txBody>
          <a:bodyPr wrap="square">
            <a:spAutoFit/>
          </a:bodyPr>
          <a:lstStyle/>
          <a:p>
            <a:r>
              <a:rPr lang="zh-CN" altLang="en-US" sz="2800" dirty="0" smtClean="0">
                <a:solidFill>
                  <a:schemeClr val="bg1"/>
                </a:solidFill>
                <a:latin typeface="锐字锐线怒放黑简1.0" panose="02010604000000000000" pitchFamily="2" charset="-122"/>
                <a:ea typeface="锐字锐线怒放黑简1.0" panose="02010604000000000000" pitchFamily="2" charset="-122"/>
                <a:cs typeface="造字工房悦黑体验版常规体"/>
              </a:rPr>
              <a:t>添加标题</a:t>
            </a:r>
            <a:endParaRPr lang="zh-CN" altLang="en-US" sz="2800" dirty="0">
              <a:solidFill>
                <a:schemeClr val="bg1"/>
              </a:solidFill>
              <a:latin typeface="锐字锐线怒放黑简1.0" panose="02010604000000000000" pitchFamily="2" charset="-122"/>
              <a:ea typeface="锐字锐线怒放黑简1.0" panose="02010604000000000000" pitchFamily="2" charset="-122"/>
              <a:cs typeface="造字工房悦黑体验版常规体"/>
            </a:endParaRPr>
          </a:p>
        </p:txBody>
      </p:sp>
      <p:sp>
        <p:nvSpPr>
          <p:cNvPr id="33" name="文本框 26"/>
          <p:cNvSpPr txBox="1">
            <a:spLocks noChangeArrowheads="1"/>
          </p:cNvSpPr>
          <p:nvPr/>
        </p:nvSpPr>
        <p:spPr bwMode="auto">
          <a:xfrm>
            <a:off x="3707904" y="2047893"/>
            <a:ext cx="1724232" cy="523220"/>
          </a:xfrm>
          <a:prstGeom prst="rect">
            <a:avLst/>
          </a:prstGeom>
          <a:noFill/>
          <a:ln w="9525">
            <a:noFill/>
            <a:miter lim="800000"/>
          </a:ln>
        </p:spPr>
        <p:txBody>
          <a:bodyPr wrap="square">
            <a:spAutoFit/>
          </a:bodyPr>
          <a:lstStyle/>
          <a:p>
            <a:r>
              <a:rPr lang="zh-CN" altLang="en-US" sz="2800" dirty="0" smtClean="0">
                <a:solidFill>
                  <a:schemeClr val="bg1"/>
                </a:solidFill>
                <a:latin typeface="锐字锐线怒放黑简1.0" panose="02010604000000000000" pitchFamily="2" charset="-122"/>
                <a:ea typeface="锐字锐线怒放黑简1.0" panose="02010604000000000000" pitchFamily="2" charset="-122"/>
                <a:cs typeface="造字工房悦黑体验版常规体"/>
              </a:rPr>
              <a:t>添加标题</a:t>
            </a:r>
            <a:endParaRPr lang="zh-CN" altLang="en-US" sz="2800" dirty="0">
              <a:solidFill>
                <a:schemeClr val="bg1"/>
              </a:solidFill>
              <a:latin typeface="锐字锐线怒放黑简1.0" panose="02010604000000000000" pitchFamily="2" charset="-122"/>
              <a:ea typeface="锐字锐线怒放黑简1.0" panose="02010604000000000000" pitchFamily="2" charset="-122"/>
              <a:cs typeface="造字工房悦黑体验版常规体"/>
            </a:endParaRPr>
          </a:p>
        </p:txBody>
      </p:sp>
      <p:sp>
        <p:nvSpPr>
          <p:cNvPr id="34" name="TextBox 682"/>
          <p:cNvSpPr>
            <a:spLocks noChangeArrowheads="1"/>
          </p:cNvSpPr>
          <p:nvPr/>
        </p:nvSpPr>
        <p:spPr bwMode="auto">
          <a:xfrm>
            <a:off x="1939286" y="2003643"/>
            <a:ext cx="6591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800" dirty="0">
                <a:solidFill>
                  <a:schemeClr val="bg1"/>
                </a:solidFill>
                <a:latin typeface="黑体" panose="02010609060101010101" pitchFamily="49" charset="-122"/>
                <a:ea typeface="黑体" panose="02010609060101010101" pitchFamily="49" charset="-122"/>
              </a:rPr>
              <a:t>78</a:t>
            </a:r>
            <a:r>
              <a:rPr lang="en-US" altLang="zh-CN" dirty="0">
                <a:solidFill>
                  <a:schemeClr val="bg1"/>
                </a:solidFill>
                <a:latin typeface="黑体" panose="02010609060101010101" pitchFamily="49" charset="-122"/>
                <a:ea typeface="黑体" panose="02010609060101010101" pitchFamily="49" charset="-122"/>
              </a:rPr>
              <a:t>%</a:t>
            </a:r>
            <a:endParaRPr lang="zh-CN" altLang="en-US" dirty="0">
              <a:solidFill>
                <a:schemeClr val="bg1"/>
              </a:solidFill>
              <a:latin typeface="黑体" panose="02010609060101010101" pitchFamily="49" charset="-122"/>
              <a:ea typeface="黑体" panose="02010609060101010101" pitchFamily="49" charset="-122"/>
            </a:endParaRPr>
          </a:p>
        </p:txBody>
      </p:sp>
      <p:sp>
        <p:nvSpPr>
          <p:cNvPr id="35" name="TextBox 682"/>
          <p:cNvSpPr>
            <a:spLocks noChangeArrowheads="1"/>
          </p:cNvSpPr>
          <p:nvPr/>
        </p:nvSpPr>
        <p:spPr bwMode="auto">
          <a:xfrm>
            <a:off x="4243542" y="2969364"/>
            <a:ext cx="6591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800" dirty="0">
                <a:solidFill>
                  <a:schemeClr val="bg1"/>
                </a:solidFill>
                <a:latin typeface="黑体" panose="02010609060101010101" pitchFamily="49" charset="-122"/>
                <a:ea typeface="黑体" panose="02010609060101010101" pitchFamily="49" charset="-122"/>
              </a:rPr>
              <a:t>78</a:t>
            </a:r>
            <a:r>
              <a:rPr lang="en-US" altLang="zh-CN" dirty="0">
                <a:solidFill>
                  <a:schemeClr val="bg1"/>
                </a:solidFill>
                <a:latin typeface="黑体" panose="02010609060101010101" pitchFamily="49" charset="-122"/>
                <a:ea typeface="黑体" panose="02010609060101010101" pitchFamily="49" charset="-122"/>
              </a:rPr>
              <a:t>%</a:t>
            </a:r>
            <a:endParaRPr lang="zh-CN" altLang="en-US" dirty="0">
              <a:solidFill>
                <a:schemeClr val="bg1"/>
              </a:solidFill>
              <a:latin typeface="黑体" panose="02010609060101010101" pitchFamily="49" charset="-122"/>
              <a:ea typeface="黑体" panose="02010609060101010101" pitchFamily="49" charset="-122"/>
            </a:endParaRPr>
          </a:p>
        </p:txBody>
      </p:sp>
      <p:sp>
        <p:nvSpPr>
          <p:cNvPr id="36" name="TextBox 682"/>
          <p:cNvSpPr>
            <a:spLocks noChangeArrowheads="1"/>
          </p:cNvSpPr>
          <p:nvPr/>
        </p:nvSpPr>
        <p:spPr bwMode="auto">
          <a:xfrm>
            <a:off x="6545557" y="1995712"/>
            <a:ext cx="6591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800" dirty="0">
                <a:solidFill>
                  <a:schemeClr val="bg1"/>
                </a:solidFill>
                <a:latin typeface="黑体" panose="02010609060101010101" pitchFamily="49" charset="-122"/>
                <a:ea typeface="黑体" panose="02010609060101010101" pitchFamily="49" charset="-122"/>
              </a:rPr>
              <a:t>78</a:t>
            </a:r>
            <a:r>
              <a:rPr lang="en-US" altLang="zh-CN" dirty="0">
                <a:solidFill>
                  <a:schemeClr val="bg1"/>
                </a:solidFill>
                <a:latin typeface="黑体" panose="02010609060101010101" pitchFamily="49" charset="-122"/>
                <a:ea typeface="黑体" panose="02010609060101010101" pitchFamily="49" charset="-122"/>
              </a:rPr>
              <a:t>%</a:t>
            </a:r>
            <a:endParaRPr lang="zh-CN" altLang="en-US" dirty="0">
              <a:solidFill>
                <a:schemeClr val="bg1"/>
              </a:solidFill>
              <a:latin typeface="黑体" panose="02010609060101010101" pitchFamily="49" charset="-122"/>
              <a:ea typeface="黑体" panose="02010609060101010101" pitchFamily="49" charset="-122"/>
            </a:endParaRPr>
          </a:p>
        </p:txBody>
      </p:sp>
      <p:sp>
        <p:nvSpPr>
          <p:cNvPr id="37" name="TextBox 36"/>
          <p:cNvSpPr txBox="1"/>
          <p:nvPr/>
        </p:nvSpPr>
        <p:spPr>
          <a:xfrm>
            <a:off x="1116510" y="3633286"/>
            <a:ext cx="2162481" cy="738664"/>
          </a:xfrm>
          <a:prstGeom prst="rect">
            <a:avLst/>
          </a:prstGeom>
          <a:noFill/>
        </p:spPr>
        <p:txBody>
          <a:bodyPr wrap="square" rtlCol="0">
            <a:spAutoFit/>
          </a:bodyPr>
          <a:lstStyle/>
          <a:p>
            <a:pPr algn="ct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点击此处添加文案</a:t>
            </a:r>
            <a:endParaRPr lang="en-US" altLang="zh-CN" sz="1400" dirty="0" smtClean="0">
              <a:solidFill>
                <a:schemeClr val="bg1"/>
              </a:solidFill>
              <a:latin typeface="黑体" panose="02010609060101010101" pitchFamily="49" charset="-122"/>
              <a:ea typeface="黑体" panose="02010609060101010101" pitchFamily="49" charset="-122"/>
            </a:endParaRPr>
          </a:p>
          <a:p>
            <a:pPr algn="ct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a:t>
            </a:r>
            <a:r>
              <a:rPr lang="zh-CN" altLang="en-US" sz="1400" dirty="0">
                <a:solidFill>
                  <a:schemeClr val="bg1"/>
                </a:solidFill>
                <a:latin typeface="黑体" panose="02010609060101010101" pitchFamily="49" charset="-122"/>
                <a:ea typeface="黑体" panose="02010609060101010101" pitchFamily="49" charset="-122"/>
              </a:rPr>
              <a:t>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en-US" altLang="zh-CN" sz="1400" dirty="0" smtClean="0">
              <a:solidFill>
                <a:schemeClr val="bg1"/>
              </a:solidFill>
              <a:latin typeface="黑体" panose="02010609060101010101" pitchFamily="49" charset="-122"/>
              <a:ea typeface="黑体" panose="02010609060101010101" pitchFamily="49" charset="-122"/>
            </a:endParaRPr>
          </a:p>
        </p:txBody>
      </p:sp>
      <p:sp>
        <p:nvSpPr>
          <p:cNvPr id="38" name="TextBox 37"/>
          <p:cNvSpPr txBox="1"/>
          <p:nvPr/>
        </p:nvSpPr>
        <p:spPr>
          <a:xfrm>
            <a:off x="5796136" y="3632649"/>
            <a:ext cx="2162481" cy="738664"/>
          </a:xfrm>
          <a:prstGeom prst="rect">
            <a:avLst/>
          </a:prstGeom>
          <a:noFill/>
        </p:spPr>
        <p:txBody>
          <a:bodyPr wrap="square" rtlCol="0">
            <a:spAutoFit/>
          </a:bodyPr>
          <a:lstStyle/>
          <a:p>
            <a:pPr algn="ct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点击此处添加文案</a:t>
            </a:r>
            <a:endParaRPr lang="en-US" altLang="zh-CN" sz="1400" dirty="0" smtClean="0">
              <a:solidFill>
                <a:schemeClr val="bg1"/>
              </a:solidFill>
              <a:latin typeface="黑体" panose="02010609060101010101" pitchFamily="49" charset="-122"/>
              <a:ea typeface="黑体" panose="02010609060101010101" pitchFamily="49" charset="-122"/>
            </a:endParaRPr>
          </a:p>
          <a:p>
            <a:pPr algn="ct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a:t>
            </a:r>
            <a:r>
              <a:rPr lang="zh-CN" altLang="en-US" sz="1400" dirty="0">
                <a:solidFill>
                  <a:schemeClr val="bg1"/>
                </a:solidFill>
                <a:latin typeface="黑体" panose="02010609060101010101" pitchFamily="49" charset="-122"/>
                <a:ea typeface="黑体" panose="02010609060101010101" pitchFamily="49" charset="-122"/>
              </a:rPr>
              <a:t>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en-US" altLang="zh-CN" sz="1400" dirty="0" smtClean="0">
              <a:solidFill>
                <a:schemeClr val="bg1"/>
              </a:solidFill>
              <a:latin typeface="黑体" panose="02010609060101010101" pitchFamily="49" charset="-122"/>
              <a:ea typeface="黑体" panose="02010609060101010101" pitchFamily="49" charset="-122"/>
            </a:endParaRPr>
          </a:p>
        </p:txBody>
      </p:sp>
      <p:sp>
        <p:nvSpPr>
          <p:cNvPr id="39" name="TextBox 38"/>
          <p:cNvSpPr txBox="1"/>
          <p:nvPr/>
        </p:nvSpPr>
        <p:spPr>
          <a:xfrm>
            <a:off x="3489639" y="1058945"/>
            <a:ext cx="2162481" cy="738664"/>
          </a:xfrm>
          <a:prstGeom prst="rect">
            <a:avLst/>
          </a:prstGeom>
          <a:noFill/>
        </p:spPr>
        <p:txBody>
          <a:bodyPr wrap="square" rtlCol="0">
            <a:spAutoFit/>
          </a:bodyPr>
          <a:lstStyle/>
          <a:p>
            <a:pPr algn="ct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点击此处添加文案</a:t>
            </a:r>
            <a:endParaRPr lang="en-US" altLang="zh-CN" sz="1400" dirty="0" smtClean="0">
              <a:solidFill>
                <a:schemeClr val="bg1"/>
              </a:solidFill>
              <a:latin typeface="黑体" panose="02010609060101010101" pitchFamily="49" charset="-122"/>
              <a:ea typeface="黑体" panose="02010609060101010101" pitchFamily="49" charset="-122"/>
            </a:endParaRPr>
          </a:p>
          <a:p>
            <a:pPr algn="ct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a:t>
            </a:r>
            <a:r>
              <a:rPr lang="zh-CN" altLang="en-US" sz="1400" dirty="0">
                <a:solidFill>
                  <a:schemeClr val="bg1"/>
                </a:solidFill>
                <a:latin typeface="黑体" panose="02010609060101010101" pitchFamily="49" charset="-122"/>
                <a:ea typeface="黑体" panose="02010609060101010101" pitchFamily="49" charset="-122"/>
              </a:rPr>
              <a:t>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en-US" altLang="zh-CN" sz="1400" dirty="0" smtClean="0">
              <a:solidFill>
                <a:schemeClr val="bg1"/>
              </a:solidFill>
              <a:latin typeface="黑体" panose="02010609060101010101" pitchFamily="49" charset="-122"/>
              <a:ea typeface="黑体" panose="02010609060101010101" pitchFamily="49" charset="-122"/>
            </a:endParaRPr>
          </a:p>
        </p:txBody>
      </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anim calcmode="lin" valueType="num">
                                      <p:cBhvr>
                                        <p:cTn id="16" dur="500" fill="hold"/>
                                        <p:tgtEl>
                                          <p:spTgt spid="23"/>
                                        </p:tgtEl>
                                        <p:attrNameLst>
                                          <p:attrName>ppt_x</p:attrName>
                                        </p:attrNameLst>
                                      </p:cBhvr>
                                      <p:tavLst>
                                        <p:tav tm="0">
                                          <p:val>
                                            <p:strVal val="#ppt_x"/>
                                          </p:val>
                                        </p:tav>
                                        <p:tav tm="100000">
                                          <p:val>
                                            <p:strVal val="#ppt_x"/>
                                          </p:val>
                                        </p:tav>
                                      </p:tavLst>
                                    </p:anim>
                                    <p:anim calcmode="lin" valueType="num">
                                      <p:cBhvr>
                                        <p:cTn id="17" dur="500" fill="hold"/>
                                        <p:tgtEl>
                                          <p:spTgt spid="23"/>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anim calcmode="lin" valueType="num">
                                      <p:cBhvr>
                                        <p:cTn id="21" dur="500" fill="hold"/>
                                        <p:tgtEl>
                                          <p:spTgt spid="24"/>
                                        </p:tgtEl>
                                        <p:attrNameLst>
                                          <p:attrName>ppt_x</p:attrName>
                                        </p:attrNameLst>
                                      </p:cBhvr>
                                      <p:tavLst>
                                        <p:tav tm="0">
                                          <p:val>
                                            <p:strVal val="#ppt_x"/>
                                          </p:val>
                                        </p:tav>
                                        <p:tav tm="100000">
                                          <p:val>
                                            <p:strVal val="#ppt_x"/>
                                          </p:val>
                                        </p:tav>
                                      </p:tavLst>
                                    </p:anim>
                                    <p:anim calcmode="lin" valueType="num">
                                      <p:cBhvr>
                                        <p:cTn id="22" dur="500" fill="hold"/>
                                        <p:tgtEl>
                                          <p:spTgt spid="2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anim calcmode="lin" valueType="num">
                                      <p:cBhvr>
                                        <p:cTn id="26" dur="500" fill="hold"/>
                                        <p:tgtEl>
                                          <p:spTgt spid="30"/>
                                        </p:tgtEl>
                                        <p:attrNameLst>
                                          <p:attrName>ppt_x</p:attrName>
                                        </p:attrNameLst>
                                      </p:cBhvr>
                                      <p:tavLst>
                                        <p:tav tm="0">
                                          <p:val>
                                            <p:strVal val="#ppt_x"/>
                                          </p:val>
                                        </p:tav>
                                        <p:tav tm="100000">
                                          <p:val>
                                            <p:strVal val="#ppt_x"/>
                                          </p:val>
                                        </p:tav>
                                      </p:tavLst>
                                    </p:anim>
                                    <p:anim calcmode="lin" valueType="num">
                                      <p:cBhvr>
                                        <p:cTn id="27" dur="500" fill="hold"/>
                                        <p:tgtEl>
                                          <p:spTgt spid="30"/>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500"/>
                                        <p:tgtEl>
                                          <p:spTgt spid="3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childTnLst>
                                </p:cTn>
                              </p:par>
                            </p:childTnLst>
                          </p:cTn>
                        </p:par>
                        <p:par>
                          <p:cTn id="48" fill="hold">
                            <p:stCondLst>
                              <p:cond delay="2500"/>
                            </p:stCondLst>
                            <p:childTnLst>
                              <p:par>
                                <p:cTn id="49" presetID="10" presetClass="entr" presetSubtype="0"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500"/>
                                        <p:tgtEl>
                                          <p:spTgt spid="3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500"/>
                                        <p:tgtEl>
                                          <p:spTgt spid="3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3" grpId="0" animBg="1"/>
      <p:bldP spid="24" grpId="0" animBg="1"/>
      <p:bldP spid="30" grpId="0" animBg="1"/>
      <p:bldP spid="31" grpId="0"/>
      <p:bldP spid="32" grpId="0"/>
      <p:bldP spid="33" grpId="0"/>
      <p:bldP spid="34" grpId="0"/>
      <p:bldP spid="35" grpId="0"/>
      <p:bldP spid="36" grpId="0"/>
      <p:bldP spid="37" grpId="0"/>
      <p:bldP spid="38" grpId="0"/>
      <p:bldP spid="3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3608" y="195486"/>
            <a:ext cx="2952328" cy="461665"/>
          </a:xfrm>
          <a:prstGeom prst="rect">
            <a:avLst/>
          </a:prstGeom>
          <a:noFill/>
        </p:spPr>
        <p:txBody>
          <a:bodyPr wrap="square" rtlCol="0">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添加标题</a:t>
            </a:r>
            <a:endParaRPr lang="zh-CN" altLang="en-US" sz="2400" dirty="0" smtClean="0">
              <a:solidFill>
                <a:schemeClr val="bg1"/>
              </a:solidFill>
              <a:latin typeface="锐字锐线怒放黑简1.0" panose="02010604000000000000" pitchFamily="2" charset="-122"/>
              <a:ea typeface="锐字锐线怒放黑简1.0" panose="02010604000000000000" pitchFamily="2" charset="-122"/>
            </a:endParaRPr>
          </a:p>
        </p:txBody>
      </p:sp>
      <p:grpSp>
        <p:nvGrpSpPr>
          <p:cNvPr id="6" name="组合 5"/>
          <p:cNvGrpSpPr/>
          <p:nvPr/>
        </p:nvGrpSpPr>
        <p:grpSpPr>
          <a:xfrm>
            <a:off x="180406" y="195487"/>
            <a:ext cx="2447378" cy="680803"/>
            <a:chOff x="1560442" y="1707654"/>
            <a:chExt cx="4141717" cy="1152128"/>
          </a:xfrm>
        </p:grpSpPr>
        <p:sp>
          <p:nvSpPr>
            <p:cNvPr id="7" name="椭圆 6"/>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560442" y="2442251"/>
              <a:ext cx="1584176" cy="417531"/>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1757802" y="2442251"/>
              <a:ext cx="3944357"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899592" y="3219822"/>
            <a:ext cx="1807998" cy="353943"/>
          </a:xfrm>
          <a:prstGeom prst="rect">
            <a:avLst/>
          </a:prstGeom>
          <a:noFill/>
        </p:spPr>
        <p:txBody>
          <a:bodyPr wrap="square" lIns="0" rIns="0" bIns="0" rtlCol="0">
            <a:spAutoFit/>
          </a:bodyPr>
          <a:lstStyle/>
          <a:p>
            <a:pPr algn="ctr">
              <a:tabLst>
                <a:tab pos="1025525" algn="l"/>
              </a:tabLst>
            </a:pPr>
            <a:r>
              <a:rPr lang="zh-CN" altLang="en-US" sz="2000" b="1" dirty="0">
                <a:solidFill>
                  <a:schemeClr val="bg1"/>
                </a:solidFill>
                <a:latin typeface="锐字锐线怒放黑简1.0" panose="02010604000000000000" pitchFamily="2" charset="-122"/>
                <a:ea typeface="锐字锐线怒放黑简1.0" panose="02010604000000000000" pitchFamily="2" charset="-122"/>
                <a:cs typeface="Calibri" panose="020F0502020204030204"/>
              </a:rPr>
              <a:t>添</a:t>
            </a:r>
            <a:r>
              <a:rPr lang="zh-CN" altLang="en-US" sz="2000" b="1" dirty="0" smtClean="0">
                <a:solidFill>
                  <a:schemeClr val="bg1"/>
                </a:solidFill>
                <a:latin typeface="锐字锐线怒放黑简1.0" panose="02010604000000000000" pitchFamily="2" charset="-122"/>
                <a:ea typeface="锐字锐线怒放黑简1.0" panose="02010604000000000000" pitchFamily="2" charset="-122"/>
                <a:cs typeface="Calibri" panose="020F0502020204030204"/>
              </a:rPr>
              <a:t>加标</a:t>
            </a:r>
            <a:r>
              <a:rPr lang="zh-CN" altLang="en-US" sz="2000" b="1" dirty="0">
                <a:solidFill>
                  <a:schemeClr val="bg1"/>
                </a:solidFill>
                <a:latin typeface="锐字锐线怒放黑简1.0" panose="02010604000000000000" pitchFamily="2" charset="-122"/>
                <a:ea typeface="锐字锐线怒放黑简1.0" panose="02010604000000000000" pitchFamily="2" charset="-122"/>
                <a:cs typeface="Calibri" panose="020F0502020204030204"/>
              </a:rPr>
              <a:t>题</a:t>
            </a:r>
            <a:endParaRPr lang="en-US" sz="2000" b="1" dirty="0">
              <a:solidFill>
                <a:schemeClr val="bg1"/>
              </a:solidFill>
              <a:latin typeface="锐字锐线怒放黑简1.0" panose="02010604000000000000" pitchFamily="2" charset="-122"/>
              <a:ea typeface="锐字锐线怒放黑简1.0" panose="02010604000000000000" pitchFamily="2" charset="-122"/>
              <a:cs typeface="Calibri" panose="020F0502020204030204"/>
            </a:endParaRPr>
          </a:p>
        </p:txBody>
      </p:sp>
      <p:sp>
        <p:nvSpPr>
          <p:cNvPr id="32" name="TextBox 31"/>
          <p:cNvSpPr txBox="1"/>
          <p:nvPr/>
        </p:nvSpPr>
        <p:spPr>
          <a:xfrm>
            <a:off x="3623060" y="3243629"/>
            <a:ext cx="1807998" cy="353943"/>
          </a:xfrm>
          <a:prstGeom prst="rect">
            <a:avLst/>
          </a:prstGeom>
          <a:noFill/>
        </p:spPr>
        <p:txBody>
          <a:bodyPr wrap="square" lIns="0" rIns="0" bIns="0" rtlCol="0">
            <a:spAutoFit/>
          </a:bodyPr>
          <a:lstStyle/>
          <a:p>
            <a:pPr algn="ctr">
              <a:tabLst>
                <a:tab pos="1025525" algn="l"/>
              </a:tabLst>
            </a:pPr>
            <a:r>
              <a:rPr lang="zh-CN" altLang="en-US" sz="2000" b="1" dirty="0">
                <a:solidFill>
                  <a:schemeClr val="bg1"/>
                </a:solidFill>
                <a:latin typeface="锐字锐线怒放黑简1.0" panose="02010604000000000000" pitchFamily="2" charset="-122"/>
                <a:ea typeface="锐字锐线怒放黑简1.0" panose="02010604000000000000" pitchFamily="2" charset="-122"/>
                <a:cs typeface="Calibri" panose="020F0502020204030204"/>
              </a:rPr>
              <a:t>添</a:t>
            </a:r>
            <a:r>
              <a:rPr lang="zh-CN" altLang="en-US" sz="2000" b="1" dirty="0" smtClean="0">
                <a:solidFill>
                  <a:schemeClr val="bg1"/>
                </a:solidFill>
                <a:latin typeface="锐字锐线怒放黑简1.0" panose="02010604000000000000" pitchFamily="2" charset="-122"/>
                <a:ea typeface="锐字锐线怒放黑简1.0" panose="02010604000000000000" pitchFamily="2" charset="-122"/>
                <a:cs typeface="Calibri" panose="020F0502020204030204"/>
              </a:rPr>
              <a:t>加标</a:t>
            </a:r>
            <a:r>
              <a:rPr lang="zh-CN" altLang="en-US" sz="2000" b="1" dirty="0">
                <a:solidFill>
                  <a:schemeClr val="bg1"/>
                </a:solidFill>
                <a:latin typeface="锐字锐线怒放黑简1.0" panose="02010604000000000000" pitchFamily="2" charset="-122"/>
                <a:ea typeface="锐字锐线怒放黑简1.0" panose="02010604000000000000" pitchFamily="2" charset="-122"/>
                <a:cs typeface="Calibri" panose="020F0502020204030204"/>
              </a:rPr>
              <a:t>题</a:t>
            </a:r>
            <a:endParaRPr lang="en-US" sz="2000" b="1" dirty="0">
              <a:solidFill>
                <a:schemeClr val="bg1"/>
              </a:solidFill>
              <a:latin typeface="锐字锐线怒放黑简1.0" panose="02010604000000000000" pitchFamily="2" charset="-122"/>
              <a:ea typeface="锐字锐线怒放黑简1.0" panose="02010604000000000000" pitchFamily="2" charset="-122"/>
              <a:cs typeface="Calibri" panose="020F0502020204030204"/>
            </a:endParaRPr>
          </a:p>
        </p:txBody>
      </p:sp>
      <p:sp>
        <p:nvSpPr>
          <p:cNvPr id="44" name="TextBox 43"/>
          <p:cNvSpPr txBox="1"/>
          <p:nvPr/>
        </p:nvSpPr>
        <p:spPr>
          <a:xfrm>
            <a:off x="6444208" y="3246291"/>
            <a:ext cx="1807998" cy="353943"/>
          </a:xfrm>
          <a:prstGeom prst="rect">
            <a:avLst/>
          </a:prstGeom>
          <a:noFill/>
        </p:spPr>
        <p:txBody>
          <a:bodyPr wrap="square" lIns="0" rIns="0" bIns="0" rtlCol="0">
            <a:spAutoFit/>
          </a:bodyPr>
          <a:lstStyle/>
          <a:p>
            <a:pPr algn="ctr">
              <a:tabLst>
                <a:tab pos="1025525" algn="l"/>
              </a:tabLst>
            </a:pPr>
            <a:r>
              <a:rPr lang="zh-CN" altLang="en-US" sz="2000" b="1" dirty="0">
                <a:solidFill>
                  <a:schemeClr val="bg1"/>
                </a:solidFill>
                <a:latin typeface="锐字锐线怒放黑简1.0" panose="02010604000000000000" pitchFamily="2" charset="-122"/>
                <a:ea typeface="锐字锐线怒放黑简1.0" panose="02010604000000000000" pitchFamily="2" charset="-122"/>
                <a:cs typeface="Calibri" panose="020F0502020204030204"/>
              </a:rPr>
              <a:t>添</a:t>
            </a:r>
            <a:r>
              <a:rPr lang="zh-CN" altLang="en-US" sz="2000" b="1" dirty="0" smtClean="0">
                <a:solidFill>
                  <a:schemeClr val="bg1"/>
                </a:solidFill>
                <a:latin typeface="锐字锐线怒放黑简1.0" panose="02010604000000000000" pitchFamily="2" charset="-122"/>
                <a:ea typeface="锐字锐线怒放黑简1.0" panose="02010604000000000000" pitchFamily="2" charset="-122"/>
                <a:cs typeface="Calibri" panose="020F0502020204030204"/>
              </a:rPr>
              <a:t>加标</a:t>
            </a:r>
            <a:r>
              <a:rPr lang="zh-CN" altLang="en-US" sz="2000" b="1" dirty="0">
                <a:solidFill>
                  <a:schemeClr val="bg1"/>
                </a:solidFill>
                <a:latin typeface="锐字锐线怒放黑简1.0" panose="02010604000000000000" pitchFamily="2" charset="-122"/>
                <a:ea typeface="锐字锐线怒放黑简1.0" panose="02010604000000000000" pitchFamily="2" charset="-122"/>
                <a:cs typeface="Calibri" panose="020F0502020204030204"/>
              </a:rPr>
              <a:t>题</a:t>
            </a:r>
            <a:endParaRPr lang="en-US" sz="2000" b="1" dirty="0">
              <a:solidFill>
                <a:schemeClr val="bg1"/>
              </a:solidFill>
              <a:latin typeface="锐字锐线怒放黑简1.0" panose="02010604000000000000" pitchFamily="2" charset="-122"/>
              <a:ea typeface="锐字锐线怒放黑简1.0" panose="02010604000000000000" pitchFamily="2" charset="-122"/>
              <a:cs typeface="Calibri" panose="020F0502020204030204"/>
            </a:endParaRPr>
          </a:p>
        </p:txBody>
      </p:sp>
      <p:sp>
        <p:nvSpPr>
          <p:cNvPr id="48" name="TextBox 47"/>
          <p:cNvSpPr txBox="1"/>
          <p:nvPr/>
        </p:nvSpPr>
        <p:spPr>
          <a:xfrm>
            <a:off x="788367" y="3670161"/>
            <a:ext cx="2088232" cy="1061829"/>
          </a:xfrm>
          <a:prstGeom prst="rect">
            <a:avLst/>
          </a:prstGeom>
          <a:noFill/>
        </p:spPr>
        <p:txBody>
          <a:bodyPr wrap="square" rtlCol="0">
            <a:spAutoFit/>
          </a:bodyPr>
          <a:lstStyle/>
          <a:p>
            <a:pPr marL="342900" indent="-342900">
              <a:lnSpc>
                <a:spcPct val="150000"/>
              </a:lnSpc>
              <a:buFont typeface="+mj-lt"/>
              <a:buAutoNum type="arabicPeriod"/>
            </a:pPr>
            <a:r>
              <a:rPr lang="zh-CN" altLang="en-US" sz="1400" dirty="0" smtClean="0">
                <a:solidFill>
                  <a:schemeClr val="bg1"/>
                </a:solidFill>
                <a:latin typeface="黑体" panose="02010609060101010101" pitchFamily="49" charset="-122"/>
                <a:ea typeface="黑体" panose="02010609060101010101" pitchFamily="49" charset="-122"/>
              </a:rPr>
              <a:t>点击此处添加文案</a:t>
            </a:r>
            <a:endParaRPr lang="en-US" altLang="zh-CN" sz="1400" dirty="0" smtClean="0">
              <a:solidFill>
                <a:schemeClr val="bg1"/>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lang="zh-CN" altLang="en-US" sz="1400" dirty="0" smtClean="0">
                <a:solidFill>
                  <a:schemeClr val="bg1"/>
                </a:solidFill>
                <a:latin typeface="黑体" panose="02010609060101010101" pitchFamily="49" charset="-122"/>
                <a:ea typeface="黑体" panose="02010609060101010101" pitchFamily="49" charset="-122"/>
              </a:rPr>
              <a:t>点击</a:t>
            </a:r>
            <a:r>
              <a:rPr lang="zh-CN" altLang="en-US" sz="1400" dirty="0">
                <a:solidFill>
                  <a:schemeClr val="bg1"/>
                </a:solidFill>
                <a:latin typeface="黑体" panose="02010609060101010101" pitchFamily="49" charset="-122"/>
                <a:ea typeface="黑体" panose="02010609060101010101" pitchFamily="49" charset="-122"/>
              </a:rPr>
              <a:t>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en-US" altLang="zh-CN" sz="1400" dirty="0" smtClean="0">
              <a:solidFill>
                <a:schemeClr val="bg1"/>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lang="zh-CN" altLang="en-US" sz="1400" dirty="0" smtClean="0">
                <a:solidFill>
                  <a:schemeClr val="bg1"/>
                </a:solidFill>
                <a:latin typeface="黑体" panose="02010609060101010101" pitchFamily="49" charset="-122"/>
                <a:ea typeface="黑体" panose="02010609060101010101" pitchFamily="49" charset="-122"/>
              </a:rPr>
              <a:t>点击</a:t>
            </a:r>
            <a:r>
              <a:rPr lang="zh-CN" altLang="en-US" sz="1400" dirty="0">
                <a:solidFill>
                  <a:schemeClr val="bg1"/>
                </a:solidFill>
                <a:latin typeface="黑体" panose="02010609060101010101" pitchFamily="49" charset="-122"/>
                <a:ea typeface="黑体" panose="02010609060101010101" pitchFamily="49" charset="-122"/>
              </a:rPr>
              <a:t>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zh-CN" altLang="en-US" sz="1400" dirty="0">
              <a:solidFill>
                <a:schemeClr val="bg1"/>
              </a:solidFill>
              <a:latin typeface="黑体" panose="02010609060101010101" pitchFamily="49" charset="-122"/>
              <a:ea typeface="黑体" panose="02010609060101010101" pitchFamily="49" charset="-122"/>
            </a:endParaRPr>
          </a:p>
        </p:txBody>
      </p:sp>
      <p:sp>
        <p:nvSpPr>
          <p:cNvPr id="49" name="TextBox 48"/>
          <p:cNvSpPr txBox="1"/>
          <p:nvPr/>
        </p:nvSpPr>
        <p:spPr>
          <a:xfrm>
            <a:off x="3491880" y="3670161"/>
            <a:ext cx="2088232" cy="1061829"/>
          </a:xfrm>
          <a:prstGeom prst="rect">
            <a:avLst/>
          </a:prstGeom>
          <a:noFill/>
        </p:spPr>
        <p:txBody>
          <a:bodyPr wrap="square" rtlCol="0">
            <a:spAutoFit/>
          </a:bodyPr>
          <a:lstStyle/>
          <a:p>
            <a:pPr marL="342900" indent="-342900">
              <a:lnSpc>
                <a:spcPct val="150000"/>
              </a:lnSpc>
              <a:buFont typeface="+mj-lt"/>
              <a:buAutoNum type="arabicPeriod"/>
            </a:pPr>
            <a:r>
              <a:rPr lang="zh-CN" altLang="en-US" sz="1400" dirty="0" smtClean="0">
                <a:solidFill>
                  <a:schemeClr val="bg1"/>
                </a:solidFill>
                <a:latin typeface="黑体" panose="02010609060101010101" pitchFamily="49" charset="-122"/>
                <a:ea typeface="黑体" panose="02010609060101010101" pitchFamily="49" charset="-122"/>
              </a:rPr>
              <a:t>点击此处添加文案</a:t>
            </a:r>
            <a:endParaRPr lang="en-US" altLang="zh-CN" sz="1400" dirty="0" smtClean="0">
              <a:solidFill>
                <a:schemeClr val="bg1"/>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lang="zh-CN" altLang="en-US" sz="1400" dirty="0" smtClean="0">
                <a:solidFill>
                  <a:schemeClr val="bg1"/>
                </a:solidFill>
                <a:latin typeface="黑体" panose="02010609060101010101" pitchFamily="49" charset="-122"/>
                <a:ea typeface="黑体" panose="02010609060101010101" pitchFamily="49" charset="-122"/>
              </a:rPr>
              <a:t>点击</a:t>
            </a:r>
            <a:r>
              <a:rPr lang="zh-CN" altLang="en-US" sz="1400" dirty="0">
                <a:solidFill>
                  <a:schemeClr val="bg1"/>
                </a:solidFill>
                <a:latin typeface="黑体" panose="02010609060101010101" pitchFamily="49" charset="-122"/>
                <a:ea typeface="黑体" panose="02010609060101010101" pitchFamily="49" charset="-122"/>
              </a:rPr>
              <a:t>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en-US" altLang="zh-CN" sz="1400" dirty="0" smtClean="0">
              <a:solidFill>
                <a:schemeClr val="bg1"/>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lang="zh-CN" altLang="en-US" sz="1400" dirty="0" smtClean="0">
                <a:solidFill>
                  <a:schemeClr val="bg1"/>
                </a:solidFill>
                <a:latin typeface="黑体" panose="02010609060101010101" pitchFamily="49" charset="-122"/>
                <a:ea typeface="黑体" panose="02010609060101010101" pitchFamily="49" charset="-122"/>
              </a:rPr>
              <a:t>点击</a:t>
            </a:r>
            <a:r>
              <a:rPr lang="zh-CN" altLang="en-US" sz="1400" dirty="0">
                <a:solidFill>
                  <a:schemeClr val="bg1"/>
                </a:solidFill>
                <a:latin typeface="黑体" panose="02010609060101010101" pitchFamily="49" charset="-122"/>
                <a:ea typeface="黑体" panose="02010609060101010101" pitchFamily="49" charset="-122"/>
              </a:rPr>
              <a:t>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zh-CN" altLang="en-US" sz="1400" dirty="0">
              <a:solidFill>
                <a:schemeClr val="bg1"/>
              </a:solidFill>
              <a:latin typeface="黑体" panose="02010609060101010101" pitchFamily="49" charset="-122"/>
              <a:ea typeface="黑体" panose="02010609060101010101" pitchFamily="49" charset="-122"/>
            </a:endParaRPr>
          </a:p>
        </p:txBody>
      </p:sp>
      <p:sp>
        <p:nvSpPr>
          <p:cNvPr id="50" name="TextBox 49"/>
          <p:cNvSpPr txBox="1"/>
          <p:nvPr/>
        </p:nvSpPr>
        <p:spPr>
          <a:xfrm>
            <a:off x="6372200" y="3670161"/>
            <a:ext cx="2088232" cy="1061829"/>
          </a:xfrm>
          <a:prstGeom prst="rect">
            <a:avLst/>
          </a:prstGeom>
          <a:noFill/>
        </p:spPr>
        <p:txBody>
          <a:bodyPr wrap="square" rtlCol="0">
            <a:spAutoFit/>
          </a:bodyPr>
          <a:lstStyle/>
          <a:p>
            <a:pPr marL="342900" indent="-342900">
              <a:lnSpc>
                <a:spcPct val="150000"/>
              </a:lnSpc>
              <a:buFont typeface="+mj-lt"/>
              <a:buAutoNum type="arabicPeriod"/>
            </a:pPr>
            <a:r>
              <a:rPr lang="zh-CN" altLang="en-US" sz="1400" dirty="0" smtClean="0">
                <a:solidFill>
                  <a:schemeClr val="bg1"/>
                </a:solidFill>
                <a:latin typeface="黑体" panose="02010609060101010101" pitchFamily="49" charset="-122"/>
                <a:ea typeface="黑体" panose="02010609060101010101" pitchFamily="49" charset="-122"/>
              </a:rPr>
              <a:t>点击此处添加文案</a:t>
            </a:r>
            <a:endParaRPr lang="en-US" altLang="zh-CN" sz="1400" dirty="0" smtClean="0">
              <a:solidFill>
                <a:schemeClr val="bg1"/>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lang="zh-CN" altLang="en-US" sz="1400" dirty="0" smtClean="0">
                <a:solidFill>
                  <a:schemeClr val="bg1"/>
                </a:solidFill>
                <a:latin typeface="黑体" panose="02010609060101010101" pitchFamily="49" charset="-122"/>
                <a:ea typeface="黑体" panose="02010609060101010101" pitchFamily="49" charset="-122"/>
              </a:rPr>
              <a:t>点击</a:t>
            </a:r>
            <a:r>
              <a:rPr lang="zh-CN" altLang="en-US" sz="1400" dirty="0">
                <a:solidFill>
                  <a:schemeClr val="bg1"/>
                </a:solidFill>
                <a:latin typeface="黑体" panose="02010609060101010101" pitchFamily="49" charset="-122"/>
                <a:ea typeface="黑体" panose="02010609060101010101" pitchFamily="49" charset="-122"/>
              </a:rPr>
              <a:t>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en-US" altLang="zh-CN" sz="1400" dirty="0" smtClean="0">
              <a:solidFill>
                <a:schemeClr val="bg1"/>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lang="zh-CN" altLang="en-US" sz="1400" dirty="0" smtClean="0">
                <a:solidFill>
                  <a:schemeClr val="bg1"/>
                </a:solidFill>
                <a:latin typeface="黑体" panose="02010609060101010101" pitchFamily="49" charset="-122"/>
                <a:ea typeface="黑体" panose="02010609060101010101" pitchFamily="49" charset="-122"/>
              </a:rPr>
              <a:t>点击</a:t>
            </a:r>
            <a:r>
              <a:rPr lang="zh-CN" altLang="en-US" sz="1400" dirty="0">
                <a:solidFill>
                  <a:schemeClr val="bg1"/>
                </a:solidFill>
                <a:latin typeface="黑体" panose="02010609060101010101" pitchFamily="49" charset="-122"/>
                <a:ea typeface="黑体" panose="02010609060101010101" pitchFamily="49" charset="-122"/>
              </a:rPr>
              <a:t>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zh-CN" altLang="en-US" sz="1400" dirty="0">
              <a:solidFill>
                <a:schemeClr val="bg1"/>
              </a:solidFill>
              <a:latin typeface="黑体" panose="02010609060101010101" pitchFamily="49" charset="-122"/>
              <a:ea typeface="黑体" panose="02010609060101010101" pitchFamily="49" charset="-122"/>
            </a:endParaRPr>
          </a:p>
        </p:txBody>
      </p:sp>
      <p:pic>
        <p:nvPicPr>
          <p:cNvPr id="9222" name="Picture 6" descr="http://img.zcool.cn/community/01a261593ea796a8012193a3a27ab0.jpg@2o.jpg"/>
          <p:cNvPicPr>
            <a:picLocks noChangeAspect="1" noChangeArrowheads="1"/>
          </p:cNvPicPr>
          <p:nvPr/>
        </p:nvPicPr>
        <p:blipFill rotWithShape="1">
          <a:blip r:embed="rId1">
            <a:extLst>
              <a:ext uri="{28A0092B-C50C-407E-A947-70E740481C1C}">
                <a14:useLocalDpi xmlns:a14="http://schemas.microsoft.com/office/drawing/2010/main" val="0"/>
              </a:ext>
            </a:extLst>
          </a:blip>
          <a:srcRect t="19664" b="7894"/>
          <a:stretch>
            <a:fillRect/>
          </a:stretch>
        </p:blipFill>
        <p:spPr bwMode="auto">
          <a:xfrm>
            <a:off x="899592" y="1059678"/>
            <a:ext cx="7352666" cy="19441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222"/>
                                        </p:tgtEl>
                                        <p:attrNameLst>
                                          <p:attrName>style.visibility</p:attrName>
                                        </p:attrNameLst>
                                      </p:cBhvr>
                                      <p:to>
                                        <p:strVal val="visible"/>
                                      </p:to>
                                    </p:set>
                                    <p:animEffect transition="in" filter="fade">
                                      <p:cBhvr>
                                        <p:cTn id="15" dur="500"/>
                                        <p:tgtEl>
                                          <p:spTgt spid="922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500"/>
                                        <p:tgtEl>
                                          <p:spTgt spid="4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500"/>
                                        <p:tgtEl>
                                          <p:spTgt spid="4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7" grpId="0"/>
      <p:bldP spid="32" grpId="0"/>
      <p:bldP spid="44" grpId="0"/>
      <p:bldP spid="48" grpId="0"/>
      <p:bldP spid="49" grpId="0"/>
      <p:bldP spid="5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3608" y="195486"/>
            <a:ext cx="2952328" cy="461665"/>
          </a:xfrm>
          <a:prstGeom prst="rect">
            <a:avLst/>
          </a:prstGeom>
          <a:noFill/>
        </p:spPr>
        <p:txBody>
          <a:bodyPr wrap="square" rtlCol="0">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rPr>
              <a:t>添加标题</a:t>
            </a:r>
            <a:endParaRPr lang="zh-CN" altLang="en-US" sz="2400" dirty="0" smtClean="0">
              <a:solidFill>
                <a:schemeClr val="bg1"/>
              </a:solidFill>
              <a:latin typeface="锐字锐线怒放黑简1.0" panose="02010604000000000000" pitchFamily="2" charset="-122"/>
              <a:ea typeface="锐字锐线怒放黑简1.0" panose="02010604000000000000" pitchFamily="2" charset="-122"/>
            </a:endParaRPr>
          </a:p>
        </p:txBody>
      </p:sp>
      <p:grpSp>
        <p:nvGrpSpPr>
          <p:cNvPr id="6" name="组合 5"/>
          <p:cNvGrpSpPr/>
          <p:nvPr/>
        </p:nvGrpSpPr>
        <p:grpSpPr>
          <a:xfrm>
            <a:off x="180406" y="195487"/>
            <a:ext cx="2447378" cy="680803"/>
            <a:chOff x="1560442" y="1707654"/>
            <a:chExt cx="4141717" cy="1152128"/>
          </a:xfrm>
        </p:grpSpPr>
        <p:sp>
          <p:nvSpPr>
            <p:cNvPr id="7" name="椭圆 6"/>
            <p:cNvSpPr/>
            <p:nvPr/>
          </p:nvSpPr>
          <p:spPr>
            <a:xfrm>
              <a:off x="1757803" y="1707654"/>
              <a:ext cx="1019881" cy="1019881"/>
            </a:xfrm>
            <a:prstGeom prst="ellipse">
              <a:avLst/>
            </a:prstGeom>
            <a:gradFill>
              <a:gsLst>
                <a:gs pos="0">
                  <a:srgbClr val="4B60E9"/>
                </a:gs>
                <a:gs pos="57000">
                  <a:srgbClr val="FB4CE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560442" y="2442251"/>
              <a:ext cx="1584176" cy="417531"/>
            </a:xfrm>
            <a:prstGeom prst="rect">
              <a:avLst/>
            </a:prstGeom>
            <a:solidFill>
              <a:srgbClr val="262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1757802" y="2442251"/>
              <a:ext cx="3944357" cy="0"/>
            </a:xfrm>
            <a:prstGeom prst="line">
              <a:avLst/>
            </a:prstGeom>
            <a:ln w="22225">
              <a:solidFill>
                <a:srgbClr val="FB4CE0"/>
              </a:solidFill>
            </a:ln>
          </p:spPr>
          <p:style>
            <a:lnRef idx="1">
              <a:schemeClr val="accent1"/>
            </a:lnRef>
            <a:fillRef idx="0">
              <a:schemeClr val="accent1"/>
            </a:fillRef>
            <a:effectRef idx="0">
              <a:schemeClr val="accent1"/>
            </a:effectRef>
            <a:fontRef idx="minor">
              <a:schemeClr val="tx1"/>
            </a:fontRef>
          </p:style>
        </p:cxnSp>
      </p:grpSp>
      <p:sp>
        <p:nvSpPr>
          <p:cNvPr id="25" name="任意多边形 25"/>
          <p:cNvSpPr>
            <a:spLocks noChangeArrowheads="1"/>
          </p:cNvSpPr>
          <p:nvPr/>
        </p:nvSpPr>
        <p:spPr bwMode="auto">
          <a:xfrm>
            <a:off x="1674824" y="1903834"/>
            <a:ext cx="1549400" cy="1541463"/>
          </a:xfrm>
          <a:custGeom>
            <a:avLst/>
            <a:gdLst>
              <a:gd name="T0" fmla="*/ 656785 w 971638"/>
              <a:gd name="T1" fmla="*/ 1541463 h 965868"/>
              <a:gd name="T2" fmla="*/ 191073 w 971638"/>
              <a:gd name="T3" fmla="*/ 1075368 h 965868"/>
              <a:gd name="T4" fmla="*/ 1083689 w 971638"/>
              <a:gd name="T5" fmla="*/ 182020 h 965868"/>
              <a:gd name="T6" fmla="*/ 1549400 w 971638"/>
              <a:gd name="T7" fmla="*/ 648113 h 965868"/>
              <a:gd name="T8" fmla="*/ 656785 w 971638"/>
              <a:gd name="T9" fmla="*/ 1541463 h 965868"/>
              <a:gd name="T10" fmla="*/ 0 60000 65536"/>
              <a:gd name="T11" fmla="*/ 0 60000 65536"/>
              <a:gd name="T12" fmla="*/ 0 60000 65536"/>
              <a:gd name="T13" fmla="*/ 0 60000 65536"/>
              <a:gd name="T14" fmla="*/ 0 60000 65536"/>
              <a:gd name="T15" fmla="*/ 0 w 971638"/>
              <a:gd name="T16" fmla="*/ 0 h 965868"/>
              <a:gd name="T17" fmla="*/ 971638 w 971638"/>
              <a:gd name="T18" fmla="*/ 965868 h 965868"/>
            </a:gdLst>
            <a:ahLst/>
            <a:cxnLst>
              <a:cxn ang="T10">
                <a:pos x="T0" y="T1"/>
              </a:cxn>
              <a:cxn ang="T11">
                <a:pos x="T2" y="T3"/>
              </a:cxn>
              <a:cxn ang="T12">
                <a:pos x="T4" y="T5"/>
              </a:cxn>
              <a:cxn ang="T13">
                <a:pos x="T6" y="T7"/>
              </a:cxn>
              <a:cxn ang="T14">
                <a:pos x="T8" y="T9"/>
              </a:cxn>
            </a:cxnLst>
            <a:rect l="T15" t="T16" r="T17" b="T18"/>
            <a:pathLst>
              <a:path w="971638" h="965868">
                <a:moveTo>
                  <a:pt x="411874" y="965868"/>
                </a:moveTo>
                <a:lnTo>
                  <a:pt x="119823" y="673817"/>
                </a:lnTo>
                <a:cubicBezTo>
                  <a:pt x="-253355" y="247329"/>
                  <a:pt x="333067" y="-220881"/>
                  <a:pt x="679588" y="114052"/>
                </a:cubicBezTo>
                <a:lnTo>
                  <a:pt x="971638" y="406102"/>
                </a:lnTo>
                <a:lnTo>
                  <a:pt x="411874" y="965868"/>
                </a:lnTo>
                <a:close/>
              </a:path>
            </a:pathLst>
          </a:custGeom>
          <a:solidFill>
            <a:srgbClr val="BB1AE0"/>
          </a:solidFill>
          <a:ln>
            <a:noFill/>
          </a:ln>
        </p:spPr>
        <p:txBody>
          <a:bodyPr anchor="ctr"/>
          <a:lstStyle/>
          <a:p>
            <a:endParaRPr lang="zh-CN" altLang="en-US"/>
          </a:p>
        </p:txBody>
      </p:sp>
      <p:sp>
        <p:nvSpPr>
          <p:cNvPr id="26" name="任意多边形 27"/>
          <p:cNvSpPr>
            <a:spLocks noChangeArrowheads="1"/>
          </p:cNvSpPr>
          <p:nvPr/>
        </p:nvSpPr>
        <p:spPr bwMode="auto">
          <a:xfrm>
            <a:off x="2463812" y="2691234"/>
            <a:ext cx="1779587" cy="1536700"/>
          </a:xfrm>
          <a:custGeom>
            <a:avLst/>
            <a:gdLst>
              <a:gd name="T0" fmla="*/ 903653 w 1116054"/>
              <a:gd name="T1" fmla="*/ 0 h 963129"/>
              <a:gd name="T2" fmla="*/ 0 w 1116054"/>
              <a:gd name="T3" fmla="*/ 898669 h 963129"/>
              <a:gd name="T4" fmla="*/ 498949 w 1116054"/>
              <a:gd name="T5" fmla="*/ 1375740 h 963129"/>
              <a:gd name="T6" fmla="*/ 1308357 w 1116054"/>
              <a:gd name="T7" fmla="*/ 1353551 h 963129"/>
              <a:gd name="T8" fmla="*/ 1779587 w 1116054"/>
              <a:gd name="T9" fmla="*/ 882027 h 963129"/>
              <a:gd name="T10" fmla="*/ 903653 w 1116054"/>
              <a:gd name="T11" fmla="*/ 0 h 963129"/>
              <a:gd name="T12" fmla="*/ 0 60000 65536"/>
              <a:gd name="T13" fmla="*/ 0 60000 65536"/>
              <a:gd name="T14" fmla="*/ 0 60000 65536"/>
              <a:gd name="T15" fmla="*/ 0 60000 65536"/>
              <a:gd name="T16" fmla="*/ 0 60000 65536"/>
              <a:gd name="T17" fmla="*/ 0 60000 65536"/>
              <a:gd name="T18" fmla="*/ 0 w 1116054"/>
              <a:gd name="T19" fmla="*/ 0 h 963129"/>
              <a:gd name="T20" fmla="*/ 1116054 w 1116054"/>
              <a:gd name="T21" fmla="*/ 963129 h 963129"/>
            </a:gdLst>
            <a:ahLst/>
            <a:cxnLst>
              <a:cxn ang="T12">
                <a:pos x="T0" y="T1"/>
              </a:cxn>
              <a:cxn ang="T13">
                <a:pos x="T2" y="T3"/>
              </a:cxn>
              <a:cxn ang="T14">
                <a:pos x="T4" y="T5"/>
              </a:cxn>
              <a:cxn ang="T15">
                <a:pos x="T6" y="T7"/>
              </a:cxn>
              <a:cxn ang="T16">
                <a:pos x="T8" y="T9"/>
              </a:cxn>
              <a:cxn ang="T17">
                <a:pos x="T10" y="T11"/>
              </a:cxn>
            </a:cxnLst>
            <a:rect l="T18" t="T19" r="T20" b="T21"/>
            <a:pathLst>
              <a:path w="1116054" h="963129">
                <a:moveTo>
                  <a:pt x="566719" y="0"/>
                </a:moveTo>
                <a:lnTo>
                  <a:pt x="0" y="563242"/>
                </a:lnTo>
                <a:lnTo>
                  <a:pt x="312912" y="862247"/>
                </a:lnTo>
                <a:cubicBezTo>
                  <a:pt x="492547" y="1017544"/>
                  <a:pt x="686090" y="978141"/>
                  <a:pt x="820526" y="848340"/>
                </a:cubicBezTo>
                <a:lnTo>
                  <a:pt x="1116054" y="552812"/>
                </a:lnTo>
                <a:lnTo>
                  <a:pt x="566719" y="0"/>
                </a:lnTo>
                <a:close/>
              </a:path>
            </a:pathLst>
          </a:custGeom>
          <a:solidFill>
            <a:srgbClr val="FB4CE0"/>
          </a:solidFill>
          <a:ln>
            <a:noFill/>
          </a:ln>
        </p:spPr>
        <p:txBody>
          <a:bodyPr anchor="ctr"/>
          <a:lstStyle/>
          <a:p>
            <a:endParaRPr lang="zh-CN" altLang="en-US"/>
          </a:p>
        </p:txBody>
      </p:sp>
      <p:sp>
        <p:nvSpPr>
          <p:cNvPr id="28" name="任意多边形 28"/>
          <p:cNvSpPr>
            <a:spLocks noChangeArrowheads="1"/>
          </p:cNvSpPr>
          <p:nvPr/>
        </p:nvSpPr>
        <p:spPr bwMode="auto">
          <a:xfrm flipV="1">
            <a:off x="3471874" y="1964159"/>
            <a:ext cx="1781175" cy="1535113"/>
          </a:xfrm>
          <a:custGeom>
            <a:avLst/>
            <a:gdLst>
              <a:gd name="T0" fmla="*/ 904460 w 1116054"/>
              <a:gd name="T1" fmla="*/ 0 h 963129"/>
              <a:gd name="T2" fmla="*/ 0 w 1116054"/>
              <a:gd name="T3" fmla="*/ 897741 h 963129"/>
              <a:gd name="T4" fmla="*/ 499394 w 1116054"/>
              <a:gd name="T5" fmla="*/ 1374319 h 963129"/>
              <a:gd name="T6" fmla="*/ 1309525 w 1116054"/>
              <a:gd name="T7" fmla="*/ 1352153 h 963129"/>
              <a:gd name="T8" fmla="*/ 1781175 w 1116054"/>
              <a:gd name="T9" fmla="*/ 881117 h 963129"/>
              <a:gd name="T10" fmla="*/ 904460 w 1116054"/>
              <a:gd name="T11" fmla="*/ 0 h 963129"/>
              <a:gd name="T12" fmla="*/ 0 60000 65536"/>
              <a:gd name="T13" fmla="*/ 0 60000 65536"/>
              <a:gd name="T14" fmla="*/ 0 60000 65536"/>
              <a:gd name="T15" fmla="*/ 0 60000 65536"/>
              <a:gd name="T16" fmla="*/ 0 60000 65536"/>
              <a:gd name="T17" fmla="*/ 0 60000 65536"/>
              <a:gd name="T18" fmla="*/ 0 w 1116054"/>
              <a:gd name="T19" fmla="*/ 0 h 963129"/>
              <a:gd name="T20" fmla="*/ 1116054 w 1116054"/>
              <a:gd name="T21" fmla="*/ 963129 h 963129"/>
            </a:gdLst>
            <a:ahLst/>
            <a:cxnLst>
              <a:cxn ang="T12">
                <a:pos x="T0" y="T1"/>
              </a:cxn>
              <a:cxn ang="T13">
                <a:pos x="T2" y="T3"/>
              </a:cxn>
              <a:cxn ang="T14">
                <a:pos x="T4" y="T5"/>
              </a:cxn>
              <a:cxn ang="T15">
                <a:pos x="T6" y="T7"/>
              </a:cxn>
              <a:cxn ang="T16">
                <a:pos x="T8" y="T9"/>
              </a:cxn>
              <a:cxn ang="T17">
                <a:pos x="T10" y="T11"/>
              </a:cxn>
            </a:cxnLst>
            <a:rect l="T18" t="T19" r="T20" b="T21"/>
            <a:pathLst>
              <a:path w="1116054" h="963129">
                <a:moveTo>
                  <a:pt x="566719" y="0"/>
                </a:moveTo>
                <a:lnTo>
                  <a:pt x="0" y="563242"/>
                </a:lnTo>
                <a:lnTo>
                  <a:pt x="312912" y="862247"/>
                </a:lnTo>
                <a:cubicBezTo>
                  <a:pt x="492547" y="1017544"/>
                  <a:pt x="686090" y="978141"/>
                  <a:pt x="820526" y="848340"/>
                </a:cubicBezTo>
                <a:lnTo>
                  <a:pt x="1116054" y="552812"/>
                </a:lnTo>
                <a:lnTo>
                  <a:pt x="566719" y="0"/>
                </a:lnTo>
                <a:close/>
              </a:path>
            </a:pathLst>
          </a:custGeom>
          <a:solidFill>
            <a:srgbClr val="BB1AE0"/>
          </a:solidFill>
          <a:ln>
            <a:noFill/>
          </a:ln>
        </p:spPr>
        <p:txBody>
          <a:bodyPr anchor="ctr"/>
          <a:lstStyle/>
          <a:p>
            <a:endParaRPr lang="zh-CN" altLang="en-US"/>
          </a:p>
        </p:txBody>
      </p:sp>
      <p:sp>
        <p:nvSpPr>
          <p:cNvPr id="29" name="任意多边形 29"/>
          <p:cNvSpPr>
            <a:spLocks noChangeArrowheads="1"/>
          </p:cNvSpPr>
          <p:nvPr/>
        </p:nvSpPr>
        <p:spPr bwMode="auto">
          <a:xfrm>
            <a:off x="4510099" y="2691234"/>
            <a:ext cx="1779588" cy="1536700"/>
          </a:xfrm>
          <a:custGeom>
            <a:avLst/>
            <a:gdLst>
              <a:gd name="T0" fmla="*/ 903654 w 1116054"/>
              <a:gd name="T1" fmla="*/ 0 h 963129"/>
              <a:gd name="T2" fmla="*/ 0 w 1116054"/>
              <a:gd name="T3" fmla="*/ 898669 h 963129"/>
              <a:gd name="T4" fmla="*/ 498949 w 1116054"/>
              <a:gd name="T5" fmla="*/ 1375740 h 963129"/>
              <a:gd name="T6" fmla="*/ 1308358 w 1116054"/>
              <a:gd name="T7" fmla="*/ 1353551 h 963129"/>
              <a:gd name="T8" fmla="*/ 1779588 w 1116054"/>
              <a:gd name="T9" fmla="*/ 882027 h 963129"/>
              <a:gd name="T10" fmla="*/ 903654 w 1116054"/>
              <a:gd name="T11" fmla="*/ 0 h 963129"/>
              <a:gd name="T12" fmla="*/ 0 60000 65536"/>
              <a:gd name="T13" fmla="*/ 0 60000 65536"/>
              <a:gd name="T14" fmla="*/ 0 60000 65536"/>
              <a:gd name="T15" fmla="*/ 0 60000 65536"/>
              <a:gd name="T16" fmla="*/ 0 60000 65536"/>
              <a:gd name="T17" fmla="*/ 0 60000 65536"/>
              <a:gd name="T18" fmla="*/ 0 w 1116054"/>
              <a:gd name="T19" fmla="*/ 0 h 963129"/>
              <a:gd name="T20" fmla="*/ 1116054 w 1116054"/>
              <a:gd name="T21" fmla="*/ 963129 h 963129"/>
            </a:gdLst>
            <a:ahLst/>
            <a:cxnLst>
              <a:cxn ang="T12">
                <a:pos x="T0" y="T1"/>
              </a:cxn>
              <a:cxn ang="T13">
                <a:pos x="T2" y="T3"/>
              </a:cxn>
              <a:cxn ang="T14">
                <a:pos x="T4" y="T5"/>
              </a:cxn>
              <a:cxn ang="T15">
                <a:pos x="T6" y="T7"/>
              </a:cxn>
              <a:cxn ang="T16">
                <a:pos x="T8" y="T9"/>
              </a:cxn>
              <a:cxn ang="T17">
                <a:pos x="T10" y="T11"/>
              </a:cxn>
            </a:cxnLst>
            <a:rect l="T18" t="T19" r="T20" b="T21"/>
            <a:pathLst>
              <a:path w="1116054" h="963129">
                <a:moveTo>
                  <a:pt x="566719" y="0"/>
                </a:moveTo>
                <a:lnTo>
                  <a:pt x="0" y="563242"/>
                </a:lnTo>
                <a:lnTo>
                  <a:pt x="312912" y="862247"/>
                </a:lnTo>
                <a:cubicBezTo>
                  <a:pt x="492547" y="1017544"/>
                  <a:pt x="686090" y="978141"/>
                  <a:pt x="820526" y="848340"/>
                </a:cubicBezTo>
                <a:lnTo>
                  <a:pt x="1116054" y="552812"/>
                </a:lnTo>
                <a:lnTo>
                  <a:pt x="566719" y="0"/>
                </a:lnTo>
                <a:close/>
              </a:path>
            </a:pathLst>
          </a:custGeom>
          <a:solidFill>
            <a:srgbClr val="FB4CE0"/>
          </a:solidFill>
          <a:ln>
            <a:noFill/>
          </a:ln>
        </p:spPr>
        <p:txBody>
          <a:bodyPr anchor="ctr"/>
          <a:lstStyle/>
          <a:p>
            <a:endParaRPr lang="zh-CN" altLang="en-US"/>
          </a:p>
        </p:txBody>
      </p:sp>
      <p:sp>
        <p:nvSpPr>
          <p:cNvPr id="31" name="任意多边形 30"/>
          <p:cNvSpPr>
            <a:spLocks noChangeArrowheads="1"/>
          </p:cNvSpPr>
          <p:nvPr/>
        </p:nvSpPr>
        <p:spPr bwMode="auto">
          <a:xfrm>
            <a:off x="5564199" y="1010072"/>
            <a:ext cx="2435225" cy="2428875"/>
          </a:xfrm>
          <a:custGeom>
            <a:avLst/>
            <a:gdLst>
              <a:gd name="T0" fmla="*/ 0 w 1526318"/>
              <a:gd name="T1" fmla="*/ 1552705 h 1522842"/>
              <a:gd name="T2" fmla="*/ 1098350 w 1526318"/>
              <a:gd name="T3" fmla="*/ 438083 h 1522842"/>
              <a:gd name="T4" fmla="*/ 776610 w 1526318"/>
              <a:gd name="T5" fmla="*/ 438085 h 1522842"/>
              <a:gd name="T6" fmla="*/ 771062 w 1526318"/>
              <a:gd name="T7" fmla="*/ 0 h 1522842"/>
              <a:gd name="T8" fmla="*/ 2213337 w 1526318"/>
              <a:gd name="T9" fmla="*/ 0 h 1522842"/>
              <a:gd name="T10" fmla="*/ 2435225 w 1526318"/>
              <a:gd name="T11" fmla="*/ 221815 h 1522842"/>
              <a:gd name="T12" fmla="*/ 2435225 w 1526318"/>
              <a:gd name="T13" fmla="*/ 1580432 h 1522842"/>
              <a:gd name="T14" fmla="*/ 1996997 w 1526318"/>
              <a:gd name="T15" fmla="*/ 1580432 h 1522842"/>
              <a:gd name="T16" fmla="*/ 2002544 w 1526318"/>
              <a:gd name="T17" fmla="*/ 1297618 h 1522842"/>
              <a:gd name="T18" fmla="*/ 887555 w 1526318"/>
              <a:gd name="T19" fmla="*/ 2428875 h 1522842"/>
              <a:gd name="T20" fmla="*/ 0 w 1526318"/>
              <a:gd name="T21" fmla="*/ 1552705 h 15228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26318"/>
              <a:gd name="T34" fmla="*/ 0 h 1522842"/>
              <a:gd name="T35" fmla="*/ 1526318 w 1526318"/>
              <a:gd name="T36" fmla="*/ 1522842 h 152284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26318" h="1522842">
                <a:moveTo>
                  <a:pt x="0" y="973506"/>
                </a:moveTo>
                <a:lnTo>
                  <a:pt x="688409" y="274667"/>
                </a:lnTo>
                <a:lnTo>
                  <a:pt x="486753" y="274668"/>
                </a:lnTo>
                <a:cubicBezTo>
                  <a:pt x="322184" y="273509"/>
                  <a:pt x="321025" y="1159"/>
                  <a:pt x="483276" y="0"/>
                </a:cubicBezTo>
                <a:lnTo>
                  <a:pt x="1387246" y="0"/>
                </a:lnTo>
                <a:cubicBezTo>
                  <a:pt x="1461417" y="1158"/>
                  <a:pt x="1525160" y="61424"/>
                  <a:pt x="1526318" y="139072"/>
                </a:cubicBezTo>
                <a:lnTo>
                  <a:pt x="1526318" y="990890"/>
                </a:lnTo>
                <a:cubicBezTo>
                  <a:pt x="1525159" y="1234266"/>
                  <a:pt x="1252810" y="1216882"/>
                  <a:pt x="1251651" y="990890"/>
                </a:cubicBezTo>
                <a:lnTo>
                  <a:pt x="1255128" y="813573"/>
                </a:lnTo>
                <a:lnTo>
                  <a:pt x="556290" y="1522842"/>
                </a:lnTo>
                <a:lnTo>
                  <a:pt x="0" y="973506"/>
                </a:lnTo>
                <a:close/>
              </a:path>
            </a:pathLst>
          </a:custGeom>
          <a:solidFill>
            <a:srgbClr val="BB1AE0"/>
          </a:solidFill>
          <a:ln>
            <a:noFill/>
          </a:ln>
        </p:spPr>
        <p:txBody>
          <a:bodyPr anchor="ctr"/>
          <a:lstStyle/>
          <a:p>
            <a:endParaRPr lang="zh-CN" altLang="en-US"/>
          </a:p>
        </p:txBody>
      </p:sp>
      <p:sp>
        <p:nvSpPr>
          <p:cNvPr id="33" name="文本框 26"/>
          <p:cNvSpPr txBox="1">
            <a:spLocks noChangeArrowheads="1"/>
          </p:cNvSpPr>
          <p:nvPr/>
        </p:nvSpPr>
        <p:spPr bwMode="auto">
          <a:xfrm>
            <a:off x="1902169" y="2197511"/>
            <a:ext cx="862116" cy="830997"/>
          </a:xfrm>
          <a:prstGeom prst="rect">
            <a:avLst/>
          </a:prstGeom>
          <a:noFill/>
          <a:ln w="9525">
            <a:noFill/>
            <a:miter lim="800000"/>
          </a:ln>
        </p:spPr>
        <p:txBody>
          <a:bodyPr wrap="square">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cs typeface="造字工房悦黑体验版常规体"/>
              </a:rPr>
              <a:t>添加</a:t>
            </a:r>
            <a:endParaRPr lang="en-US" altLang="zh-CN" sz="2400" dirty="0" smtClean="0">
              <a:solidFill>
                <a:schemeClr val="bg1"/>
              </a:solidFill>
              <a:latin typeface="锐字锐线怒放黑简1.0" panose="02010604000000000000" pitchFamily="2" charset="-122"/>
              <a:ea typeface="锐字锐线怒放黑简1.0" panose="02010604000000000000" pitchFamily="2" charset="-122"/>
              <a:cs typeface="造字工房悦黑体验版常规体"/>
            </a:endParaRPr>
          </a:p>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cs typeface="造字工房悦黑体验版常规体"/>
              </a:rPr>
              <a:t>标题</a:t>
            </a:r>
            <a:endParaRPr lang="zh-CN" altLang="en-US" sz="2400" dirty="0">
              <a:solidFill>
                <a:schemeClr val="bg1"/>
              </a:solidFill>
              <a:latin typeface="锐字锐线怒放黑简1.0" panose="02010604000000000000" pitchFamily="2" charset="-122"/>
              <a:ea typeface="锐字锐线怒放黑简1.0" panose="02010604000000000000" pitchFamily="2" charset="-122"/>
              <a:cs typeface="造字工房悦黑体验版常规体"/>
            </a:endParaRPr>
          </a:p>
        </p:txBody>
      </p:sp>
      <p:sp>
        <p:nvSpPr>
          <p:cNvPr id="34" name="文本框 26"/>
          <p:cNvSpPr txBox="1">
            <a:spLocks noChangeArrowheads="1"/>
          </p:cNvSpPr>
          <p:nvPr/>
        </p:nvSpPr>
        <p:spPr bwMode="auto">
          <a:xfrm>
            <a:off x="2978329" y="3110204"/>
            <a:ext cx="862116" cy="830997"/>
          </a:xfrm>
          <a:prstGeom prst="rect">
            <a:avLst/>
          </a:prstGeom>
          <a:noFill/>
          <a:ln w="9525">
            <a:noFill/>
            <a:miter lim="800000"/>
          </a:ln>
        </p:spPr>
        <p:txBody>
          <a:bodyPr wrap="square">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cs typeface="造字工房悦黑体验版常规体"/>
              </a:rPr>
              <a:t>添加</a:t>
            </a:r>
            <a:endParaRPr lang="en-US" altLang="zh-CN" sz="2400" dirty="0" smtClean="0">
              <a:solidFill>
                <a:schemeClr val="bg1"/>
              </a:solidFill>
              <a:latin typeface="锐字锐线怒放黑简1.0" panose="02010604000000000000" pitchFamily="2" charset="-122"/>
              <a:ea typeface="锐字锐线怒放黑简1.0" panose="02010604000000000000" pitchFamily="2" charset="-122"/>
              <a:cs typeface="造字工房悦黑体验版常规体"/>
            </a:endParaRPr>
          </a:p>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cs typeface="造字工房悦黑体验版常规体"/>
              </a:rPr>
              <a:t>标题</a:t>
            </a:r>
            <a:endParaRPr lang="zh-CN" altLang="en-US" sz="2400" dirty="0">
              <a:solidFill>
                <a:schemeClr val="bg1"/>
              </a:solidFill>
              <a:latin typeface="锐字锐线怒放黑简1.0" panose="02010604000000000000" pitchFamily="2" charset="-122"/>
              <a:ea typeface="锐字锐线怒放黑简1.0" panose="02010604000000000000" pitchFamily="2" charset="-122"/>
              <a:cs typeface="造字工房悦黑体验版常规体"/>
            </a:endParaRPr>
          </a:p>
        </p:txBody>
      </p:sp>
      <p:sp>
        <p:nvSpPr>
          <p:cNvPr id="35" name="文本框 26"/>
          <p:cNvSpPr txBox="1">
            <a:spLocks noChangeArrowheads="1"/>
          </p:cNvSpPr>
          <p:nvPr/>
        </p:nvSpPr>
        <p:spPr bwMode="auto">
          <a:xfrm>
            <a:off x="3988421" y="2213009"/>
            <a:ext cx="862116" cy="830997"/>
          </a:xfrm>
          <a:prstGeom prst="rect">
            <a:avLst/>
          </a:prstGeom>
          <a:noFill/>
          <a:ln w="9525">
            <a:noFill/>
            <a:miter lim="800000"/>
          </a:ln>
        </p:spPr>
        <p:txBody>
          <a:bodyPr wrap="square">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cs typeface="造字工房悦黑体验版常规体"/>
              </a:rPr>
              <a:t>添加</a:t>
            </a:r>
            <a:endParaRPr lang="en-US" altLang="zh-CN" sz="2400" dirty="0" smtClean="0">
              <a:solidFill>
                <a:schemeClr val="bg1"/>
              </a:solidFill>
              <a:latin typeface="锐字锐线怒放黑简1.0" panose="02010604000000000000" pitchFamily="2" charset="-122"/>
              <a:ea typeface="锐字锐线怒放黑简1.0" panose="02010604000000000000" pitchFamily="2" charset="-122"/>
              <a:cs typeface="造字工房悦黑体验版常规体"/>
            </a:endParaRPr>
          </a:p>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cs typeface="造字工房悦黑体验版常规体"/>
              </a:rPr>
              <a:t>标题</a:t>
            </a:r>
            <a:endParaRPr lang="zh-CN" altLang="en-US" sz="2400" dirty="0">
              <a:solidFill>
                <a:schemeClr val="bg1"/>
              </a:solidFill>
              <a:latin typeface="锐字锐线怒放黑简1.0" panose="02010604000000000000" pitchFamily="2" charset="-122"/>
              <a:ea typeface="锐字锐线怒放黑简1.0" panose="02010604000000000000" pitchFamily="2" charset="-122"/>
              <a:cs typeface="造字工房悦黑体验版常规体"/>
            </a:endParaRPr>
          </a:p>
        </p:txBody>
      </p:sp>
      <p:sp>
        <p:nvSpPr>
          <p:cNvPr id="38" name="文本框 26"/>
          <p:cNvSpPr txBox="1">
            <a:spLocks noChangeArrowheads="1"/>
          </p:cNvSpPr>
          <p:nvPr/>
        </p:nvSpPr>
        <p:spPr bwMode="auto">
          <a:xfrm>
            <a:off x="4994553" y="3110204"/>
            <a:ext cx="862116" cy="830997"/>
          </a:xfrm>
          <a:prstGeom prst="rect">
            <a:avLst/>
          </a:prstGeom>
          <a:noFill/>
          <a:ln w="9525">
            <a:noFill/>
            <a:miter lim="800000"/>
          </a:ln>
        </p:spPr>
        <p:txBody>
          <a:bodyPr wrap="square">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cs typeface="造字工房悦黑体验版常规体"/>
              </a:rPr>
              <a:t>添加</a:t>
            </a:r>
            <a:endParaRPr lang="en-US" altLang="zh-CN" sz="2400" dirty="0" smtClean="0">
              <a:solidFill>
                <a:schemeClr val="bg1"/>
              </a:solidFill>
              <a:latin typeface="锐字锐线怒放黑简1.0" panose="02010604000000000000" pitchFamily="2" charset="-122"/>
              <a:ea typeface="锐字锐线怒放黑简1.0" panose="02010604000000000000" pitchFamily="2" charset="-122"/>
              <a:cs typeface="造字工房悦黑体验版常规体"/>
            </a:endParaRPr>
          </a:p>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cs typeface="造字工房悦黑体验版常规体"/>
              </a:rPr>
              <a:t>标题</a:t>
            </a:r>
            <a:endParaRPr lang="zh-CN" altLang="en-US" sz="2400" dirty="0">
              <a:solidFill>
                <a:schemeClr val="bg1"/>
              </a:solidFill>
              <a:latin typeface="锐字锐线怒放黑简1.0" panose="02010604000000000000" pitchFamily="2" charset="-122"/>
              <a:ea typeface="锐字锐线怒放黑简1.0" panose="02010604000000000000" pitchFamily="2" charset="-122"/>
              <a:cs typeface="造字工房悦黑体验版常规体"/>
            </a:endParaRPr>
          </a:p>
        </p:txBody>
      </p:sp>
      <p:sp>
        <p:nvSpPr>
          <p:cNvPr id="39" name="文本框 26"/>
          <p:cNvSpPr txBox="1">
            <a:spLocks noChangeArrowheads="1"/>
          </p:cNvSpPr>
          <p:nvPr/>
        </p:nvSpPr>
        <p:spPr bwMode="auto">
          <a:xfrm>
            <a:off x="6004645" y="2213009"/>
            <a:ext cx="862116" cy="830997"/>
          </a:xfrm>
          <a:prstGeom prst="rect">
            <a:avLst/>
          </a:prstGeom>
          <a:noFill/>
          <a:ln w="9525">
            <a:noFill/>
            <a:miter lim="800000"/>
          </a:ln>
        </p:spPr>
        <p:txBody>
          <a:bodyPr wrap="square">
            <a:spAutoFit/>
          </a:bodyPr>
          <a:lstStyle/>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cs typeface="造字工房悦黑体验版常规体"/>
              </a:rPr>
              <a:t>添加</a:t>
            </a:r>
            <a:endParaRPr lang="en-US" altLang="zh-CN" sz="2400" dirty="0" smtClean="0">
              <a:solidFill>
                <a:schemeClr val="bg1"/>
              </a:solidFill>
              <a:latin typeface="锐字锐线怒放黑简1.0" panose="02010604000000000000" pitchFamily="2" charset="-122"/>
              <a:ea typeface="锐字锐线怒放黑简1.0" panose="02010604000000000000" pitchFamily="2" charset="-122"/>
              <a:cs typeface="造字工房悦黑体验版常规体"/>
            </a:endParaRPr>
          </a:p>
          <a:p>
            <a:r>
              <a:rPr lang="zh-CN" altLang="en-US" sz="2400" dirty="0" smtClean="0">
                <a:solidFill>
                  <a:schemeClr val="bg1"/>
                </a:solidFill>
                <a:latin typeface="锐字锐线怒放黑简1.0" panose="02010604000000000000" pitchFamily="2" charset="-122"/>
                <a:ea typeface="锐字锐线怒放黑简1.0" panose="02010604000000000000" pitchFamily="2" charset="-122"/>
                <a:cs typeface="造字工房悦黑体验版常规体"/>
              </a:rPr>
              <a:t>标题</a:t>
            </a:r>
            <a:endParaRPr lang="zh-CN" altLang="en-US" sz="2400" dirty="0">
              <a:solidFill>
                <a:schemeClr val="bg1"/>
              </a:solidFill>
              <a:latin typeface="锐字锐线怒放黑简1.0" panose="02010604000000000000" pitchFamily="2" charset="-122"/>
              <a:ea typeface="锐字锐线怒放黑简1.0" panose="02010604000000000000" pitchFamily="2" charset="-122"/>
              <a:cs typeface="造字工房悦黑体验版常规体"/>
            </a:endParaRPr>
          </a:p>
        </p:txBody>
      </p:sp>
      <p:sp>
        <p:nvSpPr>
          <p:cNvPr id="40" name="TextBox 39"/>
          <p:cNvSpPr txBox="1"/>
          <p:nvPr/>
        </p:nvSpPr>
        <p:spPr>
          <a:xfrm>
            <a:off x="808594" y="3777302"/>
            <a:ext cx="1665679" cy="738664"/>
          </a:xfrm>
          <a:prstGeom prst="rect">
            <a:avLst/>
          </a:prstGeom>
          <a:noFill/>
        </p:spPr>
        <p:txBody>
          <a:bodyPr wrap="square" rtlCol="0">
            <a:spAutoFit/>
          </a:bodyPr>
          <a:lstStyle/>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点击此处添加文案</a:t>
            </a:r>
            <a:endParaRPr lang="en-US" altLang="zh-CN" sz="1400" dirty="0" smtClean="0">
              <a:solidFill>
                <a:schemeClr val="bg1"/>
              </a:solidFill>
              <a:latin typeface="黑体" panose="02010609060101010101" pitchFamily="49" charset="-122"/>
              <a:ea typeface="黑体" panose="02010609060101010101" pitchFamily="49" charset="-122"/>
            </a:endParaRPr>
          </a:p>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a:t>
            </a:r>
            <a:r>
              <a:rPr lang="zh-CN" altLang="en-US" sz="1400" dirty="0">
                <a:solidFill>
                  <a:schemeClr val="bg1"/>
                </a:solidFill>
                <a:latin typeface="黑体" panose="02010609060101010101" pitchFamily="49" charset="-122"/>
                <a:ea typeface="黑体" panose="02010609060101010101" pitchFamily="49" charset="-122"/>
              </a:rPr>
              <a:t>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zh-CN" altLang="en-US" sz="1400" dirty="0" smtClean="0">
              <a:solidFill>
                <a:schemeClr val="bg1"/>
              </a:solidFill>
              <a:latin typeface="黑体" panose="02010609060101010101" pitchFamily="49" charset="-122"/>
              <a:ea typeface="黑体" panose="02010609060101010101" pitchFamily="49" charset="-122"/>
            </a:endParaRPr>
          </a:p>
        </p:txBody>
      </p:sp>
      <p:sp>
        <p:nvSpPr>
          <p:cNvPr id="41" name="TextBox 40"/>
          <p:cNvSpPr txBox="1"/>
          <p:nvPr/>
        </p:nvSpPr>
        <p:spPr>
          <a:xfrm>
            <a:off x="3544898" y="1059582"/>
            <a:ext cx="1665679" cy="738664"/>
          </a:xfrm>
          <a:prstGeom prst="rect">
            <a:avLst/>
          </a:prstGeom>
          <a:noFill/>
        </p:spPr>
        <p:txBody>
          <a:bodyPr wrap="square" rtlCol="0">
            <a:spAutoFit/>
          </a:bodyPr>
          <a:lstStyle/>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点击此处添加文案</a:t>
            </a:r>
            <a:endParaRPr lang="en-US" altLang="zh-CN" sz="1400" dirty="0" smtClean="0">
              <a:solidFill>
                <a:schemeClr val="bg1"/>
              </a:solidFill>
              <a:latin typeface="黑体" panose="02010609060101010101" pitchFamily="49" charset="-122"/>
              <a:ea typeface="黑体" panose="02010609060101010101" pitchFamily="49" charset="-122"/>
            </a:endParaRPr>
          </a:p>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a:t>
            </a:r>
            <a:r>
              <a:rPr lang="zh-CN" altLang="en-US" sz="1400" dirty="0">
                <a:solidFill>
                  <a:schemeClr val="bg1"/>
                </a:solidFill>
                <a:latin typeface="黑体" panose="02010609060101010101" pitchFamily="49" charset="-122"/>
                <a:ea typeface="黑体" panose="02010609060101010101" pitchFamily="49" charset="-122"/>
              </a:rPr>
              <a:t>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zh-CN" altLang="en-US" sz="1400" dirty="0" smtClean="0">
              <a:solidFill>
                <a:schemeClr val="bg1"/>
              </a:solidFill>
              <a:latin typeface="黑体" panose="02010609060101010101" pitchFamily="49" charset="-122"/>
              <a:ea typeface="黑体" panose="02010609060101010101" pitchFamily="49" charset="-122"/>
            </a:endParaRPr>
          </a:p>
        </p:txBody>
      </p:sp>
      <p:sp>
        <p:nvSpPr>
          <p:cNvPr id="42" name="TextBox 41"/>
          <p:cNvSpPr txBox="1"/>
          <p:nvPr/>
        </p:nvSpPr>
        <p:spPr>
          <a:xfrm>
            <a:off x="6506721" y="3777302"/>
            <a:ext cx="1665679" cy="738664"/>
          </a:xfrm>
          <a:prstGeom prst="rect">
            <a:avLst/>
          </a:prstGeom>
          <a:noFill/>
        </p:spPr>
        <p:txBody>
          <a:bodyPr wrap="square" rtlCol="0">
            <a:spAutoFit/>
          </a:bodyPr>
          <a:lstStyle/>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点击此处添加文案</a:t>
            </a:r>
            <a:endParaRPr lang="en-US" altLang="zh-CN" sz="1400" dirty="0" smtClean="0">
              <a:solidFill>
                <a:schemeClr val="bg1"/>
              </a:solidFill>
              <a:latin typeface="黑体" panose="02010609060101010101" pitchFamily="49" charset="-122"/>
              <a:ea typeface="黑体" panose="02010609060101010101" pitchFamily="49" charset="-122"/>
            </a:endParaRPr>
          </a:p>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a:t>
            </a:r>
            <a:r>
              <a:rPr lang="zh-CN" altLang="en-US" sz="1400" dirty="0">
                <a:solidFill>
                  <a:schemeClr val="bg1"/>
                </a:solidFill>
                <a:latin typeface="黑体" panose="02010609060101010101" pitchFamily="49" charset="-122"/>
                <a:ea typeface="黑体" panose="02010609060101010101" pitchFamily="49" charset="-122"/>
              </a:rPr>
              <a:t>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zh-CN" altLang="en-US" sz="1400" dirty="0" smtClean="0">
              <a:solidFill>
                <a:schemeClr val="bg1"/>
              </a:solidFill>
              <a:latin typeface="黑体" panose="02010609060101010101" pitchFamily="49" charset="-122"/>
              <a:ea typeface="黑体" panose="02010609060101010101" pitchFamily="49" charset="-122"/>
            </a:endParaRPr>
          </a:p>
        </p:txBody>
      </p:sp>
      <p:sp>
        <p:nvSpPr>
          <p:cNvPr id="43" name="TextBox 42"/>
          <p:cNvSpPr txBox="1"/>
          <p:nvPr/>
        </p:nvSpPr>
        <p:spPr>
          <a:xfrm>
            <a:off x="818089" y="1059582"/>
            <a:ext cx="1665679" cy="738664"/>
          </a:xfrm>
          <a:prstGeom prst="rect">
            <a:avLst/>
          </a:prstGeom>
          <a:noFill/>
        </p:spPr>
        <p:txBody>
          <a:bodyPr wrap="square" rtlCol="0">
            <a:spAutoFit/>
          </a:bodyPr>
          <a:lstStyle/>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点击此处添加文案</a:t>
            </a:r>
            <a:endParaRPr lang="en-US" altLang="zh-CN" sz="1400" dirty="0" smtClean="0">
              <a:solidFill>
                <a:schemeClr val="bg1"/>
              </a:solidFill>
              <a:latin typeface="黑体" panose="02010609060101010101" pitchFamily="49" charset="-122"/>
              <a:ea typeface="黑体" panose="02010609060101010101" pitchFamily="49" charset="-122"/>
            </a:endParaRPr>
          </a:p>
          <a:p>
            <a:pPr>
              <a:lnSpc>
                <a:spcPct val="150000"/>
              </a:lnSpc>
            </a:pPr>
            <a:r>
              <a:rPr lang="zh-CN" altLang="en-US" sz="1400" dirty="0" smtClean="0">
                <a:solidFill>
                  <a:schemeClr val="bg1"/>
                </a:solidFill>
                <a:latin typeface="黑体" panose="02010609060101010101" pitchFamily="49" charset="-122"/>
                <a:ea typeface="黑体" panose="02010609060101010101" pitchFamily="49" charset="-122"/>
              </a:rPr>
              <a:t>点击</a:t>
            </a:r>
            <a:r>
              <a:rPr lang="zh-CN" altLang="en-US" sz="1400" dirty="0">
                <a:solidFill>
                  <a:schemeClr val="bg1"/>
                </a:solidFill>
                <a:latin typeface="黑体" panose="02010609060101010101" pitchFamily="49" charset="-122"/>
                <a:ea typeface="黑体" panose="02010609060101010101" pitchFamily="49" charset="-122"/>
              </a:rPr>
              <a:t>此处添加</a:t>
            </a:r>
            <a:r>
              <a:rPr lang="zh-CN" altLang="en-US" sz="1400" dirty="0" smtClean="0">
                <a:solidFill>
                  <a:schemeClr val="bg1"/>
                </a:solidFill>
                <a:latin typeface="黑体" panose="02010609060101010101" pitchFamily="49" charset="-122"/>
                <a:ea typeface="黑体" panose="02010609060101010101" pitchFamily="49" charset="-122"/>
              </a:rPr>
              <a:t>文案</a:t>
            </a:r>
            <a:endParaRPr lang="zh-CN" altLang="en-US" sz="1400" dirty="0" smtClean="0">
              <a:solidFill>
                <a:schemeClr val="bg1"/>
              </a:solidFill>
              <a:latin typeface="黑体" panose="02010609060101010101" pitchFamily="49" charset="-122"/>
              <a:ea typeface="黑体" panose="02010609060101010101" pitchFamily="49" charset="-122"/>
            </a:endParaRPr>
          </a:p>
        </p:txBody>
      </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par>
                                <p:cTn id="21" presetID="10" presetClass="entr" presetSubtype="0" fill="hold" grpId="0" nodeType="withEffect">
                                  <p:stCondLst>
                                    <p:cond delay="75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par>
                                <p:cTn id="24" presetID="10" presetClass="entr" presetSubtype="0" fill="hold" grpId="0" nodeType="withEffect">
                                  <p:stCondLst>
                                    <p:cond delay="100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500"/>
                                        <p:tgtEl>
                                          <p:spTgt spid="31"/>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500"/>
                                        <p:tgtEl>
                                          <p:spTgt spid="3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500"/>
                                        <p:tgtEl>
                                          <p:spTgt spid="3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500"/>
                                        <p:tgtEl>
                                          <p:spTgt spid="39"/>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fade">
                                      <p:cBhvr>
                                        <p:cTn id="46" dur="500"/>
                                        <p:tgtEl>
                                          <p:spTgt spid="4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500"/>
                                        <p:tgtEl>
                                          <p:spTgt spid="4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fade">
                                      <p:cBhvr>
                                        <p:cTn id="52" dur="500"/>
                                        <p:tgtEl>
                                          <p:spTgt spid="4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5" grpId="0" animBg="1"/>
      <p:bldP spid="26" grpId="0" animBg="1"/>
      <p:bldP spid="28" grpId="0" animBg="1"/>
      <p:bldP spid="29" grpId="0" animBg="1"/>
      <p:bldP spid="31" grpId="0" animBg="1"/>
      <p:bldP spid="33" grpId="0"/>
      <p:bldP spid="34" grpId="0"/>
      <p:bldP spid="35" grpId="0"/>
      <p:bldP spid="38" grpId="0"/>
      <p:bldP spid="39" grpId="0"/>
      <p:bldP spid="40" grpId="0"/>
      <p:bldP spid="41" grpId="0"/>
      <p:bldP spid="42" grpId="0"/>
      <p:bldP spid="4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3940185"/>
          <p:cNvPicPr>
            <a:picLocks noChangeAspect="1"/>
          </p:cNvPicPr>
          <p:nvPr/>
        </p:nvPicPr>
        <p:blipFill>
          <a:blip r:embed="rId1"/>
          <a:srcRect t="22743" b="20757"/>
          <a:stretch>
            <a:fillRect/>
          </a:stretch>
        </p:blipFill>
        <p:spPr>
          <a:xfrm>
            <a:off x="17145" y="-22860"/>
            <a:ext cx="9144000" cy="5166360"/>
          </a:xfrm>
          <a:prstGeom prst="rect">
            <a:avLst/>
          </a:prstGeom>
        </p:spPr>
      </p:pic>
      <p:pic>
        <p:nvPicPr>
          <p:cNvPr id="5" name="图片 4" descr="预览图_千图网_编号33940185"/>
          <p:cNvPicPr>
            <a:picLocks noChangeAspect="1"/>
          </p:cNvPicPr>
          <p:nvPr/>
        </p:nvPicPr>
        <p:blipFill>
          <a:blip r:embed="rId1"/>
          <a:srcRect l="56" t="-264" r="-56" b="74847"/>
          <a:stretch>
            <a:fillRect/>
          </a:stretch>
        </p:blipFill>
        <p:spPr>
          <a:xfrm>
            <a:off x="0" y="-22860"/>
            <a:ext cx="9144000" cy="2324100"/>
          </a:xfrm>
          <a:prstGeom prst="rect">
            <a:avLst/>
          </a:prstGeom>
        </p:spPr>
      </p:pic>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l="11092" t="23399" r="10845" b="36509"/>
          <a:stretch>
            <a:fillRect/>
          </a:stretch>
        </p:blipFill>
        <p:spPr>
          <a:xfrm>
            <a:off x="1259632" y="1591721"/>
            <a:ext cx="6593298" cy="1800201"/>
          </a:xfrm>
          <a:prstGeom prst="rect">
            <a:avLst/>
          </a:prstGeom>
        </p:spPr>
      </p:pic>
      <p:grpSp>
        <p:nvGrpSpPr>
          <p:cNvPr id="42" name="组合 41"/>
          <p:cNvGrpSpPr/>
          <p:nvPr/>
        </p:nvGrpSpPr>
        <p:grpSpPr>
          <a:xfrm>
            <a:off x="3491880" y="1515383"/>
            <a:ext cx="792088" cy="1107996"/>
            <a:chOff x="3491880" y="1515383"/>
            <a:chExt cx="792088" cy="1107996"/>
          </a:xfrm>
        </p:grpSpPr>
        <p:sp>
          <p:nvSpPr>
            <p:cNvPr id="4" name="矩形 3"/>
            <p:cNvSpPr/>
            <p:nvPr/>
          </p:nvSpPr>
          <p:spPr>
            <a:xfrm>
              <a:off x="3497796" y="1792077"/>
              <a:ext cx="648072" cy="648072"/>
            </a:xfrm>
            <a:prstGeom prst="rect">
              <a:avLst/>
            </a:prstGeom>
            <a:solidFill>
              <a:srgbClr val="BB1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3491880" y="1515383"/>
              <a:ext cx="792088" cy="1107996"/>
            </a:xfrm>
            <a:prstGeom prst="rect">
              <a:avLst/>
            </a:prstGeom>
            <a:noFill/>
          </p:spPr>
          <p:txBody>
            <a:bodyPr wrap="square" rtlCol="0">
              <a:spAutoFit/>
            </a:bodyPr>
            <a:lstStyle/>
            <a:p>
              <a:r>
                <a:rPr lang="en-US" altLang="zh-CN" sz="6600" dirty="0" smtClean="0">
                  <a:solidFill>
                    <a:schemeClr val="bg1"/>
                  </a:solidFill>
                  <a:latin typeface="黑体" panose="02010609060101010101" pitchFamily="49" charset="-122"/>
                  <a:ea typeface="黑体" panose="02010609060101010101" pitchFamily="49" charset="-122"/>
                </a:rPr>
                <a:t>6</a:t>
              </a:r>
              <a:endParaRPr lang="zh-CN" altLang="en-US" sz="6600" dirty="0">
                <a:solidFill>
                  <a:schemeClr val="bg1"/>
                </a:solidFill>
                <a:latin typeface="黑体" panose="02010609060101010101" pitchFamily="49" charset="-122"/>
                <a:ea typeface="黑体" panose="02010609060101010101" pitchFamily="49" charset="-122"/>
              </a:endParaRPr>
            </a:p>
          </p:txBody>
        </p:sp>
      </p:grpSp>
      <p:grpSp>
        <p:nvGrpSpPr>
          <p:cNvPr id="43" name="组合 42"/>
          <p:cNvGrpSpPr/>
          <p:nvPr/>
        </p:nvGrpSpPr>
        <p:grpSpPr>
          <a:xfrm>
            <a:off x="4225653" y="1491630"/>
            <a:ext cx="706387" cy="1107996"/>
            <a:chOff x="4225653" y="1491630"/>
            <a:chExt cx="706387" cy="1107996"/>
          </a:xfrm>
        </p:grpSpPr>
        <p:sp>
          <p:nvSpPr>
            <p:cNvPr id="6" name="矩形 5"/>
            <p:cNvSpPr/>
            <p:nvPr/>
          </p:nvSpPr>
          <p:spPr>
            <a:xfrm>
              <a:off x="4225653" y="1783209"/>
              <a:ext cx="648072" cy="648072"/>
            </a:xfrm>
            <a:prstGeom prst="rect">
              <a:avLst/>
            </a:prstGeom>
            <a:solidFill>
              <a:srgbClr val="37D0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dirty="0"/>
            </a:p>
          </p:txBody>
        </p:sp>
        <p:sp>
          <p:nvSpPr>
            <p:cNvPr id="11" name="TextBox 10"/>
            <p:cNvSpPr txBox="1"/>
            <p:nvPr/>
          </p:nvSpPr>
          <p:spPr>
            <a:xfrm>
              <a:off x="4246074" y="1491630"/>
              <a:ext cx="685966" cy="1107996"/>
            </a:xfrm>
            <a:prstGeom prst="rect">
              <a:avLst/>
            </a:prstGeom>
            <a:noFill/>
          </p:spPr>
          <p:txBody>
            <a:bodyPr wrap="square" rtlCol="0">
              <a:spAutoFit/>
            </a:bodyPr>
            <a:lstStyle/>
            <a:p>
              <a:r>
                <a:rPr lang="en-US" altLang="zh-CN" sz="6600" dirty="0" smtClean="0">
                  <a:solidFill>
                    <a:schemeClr val="bg1"/>
                  </a:solidFill>
                  <a:latin typeface="黑体" panose="02010609060101010101" pitchFamily="49" charset="-122"/>
                  <a:ea typeface="黑体" panose="02010609060101010101" pitchFamily="49" charset="-122"/>
                </a:rPr>
                <a:t>1</a:t>
              </a:r>
              <a:endParaRPr lang="zh-CN" altLang="en-US" sz="6600" dirty="0">
                <a:solidFill>
                  <a:schemeClr val="bg1"/>
                </a:solidFill>
                <a:latin typeface="黑体" panose="02010609060101010101" pitchFamily="49" charset="-122"/>
                <a:ea typeface="黑体" panose="02010609060101010101" pitchFamily="49" charset="-122"/>
              </a:endParaRPr>
            </a:p>
          </p:txBody>
        </p:sp>
      </p:grpSp>
      <p:grpSp>
        <p:nvGrpSpPr>
          <p:cNvPr id="44" name="组合 43"/>
          <p:cNvGrpSpPr/>
          <p:nvPr/>
        </p:nvGrpSpPr>
        <p:grpSpPr>
          <a:xfrm>
            <a:off x="4946984" y="1491630"/>
            <a:ext cx="824543" cy="1107996"/>
            <a:chOff x="4946984" y="1491630"/>
            <a:chExt cx="824543" cy="1107996"/>
          </a:xfrm>
        </p:grpSpPr>
        <p:sp>
          <p:nvSpPr>
            <p:cNvPr id="7" name="矩形 6"/>
            <p:cNvSpPr/>
            <p:nvPr/>
          </p:nvSpPr>
          <p:spPr>
            <a:xfrm>
              <a:off x="4946984" y="1772841"/>
              <a:ext cx="648071" cy="648071"/>
            </a:xfrm>
            <a:prstGeom prst="rect">
              <a:avLst/>
            </a:prstGeom>
            <a:solidFill>
              <a:srgbClr val="FF0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dirty="0"/>
            </a:p>
          </p:txBody>
        </p:sp>
        <p:sp>
          <p:nvSpPr>
            <p:cNvPr id="12" name="TextBox 11"/>
            <p:cNvSpPr txBox="1"/>
            <p:nvPr/>
          </p:nvSpPr>
          <p:spPr>
            <a:xfrm>
              <a:off x="4979439" y="1491630"/>
              <a:ext cx="792088" cy="1107996"/>
            </a:xfrm>
            <a:prstGeom prst="rect">
              <a:avLst/>
            </a:prstGeom>
            <a:noFill/>
          </p:spPr>
          <p:txBody>
            <a:bodyPr wrap="square" rtlCol="0">
              <a:spAutoFit/>
            </a:bodyPr>
            <a:lstStyle/>
            <a:p>
              <a:r>
                <a:rPr lang="en-US" altLang="zh-CN" sz="6600" dirty="0" smtClean="0">
                  <a:solidFill>
                    <a:schemeClr val="bg1"/>
                  </a:solidFill>
                  <a:latin typeface="黑体" panose="02010609060101010101" pitchFamily="49" charset="-122"/>
                  <a:ea typeface="黑体" panose="02010609060101010101" pitchFamily="49" charset="-122"/>
                </a:rPr>
                <a:t>8</a:t>
              </a:r>
              <a:endParaRPr lang="zh-CN" altLang="en-US" sz="6600" dirty="0">
                <a:solidFill>
                  <a:schemeClr val="bg1"/>
                </a:solidFill>
                <a:latin typeface="黑体" panose="02010609060101010101" pitchFamily="49" charset="-122"/>
                <a:ea typeface="黑体" panose="02010609060101010101" pitchFamily="49" charset="-122"/>
              </a:endParaRPr>
            </a:p>
          </p:txBody>
        </p:sp>
      </p:grpSp>
      <p:sp>
        <p:nvSpPr>
          <p:cNvPr id="13" name="TextBox 12"/>
          <p:cNvSpPr txBox="1"/>
          <p:nvPr/>
        </p:nvSpPr>
        <p:spPr>
          <a:xfrm>
            <a:off x="2596183" y="2421099"/>
            <a:ext cx="6696744" cy="829945"/>
          </a:xfrm>
          <a:prstGeom prst="rect">
            <a:avLst/>
          </a:prstGeom>
          <a:noFill/>
        </p:spPr>
        <p:txBody>
          <a:bodyPr wrap="square" rtlCol="0">
            <a:spAutoFit/>
          </a:bodyPr>
          <a:lstStyle/>
          <a:p>
            <a:r>
              <a:rPr lang="zh-CN" altLang="en-US" sz="4800" spc="-150" dirty="0" smtClean="0">
                <a:solidFill>
                  <a:schemeClr val="bg1"/>
                </a:solidFill>
                <a:latin typeface="锐字锐线怒放黑简1.0" panose="02010604000000000000" pitchFamily="2" charset="-122"/>
                <a:ea typeface="锐字锐线怒放黑简1.0" panose="02010604000000000000" pitchFamily="2" charset="-122"/>
              </a:rPr>
              <a:t>“</a:t>
            </a:r>
            <a:r>
              <a:rPr lang="zh-CN" altLang="en-US" sz="4800" spc="-150" dirty="0" smtClean="0">
                <a:solidFill>
                  <a:schemeClr val="bg1"/>
                </a:solidFill>
                <a:latin typeface="锐字锐线怒放黑简1.0" panose="02010604000000000000" pitchFamily="2" charset="-122"/>
                <a:ea typeface="锐字锐线怒放黑简1.0" panose="02010604000000000000" pitchFamily="2" charset="-122"/>
                <a:sym typeface="+mn-ea"/>
              </a:rPr>
              <a:t>谢谢观看</a:t>
            </a:r>
            <a:endParaRPr lang="zh-CN" altLang="en-US" sz="4800" spc="-150" dirty="0" smtClean="0">
              <a:solidFill>
                <a:schemeClr val="bg1"/>
              </a:solidFill>
              <a:latin typeface="锐字锐线怒放黑简1.0" panose="02010604000000000000" pitchFamily="2" charset="-122"/>
              <a:ea typeface="锐字锐线怒放黑简1.0" panose="02010604000000000000" pitchFamily="2" charset="-122"/>
            </a:endParaRPr>
          </a:p>
        </p:txBody>
      </p:sp>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l="13439" t="26200" r="61030" b="50000"/>
          <a:stretch>
            <a:fillRect/>
          </a:stretch>
        </p:blipFill>
        <p:spPr>
          <a:xfrm>
            <a:off x="1403648" y="1735180"/>
            <a:ext cx="2232248" cy="1008670"/>
          </a:xfrm>
          <a:prstGeom prst="rect">
            <a:avLst/>
          </a:prstGeom>
        </p:spPr>
      </p:pic>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l="13439" t="26200" r="61030" b="50000"/>
          <a:stretch>
            <a:fillRect/>
          </a:stretch>
        </p:blipFill>
        <p:spPr>
          <a:xfrm>
            <a:off x="5652120" y="1735180"/>
            <a:ext cx="2128801" cy="1008670"/>
          </a:xfrm>
          <a:prstGeom prst="rect">
            <a:avLst/>
          </a:prstGeom>
        </p:spPr>
      </p:pic>
      <p:sp>
        <p:nvSpPr>
          <p:cNvPr id="16" name="TextBox 15"/>
          <p:cNvSpPr txBox="1"/>
          <p:nvPr/>
        </p:nvSpPr>
        <p:spPr>
          <a:xfrm>
            <a:off x="3435643" y="3384409"/>
            <a:ext cx="2241275" cy="400110"/>
          </a:xfrm>
          <a:prstGeom prst="rect">
            <a:avLst/>
          </a:prstGeom>
          <a:noFill/>
        </p:spPr>
        <p:txBody>
          <a:bodyPr wrap="square" rtlCol="0">
            <a:spAutoFit/>
          </a:bodyPr>
          <a:lstStyle/>
          <a:p>
            <a:r>
              <a:rPr lang="en-US" altLang="zh-CN" sz="2000" b="1" dirty="0" smtClean="0">
                <a:solidFill>
                  <a:schemeClr val="bg1"/>
                </a:solidFill>
                <a:latin typeface="方正幼线简体" panose="03000509000000000000" pitchFamily="65" charset="-122"/>
                <a:ea typeface="方正幼线简体" panose="03000509000000000000" pitchFamily="65" charset="-122"/>
              </a:rPr>
              <a:t>XX</a:t>
            </a:r>
            <a:r>
              <a:rPr lang="zh-CN" altLang="en-US" sz="2000" b="1" dirty="0" smtClean="0">
                <a:solidFill>
                  <a:schemeClr val="bg1"/>
                </a:solidFill>
                <a:latin typeface="方正幼线简体" panose="03000509000000000000" pitchFamily="65" charset="-122"/>
                <a:ea typeface="方正幼线简体" panose="03000509000000000000" pitchFamily="65" charset="-122"/>
              </a:rPr>
              <a:t>店铺营销策划案</a:t>
            </a:r>
            <a:endParaRPr lang="zh-CN" altLang="en-US" sz="2000" b="1" dirty="0" smtClean="0">
              <a:solidFill>
                <a:schemeClr val="bg1"/>
              </a:solidFill>
              <a:latin typeface="方正幼线简体" panose="03000509000000000000" pitchFamily="65" charset="-122"/>
              <a:ea typeface="方正幼线简体" panose="03000509000000000000" pitchFamily="65" charset="-122"/>
            </a:endParaRPr>
          </a:p>
        </p:txBody>
      </p:sp>
      <p:sp>
        <p:nvSpPr>
          <p:cNvPr id="17" name="TextBox 16"/>
          <p:cNvSpPr txBox="1"/>
          <p:nvPr/>
        </p:nvSpPr>
        <p:spPr>
          <a:xfrm>
            <a:off x="3419872" y="3751962"/>
            <a:ext cx="2241275" cy="338554"/>
          </a:xfrm>
          <a:prstGeom prst="rect">
            <a:avLst/>
          </a:prstGeom>
          <a:noFill/>
        </p:spPr>
        <p:txBody>
          <a:bodyPr wrap="square" rtlCol="0">
            <a:spAutoFit/>
          </a:bodyPr>
          <a:lstStyle/>
          <a:p>
            <a:pPr algn="ctr"/>
            <a:r>
              <a:rPr lang="zh-CN" altLang="en-US" sz="1600" b="1" dirty="0" smtClean="0">
                <a:solidFill>
                  <a:schemeClr val="bg1"/>
                </a:solidFill>
                <a:latin typeface="方正幼线简体" panose="03000509000000000000" pitchFamily="65" charset="-122"/>
                <a:ea typeface="方正幼线简体" panose="03000509000000000000" pitchFamily="65" charset="-122"/>
              </a:rPr>
              <a:t>演讲人：</a:t>
            </a:r>
            <a:r>
              <a:rPr lang="en-US" altLang="zh-CN" sz="1600" b="1" dirty="0" smtClean="0">
                <a:solidFill>
                  <a:schemeClr val="bg1"/>
                </a:solidFill>
                <a:latin typeface="方正幼线简体" panose="03000509000000000000" pitchFamily="65" charset="-122"/>
                <a:ea typeface="方正幼线简体" panose="03000509000000000000" pitchFamily="65" charset="-122"/>
              </a:rPr>
              <a:t>XXX</a:t>
            </a:r>
            <a:endParaRPr lang="en-US" altLang="zh-CN" sz="1600" b="1" dirty="0" smtClean="0">
              <a:solidFill>
                <a:schemeClr val="bg1"/>
              </a:solidFill>
              <a:latin typeface="方正幼线简体" panose="03000509000000000000" pitchFamily="65" charset="-122"/>
              <a:ea typeface="方正幼线简体" panose="03000509000000000000" pitchFamily="65" charset="-122"/>
            </a:endParaRPr>
          </a:p>
        </p:txBody>
      </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500"/>
                                        <p:tgtEl>
                                          <p:spTgt spid="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par>
                                <p:cTn id="12" presetID="22" presetClass="entr" presetSubtype="4"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fade">
                                      <p:cBhvr>
                                        <p:cTn id="18" dur="250"/>
                                        <p:tgtEl>
                                          <p:spTgt spid="42"/>
                                        </p:tgtEl>
                                      </p:cBhvr>
                                    </p:animEffect>
                                    <p:anim calcmode="lin" valueType="num">
                                      <p:cBhvr>
                                        <p:cTn id="19" dur="250" fill="hold"/>
                                        <p:tgtEl>
                                          <p:spTgt spid="42"/>
                                        </p:tgtEl>
                                        <p:attrNameLst>
                                          <p:attrName>ppt_x</p:attrName>
                                        </p:attrNameLst>
                                      </p:cBhvr>
                                      <p:tavLst>
                                        <p:tav tm="0">
                                          <p:val>
                                            <p:strVal val="#ppt_x"/>
                                          </p:val>
                                        </p:tav>
                                        <p:tav tm="100000">
                                          <p:val>
                                            <p:strVal val="#ppt_x"/>
                                          </p:val>
                                        </p:tav>
                                      </p:tavLst>
                                    </p:anim>
                                    <p:anim calcmode="lin" valueType="num">
                                      <p:cBhvr>
                                        <p:cTn id="20" dur="250" fill="hold"/>
                                        <p:tgtEl>
                                          <p:spTgt spid="42"/>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10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250"/>
                                        <p:tgtEl>
                                          <p:spTgt spid="43"/>
                                        </p:tgtEl>
                                      </p:cBhvr>
                                    </p:animEffect>
                                    <p:anim calcmode="lin" valueType="num">
                                      <p:cBhvr>
                                        <p:cTn id="24" dur="250" fill="hold"/>
                                        <p:tgtEl>
                                          <p:spTgt spid="43"/>
                                        </p:tgtEl>
                                        <p:attrNameLst>
                                          <p:attrName>ppt_x</p:attrName>
                                        </p:attrNameLst>
                                      </p:cBhvr>
                                      <p:tavLst>
                                        <p:tav tm="0">
                                          <p:val>
                                            <p:strVal val="#ppt_x"/>
                                          </p:val>
                                        </p:tav>
                                        <p:tav tm="100000">
                                          <p:val>
                                            <p:strVal val="#ppt_x"/>
                                          </p:val>
                                        </p:tav>
                                      </p:tavLst>
                                    </p:anim>
                                    <p:anim calcmode="lin" valueType="num">
                                      <p:cBhvr>
                                        <p:cTn id="25" dur="250" fill="hold"/>
                                        <p:tgtEl>
                                          <p:spTgt spid="43"/>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20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250"/>
                                        <p:tgtEl>
                                          <p:spTgt spid="44"/>
                                        </p:tgtEl>
                                      </p:cBhvr>
                                    </p:animEffect>
                                    <p:anim calcmode="lin" valueType="num">
                                      <p:cBhvr>
                                        <p:cTn id="29" dur="250" fill="hold"/>
                                        <p:tgtEl>
                                          <p:spTgt spid="44"/>
                                        </p:tgtEl>
                                        <p:attrNameLst>
                                          <p:attrName>ppt_x</p:attrName>
                                        </p:attrNameLst>
                                      </p:cBhvr>
                                      <p:tavLst>
                                        <p:tav tm="0">
                                          <p:val>
                                            <p:strVal val="#ppt_x"/>
                                          </p:val>
                                        </p:tav>
                                        <p:tav tm="100000">
                                          <p:val>
                                            <p:strVal val="#ppt_x"/>
                                          </p:val>
                                        </p:tav>
                                      </p:tavLst>
                                    </p:anim>
                                    <p:anim calcmode="lin" valueType="num">
                                      <p:cBhvr>
                                        <p:cTn id="30" dur="250" fill="hold"/>
                                        <p:tgtEl>
                                          <p:spTgt spid="44"/>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47" presetClass="entr" presetSubtype="0"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250"/>
                                        <p:tgtEl>
                                          <p:spTgt spid="13"/>
                                        </p:tgtEl>
                                      </p:cBhvr>
                                    </p:animEffect>
                                    <p:anim calcmode="lin" valueType="num">
                                      <p:cBhvr>
                                        <p:cTn id="35" dur="250" fill="hold"/>
                                        <p:tgtEl>
                                          <p:spTgt spid="13"/>
                                        </p:tgtEl>
                                        <p:attrNameLst>
                                          <p:attrName>ppt_x</p:attrName>
                                        </p:attrNameLst>
                                      </p:cBhvr>
                                      <p:tavLst>
                                        <p:tav tm="0">
                                          <p:val>
                                            <p:strVal val="#ppt_x"/>
                                          </p:val>
                                        </p:tav>
                                        <p:tav tm="100000">
                                          <p:val>
                                            <p:strVal val="#ppt_x"/>
                                          </p:val>
                                        </p:tav>
                                      </p:tavLst>
                                    </p:anim>
                                    <p:anim calcmode="lin" valueType="num">
                                      <p:cBhvr>
                                        <p:cTn id="36" dur="250" fill="hold"/>
                                        <p:tgtEl>
                                          <p:spTgt spid="13"/>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10" presetClass="entr" presetSubtype="0"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Lst>
  </p:timing>
</p:sld>
</file>

<file path=ppt/tags/tag1.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1943</Words>
  <Application>WPS 演示</Application>
  <PresentationFormat>全屏显示(16:9)</PresentationFormat>
  <Paragraphs>411</Paragraphs>
  <Slides>24</Slides>
  <Notes>24</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24</vt:i4>
      </vt:variant>
    </vt:vector>
  </HeadingPairs>
  <TitlesOfParts>
    <vt:vector size="38" baseType="lpstr">
      <vt:lpstr>Arial</vt:lpstr>
      <vt:lpstr>宋体</vt:lpstr>
      <vt:lpstr>Wingdings</vt:lpstr>
      <vt:lpstr>黑体</vt:lpstr>
      <vt:lpstr>锐字锐线怒放黑简1.0</vt:lpstr>
      <vt:lpstr>方正幼线简体</vt:lpstr>
      <vt:lpstr>Calibri</vt:lpstr>
      <vt:lpstr>微软雅黑</vt:lpstr>
      <vt:lpstr>Arial Unicode MS</vt:lpstr>
      <vt:lpstr>Gotham Light</vt:lpstr>
      <vt:lpstr>Segoe Print</vt:lpstr>
      <vt:lpstr>Calibri</vt:lpstr>
      <vt:lpstr>造字工房悦黑体验版常规体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罗祉璇</cp:lastModifiedBy>
  <cp:revision>1</cp:revision>
  <dcterms:created xsi:type="dcterms:W3CDTF">2020-06-02T08:58:16Z</dcterms:created>
  <dcterms:modified xsi:type="dcterms:W3CDTF">2020-06-02T08:58:17Z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