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455F"/>
    <a:srgbClr val="992748"/>
    <a:srgbClr val="9131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87" d="100"/>
          <a:sy n="87" d="100"/>
        </p:scale>
        <p:origin x="-16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3649B8-D97C-4D53-9CC2-26C564CF1148}" type="datetimeFigureOut">
              <a:rPr lang="zh-CN" altLang="en-US" smtClean="0"/>
              <a:pPr/>
              <a:t>2018/1/26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D40142-F528-442C-944B-A7E4579BDD49}" type="slidenum">
              <a:rPr lang="zh-CN" altLang="en-US" smtClean="0"/>
              <a:pPr/>
              <a:t>‹#›</a:t>
            </a:fld>
            <a:endParaRPr lang="zh-CN" altLang="en-US"/>
          </a:p>
        </p:txBody>
      </p:sp>
    </p:spTree>
    <p:extLst>
      <p:ext uri="{BB962C8B-B14F-4D97-AF65-F5344CB8AC3E}">
        <p14:creationId xmlns:p14="http://schemas.microsoft.com/office/powerpoint/2010/main" val="590626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a:t>
            </a:fld>
            <a:endParaRPr lang="zh-CN" altLang="en-US"/>
          </a:p>
        </p:txBody>
      </p:sp>
    </p:spTree>
    <p:extLst>
      <p:ext uri="{BB962C8B-B14F-4D97-AF65-F5344CB8AC3E}">
        <p14:creationId xmlns:p14="http://schemas.microsoft.com/office/powerpoint/2010/main" val="3024882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2</a:t>
            </a:fld>
            <a:endParaRPr lang="zh-CN" altLang="en-US"/>
          </a:p>
        </p:txBody>
      </p:sp>
    </p:spTree>
    <p:extLst>
      <p:ext uri="{BB962C8B-B14F-4D97-AF65-F5344CB8AC3E}">
        <p14:creationId xmlns:p14="http://schemas.microsoft.com/office/powerpoint/2010/main" val="2767523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3</a:t>
            </a:fld>
            <a:endParaRPr lang="zh-CN" altLang="en-US"/>
          </a:p>
        </p:txBody>
      </p:sp>
    </p:spTree>
    <p:extLst>
      <p:ext uri="{BB962C8B-B14F-4D97-AF65-F5344CB8AC3E}">
        <p14:creationId xmlns:p14="http://schemas.microsoft.com/office/powerpoint/2010/main" val="1002187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4</a:t>
            </a:fld>
            <a:endParaRPr lang="zh-CN" altLang="en-US"/>
          </a:p>
        </p:txBody>
      </p:sp>
    </p:spTree>
    <p:extLst>
      <p:ext uri="{BB962C8B-B14F-4D97-AF65-F5344CB8AC3E}">
        <p14:creationId xmlns:p14="http://schemas.microsoft.com/office/powerpoint/2010/main" val="939924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5</a:t>
            </a:fld>
            <a:endParaRPr lang="zh-CN" altLang="en-US"/>
          </a:p>
        </p:txBody>
      </p:sp>
    </p:spTree>
    <p:extLst>
      <p:ext uri="{BB962C8B-B14F-4D97-AF65-F5344CB8AC3E}">
        <p14:creationId xmlns:p14="http://schemas.microsoft.com/office/powerpoint/2010/main" val="4145860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6</a:t>
            </a:fld>
            <a:endParaRPr lang="zh-CN" altLang="en-US"/>
          </a:p>
        </p:txBody>
      </p:sp>
    </p:spTree>
    <p:extLst>
      <p:ext uri="{BB962C8B-B14F-4D97-AF65-F5344CB8AC3E}">
        <p14:creationId xmlns:p14="http://schemas.microsoft.com/office/powerpoint/2010/main" val="4101019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7</a:t>
            </a:fld>
            <a:endParaRPr lang="zh-CN" altLang="en-US"/>
          </a:p>
        </p:txBody>
      </p:sp>
    </p:spTree>
    <p:extLst>
      <p:ext uri="{BB962C8B-B14F-4D97-AF65-F5344CB8AC3E}">
        <p14:creationId xmlns:p14="http://schemas.microsoft.com/office/powerpoint/2010/main" val="3589100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8</a:t>
            </a:fld>
            <a:endParaRPr lang="zh-CN" altLang="en-US"/>
          </a:p>
        </p:txBody>
      </p:sp>
    </p:spTree>
    <p:extLst>
      <p:ext uri="{BB962C8B-B14F-4D97-AF65-F5344CB8AC3E}">
        <p14:creationId xmlns:p14="http://schemas.microsoft.com/office/powerpoint/2010/main" val="3583992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9</a:t>
            </a:fld>
            <a:endParaRPr lang="zh-CN" altLang="en-US"/>
          </a:p>
        </p:txBody>
      </p:sp>
    </p:spTree>
    <p:extLst>
      <p:ext uri="{BB962C8B-B14F-4D97-AF65-F5344CB8AC3E}">
        <p14:creationId xmlns:p14="http://schemas.microsoft.com/office/powerpoint/2010/main" val="3794970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10</a:t>
            </a:fld>
            <a:endParaRPr lang="zh-CN" altLang="en-US"/>
          </a:p>
        </p:txBody>
      </p:sp>
    </p:spTree>
    <p:extLst>
      <p:ext uri="{BB962C8B-B14F-4D97-AF65-F5344CB8AC3E}">
        <p14:creationId xmlns:p14="http://schemas.microsoft.com/office/powerpoint/2010/main" val="1788992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11</a:t>
            </a:fld>
            <a:endParaRPr lang="zh-CN" altLang="en-US"/>
          </a:p>
        </p:txBody>
      </p:sp>
    </p:spTree>
    <p:extLst>
      <p:ext uri="{BB962C8B-B14F-4D97-AF65-F5344CB8AC3E}">
        <p14:creationId xmlns:p14="http://schemas.microsoft.com/office/powerpoint/2010/main" val="2340075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12</a:t>
            </a:fld>
            <a:endParaRPr lang="zh-CN" altLang="en-US"/>
          </a:p>
        </p:txBody>
      </p:sp>
    </p:spTree>
    <p:extLst>
      <p:ext uri="{BB962C8B-B14F-4D97-AF65-F5344CB8AC3E}">
        <p14:creationId xmlns:p14="http://schemas.microsoft.com/office/powerpoint/2010/main" val="821937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13</a:t>
            </a:fld>
            <a:endParaRPr lang="zh-CN" altLang="en-US"/>
          </a:p>
        </p:txBody>
      </p:sp>
    </p:spTree>
    <p:extLst>
      <p:ext uri="{BB962C8B-B14F-4D97-AF65-F5344CB8AC3E}">
        <p14:creationId xmlns:p14="http://schemas.microsoft.com/office/powerpoint/2010/main" val="2497037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14</a:t>
            </a:fld>
            <a:endParaRPr lang="zh-CN" altLang="en-US"/>
          </a:p>
        </p:txBody>
      </p:sp>
    </p:spTree>
    <p:extLst>
      <p:ext uri="{BB962C8B-B14F-4D97-AF65-F5344CB8AC3E}">
        <p14:creationId xmlns:p14="http://schemas.microsoft.com/office/powerpoint/2010/main" val="3146318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15</a:t>
            </a:fld>
            <a:endParaRPr lang="zh-CN" altLang="en-US"/>
          </a:p>
        </p:txBody>
      </p:sp>
    </p:spTree>
    <p:extLst>
      <p:ext uri="{BB962C8B-B14F-4D97-AF65-F5344CB8AC3E}">
        <p14:creationId xmlns:p14="http://schemas.microsoft.com/office/powerpoint/2010/main" val="1356095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16</a:t>
            </a:fld>
            <a:endParaRPr lang="zh-CN" altLang="en-US"/>
          </a:p>
        </p:txBody>
      </p:sp>
    </p:spTree>
    <p:extLst>
      <p:ext uri="{BB962C8B-B14F-4D97-AF65-F5344CB8AC3E}">
        <p14:creationId xmlns:p14="http://schemas.microsoft.com/office/powerpoint/2010/main" val="4118642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17</a:t>
            </a:fld>
            <a:endParaRPr lang="zh-CN" altLang="en-US"/>
          </a:p>
        </p:txBody>
      </p:sp>
    </p:spTree>
    <p:extLst>
      <p:ext uri="{BB962C8B-B14F-4D97-AF65-F5344CB8AC3E}">
        <p14:creationId xmlns:p14="http://schemas.microsoft.com/office/powerpoint/2010/main" val="2779742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18</a:t>
            </a:fld>
            <a:endParaRPr lang="zh-CN" altLang="en-US"/>
          </a:p>
        </p:txBody>
      </p:sp>
    </p:spTree>
    <p:extLst>
      <p:ext uri="{BB962C8B-B14F-4D97-AF65-F5344CB8AC3E}">
        <p14:creationId xmlns:p14="http://schemas.microsoft.com/office/powerpoint/2010/main" val="2912891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19</a:t>
            </a:fld>
            <a:endParaRPr lang="zh-CN" altLang="en-US"/>
          </a:p>
        </p:txBody>
      </p:sp>
    </p:spTree>
    <p:extLst>
      <p:ext uri="{BB962C8B-B14F-4D97-AF65-F5344CB8AC3E}">
        <p14:creationId xmlns:p14="http://schemas.microsoft.com/office/powerpoint/2010/main" val="933612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20</a:t>
            </a:fld>
            <a:endParaRPr lang="zh-CN" altLang="en-US"/>
          </a:p>
        </p:txBody>
      </p:sp>
    </p:spTree>
    <p:extLst>
      <p:ext uri="{BB962C8B-B14F-4D97-AF65-F5344CB8AC3E}">
        <p14:creationId xmlns:p14="http://schemas.microsoft.com/office/powerpoint/2010/main" val="1761146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21</a:t>
            </a:fld>
            <a:endParaRPr lang="zh-CN" altLang="en-US"/>
          </a:p>
        </p:txBody>
      </p:sp>
    </p:spTree>
    <p:extLst>
      <p:ext uri="{BB962C8B-B14F-4D97-AF65-F5344CB8AC3E}">
        <p14:creationId xmlns:p14="http://schemas.microsoft.com/office/powerpoint/2010/main" val="190196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22</a:t>
            </a:fld>
            <a:endParaRPr lang="zh-CN" altLang="en-US"/>
          </a:p>
        </p:txBody>
      </p:sp>
    </p:spTree>
    <p:extLst>
      <p:ext uri="{BB962C8B-B14F-4D97-AF65-F5344CB8AC3E}">
        <p14:creationId xmlns:p14="http://schemas.microsoft.com/office/powerpoint/2010/main" val="2498275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23</a:t>
            </a:fld>
            <a:endParaRPr lang="zh-CN" altLang="en-US"/>
          </a:p>
        </p:txBody>
      </p:sp>
    </p:spTree>
    <p:extLst>
      <p:ext uri="{BB962C8B-B14F-4D97-AF65-F5344CB8AC3E}">
        <p14:creationId xmlns:p14="http://schemas.microsoft.com/office/powerpoint/2010/main" val="3591791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24</a:t>
            </a:fld>
            <a:endParaRPr lang="zh-CN" altLang="en-US"/>
          </a:p>
        </p:txBody>
      </p:sp>
    </p:spTree>
    <p:extLst>
      <p:ext uri="{BB962C8B-B14F-4D97-AF65-F5344CB8AC3E}">
        <p14:creationId xmlns:p14="http://schemas.microsoft.com/office/powerpoint/2010/main" val="1106754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D40142-F528-442C-944B-A7E4579BDD49}" type="slidenum">
              <a:rPr lang="zh-CN" altLang="en-US" smtClean="0"/>
              <a:pPr/>
              <a:t>25</a:t>
            </a:fld>
            <a:endParaRPr lang="zh-CN" altLang="en-US"/>
          </a:p>
        </p:txBody>
      </p:sp>
    </p:spTree>
    <p:extLst>
      <p:ext uri="{BB962C8B-B14F-4D97-AF65-F5344CB8AC3E}">
        <p14:creationId xmlns:p14="http://schemas.microsoft.com/office/powerpoint/2010/main" val="18565541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536436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2C024F1E-6848-4951-BA44-F7D16E57C5DE}"/>
              </a:ext>
            </a:extLst>
          </p:cNvPr>
          <p:cNvSpPr/>
          <p:nvPr userDrawn="1"/>
        </p:nvSpPr>
        <p:spPr>
          <a:xfrm>
            <a:off x="0" y="0"/>
            <a:ext cx="12192000" cy="6858000"/>
          </a:xfrm>
          <a:prstGeom prst="rect">
            <a:avLst/>
          </a:prstGeom>
          <a:gradFill>
            <a:gsLst>
              <a:gs pos="0">
                <a:srgbClr val="3F455F"/>
              </a:gs>
              <a:gs pos="100000">
                <a:srgbClr val="91314D"/>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8">
            <a:extLst>
              <a:ext uri="{FF2B5EF4-FFF2-40B4-BE49-F238E27FC236}">
                <a16:creationId xmlns="" xmlns:a16="http://schemas.microsoft.com/office/drawing/2014/main" id="{443574B5-E84F-4D5F-9ECA-B5DD9D76D08E}"/>
              </a:ext>
            </a:extLst>
          </p:cNvPr>
          <p:cNvSpPr txBox="1"/>
          <p:nvPr userDrawn="1"/>
        </p:nvSpPr>
        <p:spPr>
          <a:xfrm>
            <a:off x="4121424" y="46244"/>
            <a:ext cx="3949155" cy="492443"/>
          </a:xfrm>
          <a:prstGeom prst="rect">
            <a:avLst/>
          </a:prstGeom>
          <a:noFill/>
        </p:spPr>
        <p:txBody>
          <a:bodyPr wrap="square" lIns="0" tIns="0" rIns="0" bIns="0" rtlCol="0" anchor="ctr">
            <a:spAutoFit/>
          </a:bodyPr>
          <a:lstStyle/>
          <a:p>
            <a:pPr algn="ctr"/>
            <a:r>
              <a:rPr lang="en-US" altLang="zh-CN"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201X</a:t>
            </a:r>
            <a:r>
              <a:rPr lang="zh-CN" altLang="en-US" sz="3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怀旧</a:t>
            </a: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音乐节</a:t>
            </a:r>
            <a:endParaRPr lang="zh-CN" altLang="en-US"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8">
            <a:extLst>
              <a:ext uri="{FF2B5EF4-FFF2-40B4-BE49-F238E27FC236}">
                <a16:creationId xmlns="" xmlns:a16="http://schemas.microsoft.com/office/drawing/2014/main" id="{4269A8A4-BEAB-4376-B0D2-C6725A62B10C}"/>
              </a:ext>
            </a:extLst>
          </p:cNvPr>
          <p:cNvSpPr txBox="1"/>
          <p:nvPr userDrawn="1"/>
        </p:nvSpPr>
        <p:spPr>
          <a:xfrm>
            <a:off x="4692140" y="556202"/>
            <a:ext cx="2807720" cy="215444"/>
          </a:xfrm>
          <a:prstGeom prst="rect">
            <a:avLst/>
          </a:prstGeom>
          <a:noFill/>
        </p:spPr>
        <p:txBody>
          <a:bodyPr wrap="square" lIns="0" tIns="0" rIns="0" bIns="0" rtlCol="0" anchor="ctr">
            <a:spAutoFit/>
          </a:bodyPr>
          <a:lstStyle/>
          <a:p>
            <a:pPr algn="ctr"/>
            <a:r>
              <a:rPr lang="en-US" altLang="zh-CN"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201X </a:t>
            </a:r>
            <a:r>
              <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rPr>
              <a:t>Nostalgia Festival</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a:extLst>
              <a:ext uri="{FF2B5EF4-FFF2-40B4-BE49-F238E27FC236}">
                <a16:creationId xmlns="" xmlns:a16="http://schemas.microsoft.com/office/drawing/2014/main" id="{A51E4A11-E59A-4A4A-B109-4CA579110A38}"/>
              </a:ext>
            </a:extLst>
          </p:cNvPr>
          <p:cNvGrpSpPr/>
          <p:nvPr userDrawn="1"/>
        </p:nvGrpSpPr>
        <p:grpSpPr>
          <a:xfrm>
            <a:off x="552953" y="404664"/>
            <a:ext cx="11086097" cy="0"/>
            <a:chOff x="1028775" y="591989"/>
            <a:chExt cx="11086097" cy="0"/>
          </a:xfrm>
        </p:grpSpPr>
        <p:cxnSp>
          <p:nvCxnSpPr>
            <p:cNvPr id="6" name="直接连接符 5">
              <a:extLst>
                <a:ext uri="{FF2B5EF4-FFF2-40B4-BE49-F238E27FC236}">
                  <a16:creationId xmlns="" xmlns:a16="http://schemas.microsoft.com/office/drawing/2014/main" id="{23ECED23-9204-415B-9F7D-841830E128CC}"/>
                </a:ext>
              </a:extLst>
            </p:cNvPr>
            <p:cNvCxnSpPr/>
            <p:nvPr/>
          </p:nvCxnSpPr>
          <p:spPr>
            <a:xfrm>
              <a:off x="1028775" y="591989"/>
              <a:ext cx="35041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FDFD9215-D3F9-4E63-90F2-D2A519EEDB39}"/>
                </a:ext>
              </a:extLst>
            </p:cNvPr>
            <p:cNvCxnSpPr/>
            <p:nvPr/>
          </p:nvCxnSpPr>
          <p:spPr>
            <a:xfrm>
              <a:off x="8610675" y="591989"/>
              <a:ext cx="35041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矩形 7">
            <a:extLst>
              <a:ext uri="{FF2B5EF4-FFF2-40B4-BE49-F238E27FC236}">
                <a16:creationId xmlns="" xmlns:a16="http://schemas.microsoft.com/office/drawing/2014/main" id="{84E6107E-E847-4169-B906-65F1CBA25E9F}"/>
              </a:ext>
            </a:extLst>
          </p:cNvPr>
          <p:cNvSpPr/>
          <p:nvPr userDrawn="1"/>
        </p:nvSpPr>
        <p:spPr>
          <a:xfrm>
            <a:off x="0" y="943350"/>
            <a:ext cx="12192000" cy="591464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5204188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4138427"/>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audio" Target="../media/media1.mp3"/><Relationship Id="rId5" Type="http://schemas.microsoft.com/office/2007/relationships/media" Target="../media/media1.mp3"/><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8.xml"/><Relationship Id="rId7"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25.xml"/><Relationship Id="rId5" Type="http://schemas.openxmlformats.org/officeDocument/2006/relationships/slideLayout" Target="../slideLayouts/slideLayout1.xml"/><Relationship Id="rId4"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2E44ACE6-0999-401A-99ED-A3878C273705}"/>
              </a:ext>
            </a:extLst>
          </p:cNvPr>
          <p:cNvSpPr/>
          <p:nvPr/>
        </p:nvSpPr>
        <p:spPr>
          <a:xfrm>
            <a:off x="0" y="0"/>
            <a:ext cx="12192000" cy="6858000"/>
          </a:xfrm>
          <a:prstGeom prst="rect">
            <a:avLst/>
          </a:prstGeom>
          <a:gradFill>
            <a:gsLst>
              <a:gs pos="0">
                <a:srgbClr val="3F455F">
                  <a:alpha val="65000"/>
                </a:srgbClr>
              </a:gs>
              <a:gs pos="100000">
                <a:srgbClr val="91314D">
                  <a:alpha val="65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文本框 7">
            <a:extLst>
              <a:ext uri="{FF2B5EF4-FFF2-40B4-BE49-F238E27FC236}">
                <a16:creationId xmlns="" xmlns:a16="http://schemas.microsoft.com/office/drawing/2014/main" id="{C2B040E6-745E-48A9-B8C3-9C1F1EDE967B}"/>
              </a:ext>
            </a:extLst>
          </p:cNvPr>
          <p:cNvSpPr txBox="1"/>
          <p:nvPr/>
        </p:nvSpPr>
        <p:spPr>
          <a:xfrm>
            <a:off x="4373857" y="1697116"/>
            <a:ext cx="3430740" cy="1569660"/>
          </a:xfrm>
          <a:prstGeom prst="rect">
            <a:avLst/>
          </a:prstGeom>
          <a:noFill/>
        </p:spPr>
        <p:txBody>
          <a:bodyPr wrap="square" rtlCol="0">
            <a:spAutoFit/>
          </a:bodyPr>
          <a:lstStyle/>
          <a:p>
            <a:r>
              <a:rPr lang="en-US" altLang="zh-CN" sz="9600" dirty="0" smtClean="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rPr>
              <a:t>201X</a:t>
            </a:r>
            <a:endParaRPr lang="zh-CN" altLang="en-US" sz="9600" dirty="0">
              <a:solidFill>
                <a:schemeClr val="bg1"/>
              </a:solidFill>
              <a:latin typeface="Open Sans Extrabold" panose="020B0906030804020204" pitchFamily="34" charset="0"/>
              <a:ea typeface="微软雅黑" panose="020B0503020204020204" pitchFamily="34" charset="-122"/>
              <a:cs typeface="Open Sans Extrabold" panose="020B0906030804020204" pitchFamily="34" charset="0"/>
            </a:endParaRPr>
          </a:p>
        </p:txBody>
      </p:sp>
      <p:sp>
        <p:nvSpPr>
          <p:cNvPr id="14" name="PA_文本框 42">
            <a:extLst>
              <a:ext uri="{FF2B5EF4-FFF2-40B4-BE49-F238E27FC236}">
                <a16:creationId xmlns="" xmlns:a16="http://schemas.microsoft.com/office/drawing/2014/main" id="{52F57301-8787-4025-8B51-BBAE78BEEFD5}"/>
              </a:ext>
            </a:extLst>
          </p:cNvPr>
          <p:cNvSpPr txBox="1">
            <a:spLocks noChangeArrowheads="1"/>
          </p:cNvSpPr>
          <p:nvPr>
            <p:custDataLst>
              <p:tags r:id="rId1"/>
            </p:custDataLst>
          </p:nvPr>
        </p:nvSpPr>
        <p:spPr bwMode="auto">
          <a:xfrm>
            <a:off x="5247347" y="4466993"/>
            <a:ext cx="1697306" cy="338554"/>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r>
              <a:rPr lang="zh-CN" altLang="en-US" sz="1600" dirty="0">
                <a:solidFill>
                  <a:schemeClr val="bg1"/>
                </a:solidFill>
                <a:latin typeface="Verdana" pitchFamily="34" charset="0"/>
              </a:rPr>
              <a:t>怀旧音乐节模板</a:t>
            </a:r>
            <a:endParaRPr lang="en-US" altLang="zh-CN" sz="1600" dirty="0">
              <a:solidFill>
                <a:schemeClr val="bg1"/>
              </a:solidFill>
              <a:latin typeface="Verdana" pitchFamily="34" charset="0"/>
            </a:endParaRPr>
          </a:p>
        </p:txBody>
      </p:sp>
      <p:sp>
        <p:nvSpPr>
          <p:cNvPr id="16" name="PA_文本框 44">
            <a:extLst>
              <a:ext uri="{FF2B5EF4-FFF2-40B4-BE49-F238E27FC236}">
                <a16:creationId xmlns="" xmlns:a16="http://schemas.microsoft.com/office/drawing/2014/main" id="{CE305646-6C68-40D4-82CA-F5DFE9E82B8A}"/>
              </a:ext>
            </a:extLst>
          </p:cNvPr>
          <p:cNvSpPr txBox="1"/>
          <p:nvPr>
            <p:custDataLst>
              <p:tags r:id="rId2"/>
            </p:custDataLst>
          </p:nvPr>
        </p:nvSpPr>
        <p:spPr>
          <a:xfrm>
            <a:off x="2074849" y="3501325"/>
            <a:ext cx="8042302" cy="992579"/>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r>
              <a:rPr lang="zh-CN" altLang="en-US" sz="6000" b="1" dirty="0">
                <a:solidFill>
                  <a:schemeClr val="bg1"/>
                </a:solidFill>
                <a:latin typeface="微软雅黑" panose="020B0503020204020204" pitchFamily="34" charset="-122"/>
                <a:ea typeface="微软雅黑" panose="020B0503020204020204" pitchFamily="34" charset="-122"/>
              </a:rPr>
              <a:t>经典怀旧音乐唱片模板</a:t>
            </a:r>
          </a:p>
        </p:txBody>
      </p:sp>
      <p:cxnSp>
        <p:nvCxnSpPr>
          <p:cNvPr id="17" name="PA_直接连接符 45">
            <a:extLst>
              <a:ext uri="{FF2B5EF4-FFF2-40B4-BE49-F238E27FC236}">
                <a16:creationId xmlns="" xmlns:a16="http://schemas.microsoft.com/office/drawing/2014/main" id="{FA5D9AAA-F64D-472F-92C9-413ADDEB452A}"/>
              </a:ext>
            </a:extLst>
          </p:cNvPr>
          <p:cNvCxnSpPr>
            <a:cxnSpLocks/>
          </p:cNvCxnSpPr>
          <p:nvPr>
            <p:custDataLst>
              <p:tags r:id="rId3"/>
            </p:custDataLst>
          </p:nvPr>
        </p:nvCxnSpPr>
        <p:spPr>
          <a:xfrm>
            <a:off x="2206171" y="4936646"/>
            <a:ext cx="7649029" cy="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18" name="PA_直接连接符 46">
            <a:extLst>
              <a:ext uri="{FF2B5EF4-FFF2-40B4-BE49-F238E27FC236}">
                <a16:creationId xmlns="" xmlns:a16="http://schemas.microsoft.com/office/drawing/2014/main" id="{920E1943-7371-4D79-BE78-3BFB2C5CF0E7}"/>
              </a:ext>
            </a:extLst>
          </p:cNvPr>
          <p:cNvCxnSpPr>
            <a:cxnSpLocks/>
          </p:cNvCxnSpPr>
          <p:nvPr>
            <p:custDataLst>
              <p:tags r:id="rId4"/>
            </p:custDataLst>
          </p:nvPr>
        </p:nvCxnSpPr>
        <p:spPr>
          <a:xfrm>
            <a:off x="2206170" y="3332325"/>
            <a:ext cx="7649029" cy="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27" name="赵海洋 - 夜空的寂静">
            <a:hlinkClick r:id="" action="ppaction://media"/>
            <a:extLst>
              <a:ext uri="{FF2B5EF4-FFF2-40B4-BE49-F238E27FC236}">
                <a16:creationId xmlns="" xmlns:a16="http://schemas.microsoft.com/office/drawing/2014/main" id="{BB4C0445-30FB-4336-BB46-E80D0090FFF0}"/>
              </a:ext>
            </a:extLst>
          </p:cNvPr>
          <p:cNvPicPr>
            <a:picLocks noChangeAspect="1"/>
          </p:cNvPicPr>
          <p:nvPr>
            <a:audioFile r:link="rId6"/>
            <p:extLst>
              <p:ext uri="{DAA4B4D4-6D71-4841-9C94-3DE7FCFB9230}">
                <p14:media xmlns:p14="http://schemas.microsoft.com/office/powerpoint/2010/main" r:embed="rId5"/>
              </p:ext>
            </p:extLst>
          </p:nvPr>
        </p:nvPicPr>
        <p:blipFill>
          <a:blip r:embed="rId9" cstate="print"/>
          <a:stretch>
            <a:fillRect/>
          </a:stretch>
        </p:blipFill>
        <p:spPr>
          <a:xfrm>
            <a:off x="-609600" y="0"/>
            <a:ext cx="609600" cy="609600"/>
          </a:xfrm>
          <a:prstGeom prst="rect">
            <a:avLst/>
          </a:prstGeom>
        </p:spPr>
      </p:pic>
      <p:sp>
        <p:nvSpPr>
          <p:cNvPr id="2" name="文本框 1"/>
          <p:cNvSpPr txBox="1"/>
          <p:nvPr/>
        </p:nvSpPr>
        <p:spPr>
          <a:xfrm>
            <a:off x="4288228" y="5190182"/>
            <a:ext cx="3531736" cy="369332"/>
          </a:xfrm>
          <a:prstGeom prst="rect">
            <a:avLst/>
          </a:prstGeom>
          <a:noFill/>
        </p:spPr>
        <p:txBody>
          <a:bodyPr wrap="none" rtlCol="0">
            <a:spAutoFit/>
          </a:bodyPr>
          <a:lstStyle/>
          <a:p>
            <a:pPr algn="ctr"/>
            <a:r>
              <a:rPr lang="zh-CN" altLang="en-US" dirty="0" smtClean="0">
                <a:solidFill>
                  <a:schemeClr val="bg1"/>
                </a:solidFill>
                <a:ea typeface="微软雅黑" panose="020B0503020204020204" pitchFamily="34" charset="-122"/>
              </a:rPr>
              <a:t>汇报人</a:t>
            </a:r>
            <a:r>
              <a:rPr lang="zh-CN" altLang="en-US" dirty="0" smtClean="0">
                <a:solidFill>
                  <a:schemeClr val="bg1"/>
                </a:solidFill>
                <a:ea typeface="微软雅黑" panose="020B0503020204020204" pitchFamily="34" charset="-122"/>
              </a:rPr>
              <a:t>：</a:t>
            </a:r>
            <a:r>
              <a:rPr lang="en-US" altLang="zh-CN" dirty="0" smtClean="0">
                <a:solidFill>
                  <a:schemeClr val="bg1"/>
                </a:solidFill>
                <a:ea typeface="微软雅黑" panose="020B0503020204020204" pitchFamily="34" charset="-122"/>
              </a:rPr>
              <a:t>xxx</a:t>
            </a:r>
            <a:r>
              <a:rPr lang="zh-CN" altLang="en-US" dirty="0" smtClean="0">
                <a:solidFill>
                  <a:schemeClr val="bg1"/>
                </a:solidFill>
                <a:ea typeface="微软雅黑" panose="020B0503020204020204" pitchFamily="34" charset="-122"/>
              </a:rPr>
              <a:t>    </a:t>
            </a:r>
            <a:r>
              <a:rPr lang="zh-CN" altLang="en-US" dirty="0" smtClean="0">
                <a:solidFill>
                  <a:schemeClr val="bg1"/>
                </a:solidFill>
                <a:ea typeface="微软雅黑" panose="020B0503020204020204" pitchFamily="34" charset="-122"/>
              </a:rPr>
              <a:t>时间：</a:t>
            </a:r>
            <a:r>
              <a:rPr lang="en-US" altLang="zh-CN" dirty="0" smtClean="0">
                <a:solidFill>
                  <a:schemeClr val="bg1"/>
                </a:solidFill>
                <a:ea typeface="微软雅黑" panose="020B0503020204020204" pitchFamily="34" charset="-122"/>
              </a:rPr>
              <a:t>XX</a:t>
            </a:r>
            <a:r>
              <a:rPr lang="zh-CN" altLang="en-US" dirty="0" smtClean="0">
                <a:solidFill>
                  <a:schemeClr val="bg1"/>
                </a:solidFill>
                <a:ea typeface="微软雅黑" panose="020B0503020204020204" pitchFamily="34" charset="-122"/>
              </a:rPr>
              <a:t>年</a:t>
            </a:r>
            <a:r>
              <a:rPr lang="en-US" altLang="zh-CN" dirty="0" smtClean="0">
                <a:solidFill>
                  <a:schemeClr val="bg1"/>
                </a:solidFill>
                <a:ea typeface="微软雅黑" panose="020B0503020204020204" pitchFamily="34" charset="-122"/>
              </a:rPr>
              <a:t>XX</a:t>
            </a:r>
            <a:r>
              <a:rPr lang="zh-CN" altLang="en-US" dirty="0" smtClean="0">
                <a:solidFill>
                  <a:schemeClr val="bg1"/>
                </a:solidFill>
                <a:ea typeface="微软雅黑" panose="020B0503020204020204" pitchFamily="34" charset="-122"/>
              </a:rPr>
              <a:t>月</a:t>
            </a:r>
            <a:endParaRPr lang="zh-CN" altLang="en-US"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7857181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750" fill="hold"/>
                                        <p:tgtEl>
                                          <p:spTgt spid="14"/>
                                        </p:tgtEl>
                                        <p:attrNameLst>
                                          <p:attrName>ppt_w</p:attrName>
                                        </p:attrNameLst>
                                      </p:cBhvr>
                                      <p:tavLst>
                                        <p:tav tm="0">
                                          <p:val>
                                            <p:fltVal val="0"/>
                                          </p:val>
                                        </p:tav>
                                        <p:tav tm="100000">
                                          <p:val>
                                            <p:strVal val="#ppt_w"/>
                                          </p:val>
                                        </p:tav>
                                      </p:tavLst>
                                    </p:anim>
                                    <p:anim calcmode="lin" valueType="num">
                                      <p:cBhvr>
                                        <p:cTn id="12" dur="750" fill="hold"/>
                                        <p:tgtEl>
                                          <p:spTgt spid="14"/>
                                        </p:tgtEl>
                                        <p:attrNameLst>
                                          <p:attrName>ppt_h</p:attrName>
                                        </p:attrNameLst>
                                      </p:cBhvr>
                                      <p:tavLst>
                                        <p:tav tm="0">
                                          <p:val>
                                            <p:fltVal val="0"/>
                                          </p:val>
                                        </p:tav>
                                        <p:tav tm="100000">
                                          <p:val>
                                            <p:strVal val="#ppt_h"/>
                                          </p:val>
                                        </p:tav>
                                      </p:tavLst>
                                    </p:anim>
                                    <p:animEffect transition="in" filter="fade">
                                      <p:cBhvr>
                                        <p:cTn id="13" dur="750"/>
                                        <p:tgtEl>
                                          <p:spTgt spid="14"/>
                                        </p:tgtEl>
                                      </p:cBhvr>
                                    </p:animEffect>
                                  </p:childTnLst>
                                </p:cTn>
                              </p:par>
                              <p:par>
                                <p:cTn id="14" presetID="22" presetClass="entr" presetSubtype="8"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22" presetClass="entr" presetSubtype="8"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1" fill="hold"/>
                                        <p:tgtEl>
                                          <p:spTgt spid="27"/>
                                        </p:tgtEl>
                                      </p:cBhvr>
                                    </p:cmd>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hold" display="0">
                  <p:stCondLst>
                    <p:cond delay="indefinite"/>
                  </p:stCondLst>
                  <p:endCondLst>
                    <p:cond evt="onStopAudio" delay="0">
                      <p:tgtEl>
                        <p:sldTgt/>
                      </p:tgtEl>
                    </p:cond>
                  </p:endCondLst>
                </p:cTn>
                <p:tgtEl>
                  <p:spTgt spid="27"/>
                </p:tgtEl>
              </p:cMediaNode>
            </p:audio>
          </p:childTnLst>
        </p:cTn>
      </p:par>
    </p:tnLst>
    <p:bldLst>
      <p:bldP spid="8" grpId="0"/>
      <p:bldP spid="14" grpId="0"/>
      <p:bldP spid="16"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1BDAFBA2-F69C-46AB-8195-4C5B3FABB5BD}"/>
              </a:ext>
            </a:extLst>
          </p:cNvPr>
          <p:cNvSpPr/>
          <p:nvPr/>
        </p:nvSpPr>
        <p:spPr>
          <a:xfrm>
            <a:off x="0" y="0"/>
            <a:ext cx="12192000" cy="6858000"/>
          </a:xfrm>
          <a:prstGeom prst="rect">
            <a:avLst/>
          </a:prstGeom>
          <a:gradFill>
            <a:gsLst>
              <a:gs pos="0">
                <a:srgbClr val="3F455F"/>
              </a:gs>
              <a:gs pos="100000">
                <a:srgbClr val="91314D"/>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 name="MH_Others_1">
            <a:extLst>
              <a:ext uri="{FF2B5EF4-FFF2-40B4-BE49-F238E27FC236}">
                <a16:creationId xmlns="" xmlns:a16="http://schemas.microsoft.com/office/drawing/2014/main" id="{B840102C-C67D-4328-93B8-571FED5292E2}"/>
              </a:ext>
            </a:extLst>
          </p:cNvPr>
          <p:cNvSpPr txBox="1"/>
          <p:nvPr>
            <p:custDataLst>
              <p:tags r:id="rId1"/>
            </p:custDataLst>
          </p:nvPr>
        </p:nvSpPr>
        <p:spPr>
          <a:xfrm>
            <a:off x="2110469" y="2196582"/>
            <a:ext cx="3556906" cy="1769715"/>
          </a:xfrm>
          <a:prstGeom prst="rect">
            <a:avLst/>
          </a:prstGeom>
          <a:noFill/>
        </p:spPr>
        <p:txBody>
          <a:bodyPr vert="horz" wrap="square" lIns="0" tIns="0" rIns="0" bIns="0" rtlCol="0" anchor="ctr" anchorCtr="0">
            <a:spAutoFit/>
          </a:bodyPr>
          <a:lstStyle/>
          <a:p>
            <a:pPr algn="ctr"/>
            <a:r>
              <a:rPr lang="zh-CN" altLang="en-US" sz="115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4" name="MH_Others_2">
            <a:extLst>
              <a:ext uri="{FF2B5EF4-FFF2-40B4-BE49-F238E27FC236}">
                <a16:creationId xmlns="" xmlns:a16="http://schemas.microsoft.com/office/drawing/2014/main" id="{1E70D053-7BB7-4FBA-80DD-B6D2485A62B7}"/>
              </a:ext>
            </a:extLst>
          </p:cNvPr>
          <p:cNvSpPr txBox="1"/>
          <p:nvPr>
            <p:custDataLst>
              <p:tags r:id="rId2"/>
            </p:custDataLst>
          </p:nvPr>
        </p:nvSpPr>
        <p:spPr>
          <a:xfrm>
            <a:off x="1982650" y="3984499"/>
            <a:ext cx="3812544" cy="677108"/>
          </a:xfrm>
          <a:prstGeom prst="rect">
            <a:avLst/>
          </a:prstGeom>
          <a:noFill/>
        </p:spPr>
        <p:txBody>
          <a:bodyPr wrap="square" lIns="0" tIns="0" rIns="0" bIns="0">
            <a:spAutoFit/>
          </a:bodyPr>
          <a:lstStyle/>
          <a:p>
            <a:pPr algn="ctr">
              <a:defRPr/>
            </a:pPr>
            <a:r>
              <a:rPr lang="en-US" altLang="zh-CN" sz="44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a:extLst>
              <a:ext uri="{FF2B5EF4-FFF2-40B4-BE49-F238E27FC236}">
                <a16:creationId xmlns="" xmlns:a16="http://schemas.microsoft.com/office/drawing/2014/main" id="{1CF99776-A368-46B3-AA5E-ADCDE6BBFCBD}"/>
              </a:ext>
            </a:extLst>
          </p:cNvPr>
          <p:cNvSpPr/>
          <p:nvPr>
            <p:custDataLst>
              <p:tags r:id="rId3"/>
            </p:custDataLst>
          </p:nvPr>
        </p:nvSpPr>
        <p:spPr>
          <a:xfrm>
            <a:off x="7280537" y="1563925"/>
            <a:ext cx="2466542"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添加你的标题</a:t>
            </a:r>
            <a:endPar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2">
            <a:extLst>
              <a:ext uri="{FF2B5EF4-FFF2-40B4-BE49-F238E27FC236}">
                <a16:creationId xmlns="" xmlns:a16="http://schemas.microsoft.com/office/drawing/2014/main" id="{BB3B96A1-6F0C-43C9-BEC1-8EE8763756FC}"/>
              </a:ext>
            </a:extLst>
          </p:cNvPr>
          <p:cNvSpPr/>
          <p:nvPr>
            <p:custDataLst>
              <p:tags r:id="rId4"/>
            </p:custDataLst>
          </p:nvPr>
        </p:nvSpPr>
        <p:spPr>
          <a:xfrm>
            <a:off x="7280537" y="2613194"/>
            <a:ext cx="2466542"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0" dirty="0">
                <a:solidFill>
                  <a:prstClr val="white"/>
                </a:solidFill>
                <a:latin typeface="Arial" panose="020B0604020202020204" pitchFamily="34" charset="0"/>
                <a:ea typeface="微软雅黑" panose="020B0503020204020204" pitchFamily="34" charset="-122"/>
                <a:sym typeface="Arial" panose="020B0604020202020204" pitchFamily="34" charset="0"/>
              </a:rPr>
              <a:t>添加你的标题</a:t>
            </a:r>
            <a:endParaRPr lang="en-US" altLang="zh-CN" sz="3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MH_Entry_3">
            <a:extLst>
              <a:ext uri="{FF2B5EF4-FFF2-40B4-BE49-F238E27FC236}">
                <a16:creationId xmlns="" xmlns:a16="http://schemas.microsoft.com/office/drawing/2014/main" id="{0E7A04D4-52E3-462D-B52B-9C6348B18067}"/>
              </a:ext>
            </a:extLst>
          </p:cNvPr>
          <p:cNvSpPr/>
          <p:nvPr>
            <p:custDataLst>
              <p:tags r:id="rId5"/>
            </p:custDataLst>
          </p:nvPr>
        </p:nvSpPr>
        <p:spPr>
          <a:xfrm>
            <a:off x="7280537" y="3662463"/>
            <a:ext cx="2466542"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0" dirty="0">
                <a:solidFill>
                  <a:prstClr val="white"/>
                </a:solidFill>
                <a:latin typeface="Arial" panose="020B0604020202020204" pitchFamily="34" charset="0"/>
                <a:ea typeface="微软雅黑" panose="020B0503020204020204" pitchFamily="34" charset="-122"/>
                <a:sym typeface="Arial" panose="020B0604020202020204" pitchFamily="34" charset="0"/>
              </a:rPr>
              <a:t>添加你的标题</a:t>
            </a:r>
            <a:endParaRPr lang="en-US" altLang="zh-CN" sz="3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Entry_4">
            <a:extLst>
              <a:ext uri="{FF2B5EF4-FFF2-40B4-BE49-F238E27FC236}">
                <a16:creationId xmlns="" xmlns:a16="http://schemas.microsoft.com/office/drawing/2014/main" id="{AE463D8E-E8E5-481D-9193-7E1D27D6FAC4}"/>
              </a:ext>
            </a:extLst>
          </p:cNvPr>
          <p:cNvSpPr/>
          <p:nvPr>
            <p:custDataLst>
              <p:tags r:id="rId6"/>
            </p:custDataLst>
          </p:nvPr>
        </p:nvSpPr>
        <p:spPr>
          <a:xfrm>
            <a:off x="7280537" y="4711731"/>
            <a:ext cx="2466542"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0" dirty="0">
                <a:solidFill>
                  <a:prstClr val="white"/>
                </a:solidFill>
                <a:latin typeface="Arial" panose="020B0604020202020204" pitchFamily="34" charset="0"/>
                <a:ea typeface="微软雅黑" panose="020B0503020204020204" pitchFamily="34" charset="-122"/>
                <a:sym typeface="Arial" panose="020B0604020202020204" pitchFamily="34" charset="0"/>
              </a:rPr>
              <a:t>添加你的标题</a:t>
            </a:r>
            <a:endParaRPr lang="en-US" altLang="zh-CN" sz="3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6777534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by="(-#ppt_w*2)" calcmode="lin" valueType="num">
                                      <p:cBhvr rctx="PPT">
                                        <p:cTn id="13" dur="500" autoRev="1" fill="hold">
                                          <p:stCondLst>
                                            <p:cond delay="0"/>
                                          </p:stCondLst>
                                        </p:cTn>
                                        <p:tgtEl>
                                          <p:spTgt spid="4"/>
                                        </p:tgtEl>
                                        <p:attrNameLst>
                                          <p:attrName>ppt_w</p:attrName>
                                        </p:attrNameLst>
                                      </p:cBhvr>
                                    </p:anim>
                                    <p:anim by="(#ppt_w*0.50)" calcmode="lin" valueType="num">
                                      <p:cBhvr>
                                        <p:cTn id="14" dur="500" decel="50000" autoRev="1" fill="hold">
                                          <p:stCondLst>
                                            <p:cond delay="0"/>
                                          </p:stCondLst>
                                        </p:cTn>
                                        <p:tgtEl>
                                          <p:spTgt spid="4"/>
                                        </p:tgtEl>
                                        <p:attrNameLst>
                                          <p:attrName>ppt_x</p:attrName>
                                        </p:attrNameLst>
                                      </p:cBhvr>
                                    </p:anim>
                                    <p:anim from="(-#ppt_h/2)" to="(#ppt_y)" calcmode="lin" valueType="num">
                                      <p:cBhvr>
                                        <p:cTn id="15" dur="1000" fill="hold">
                                          <p:stCondLst>
                                            <p:cond delay="0"/>
                                          </p:stCondLst>
                                        </p:cTn>
                                        <p:tgtEl>
                                          <p:spTgt spid="4"/>
                                        </p:tgtEl>
                                        <p:attrNameLst>
                                          <p:attrName>ppt_y</p:attrName>
                                        </p:attrNameLst>
                                      </p:cBhvr>
                                    </p:anim>
                                    <p:animRot by="21600000">
                                      <p:cBhvr>
                                        <p:cTn id="16" dur="1000" fill="hold">
                                          <p:stCondLst>
                                            <p:cond delay="0"/>
                                          </p:stCondLst>
                                        </p:cTn>
                                        <p:tgtEl>
                                          <p:spTgt spid="4"/>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a:extLst>
              <a:ext uri="{FF2B5EF4-FFF2-40B4-BE49-F238E27FC236}">
                <a16:creationId xmlns="" xmlns:a16="http://schemas.microsoft.com/office/drawing/2014/main" id="{D6773574-516C-40A4-9AB7-239E6875C49B}"/>
              </a:ext>
            </a:extLst>
          </p:cNvPr>
          <p:cNvSpPr/>
          <p:nvPr/>
        </p:nvSpPr>
        <p:spPr>
          <a:xfrm>
            <a:off x="3905583" y="3305933"/>
            <a:ext cx="4380840" cy="96991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716" tIns="36357" rIns="72716" bIns="36357" rtlCol="0" anchor="ctr"/>
          <a:lstStyle/>
          <a:p>
            <a:pPr algn="ctr"/>
            <a:endParaRPr lang="zh-CN" altLang="en-US" sz="1509">
              <a:solidFill>
                <a:srgbClr val="91314D"/>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a:extLst>
              <a:ext uri="{FF2B5EF4-FFF2-40B4-BE49-F238E27FC236}">
                <a16:creationId xmlns="" xmlns:a16="http://schemas.microsoft.com/office/drawing/2014/main" id="{79A203C9-5AA7-4D26-8E46-1B1EBD5E041E}"/>
              </a:ext>
            </a:extLst>
          </p:cNvPr>
          <p:cNvSpPr/>
          <p:nvPr/>
        </p:nvSpPr>
        <p:spPr>
          <a:xfrm>
            <a:off x="5585819" y="2027648"/>
            <a:ext cx="1020367" cy="1020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rgbClr val="91314D"/>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dirty="0">
              <a:solidFill>
                <a:srgbClr val="91314D"/>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MH_Entry_1">
            <a:extLst>
              <a:ext uri="{FF2B5EF4-FFF2-40B4-BE49-F238E27FC236}">
                <a16:creationId xmlns="" xmlns:a16="http://schemas.microsoft.com/office/drawing/2014/main" id="{0CBC2FAE-CE2E-49C8-91EB-5A92AA0124BC}"/>
              </a:ext>
            </a:extLst>
          </p:cNvPr>
          <p:cNvSpPr/>
          <p:nvPr>
            <p:custDataLst>
              <p:tags r:id="rId1"/>
            </p:custDataLst>
          </p:nvPr>
        </p:nvSpPr>
        <p:spPr>
          <a:xfrm>
            <a:off x="4828167" y="3436822"/>
            <a:ext cx="2535673"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dirty="0">
                <a:solidFill>
                  <a:srgbClr val="91314D"/>
                </a:solidFill>
                <a:latin typeface="Arial" panose="020B0604020202020204" pitchFamily="34" charset="0"/>
                <a:ea typeface="微软雅黑" panose="020B0503020204020204" pitchFamily="34" charset="-122"/>
                <a:sym typeface="Arial" panose="020B0604020202020204" pitchFamily="34" charset="0"/>
              </a:rPr>
              <a:t>添加您的标题</a:t>
            </a:r>
            <a:r>
              <a:rPr lang="en-US" altLang="zh-CN" sz="1401" dirty="0">
                <a:solidFill>
                  <a:srgbClr val="91314D"/>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dirty="0">
              <a:solidFill>
                <a:srgbClr val="91314D"/>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a:extLst>
              <a:ext uri="{FF2B5EF4-FFF2-40B4-BE49-F238E27FC236}">
                <a16:creationId xmlns="" xmlns:a16="http://schemas.microsoft.com/office/drawing/2014/main" id="{93D7780C-A4BD-48D0-8912-BF561220D89C}"/>
              </a:ext>
            </a:extLst>
          </p:cNvPr>
          <p:cNvSpPr txBox="1"/>
          <p:nvPr/>
        </p:nvSpPr>
        <p:spPr>
          <a:xfrm>
            <a:off x="6175097" y="4459477"/>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a:extLst>
              <a:ext uri="{FF2B5EF4-FFF2-40B4-BE49-F238E27FC236}">
                <a16:creationId xmlns="" xmlns:a16="http://schemas.microsoft.com/office/drawing/2014/main" id="{CC02CC4B-72DB-4E00-9CB7-98D1028D4C7E}"/>
              </a:ext>
            </a:extLst>
          </p:cNvPr>
          <p:cNvSpPr txBox="1"/>
          <p:nvPr/>
        </p:nvSpPr>
        <p:spPr>
          <a:xfrm>
            <a:off x="4404643" y="4459477"/>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a:extLst>
              <a:ext uri="{FF2B5EF4-FFF2-40B4-BE49-F238E27FC236}">
                <a16:creationId xmlns="" xmlns:a16="http://schemas.microsoft.com/office/drawing/2014/main" id="{31BBC9F7-D9F3-415D-9846-0E51561CAC8C}"/>
              </a:ext>
            </a:extLst>
          </p:cNvPr>
          <p:cNvSpPr txBox="1"/>
          <p:nvPr/>
        </p:nvSpPr>
        <p:spPr>
          <a:xfrm>
            <a:off x="6175097" y="4729091"/>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a:extLst>
              <a:ext uri="{FF2B5EF4-FFF2-40B4-BE49-F238E27FC236}">
                <a16:creationId xmlns="" xmlns:a16="http://schemas.microsoft.com/office/drawing/2014/main" id="{6210D441-CA6E-47E5-B53D-A5DF6B8C3278}"/>
              </a:ext>
            </a:extLst>
          </p:cNvPr>
          <p:cNvSpPr txBox="1"/>
          <p:nvPr/>
        </p:nvSpPr>
        <p:spPr>
          <a:xfrm>
            <a:off x="4404643" y="4729091"/>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2898777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5">
            <a:extLst>
              <a:ext uri="{FF2B5EF4-FFF2-40B4-BE49-F238E27FC236}">
                <a16:creationId xmlns="" xmlns:a16="http://schemas.microsoft.com/office/drawing/2014/main" id="{1323B977-5588-4AA9-9AEE-36D8572ADD8B}"/>
              </a:ext>
            </a:extLst>
          </p:cNvPr>
          <p:cNvSpPr/>
          <p:nvPr/>
        </p:nvSpPr>
        <p:spPr>
          <a:xfrm>
            <a:off x="7236095" y="1445554"/>
            <a:ext cx="2144681" cy="4550541"/>
          </a:xfrm>
          <a:prstGeom prst="rect">
            <a:avLst/>
          </a:prstGeom>
          <a:solidFill>
            <a:srgbClr val="91314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33">
            <a:extLst>
              <a:ext uri="{FF2B5EF4-FFF2-40B4-BE49-F238E27FC236}">
                <a16:creationId xmlns="" xmlns:a16="http://schemas.microsoft.com/office/drawing/2014/main" id="{67C2BC3A-10AE-4F80-8C64-CC4C9BA294E5}"/>
              </a:ext>
            </a:extLst>
          </p:cNvPr>
          <p:cNvSpPr/>
          <p:nvPr/>
        </p:nvSpPr>
        <p:spPr>
          <a:xfrm>
            <a:off x="598796" y="1445554"/>
            <a:ext cx="2144681" cy="2244027"/>
          </a:xfrm>
          <a:prstGeom prst="rect">
            <a:avLst/>
          </a:prstGeom>
          <a:solidFill>
            <a:srgbClr val="3F4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rPr>
              <a:t>2016</a:t>
            </a:r>
            <a:endParaRPr lang="id-ID"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35">
            <a:extLst>
              <a:ext uri="{FF2B5EF4-FFF2-40B4-BE49-F238E27FC236}">
                <a16:creationId xmlns="" xmlns:a16="http://schemas.microsoft.com/office/drawing/2014/main" id="{3014D77E-81AE-46DF-919E-F0CD024C752E}"/>
              </a:ext>
            </a:extLst>
          </p:cNvPr>
          <p:cNvSpPr/>
          <p:nvPr/>
        </p:nvSpPr>
        <p:spPr>
          <a:xfrm>
            <a:off x="5023664" y="1445554"/>
            <a:ext cx="2144681" cy="2244027"/>
          </a:xfrm>
          <a:prstGeom prst="rect">
            <a:avLst/>
          </a:prstGeom>
          <a:solidFill>
            <a:srgbClr val="3F455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41">
            <a:extLst>
              <a:ext uri="{FF2B5EF4-FFF2-40B4-BE49-F238E27FC236}">
                <a16:creationId xmlns="" xmlns:a16="http://schemas.microsoft.com/office/drawing/2014/main" id="{197A2F41-996D-494D-A28D-B983DE495ACD}"/>
              </a:ext>
            </a:extLst>
          </p:cNvPr>
          <p:cNvSpPr/>
          <p:nvPr/>
        </p:nvSpPr>
        <p:spPr>
          <a:xfrm>
            <a:off x="598798" y="3752068"/>
            <a:ext cx="4357113" cy="2244027"/>
          </a:xfrm>
          <a:prstGeom prst="rect">
            <a:avLst/>
          </a:prstGeom>
          <a:solidFill>
            <a:srgbClr val="91314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47">
            <a:extLst>
              <a:ext uri="{FF2B5EF4-FFF2-40B4-BE49-F238E27FC236}">
                <a16:creationId xmlns="" xmlns:a16="http://schemas.microsoft.com/office/drawing/2014/main" id="{B3A82067-73DB-4846-BDF4-C956CDB5AB79}"/>
              </a:ext>
            </a:extLst>
          </p:cNvPr>
          <p:cNvSpPr/>
          <p:nvPr/>
        </p:nvSpPr>
        <p:spPr>
          <a:xfrm>
            <a:off x="9448529" y="3752067"/>
            <a:ext cx="2144681" cy="2244027"/>
          </a:xfrm>
          <a:prstGeom prst="rect">
            <a:avLst/>
          </a:prstGeom>
          <a:solidFill>
            <a:srgbClr val="3F4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201X</a:t>
            </a:r>
            <a:endParaRPr lang="en-AU"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50">
            <a:extLst>
              <a:ext uri="{FF2B5EF4-FFF2-40B4-BE49-F238E27FC236}">
                <a16:creationId xmlns="" xmlns:a16="http://schemas.microsoft.com/office/drawing/2014/main" id="{46A90290-7979-401F-B43F-A0780FA58E70}"/>
              </a:ext>
            </a:extLst>
          </p:cNvPr>
          <p:cNvSpPr txBox="1"/>
          <p:nvPr/>
        </p:nvSpPr>
        <p:spPr>
          <a:xfrm>
            <a:off x="5300580" y="2046357"/>
            <a:ext cx="1590846" cy="227113"/>
          </a:xfrm>
          <a:prstGeom prst="rect">
            <a:avLst/>
          </a:prstGeom>
          <a:noFill/>
        </p:spPr>
        <p:txBody>
          <a:bodyPr wrap="square" lIns="0" tIns="0" rIns="0" bIns="0" rtlCol="0" anchor="ctr">
            <a:spAutoFit/>
          </a:bodyPr>
          <a:lstStyle/>
          <a:p>
            <a:pPr algn="ctr"/>
            <a:r>
              <a:rPr lang="zh-CN" altLang="en-US" sz="147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7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 Placeholder 32">
            <a:extLst>
              <a:ext uri="{FF2B5EF4-FFF2-40B4-BE49-F238E27FC236}">
                <a16:creationId xmlns="" xmlns:a16="http://schemas.microsoft.com/office/drawing/2014/main" id="{0F1C57EB-FADE-4D5C-91B7-34D2FA4FFA6C}"/>
              </a:ext>
            </a:extLst>
          </p:cNvPr>
          <p:cNvSpPr txBox="1">
            <a:spLocks/>
          </p:cNvSpPr>
          <p:nvPr/>
        </p:nvSpPr>
        <p:spPr>
          <a:xfrm>
            <a:off x="5300580" y="2375313"/>
            <a:ext cx="1590846" cy="73866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 Placeholder 32">
            <a:extLst>
              <a:ext uri="{FF2B5EF4-FFF2-40B4-BE49-F238E27FC236}">
                <a16:creationId xmlns="" xmlns:a16="http://schemas.microsoft.com/office/drawing/2014/main" id="{C4D4C8D3-B40A-4087-B4A4-F49752A2570D}"/>
              </a:ext>
            </a:extLst>
          </p:cNvPr>
          <p:cNvSpPr txBox="1">
            <a:spLocks/>
          </p:cNvSpPr>
          <p:nvPr/>
        </p:nvSpPr>
        <p:spPr>
          <a:xfrm>
            <a:off x="1115760" y="4217489"/>
            <a:ext cx="3275291" cy="131318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p>
        </p:txBody>
      </p:sp>
      <p:sp>
        <p:nvSpPr>
          <p:cNvPr id="18" name="Text Placeholder 32">
            <a:extLst>
              <a:ext uri="{FF2B5EF4-FFF2-40B4-BE49-F238E27FC236}">
                <a16:creationId xmlns="" xmlns:a16="http://schemas.microsoft.com/office/drawing/2014/main" id="{25EA4DF3-756A-4B85-A3AE-F22035258527}"/>
              </a:ext>
            </a:extLst>
          </p:cNvPr>
          <p:cNvSpPr txBox="1">
            <a:spLocks/>
          </p:cNvSpPr>
          <p:nvPr/>
        </p:nvSpPr>
        <p:spPr>
          <a:xfrm>
            <a:off x="7473637" y="2567567"/>
            <a:ext cx="1697976" cy="276998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 name="图片 19">
            <a:extLst>
              <a:ext uri="{FF2B5EF4-FFF2-40B4-BE49-F238E27FC236}">
                <a16:creationId xmlns="" xmlns:a16="http://schemas.microsoft.com/office/drawing/2014/main" id="{D3371048-3AD2-4D62-A398-D3E14C7792D5}"/>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r="46427"/>
          <a:stretch/>
        </p:blipFill>
        <p:spPr>
          <a:xfrm>
            <a:off x="2817863" y="1476797"/>
            <a:ext cx="2138048" cy="2244027"/>
          </a:xfrm>
          <a:prstGeom prst="rect">
            <a:avLst/>
          </a:prstGeom>
        </p:spPr>
      </p:pic>
      <p:pic>
        <p:nvPicPr>
          <p:cNvPr id="22" name="图片 21">
            <a:extLst>
              <a:ext uri="{FF2B5EF4-FFF2-40B4-BE49-F238E27FC236}">
                <a16:creationId xmlns="" xmlns:a16="http://schemas.microsoft.com/office/drawing/2014/main" id="{D5DF6483-E664-4E7E-BEF2-8D461E15A622}"/>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Lst>
          </a:blip>
          <a:srcRect l="37086"/>
          <a:stretch/>
        </p:blipFill>
        <p:spPr>
          <a:xfrm>
            <a:off x="9448525" y="1448179"/>
            <a:ext cx="2201837" cy="2272645"/>
          </a:xfrm>
          <a:prstGeom prst="rect">
            <a:avLst/>
          </a:prstGeom>
        </p:spPr>
      </p:pic>
      <p:pic>
        <p:nvPicPr>
          <p:cNvPr id="23" name="图片 22">
            <a:extLst>
              <a:ext uri="{FF2B5EF4-FFF2-40B4-BE49-F238E27FC236}">
                <a16:creationId xmlns="" xmlns:a16="http://schemas.microsoft.com/office/drawing/2014/main" id="{8FE1C6AA-E488-4EA9-A1B8-2327E96CE811}"/>
              </a:ext>
            </a:extLst>
          </p:cNvPr>
          <p:cNvPicPr>
            <a:picLocks noChangeAspect="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Lst>
          </a:blip>
          <a:srcRect l="16530" t="300" r="19965" b="-300"/>
          <a:stretch/>
        </p:blipFill>
        <p:spPr>
          <a:xfrm>
            <a:off x="5023665" y="3736518"/>
            <a:ext cx="2144678" cy="2268462"/>
          </a:xfrm>
          <a:prstGeom prst="rect">
            <a:avLst/>
          </a:prstGeom>
        </p:spPr>
      </p:pic>
    </p:spTree>
    <p:extLst>
      <p:ext uri="{BB962C8B-B14F-4D97-AF65-F5344CB8AC3E}">
        <p14:creationId xmlns:p14="http://schemas.microsoft.com/office/powerpoint/2010/main" val="115269596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2"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圆角矩形 7">
            <a:extLst>
              <a:ext uri="{FF2B5EF4-FFF2-40B4-BE49-F238E27FC236}">
                <a16:creationId xmlns="" xmlns:a16="http://schemas.microsoft.com/office/drawing/2014/main" id="{CD0AA6D8-8EAC-4E77-9F9B-259E68F5C9E9}"/>
              </a:ext>
            </a:extLst>
          </p:cNvPr>
          <p:cNvSpPr/>
          <p:nvPr/>
        </p:nvSpPr>
        <p:spPr>
          <a:xfrm>
            <a:off x="1872834" y="1797763"/>
            <a:ext cx="2633411" cy="500564"/>
          </a:xfrm>
          <a:prstGeom prst="roundRect">
            <a:avLst>
              <a:gd name="adj" fmla="val 0"/>
            </a:avLst>
          </a:prstGeom>
          <a:solidFill>
            <a:srgbClr val="3F455F"/>
          </a:solidFill>
          <a:ln w="317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799" dirty="0">
              <a:solidFill>
                <a:schemeClr val="bg1"/>
              </a:solidFill>
              <a:latin typeface="微软雅黑" panose="020B0503020204020204" pitchFamily="34" charset="-122"/>
              <a:ea typeface="微软雅黑" panose="020B0503020204020204" pitchFamily="34" charset="-122"/>
            </a:endParaRPr>
          </a:p>
        </p:txBody>
      </p:sp>
      <p:sp>
        <p:nvSpPr>
          <p:cNvPr id="47" name="圆角矩形 10">
            <a:extLst>
              <a:ext uri="{FF2B5EF4-FFF2-40B4-BE49-F238E27FC236}">
                <a16:creationId xmlns="" xmlns:a16="http://schemas.microsoft.com/office/drawing/2014/main" id="{7F05A9B2-FAAC-4468-9D41-09907AB320F1}"/>
              </a:ext>
            </a:extLst>
          </p:cNvPr>
          <p:cNvSpPr/>
          <p:nvPr/>
        </p:nvSpPr>
        <p:spPr>
          <a:xfrm>
            <a:off x="1872834" y="3171075"/>
            <a:ext cx="2633411" cy="500564"/>
          </a:xfrm>
          <a:prstGeom prst="roundRect">
            <a:avLst>
              <a:gd name="adj" fmla="val 0"/>
            </a:avLst>
          </a:prstGeom>
          <a:solidFill>
            <a:srgbClr val="3F455F"/>
          </a:solidFill>
          <a:ln w="317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799" dirty="0">
              <a:solidFill>
                <a:schemeClr val="bg1"/>
              </a:solidFill>
              <a:latin typeface="微软雅黑" panose="020B0503020204020204" pitchFamily="34" charset="-122"/>
              <a:ea typeface="微软雅黑" panose="020B0503020204020204" pitchFamily="34" charset="-122"/>
            </a:endParaRPr>
          </a:p>
        </p:txBody>
      </p:sp>
      <p:sp>
        <p:nvSpPr>
          <p:cNvPr id="48" name="圆角矩形 13">
            <a:extLst>
              <a:ext uri="{FF2B5EF4-FFF2-40B4-BE49-F238E27FC236}">
                <a16:creationId xmlns="" xmlns:a16="http://schemas.microsoft.com/office/drawing/2014/main" id="{3E63FC4E-2D63-4DCC-9A97-D99472E06CAE}"/>
              </a:ext>
            </a:extLst>
          </p:cNvPr>
          <p:cNvSpPr/>
          <p:nvPr/>
        </p:nvSpPr>
        <p:spPr>
          <a:xfrm>
            <a:off x="1872834" y="4560554"/>
            <a:ext cx="2633411" cy="500564"/>
          </a:xfrm>
          <a:prstGeom prst="roundRect">
            <a:avLst>
              <a:gd name="adj" fmla="val 0"/>
            </a:avLst>
          </a:prstGeom>
          <a:solidFill>
            <a:srgbClr val="3F455F"/>
          </a:solidFill>
          <a:ln w="317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799" dirty="0">
              <a:solidFill>
                <a:schemeClr val="bg1"/>
              </a:solidFill>
              <a:latin typeface="微软雅黑" panose="020B0503020204020204" pitchFamily="34" charset="-122"/>
              <a:ea typeface="微软雅黑" panose="020B0503020204020204" pitchFamily="34" charset="-122"/>
            </a:endParaRPr>
          </a:p>
        </p:txBody>
      </p:sp>
      <p:sp>
        <p:nvSpPr>
          <p:cNvPr id="49" name="圆角矩形 16">
            <a:extLst>
              <a:ext uri="{FF2B5EF4-FFF2-40B4-BE49-F238E27FC236}">
                <a16:creationId xmlns="" xmlns:a16="http://schemas.microsoft.com/office/drawing/2014/main" id="{596D2D02-5479-4AE8-B290-2A61F295ADF3}"/>
              </a:ext>
            </a:extLst>
          </p:cNvPr>
          <p:cNvSpPr/>
          <p:nvPr/>
        </p:nvSpPr>
        <p:spPr>
          <a:xfrm>
            <a:off x="7808930" y="1797323"/>
            <a:ext cx="2606217" cy="500564"/>
          </a:xfrm>
          <a:prstGeom prst="roundRect">
            <a:avLst>
              <a:gd name="adj" fmla="val 0"/>
            </a:avLst>
          </a:prstGeom>
          <a:solidFill>
            <a:srgbClr val="3F455F"/>
          </a:solidFill>
          <a:ln w="317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799" dirty="0">
              <a:solidFill>
                <a:schemeClr val="bg1"/>
              </a:solidFill>
              <a:latin typeface="微软雅黑" panose="020B0503020204020204" pitchFamily="34" charset="-122"/>
              <a:ea typeface="微软雅黑" panose="020B0503020204020204" pitchFamily="34" charset="-122"/>
            </a:endParaRPr>
          </a:p>
        </p:txBody>
      </p:sp>
      <p:sp>
        <p:nvSpPr>
          <p:cNvPr id="50" name="圆角矩形 19">
            <a:extLst>
              <a:ext uri="{FF2B5EF4-FFF2-40B4-BE49-F238E27FC236}">
                <a16:creationId xmlns="" xmlns:a16="http://schemas.microsoft.com/office/drawing/2014/main" id="{C2DBAFF5-43B3-4742-AE66-B7825C113546}"/>
              </a:ext>
            </a:extLst>
          </p:cNvPr>
          <p:cNvSpPr/>
          <p:nvPr/>
        </p:nvSpPr>
        <p:spPr>
          <a:xfrm>
            <a:off x="7808930" y="3170635"/>
            <a:ext cx="2606217" cy="500564"/>
          </a:xfrm>
          <a:prstGeom prst="roundRect">
            <a:avLst>
              <a:gd name="adj" fmla="val 0"/>
            </a:avLst>
          </a:prstGeom>
          <a:solidFill>
            <a:srgbClr val="3F455F"/>
          </a:solidFill>
          <a:ln w="317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799" dirty="0">
              <a:solidFill>
                <a:schemeClr val="bg1"/>
              </a:solidFill>
              <a:latin typeface="微软雅黑" panose="020B0503020204020204" pitchFamily="34" charset="-122"/>
              <a:ea typeface="微软雅黑" panose="020B0503020204020204" pitchFamily="34" charset="-122"/>
            </a:endParaRPr>
          </a:p>
        </p:txBody>
      </p:sp>
      <p:sp>
        <p:nvSpPr>
          <p:cNvPr id="51" name="圆角矩形 22">
            <a:extLst>
              <a:ext uri="{FF2B5EF4-FFF2-40B4-BE49-F238E27FC236}">
                <a16:creationId xmlns="" xmlns:a16="http://schemas.microsoft.com/office/drawing/2014/main" id="{BC265D67-6518-45E1-A16F-5BE0D21CAC0B}"/>
              </a:ext>
            </a:extLst>
          </p:cNvPr>
          <p:cNvSpPr/>
          <p:nvPr/>
        </p:nvSpPr>
        <p:spPr>
          <a:xfrm>
            <a:off x="7808930" y="4560114"/>
            <a:ext cx="2606217" cy="500564"/>
          </a:xfrm>
          <a:prstGeom prst="roundRect">
            <a:avLst>
              <a:gd name="adj" fmla="val 0"/>
            </a:avLst>
          </a:prstGeom>
          <a:solidFill>
            <a:srgbClr val="3F455F"/>
          </a:solidFill>
          <a:ln w="317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799" dirty="0">
              <a:solidFill>
                <a:schemeClr val="bg1"/>
              </a:solidFill>
              <a:latin typeface="微软雅黑" panose="020B0503020204020204" pitchFamily="34" charset="-122"/>
              <a:ea typeface="微软雅黑" panose="020B0503020204020204" pitchFamily="34" charset="-122"/>
            </a:endParaRPr>
          </a:p>
        </p:txBody>
      </p:sp>
      <p:sp>
        <p:nvSpPr>
          <p:cNvPr id="52" name="椭圆 51">
            <a:extLst>
              <a:ext uri="{FF2B5EF4-FFF2-40B4-BE49-F238E27FC236}">
                <a16:creationId xmlns="" xmlns:a16="http://schemas.microsoft.com/office/drawing/2014/main" id="{98F3E774-C2D9-49B6-A3F9-D10111E989BE}"/>
              </a:ext>
            </a:extLst>
          </p:cNvPr>
          <p:cNvSpPr/>
          <p:nvPr/>
        </p:nvSpPr>
        <p:spPr>
          <a:xfrm>
            <a:off x="4683812" y="1988664"/>
            <a:ext cx="2942598" cy="2941931"/>
          </a:xfrm>
          <a:prstGeom prst="ellipse">
            <a:avLst/>
          </a:prstGeom>
          <a:solidFill>
            <a:srgbClr val="992748"/>
          </a:solidFill>
          <a:ln w="317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defRPr/>
            </a:pPr>
            <a:endParaRPr lang="zh-CN" altLang="en-US" sz="2799" dirty="0">
              <a:solidFill>
                <a:schemeClr val="bg1"/>
              </a:solidFill>
              <a:latin typeface="Calibri"/>
              <a:ea typeface="微软雅黑" panose="020B0503020204020204" pitchFamily="34" charset="-122"/>
            </a:endParaRPr>
          </a:p>
        </p:txBody>
      </p:sp>
      <p:sp>
        <p:nvSpPr>
          <p:cNvPr id="53" name="Text Placeholder 12">
            <a:extLst>
              <a:ext uri="{FF2B5EF4-FFF2-40B4-BE49-F238E27FC236}">
                <a16:creationId xmlns="" xmlns:a16="http://schemas.microsoft.com/office/drawing/2014/main" id="{C6F8632B-A7ED-47AC-AB5D-C4553D0CF055}"/>
              </a:ext>
            </a:extLst>
          </p:cNvPr>
          <p:cNvSpPr txBox="1">
            <a:spLocks/>
          </p:cNvSpPr>
          <p:nvPr/>
        </p:nvSpPr>
        <p:spPr>
          <a:xfrm>
            <a:off x="1329568" y="1880648"/>
            <a:ext cx="2855723" cy="418495"/>
          </a:xfrm>
          <a:prstGeom prst="rect">
            <a:avLst/>
          </a:prstGeom>
          <a:noFill/>
          <a:effectLst>
            <a:outerShdw blurRad="63500" sx="102000" sy="102000" algn="ctr" rotWithShape="0">
              <a:prstClr val="black">
                <a:alpha val="40000"/>
              </a:prstClr>
            </a:outerShdw>
          </a:effectLst>
        </p:spPr>
        <p:txBody>
          <a:bodyPr lIns="0" tIns="45713" rIns="0" bIns="45713">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599" b="1" dirty="0">
                <a:solidFill>
                  <a:schemeClr val="bg1"/>
                </a:solidFill>
                <a:latin typeface="微软雅黑" panose="020B0503020204020204" pitchFamily="34" charset="-122"/>
                <a:ea typeface="微软雅黑" panose="020B0503020204020204" pitchFamily="34" charset="-122"/>
              </a:rPr>
              <a:t>01 </a:t>
            </a:r>
            <a:r>
              <a:rPr lang="zh-CN" altLang="en-US" sz="1599"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99" b="1" dirty="0">
              <a:solidFill>
                <a:schemeClr val="bg1"/>
              </a:solidFill>
              <a:latin typeface="微软雅黑" panose="020B0503020204020204" pitchFamily="34" charset="-122"/>
              <a:ea typeface="微软雅黑" panose="020B0503020204020204" pitchFamily="34" charset="-122"/>
            </a:endParaRPr>
          </a:p>
        </p:txBody>
      </p:sp>
      <p:sp>
        <p:nvSpPr>
          <p:cNvPr id="54" name="Text Placeholder 12">
            <a:extLst>
              <a:ext uri="{FF2B5EF4-FFF2-40B4-BE49-F238E27FC236}">
                <a16:creationId xmlns="" xmlns:a16="http://schemas.microsoft.com/office/drawing/2014/main" id="{31C33297-724B-4A4B-93F5-F914DBEF9E15}"/>
              </a:ext>
            </a:extLst>
          </p:cNvPr>
          <p:cNvSpPr txBox="1">
            <a:spLocks/>
          </p:cNvSpPr>
          <p:nvPr/>
        </p:nvSpPr>
        <p:spPr>
          <a:xfrm>
            <a:off x="1329568" y="3252537"/>
            <a:ext cx="2855723" cy="418495"/>
          </a:xfrm>
          <a:prstGeom prst="rect">
            <a:avLst/>
          </a:prstGeom>
        </p:spPr>
        <p:txBody>
          <a:bodyPr lIns="0" tIns="45713" rIns="0" bIns="45713">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599" b="1" dirty="0">
                <a:solidFill>
                  <a:schemeClr val="bg1"/>
                </a:solidFill>
                <a:latin typeface="微软雅黑" panose="020B0503020204020204" pitchFamily="34" charset="-122"/>
                <a:ea typeface="微软雅黑" panose="020B0503020204020204" pitchFamily="34" charset="-122"/>
              </a:rPr>
              <a:t>02 </a:t>
            </a:r>
            <a:r>
              <a:rPr lang="zh-CN" altLang="en-US" sz="1599"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99" b="1" dirty="0">
              <a:solidFill>
                <a:schemeClr val="bg1"/>
              </a:solidFill>
              <a:latin typeface="微软雅黑" panose="020B0503020204020204" pitchFamily="34" charset="-122"/>
              <a:ea typeface="微软雅黑" panose="020B0503020204020204" pitchFamily="34" charset="-122"/>
            </a:endParaRPr>
          </a:p>
        </p:txBody>
      </p:sp>
      <p:sp>
        <p:nvSpPr>
          <p:cNvPr id="55" name="Text Placeholder 12">
            <a:extLst>
              <a:ext uri="{FF2B5EF4-FFF2-40B4-BE49-F238E27FC236}">
                <a16:creationId xmlns="" xmlns:a16="http://schemas.microsoft.com/office/drawing/2014/main" id="{0BD957F1-D90B-4F65-9D84-263B77A3E1EC}"/>
              </a:ext>
            </a:extLst>
          </p:cNvPr>
          <p:cNvSpPr txBox="1">
            <a:spLocks/>
          </p:cNvSpPr>
          <p:nvPr/>
        </p:nvSpPr>
        <p:spPr>
          <a:xfrm>
            <a:off x="1329568" y="4638463"/>
            <a:ext cx="2855723" cy="418495"/>
          </a:xfrm>
          <a:prstGeom prst="rect">
            <a:avLst/>
          </a:prstGeom>
        </p:spPr>
        <p:txBody>
          <a:bodyPr lIns="0" tIns="45713" rIns="0" bIns="45713">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zh-CN" sz="1599" b="1" dirty="0">
                <a:solidFill>
                  <a:schemeClr val="bg1"/>
                </a:solidFill>
                <a:latin typeface="微软雅黑" panose="020B0503020204020204" pitchFamily="34" charset="-122"/>
                <a:ea typeface="微软雅黑" panose="020B0503020204020204" pitchFamily="34" charset="-122"/>
              </a:rPr>
              <a:t>03 </a:t>
            </a:r>
            <a:r>
              <a:rPr lang="zh-CN" altLang="en-US" sz="1599"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99" b="1" dirty="0">
              <a:solidFill>
                <a:schemeClr val="bg1"/>
              </a:solidFill>
              <a:latin typeface="微软雅黑" panose="020B0503020204020204" pitchFamily="34" charset="-122"/>
              <a:ea typeface="微软雅黑" panose="020B0503020204020204" pitchFamily="34" charset="-122"/>
            </a:endParaRPr>
          </a:p>
        </p:txBody>
      </p:sp>
      <p:sp>
        <p:nvSpPr>
          <p:cNvPr id="56" name="Text Placeholder 12">
            <a:extLst>
              <a:ext uri="{FF2B5EF4-FFF2-40B4-BE49-F238E27FC236}">
                <a16:creationId xmlns="" xmlns:a16="http://schemas.microsoft.com/office/drawing/2014/main" id="{F5A92F5B-9877-47DF-95A5-508340C463DD}"/>
              </a:ext>
            </a:extLst>
          </p:cNvPr>
          <p:cNvSpPr txBox="1">
            <a:spLocks/>
          </p:cNvSpPr>
          <p:nvPr/>
        </p:nvSpPr>
        <p:spPr>
          <a:xfrm>
            <a:off x="8169145" y="1880648"/>
            <a:ext cx="2855723" cy="418495"/>
          </a:xfrm>
          <a:prstGeom prst="rect">
            <a:avLst/>
          </a:prstGeom>
        </p:spPr>
        <p:txBody>
          <a:bodyPr lIns="0" tIns="45713" rIns="0" bIns="45713">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599" b="1" dirty="0">
                <a:solidFill>
                  <a:schemeClr val="bg1"/>
                </a:solidFill>
                <a:latin typeface="微软雅黑" panose="020B0503020204020204" pitchFamily="34" charset="-122"/>
                <a:ea typeface="微软雅黑" panose="020B0503020204020204" pitchFamily="34" charset="-122"/>
              </a:rPr>
              <a:t>04 </a:t>
            </a:r>
            <a:r>
              <a:rPr lang="zh-CN" altLang="en-US" sz="1599"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99" b="1" dirty="0">
              <a:solidFill>
                <a:schemeClr val="bg1"/>
              </a:solidFill>
              <a:latin typeface="微软雅黑" panose="020B0503020204020204" pitchFamily="34" charset="-122"/>
              <a:ea typeface="微软雅黑" panose="020B0503020204020204" pitchFamily="34" charset="-122"/>
            </a:endParaRPr>
          </a:p>
        </p:txBody>
      </p:sp>
      <p:sp>
        <p:nvSpPr>
          <p:cNvPr id="57" name="Text Placeholder 12">
            <a:extLst>
              <a:ext uri="{FF2B5EF4-FFF2-40B4-BE49-F238E27FC236}">
                <a16:creationId xmlns="" xmlns:a16="http://schemas.microsoft.com/office/drawing/2014/main" id="{BF566FC3-5A6D-46AA-8795-67FDCCDA287B}"/>
              </a:ext>
            </a:extLst>
          </p:cNvPr>
          <p:cNvSpPr txBox="1">
            <a:spLocks/>
          </p:cNvSpPr>
          <p:nvPr/>
        </p:nvSpPr>
        <p:spPr>
          <a:xfrm>
            <a:off x="8169145" y="3252537"/>
            <a:ext cx="2855723" cy="418495"/>
          </a:xfrm>
          <a:prstGeom prst="rect">
            <a:avLst/>
          </a:prstGeom>
        </p:spPr>
        <p:txBody>
          <a:bodyPr lIns="0" tIns="45713" rIns="0" bIns="45713">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599" b="1" dirty="0">
                <a:solidFill>
                  <a:schemeClr val="bg1"/>
                </a:solidFill>
                <a:latin typeface="微软雅黑" panose="020B0503020204020204" pitchFamily="34" charset="-122"/>
                <a:ea typeface="微软雅黑" panose="020B0503020204020204" pitchFamily="34" charset="-122"/>
              </a:rPr>
              <a:t>05 </a:t>
            </a:r>
            <a:r>
              <a:rPr lang="zh-CN" altLang="en-US" sz="1599"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99" b="1" dirty="0">
              <a:solidFill>
                <a:schemeClr val="bg1"/>
              </a:solidFill>
              <a:latin typeface="微软雅黑" panose="020B0503020204020204" pitchFamily="34" charset="-122"/>
              <a:ea typeface="微软雅黑" panose="020B0503020204020204" pitchFamily="34" charset="-122"/>
            </a:endParaRPr>
          </a:p>
        </p:txBody>
      </p:sp>
      <p:sp>
        <p:nvSpPr>
          <p:cNvPr id="58" name="Text Placeholder 12">
            <a:extLst>
              <a:ext uri="{FF2B5EF4-FFF2-40B4-BE49-F238E27FC236}">
                <a16:creationId xmlns="" xmlns:a16="http://schemas.microsoft.com/office/drawing/2014/main" id="{F9696363-2707-439D-BB3C-3054A4B40811}"/>
              </a:ext>
            </a:extLst>
          </p:cNvPr>
          <p:cNvSpPr txBox="1">
            <a:spLocks/>
          </p:cNvSpPr>
          <p:nvPr/>
        </p:nvSpPr>
        <p:spPr>
          <a:xfrm>
            <a:off x="8169145" y="4638463"/>
            <a:ext cx="2855723" cy="418495"/>
          </a:xfrm>
          <a:prstGeom prst="rect">
            <a:avLst/>
          </a:prstGeom>
        </p:spPr>
        <p:txBody>
          <a:bodyPr lIns="0" tIns="45713" rIns="0" bIns="45713">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altLang="zh-CN" sz="1599" b="1" dirty="0">
                <a:solidFill>
                  <a:schemeClr val="bg1"/>
                </a:solidFill>
                <a:latin typeface="微软雅黑" panose="020B0503020204020204" pitchFamily="34" charset="-122"/>
                <a:ea typeface="微软雅黑" panose="020B0503020204020204" pitchFamily="34" charset="-122"/>
              </a:rPr>
              <a:t>06 </a:t>
            </a:r>
            <a:r>
              <a:rPr lang="zh-CN" altLang="en-US" sz="1599"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99" b="1" dirty="0">
              <a:solidFill>
                <a:schemeClr val="bg1"/>
              </a:solidFill>
              <a:latin typeface="微软雅黑" panose="020B0503020204020204" pitchFamily="34" charset="-122"/>
              <a:ea typeface="微软雅黑" panose="020B0503020204020204" pitchFamily="34" charset="-122"/>
            </a:endParaRPr>
          </a:p>
        </p:txBody>
      </p:sp>
      <p:sp>
        <p:nvSpPr>
          <p:cNvPr id="59" name="Text Placeholder 12">
            <a:extLst>
              <a:ext uri="{FF2B5EF4-FFF2-40B4-BE49-F238E27FC236}">
                <a16:creationId xmlns="" xmlns:a16="http://schemas.microsoft.com/office/drawing/2014/main" id="{A16C6693-5A50-4EAA-A5DC-B6A4DE784780}"/>
              </a:ext>
            </a:extLst>
          </p:cNvPr>
          <p:cNvSpPr txBox="1">
            <a:spLocks/>
          </p:cNvSpPr>
          <p:nvPr/>
        </p:nvSpPr>
        <p:spPr>
          <a:xfrm>
            <a:off x="1627636" y="2651058"/>
            <a:ext cx="2588236" cy="180612"/>
          </a:xfrm>
          <a:prstGeom prst="rect">
            <a:avLst/>
          </a:prstGeom>
        </p:spPr>
        <p:txBody>
          <a:bodyPr lIns="0" tIns="45713" rIns="0" bIns="45713"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66" dirty="0">
                <a:solidFill>
                  <a:schemeClr val="bg1"/>
                </a:solidFill>
                <a:latin typeface="微软雅黑" pitchFamily="34" charset="-122"/>
                <a:ea typeface="微软雅黑" pitchFamily="34" charset="-122"/>
              </a:rPr>
              <a:t>点击输入本栏的具体文字简明扼要的说明分项内容</a:t>
            </a:r>
            <a:endParaRPr lang="en-US" altLang="zh-CN" sz="1066" dirty="0">
              <a:solidFill>
                <a:schemeClr val="bg1"/>
              </a:solidFill>
              <a:latin typeface="微软雅黑" pitchFamily="34" charset="-122"/>
              <a:ea typeface="微软雅黑" pitchFamily="34" charset="-122"/>
            </a:endParaRPr>
          </a:p>
        </p:txBody>
      </p:sp>
      <p:sp>
        <p:nvSpPr>
          <p:cNvPr id="60" name="Text Placeholder 12">
            <a:extLst>
              <a:ext uri="{FF2B5EF4-FFF2-40B4-BE49-F238E27FC236}">
                <a16:creationId xmlns="" xmlns:a16="http://schemas.microsoft.com/office/drawing/2014/main" id="{E2D4750B-7EF0-4D52-9D19-AC33D233E99E}"/>
              </a:ext>
            </a:extLst>
          </p:cNvPr>
          <p:cNvSpPr txBox="1">
            <a:spLocks/>
          </p:cNvSpPr>
          <p:nvPr/>
        </p:nvSpPr>
        <p:spPr>
          <a:xfrm>
            <a:off x="1627636" y="4028304"/>
            <a:ext cx="2588236" cy="180612"/>
          </a:xfrm>
          <a:prstGeom prst="rect">
            <a:avLst/>
          </a:prstGeom>
        </p:spPr>
        <p:txBody>
          <a:bodyPr lIns="0" tIns="45713" rIns="0" bIns="45713"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66" dirty="0">
                <a:solidFill>
                  <a:schemeClr val="bg1"/>
                </a:solidFill>
                <a:latin typeface="微软雅黑" pitchFamily="34" charset="-122"/>
                <a:ea typeface="微软雅黑" pitchFamily="34" charset="-122"/>
              </a:rPr>
              <a:t>点击输入本栏的具体文字简明扼要的说明分项内容</a:t>
            </a:r>
            <a:endParaRPr lang="en-US" altLang="zh-CN" sz="1066" dirty="0">
              <a:solidFill>
                <a:schemeClr val="bg1"/>
              </a:solidFill>
              <a:latin typeface="微软雅黑" pitchFamily="34" charset="-122"/>
              <a:ea typeface="微软雅黑" pitchFamily="34" charset="-122"/>
            </a:endParaRPr>
          </a:p>
        </p:txBody>
      </p:sp>
      <p:sp>
        <p:nvSpPr>
          <p:cNvPr id="61" name="Text Placeholder 12">
            <a:extLst>
              <a:ext uri="{FF2B5EF4-FFF2-40B4-BE49-F238E27FC236}">
                <a16:creationId xmlns="" xmlns:a16="http://schemas.microsoft.com/office/drawing/2014/main" id="{F8922850-5C5A-4BE3-AD29-10809000A5D4}"/>
              </a:ext>
            </a:extLst>
          </p:cNvPr>
          <p:cNvSpPr txBox="1">
            <a:spLocks/>
          </p:cNvSpPr>
          <p:nvPr/>
        </p:nvSpPr>
        <p:spPr>
          <a:xfrm>
            <a:off x="1627636" y="5441300"/>
            <a:ext cx="2588236" cy="180612"/>
          </a:xfrm>
          <a:prstGeom prst="rect">
            <a:avLst/>
          </a:prstGeom>
        </p:spPr>
        <p:txBody>
          <a:bodyPr lIns="0" tIns="45713" rIns="0" bIns="45713"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zh-CN" altLang="en-US" sz="1066" dirty="0">
                <a:solidFill>
                  <a:schemeClr val="bg1"/>
                </a:solidFill>
                <a:latin typeface="微软雅黑" pitchFamily="34" charset="-122"/>
                <a:ea typeface="微软雅黑" pitchFamily="34" charset="-122"/>
              </a:rPr>
              <a:t>点击输入本栏的具体文字简明扼要的说明分项内容</a:t>
            </a:r>
            <a:endParaRPr lang="en-US" altLang="zh-CN" sz="1066" dirty="0">
              <a:solidFill>
                <a:schemeClr val="bg1"/>
              </a:solidFill>
              <a:latin typeface="微软雅黑" pitchFamily="34" charset="-122"/>
              <a:ea typeface="微软雅黑" pitchFamily="34" charset="-122"/>
            </a:endParaRPr>
          </a:p>
        </p:txBody>
      </p:sp>
      <p:sp>
        <p:nvSpPr>
          <p:cNvPr id="62" name="Text Placeholder 12">
            <a:extLst>
              <a:ext uri="{FF2B5EF4-FFF2-40B4-BE49-F238E27FC236}">
                <a16:creationId xmlns="" xmlns:a16="http://schemas.microsoft.com/office/drawing/2014/main" id="{3C1216E8-9195-4E46-894E-FFA4A94550B3}"/>
              </a:ext>
            </a:extLst>
          </p:cNvPr>
          <p:cNvSpPr txBox="1">
            <a:spLocks/>
          </p:cNvSpPr>
          <p:nvPr/>
        </p:nvSpPr>
        <p:spPr>
          <a:xfrm>
            <a:off x="8087327" y="2654904"/>
            <a:ext cx="2452312" cy="176051"/>
          </a:xfrm>
          <a:prstGeom prst="rect">
            <a:avLst/>
          </a:prstGeom>
        </p:spPr>
        <p:txBody>
          <a:bodyPr lIns="0" tIns="45713" rIns="0" bIns="45713"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66" dirty="0">
                <a:solidFill>
                  <a:schemeClr val="bg1"/>
                </a:solidFill>
                <a:latin typeface="微软雅黑" pitchFamily="34" charset="-122"/>
                <a:ea typeface="微软雅黑" pitchFamily="34" charset="-122"/>
              </a:rPr>
              <a:t>点击输入本栏的具体文字简明扼要的说明分项内容</a:t>
            </a:r>
            <a:endParaRPr lang="en-US" altLang="zh-CN" sz="1066" dirty="0">
              <a:solidFill>
                <a:schemeClr val="bg1"/>
              </a:solidFill>
              <a:latin typeface="微软雅黑" pitchFamily="34" charset="-122"/>
              <a:ea typeface="微软雅黑" pitchFamily="34" charset="-122"/>
            </a:endParaRPr>
          </a:p>
        </p:txBody>
      </p:sp>
      <p:sp>
        <p:nvSpPr>
          <p:cNvPr id="63" name="Text Placeholder 12">
            <a:extLst>
              <a:ext uri="{FF2B5EF4-FFF2-40B4-BE49-F238E27FC236}">
                <a16:creationId xmlns="" xmlns:a16="http://schemas.microsoft.com/office/drawing/2014/main" id="{671DDF3E-8939-4A9A-8CDF-013C11A21E75}"/>
              </a:ext>
            </a:extLst>
          </p:cNvPr>
          <p:cNvSpPr txBox="1">
            <a:spLocks/>
          </p:cNvSpPr>
          <p:nvPr/>
        </p:nvSpPr>
        <p:spPr>
          <a:xfrm>
            <a:off x="8087327" y="4032149"/>
            <a:ext cx="2452312" cy="176051"/>
          </a:xfrm>
          <a:prstGeom prst="rect">
            <a:avLst/>
          </a:prstGeom>
        </p:spPr>
        <p:txBody>
          <a:bodyPr lIns="0" tIns="45713" rIns="0" bIns="45713"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66" dirty="0">
                <a:solidFill>
                  <a:schemeClr val="bg1"/>
                </a:solidFill>
                <a:latin typeface="微软雅黑" pitchFamily="34" charset="-122"/>
                <a:ea typeface="微软雅黑" pitchFamily="34" charset="-122"/>
              </a:rPr>
              <a:t>点击输入本栏的具体文字简明扼要的说明分项内容</a:t>
            </a:r>
            <a:endParaRPr lang="en-US" altLang="zh-CN" sz="1066" dirty="0">
              <a:solidFill>
                <a:schemeClr val="bg1"/>
              </a:solidFill>
              <a:latin typeface="微软雅黑" pitchFamily="34" charset="-122"/>
              <a:ea typeface="微软雅黑" pitchFamily="34" charset="-122"/>
            </a:endParaRPr>
          </a:p>
        </p:txBody>
      </p:sp>
      <p:sp>
        <p:nvSpPr>
          <p:cNvPr id="64" name="Text Placeholder 12">
            <a:extLst>
              <a:ext uri="{FF2B5EF4-FFF2-40B4-BE49-F238E27FC236}">
                <a16:creationId xmlns="" xmlns:a16="http://schemas.microsoft.com/office/drawing/2014/main" id="{4AF172E1-2C2C-450A-ABF5-6CAE9B0D144A}"/>
              </a:ext>
            </a:extLst>
          </p:cNvPr>
          <p:cNvSpPr txBox="1">
            <a:spLocks/>
          </p:cNvSpPr>
          <p:nvPr/>
        </p:nvSpPr>
        <p:spPr>
          <a:xfrm>
            <a:off x="8087327" y="5445145"/>
            <a:ext cx="2452312" cy="176051"/>
          </a:xfrm>
          <a:prstGeom prst="rect">
            <a:avLst/>
          </a:prstGeom>
        </p:spPr>
        <p:txBody>
          <a:bodyPr lIns="0" tIns="45713" rIns="0" bIns="45713"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zh-CN" altLang="en-US" sz="1066" dirty="0">
                <a:solidFill>
                  <a:schemeClr val="bg1"/>
                </a:solidFill>
                <a:latin typeface="微软雅黑" pitchFamily="34" charset="-122"/>
                <a:ea typeface="微软雅黑" pitchFamily="34" charset="-122"/>
              </a:rPr>
              <a:t>点击输入本栏的具体文字简明扼要的说明分项内容</a:t>
            </a:r>
            <a:endParaRPr lang="en-US" altLang="zh-CN" sz="1066" dirty="0">
              <a:solidFill>
                <a:schemeClr val="bg1"/>
              </a:solidFill>
              <a:latin typeface="微软雅黑" pitchFamily="34" charset="-122"/>
              <a:ea typeface="微软雅黑" pitchFamily="34" charset="-122"/>
            </a:endParaRPr>
          </a:p>
        </p:txBody>
      </p:sp>
      <p:sp>
        <p:nvSpPr>
          <p:cNvPr id="65" name="矩形 64">
            <a:extLst>
              <a:ext uri="{FF2B5EF4-FFF2-40B4-BE49-F238E27FC236}">
                <a16:creationId xmlns="" xmlns:a16="http://schemas.microsoft.com/office/drawing/2014/main" id="{2A6827F2-C6E0-4B9B-9576-70142DC07FB5}"/>
              </a:ext>
            </a:extLst>
          </p:cNvPr>
          <p:cNvSpPr/>
          <p:nvPr/>
        </p:nvSpPr>
        <p:spPr>
          <a:xfrm>
            <a:off x="5047107" y="2922034"/>
            <a:ext cx="2205062" cy="1076947"/>
          </a:xfrm>
          <a:prstGeom prst="rect">
            <a:avLst/>
          </a:prstGeom>
        </p:spPr>
        <p:txBody>
          <a:bodyPr wrap="square" lIns="91424" tIns="45713" rIns="91424" bIns="45713">
            <a:spAutoFit/>
          </a:bodyPr>
          <a:lstStyle/>
          <a:p>
            <a:pPr algn="ctr"/>
            <a:r>
              <a:rPr lang="zh-CN" altLang="en-US" sz="3199" b="1" dirty="0">
                <a:solidFill>
                  <a:schemeClr val="bg1"/>
                </a:solidFill>
                <a:latin typeface="微软雅黑" panose="020B0503020204020204" pitchFamily="34" charset="-122"/>
                <a:ea typeface="微软雅黑" panose="020B0503020204020204" pitchFamily="34" charset="-122"/>
              </a:rPr>
              <a:t>添加音乐</a:t>
            </a:r>
            <a:endParaRPr lang="en-US" altLang="zh-CN" sz="3199" b="1" dirty="0">
              <a:solidFill>
                <a:schemeClr val="bg1"/>
              </a:solidFill>
              <a:latin typeface="微软雅黑" panose="020B0503020204020204" pitchFamily="34" charset="-122"/>
              <a:ea typeface="微软雅黑" panose="020B0503020204020204" pitchFamily="34" charset="-122"/>
            </a:endParaRPr>
          </a:p>
          <a:p>
            <a:pPr algn="ctr"/>
            <a:r>
              <a:rPr lang="zh-CN" altLang="en-US" sz="3199" b="1" dirty="0">
                <a:solidFill>
                  <a:schemeClr val="bg1"/>
                </a:solidFill>
                <a:latin typeface="微软雅黑" panose="020B0503020204020204" pitchFamily="34" charset="-122"/>
                <a:ea typeface="微软雅黑" panose="020B0503020204020204" pitchFamily="34" charset="-122"/>
              </a:rPr>
              <a:t>相关标题</a:t>
            </a:r>
          </a:p>
        </p:txBody>
      </p:sp>
    </p:spTree>
    <p:extLst>
      <p:ext uri="{BB962C8B-B14F-4D97-AF65-F5344CB8AC3E}">
        <p14:creationId xmlns:p14="http://schemas.microsoft.com/office/powerpoint/2010/main" val="325499095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barn(inVertical)">
                                      <p:cBhvr>
                                        <p:cTn id="10" dur="500"/>
                                        <p:tgtEl>
                                          <p:spTgt spid="4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500"/>
                                        <p:tgtEl>
                                          <p:spTgt spid="4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inVertical)">
                                      <p:cBhvr>
                                        <p:cTn id="16" dur="500"/>
                                        <p:tgtEl>
                                          <p:spTgt spid="51"/>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barn(inVertical)">
                                      <p:cBhvr>
                                        <p:cTn id="19" dur="500"/>
                                        <p:tgtEl>
                                          <p:spTgt spid="50"/>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barn(inVertical)">
                                      <p:cBhvr>
                                        <p:cTn id="22" dur="500"/>
                                        <p:tgtEl>
                                          <p:spTgt spid="4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down)">
                                      <p:cBhvr>
                                        <p:cTn id="25" dur="500"/>
                                        <p:tgtEl>
                                          <p:spTgt spid="52"/>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500"/>
                                        <p:tgtEl>
                                          <p:spTgt spid="65"/>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left)">
                                      <p:cBhvr>
                                        <p:cTn id="33" dur="500"/>
                                        <p:tgtEl>
                                          <p:spTgt spid="53"/>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59">
                                            <p:txEl>
                                              <p:pRg st="0" end="0"/>
                                            </p:txEl>
                                          </p:spTgt>
                                        </p:tgtEl>
                                        <p:attrNameLst>
                                          <p:attrName>style.visibility</p:attrName>
                                        </p:attrNameLst>
                                      </p:cBhvr>
                                      <p:to>
                                        <p:strVal val="visible"/>
                                      </p:to>
                                    </p:set>
                                    <p:animEffect transition="in" filter="fade">
                                      <p:cBhvr>
                                        <p:cTn id="37" dur="500"/>
                                        <p:tgtEl>
                                          <p:spTgt spid="59">
                                            <p:txEl>
                                              <p:pRg st="0" end="0"/>
                                            </p:txEl>
                                          </p:spTgt>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left)">
                                      <p:cBhvr>
                                        <p:cTn id="41" dur="500"/>
                                        <p:tgtEl>
                                          <p:spTgt spid="54"/>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60">
                                            <p:txEl>
                                              <p:pRg st="0" end="0"/>
                                            </p:txEl>
                                          </p:spTgt>
                                        </p:tgtEl>
                                        <p:attrNameLst>
                                          <p:attrName>style.visibility</p:attrName>
                                        </p:attrNameLst>
                                      </p:cBhvr>
                                      <p:to>
                                        <p:strVal val="visible"/>
                                      </p:to>
                                    </p:set>
                                    <p:animEffect transition="in" filter="fade">
                                      <p:cBhvr>
                                        <p:cTn id="45" dur="500"/>
                                        <p:tgtEl>
                                          <p:spTgt spid="60">
                                            <p:txEl>
                                              <p:pRg st="0" end="0"/>
                                            </p:txEl>
                                          </p:spTgt>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left)">
                                      <p:cBhvr>
                                        <p:cTn id="49" dur="500"/>
                                        <p:tgtEl>
                                          <p:spTgt spid="55"/>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61">
                                            <p:txEl>
                                              <p:pRg st="0" end="0"/>
                                            </p:txEl>
                                          </p:spTgt>
                                        </p:tgtEl>
                                        <p:attrNameLst>
                                          <p:attrName>style.visibility</p:attrName>
                                        </p:attrNameLst>
                                      </p:cBhvr>
                                      <p:to>
                                        <p:strVal val="visible"/>
                                      </p:to>
                                    </p:set>
                                    <p:animEffect transition="in" filter="fade">
                                      <p:cBhvr>
                                        <p:cTn id="53" dur="500"/>
                                        <p:tgtEl>
                                          <p:spTgt spid="61">
                                            <p:txEl>
                                              <p:pRg st="0" end="0"/>
                                            </p:txEl>
                                          </p:spTgt>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left)">
                                      <p:cBhvr>
                                        <p:cTn id="57" dur="500"/>
                                        <p:tgtEl>
                                          <p:spTgt spid="5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62">
                                            <p:txEl>
                                              <p:pRg st="0" end="0"/>
                                            </p:txEl>
                                          </p:spTgt>
                                        </p:tgtEl>
                                        <p:attrNameLst>
                                          <p:attrName>style.visibility</p:attrName>
                                        </p:attrNameLst>
                                      </p:cBhvr>
                                      <p:to>
                                        <p:strVal val="visible"/>
                                      </p:to>
                                    </p:set>
                                    <p:animEffect transition="in" filter="fade">
                                      <p:cBhvr>
                                        <p:cTn id="61" dur="500"/>
                                        <p:tgtEl>
                                          <p:spTgt spid="62">
                                            <p:txEl>
                                              <p:pRg st="0" end="0"/>
                                            </p:txEl>
                                          </p:spTgt>
                                        </p:tgtEl>
                                      </p:cBhvr>
                                    </p:animEffect>
                                  </p:childTnLst>
                                </p:cTn>
                              </p:par>
                            </p:childTnLst>
                          </p:cTn>
                        </p:par>
                        <p:par>
                          <p:cTn id="62" fill="hold">
                            <p:stCondLst>
                              <p:cond delay="500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63">
                                            <p:txEl>
                                              <p:pRg st="0" end="0"/>
                                            </p:txEl>
                                          </p:spTgt>
                                        </p:tgtEl>
                                        <p:attrNameLst>
                                          <p:attrName>style.visibility</p:attrName>
                                        </p:attrNameLst>
                                      </p:cBhvr>
                                      <p:to>
                                        <p:strVal val="visible"/>
                                      </p:to>
                                    </p:set>
                                    <p:animEffect transition="in" filter="fade">
                                      <p:cBhvr>
                                        <p:cTn id="69" dur="500"/>
                                        <p:tgtEl>
                                          <p:spTgt spid="63">
                                            <p:txEl>
                                              <p:pRg st="0" end="0"/>
                                            </p:txEl>
                                          </p:spTgt>
                                        </p:tgtEl>
                                      </p:cBhvr>
                                    </p:animEffect>
                                  </p:childTnLst>
                                </p:cTn>
                              </p:par>
                            </p:childTnLst>
                          </p:cTn>
                        </p:par>
                        <p:par>
                          <p:cTn id="70" fill="hold">
                            <p:stCondLst>
                              <p:cond delay="6000"/>
                            </p:stCondLst>
                            <p:childTnLst>
                              <p:par>
                                <p:cTn id="71" presetID="22" presetClass="entr" presetSubtype="8" fill="hold" grpId="0" nodeType="after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wipe(left)">
                                      <p:cBhvr>
                                        <p:cTn id="73" dur="500"/>
                                        <p:tgtEl>
                                          <p:spTgt spid="58"/>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64">
                                            <p:txEl>
                                              <p:pRg st="0" end="0"/>
                                            </p:txEl>
                                          </p:spTgt>
                                        </p:tgtEl>
                                        <p:attrNameLst>
                                          <p:attrName>style.visibility</p:attrName>
                                        </p:attrNameLst>
                                      </p:cBhvr>
                                      <p:to>
                                        <p:strVal val="visible"/>
                                      </p:to>
                                    </p:set>
                                    <p:animEffect transition="in" filter="fade">
                                      <p:cBhvr>
                                        <p:cTn id="77"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build="p">
        <p:tmplLst>
          <p:tmpl lvl="1">
            <p:tnLst>
              <p:par>
                <p:cTn presetID="10" presetClass="entr" presetSubtype="0"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build="p">
        <p:tmplLst>
          <p:tmpl lvl="1">
            <p:tnLst>
              <p:par>
                <p:cTn presetID="10" presetClass="entr" presetSubtype="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61" grpId="0" build="p">
        <p:tmplLst>
          <p:tmpl lvl="1">
            <p:tnLst>
              <p:par>
                <p:cTn presetID="10" presetClass="entr" presetSubtype="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62" grpId="0" build="p">
        <p:tmplLst>
          <p:tmpl lvl="1">
            <p:tnLst>
              <p:par>
                <p:cTn presetID="10" presetClass="entr" presetSubtype="0" fill="hold" nodeType="afterEffect">
                  <p:stCondLst>
                    <p:cond delay="0"/>
                  </p:stCondLst>
                  <p:childTnLst>
                    <p:set>
                      <p:cBhvr>
                        <p:cTn dur="1" fill="hold">
                          <p:stCondLst>
                            <p:cond delay="0"/>
                          </p:stCondLst>
                        </p:cTn>
                        <p:tgtEl>
                          <p:spTgt spid="62"/>
                        </p:tgtEl>
                        <p:attrNameLst>
                          <p:attrName>style.visibility</p:attrName>
                        </p:attrNameLst>
                      </p:cBhvr>
                      <p:to>
                        <p:strVal val="visible"/>
                      </p:to>
                    </p:set>
                    <p:animEffect transition="in" filter="fade">
                      <p:cBhvr>
                        <p:cTn dur="500"/>
                        <p:tgtEl>
                          <p:spTgt spid="62"/>
                        </p:tgtEl>
                      </p:cBhvr>
                    </p:animEffect>
                  </p:childTnLst>
                </p:cTn>
              </p:par>
            </p:tnLst>
          </p:tmpl>
        </p:tmplLst>
      </p:bldP>
      <p:bldP spid="63" grpId="0" build="p">
        <p:tmplLst>
          <p:tmpl lvl="1">
            <p:tnLst>
              <p:par>
                <p:cTn presetID="10" presetClass="entr" presetSubtype="0"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childTnLst>
                </p:cTn>
              </p:par>
            </p:tnLst>
          </p:tmpl>
        </p:tmplLst>
      </p:bldP>
      <p:bldP spid="64" grpId="0" build="p">
        <p:tmplLst>
          <p:tmpl lvl="1">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6">
            <a:extLst>
              <a:ext uri="{FF2B5EF4-FFF2-40B4-BE49-F238E27FC236}">
                <a16:creationId xmlns="" xmlns:a16="http://schemas.microsoft.com/office/drawing/2014/main" id="{28A6FA07-692B-4A84-B104-E09E95827BC8}"/>
              </a:ext>
            </a:extLst>
          </p:cNvPr>
          <p:cNvSpPr>
            <a:spLocks/>
          </p:cNvSpPr>
          <p:nvPr/>
        </p:nvSpPr>
        <p:spPr bwMode="auto">
          <a:xfrm>
            <a:off x="2049555" y="1863810"/>
            <a:ext cx="1727873" cy="242678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91314D"/>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6">
            <a:extLst>
              <a:ext uri="{FF2B5EF4-FFF2-40B4-BE49-F238E27FC236}">
                <a16:creationId xmlns="" xmlns:a16="http://schemas.microsoft.com/office/drawing/2014/main" id="{3F0581C2-A49B-44C0-A2BE-B6DDD723DE22}"/>
              </a:ext>
            </a:extLst>
          </p:cNvPr>
          <p:cNvSpPr>
            <a:spLocks/>
          </p:cNvSpPr>
          <p:nvPr/>
        </p:nvSpPr>
        <p:spPr bwMode="auto">
          <a:xfrm>
            <a:off x="3714169" y="1863810"/>
            <a:ext cx="1727873" cy="242678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91314D"/>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6">
            <a:extLst>
              <a:ext uri="{FF2B5EF4-FFF2-40B4-BE49-F238E27FC236}">
                <a16:creationId xmlns="" xmlns:a16="http://schemas.microsoft.com/office/drawing/2014/main" id="{DB1A57FD-4972-4506-8CA5-80FFD17384F2}"/>
              </a:ext>
            </a:extLst>
          </p:cNvPr>
          <p:cNvSpPr>
            <a:spLocks/>
          </p:cNvSpPr>
          <p:nvPr/>
        </p:nvSpPr>
        <p:spPr bwMode="auto">
          <a:xfrm>
            <a:off x="1514735" y="2773851"/>
            <a:ext cx="1316475" cy="1516740"/>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F455F"/>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6">
            <a:extLst>
              <a:ext uri="{FF2B5EF4-FFF2-40B4-BE49-F238E27FC236}">
                <a16:creationId xmlns="" xmlns:a16="http://schemas.microsoft.com/office/drawing/2014/main" id="{EB2ECE41-D750-4F27-9677-415F6EC59DF0}"/>
              </a:ext>
            </a:extLst>
          </p:cNvPr>
          <p:cNvSpPr>
            <a:spLocks/>
          </p:cNvSpPr>
          <p:nvPr/>
        </p:nvSpPr>
        <p:spPr bwMode="auto">
          <a:xfrm>
            <a:off x="2831210" y="1560464"/>
            <a:ext cx="1943857" cy="273012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F455F"/>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6">
            <a:extLst>
              <a:ext uri="{FF2B5EF4-FFF2-40B4-BE49-F238E27FC236}">
                <a16:creationId xmlns="" xmlns:a16="http://schemas.microsoft.com/office/drawing/2014/main" id="{6BBCACC6-D451-43C9-97C2-507FE0B5D077}"/>
              </a:ext>
            </a:extLst>
          </p:cNvPr>
          <p:cNvSpPr>
            <a:spLocks/>
          </p:cNvSpPr>
          <p:nvPr/>
        </p:nvSpPr>
        <p:spPr bwMode="auto">
          <a:xfrm>
            <a:off x="4596330" y="2285282"/>
            <a:ext cx="1727873" cy="200530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F455F"/>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6">
            <a:extLst>
              <a:ext uri="{FF2B5EF4-FFF2-40B4-BE49-F238E27FC236}">
                <a16:creationId xmlns="" xmlns:a16="http://schemas.microsoft.com/office/drawing/2014/main" id="{416BEB40-FE4B-4AC9-9D02-D4FBB8B0578A}"/>
              </a:ext>
            </a:extLst>
          </p:cNvPr>
          <p:cNvSpPr>
            <a:spLocks/>
          </p:cNvSpPr>
          <p:nvPr/>
        </p:nvSpPr>
        <p:spPr bwMode="auto">
          <a:xfrm>
            <a:off x="5413286" y="1863810"/>
            <a:ext cx="1727873" cy="242678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91314D"/>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6">
            <a:extLst>
              <a:ext uri="{FF2B5EF4-FFF2-40B4-BE49-F238E27FC236}">
                <a16:creationId xmlns="" xmlns:a16="http://schemas.microsoft.com/office/drawing/2014/main" id="{4883B46D-F0A9-4E2C-84EF-3C06833E78B5}"/>
              </a:ext>
            </a:extLst>
          </p:cNvPr>
          <p:cNvSpPr>
            <a:spLocks/>
          </p:cNvSpPr>
          <p:nvPr/>
        </p:nvSpPr>
        <p:spPr bwMode="auto">
          <a:xfrm>
            <a:off x="6482481" y="2773851"/>
            <a:ext cx="1316475" cy="1516740"/>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F455F"/>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6">
            <a:extLst>
              <a:ext uri="{FF2B5EF4-FFF2-40B4-BE49-F238E27FC236}">
                <a16:creationId xmlns="" xmlns:a16="http://schemas.microsoft.com/office/drawing/2014/main" id="{CBA5C7FF-CE05-4754-AE11-5A69E036CE5F}"/>
              </a:ext>
            </a:extLst>
          </p:cNvPr>
          <p:cNvSpPr>
            <a:spLocks/>
          </p:cNvSpPr>
          <p:nvPr/>
        </p:nvSpPr>
        <p:spPr bwMode="auto">
          <a:xfrm>
            <a:off x="7157517" y="1863810"/>
            <a:ext cx="1727873" cy="242678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91314D"/>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6">
            <a:extLst>
              <a:ext uri="{FF2B5EF4-FFF2-40B4-BE49-F238E27FC236}">
                <a16:creationId xmlns="" xmlns:a16="http://schemas.microsoft.com/office/drawing/2014/main" id="{2DFBDB27-4372-4A0A-B2AA-AE599EB0425F}"/>
              </a:ext>
            </a:extLst>
          </p:cNvPr>
          <p:cNvSpPr>
            <a:spLocks/>
          </p:cNvSpPr>
          <p:nvPr/>
        </p:nvSpPr>
        <p:spPr bwMode="auto">
          <a:xfrm>
            <a:off x="8938036" y="1863810"/>
            <a:ext cx="1727873" cy="242678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91314D"/>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6">
            <a:extLst>
              <a:ext uri="{FF2B5EF4-FFF2-40B4-BE49-F238E27FC236}">
                <a16:creationId xmlns="" xmlns:a16="http://schemas.microsoft.com/office/drawing/2014/main" id="{9DD8411E-26FF-4791-BBFE-4D76833F32B7}"/>
              </a:ext>
            </a:extLst>
          </p:cNvPr>
          <p:cNvSpPr>
            <a:spLocks/>
          </p:cNvSpPr>
          <p:nvPr/>
        </p:nvSpPr>
        <p:spPr bwMode="auto">
          <a:xfrm>
            <a:off x="7973691" y="1560464"/>
            <a:ext cx="1943857" cy="273012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F455F"/>
          </a:solidFill>
          <a:ln>
            <a:noFill/>
          </a:ln>
          <a:effectLst>
            <a:outerShdw blurRad="63500" sx="102000" sy="102000" algn="ctr" rotWithShape="0">
              <a:prstClr val="black">
                <a:alpha val="40000"/>
              </a:prstClr>
            </a:outerShdw>
          </a:effectLst>
        </p:spPr>
        <p:txBody>
          <a:bodyPr vert="horz" wrap="square" lIns="105854" tIns="52928" rIns="105854" bIns="52928" numCol="1" anchor="t" anchorCtr="0" compatLnSpc="1">
            <a:prstTxWarp prst="textNoShape">
              <a:avLst/>
            </a:prstTxWarp>
          </a:bodyPr>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8" name="Group 136">
            <a:extLst>
              <a:ext uri="{FF2B5EF4-FFF2-40B4-BE49-F238E27FC236}">
                <a16:creationId xmlns="" xmlns:a16="http://schemas.microsoft.com/office/drawing/2014/main" id="{91635ADC-8987-448A-8865-829E50D7C184}"/>
              </a:ext>
            </a:extLst>
          </p:cNvPr>
          <p:cNvGrpSpPr/>
          <p:nvPr/>
        </p:nvGrpSpPr>
        <p:grpSpPr>
          <a:xfrm>
            <a:off x="1776326" y="4447360"/>
            <a:ext cx="721351" cy="789084"/>
            <a:chOff x="926476" y="3281022"/>
            <a:chExt cx="623096" cy="681471"/>
          </a:xfrm>
          <a:solidFill>
            <a:srgbClr val="3F455F"/>
          </a:solidFill>
        </p:grpSpPr>
        <p:sp>
          <p:nvSpPr>
            <p:cNvPr id="49" name="Oval 56">
              <a:extLst>
                <a:ext uri="{FF2B5EF4-FFF2-40B4-BE49-F238E27FC236}">
                  <a16:creationId xmlns="" xmlns:a16="http://schemas.microsoft.com/office/drawing/2014/main" id="{CED32465-DFEC-4756-AA03-DBD5192D53B4}"/>
                </a:ext>
              </a:extLst>
            </p:cNvPr>
            <p:cNvSpPr>
              <a:spLocks noChangeAspect="1"/>
            </p:cNvSpPr>
            <p:nvPr/>
          </p:nvSpPr>
          <p:spPr>
            <a:xfrm>
              <a:off x="108821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 name="Group 120">
              <a:extLst>
                <a:ext uri="{FF2B5EF4-FFF2-40B4-BE49-F238E27FC236}">
                  <a16:creationId xmlns="" xmlns:a16="http://schemas.microsoft.com/office/drawing/2014/main" id="{3969365F-A2E8-497D-BB8B-9EF3B877304E}"/>
                </a:ext>
              </a:extLst>
            </p:cNvPr>
            <p:cNvGrpSpPr/>
            <p:nvPr/>
          </p:nvGrpSpPr>
          <p:grpSpPr>
            <a:xfrm>
              <a:off x="926476" y="3475474"/>
              <a:ext cx="623096" cy="487019"/>
              <a:chOff x="984083" y="3705902"/>
              <a:chExt cx="623096" cy="487019"/>
            </a:xfrm>
            <a:grpFill/>
          </p:grpSpPr>
          <p:sp>
            <p:nvSpPr>
              <p:cNvPr id="51" name="TextBox 58">
                <a:extLst>
                  <a:ext uri="{FF2B5EF4-FFF2-40B4-BE49-F238E27FC236}">
                    <a16:creationId xmlns="" xmlns:a16="http://schemas.microsoft.com/office/drawing/2014/main" id="{8FF95D27-06C3-4044-987F-2990E6BE52DB}"/>
                  </a:ext>
                </a:extLst>
              </p:cNvPr>
              <p:cNvSpPr txBox="1"/>
              <p:nvPr/>
            </p:nvSpPr>
            <p:spPr>
              <a:xfrm>
                <a:off x="984083" y="4056919"/>
                <a:ext cx="623096" cy="136002"/>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2" name="Straight Connector 59">
                <a:extLst>
                  <a:ext uri="{FF2B5EF4-FFF2-40B4-BE49-F238E27FC236}">
                    <a16:creationId xmlns="" xmlns:a16="http://schemas.microsoft.com/office/drawing/2014/main" id="{EBA7F24E-6C8B-4A9F-9BAA-38BF802FDBDF}"/>
                  </a:ext>
                </a:extLst>
              </p:cNvPr>
              <p:cNvCxnSpPr/>
              <p:nvPr/>
            </p:nvCxnSpPr>
            <p:spPr>
              <a:xfrm>
                <a:off x="1246034" y="3705902"/>
                <a:ext cx="0" cy="342098"/>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53" name="Group 137">
            <a:extLst>
              <a:ext uri="{FF2B5EF4-FFF2-40B4-BE49-F238E27FC236}">
                <a16:creationId xmlns="" xmlns:a16="http://schemas.microsoft.com/office/drawing/2014/main" id="{A8EAA951-3888-4205-858A-8E4F5734F4DF}"/>
              </a:ext>
            </a:extLst>
          </p:cNvPr>
          <p:cNvGrpSpPr/>
          <p:nvPr/>
        </p:nvGrpSpPr>
        <p:grpSpPr>
          <a:xfrm>
            <a:off x="2631639" y="4447353"/>
            <a:ext cx="721351" cy="1165544"/>
            <a:chOff x="1583816" y="3281022"/>
            <a:chExt cx="623096" cy="1006593"/>
          </a:xfrm>
          <a:solidFill>
            <a:srgbClr val="91314D"/>
          </a:solidFill>
        </p:grpSpPr>
        <p:sp>
          <p:nvSpPr>
            <p:cNvPr id="54" name="Oval 61">
              <a:extLst>
                <a:ext uri="{FF2B5EF4-FFF2-40B4-BE49-F238E27FC236}">
                  <a16:creationId xmlns="" xmlns:a16="http://schemas.microsoft.com/office/drawing/2014/main" id="{81FC0EF6-934D-4718-98C5-859AA7376FAA}"/>
                </a:ext>
              </a:extLst>
            </p:cNvPr>
            <p:cNvSpPr>
              <a:spLocks noChangeAspect="1"/>
            </p:cNvSpPr>
            <p:nvPr/>
          </p:nvSpPr>
          <p:spPr>
            <a:xfrm>
              <a:off x="174493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5" name="Group 107">
              <a:extLst>
                <a:ext uri="{FF2B5EF4-FFF2-40B4-BE49-F238E27FC236}">
                  <a16:creationId xmlns="" xmlns:a16="http://schemas.microsoft.com/office/drawing/2014/main" id="{DD3D5A1C-92B8-4C1C-8A33-4C20848053A9}"/>
                </a:ext>
              </a:extLst>
            </p:cNvPr>
            <p:cNvGrpSpPr/>
            <p:nvPr/>
          </p:nvGrpSpPr>
          <p:grpSpPr>
            <a:xfrm>
              <a:off x="1583816" y="3475474"/>
              <a:ext cx="623096" cy="812141"/>
              <a:chOff x="1632612" y="3705902"/>
              <a:chExt cx="623096" cy="812141"/>
            </a:xfrm>
            <a:grpFill/>
          </p:grpSpPr>
          <p:cxnSp>
            <p:nvCxnSpPr>
              <p:cNvPr id="56" name="Straight Connector 63">
                <a:extLst>
                  <a:ext uri="{FF2B5EF4-FFF2-40B4-BE49-F238E27FC236}">
                    <a16:creationId xmlns="" xmlns:a16="http://schemas.microsoft.com/office/drawing/2014/main" id="{18BB26FE-7632-4406-853D-BDC5F9F1D29D}"/>
                  </a:ext>
                </a:extLst>
              </p:cNvPr>
              <p:cNvCxnSpPr/>
              <p:nvPr/>
            </p:nvCxnSpPr>
            <p:spPr>
              <a:xfrm>
                <a:off x="1893825" y="3705902"/>
                <a:ext cx="0" cy="651665"/>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57" name="TextBox 64">
                <a:extLst>
                  <a:ext uri="{FF2B5EF4-FFF2-40B4-BE49-F238E27FC236}">
                    <a16:creationId xmlns="" xmlns:a16="http://schemas.microsoft.com/office/drawing/2014/main" id="{C4AACEF3-FAA5-4060-907F-03EC457C2703}"/>
                  </a:ext>
                </a:extLst>
              </p:cNvPr>
              <p:cNvSpPr txBox="1"/>
              <p:nvPr/>
            </p:nvSpPr>
            <p:spPr>
              <a:xfrm>
                <a:off x="1632612" y="4382040"/>
                <a:ext cx="623096" cy="136003"/>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8" name="Group 136">
            <a:extLst>
              <a:ext uri="{FF2B5EF4-FFF2-40B4-BE49-F238E27FC236}">
                <a16:creationId xmlns="" xmlns:a16="http://schemas.microsoft.com/office/drawing/2014/main" id="{3F4593D8-7385-417C-A9AF-B3D0ECE3D3F0}"/>
              </a:ext>
            </a:extLst>
          </p:cNvPr>
          <p:cNvGrpSpPr/>
          <p:nvPr/>
        </p:nvGrpSpPr>
        <p:grpSpPr>
          <a:xfrm>
            <a:off x="3486952" y="4447360"/>
            <a:ext cx="721351" cy="789084"/>
            <a:chOff x="926476" y="3281022"/>
            <a:chExt cx="623096" cy="681471"/>
          </a:xfrm>
          <a:solidFill>
            <a:srgbClr val="3F455F"/>
          </a:solidFill>
        </p:grpSpPr>
        <p:sp>
          <p:nvSpPr>
            <p:cNvPr id="59" name="Oval 101">
              <a:extLst>
                <a:ext uri="{FF2B5EF4-FFF2-40B4-BE49-F238E27FC236}">
                  <a16:creationId xmlns="" xmlns:a16="http://schemas.microsoft.com/office/drawing/2014/main" id="{EF26BB62-0B51-4265-B739-986A85976A41}"/>
                </a:ext>
              </a:extLst>
            </p:cNvPr>
            <p:cNvSpPr>
              <a:spLocks noChangeAspect="1"/>
            </p:cNvSpPr>
            <p:nvPr/>
          </p:nvSpPr>
          <p:spPr>
            <a:xfrm>
              <a:off x="108821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0" name="Group 120">
              <a:extLst>
                <a:ext uri="{FF2B5EF4-FFF2-40B4-BE49-F238E27FC236}">
                  <a16:creationId xmlns="" xmlns:a16="http://schemas.microsoft.com/office/drawing/2014/main" id="{91F46283-F503-41E3-B323-FF486F70354E}"/>
                </a:ext>
              </a:extLst>
            </p:cNvPr>
            <p:cNvGrpSpPr/>
            <p:nvPr/>
          </p:nvGrpSpPr>
          <p:grpSpPr>
            <a:xfrm>
              <a:off x="926476" y="3475474"/>
              <a:ext cx="623096" cy="487019"/>
              <a:chOff x="984083" y="3705902"/>
              <a:chExt cx="623096" cy="487019"/>
            </a:xfrm>
            <a:grpFill/>
          </p:grpSpPr>
          <p:sp>
            <p:nvSpPr>
              <p:cNvPr id="61" name="TextBox 103">
                <a:extLst>
                  <a:ext uri="{FF2B5EF4-FFF2-40B4-BE49-F238E27FC236}">
                    <a16:creationId xmlns="" xmlns:a16="http://schemas.microsoft.com/office/drawing/2014/main" id="{F5618155-A6D1-4885-9E60-B711A77EF848}"/>
                  </a:ext>
                </a:extLst>
              </p:cNvPr>
              <p:cNvSpPr txBox="1"/>
              <p:nvPr/>
            </p:nvSpPr>
            <p:spPr>
              <a:xfrm>
                <a:off x="984083" y="4056919"/>
                <a:ext cx="623096" cy="136002"/>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2" name="Straight Connector 104">
                <a:extLst>
                  <a:ext uri="{FF2B5EF4-FFF2-40B4-BE49-F238E27FC236}">
                    <a16:creationId xmlns="" xmlns:a16="http://schemas.microsoft.com/office/drawing/2014/main" id="{907558F2-0706-42D8-82E9-B9C8A48FE95B}"/>
                  </a:ext>
                </a:extLst>
              </p:cNvPr>
              <p:cNvCxnSpPr/>
              <p:nvPr/>
            </p:nvCxnSpPr>
            <p:spPr>
              <a:xfrm>
                <a:off x="1246034" y="3705902"/>
                <a:ext cx="0" cy="342098"/>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63" name="Group 137">
            <a:extLst>
              <a:ext uri="{FF2B5EF4-FFF2-40B4-BE49-F238E27FC236}">
                <a16:creationId xmlns="" xmlns:a16="http://schemas.microsoft.com/office/drawing/2014/main" id="{A747700A-814E-44F2-A61A-D6E12CD3DD9E}"/>
              </a:ext>
            </a:extLst>
          </p:cNvPr>
          <p:cNvGrpSpPr/>
          <p:nvPr/>
        </p:nvGrpSpPr>
        <p:grpSpPr>
          <a:xfrm>
            <a:off x="4342263" y="4447353"/>
            <a:ext cx="721351" cy="1165544"/>
            <a:chOff x="1583816" y="3281022"/>
            <a:chExt cx="623096" cy="1006593"/>
          </a:xfrm>
          <a:solidFill>
            <a:srgbClr val="91314D"/>
          </a:solidFill>
        </p:grpSpPr>
        <p:sp>
          <p:nvSpPr>
            <p:cNvPr id="64" name="Oval 106">
              <a:extLst>
                <a:ext uri="{FF2B5EF4-FFF2-40B4-BE49-F238E27FC236}">
                  <a16:creationId xmlns="" xmlns:a16="http://schemas.microsoft.com/office/drawing/2014/main" id="{C07FCFB9-B574-42CA-A669-1B2E97838D1F}"/>
                </a:ext>
              </a:extLst>
            </p:cNvPr>
            <p:cNvSpPr>
              <a:spLocks noChangeAspect="1"/>
            </p:cNvSpPr>
            <p:nvPr/>
          </p:nvSpPr>
          <p:spPr>
            <a:xfrm>
              <a:off x="174493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5" name="Group 107">
              <a:extLst>
                <a:ext uri="{FF2B5EF4-FFF2-40B4-BE49-F238E27FC236}">
                  <a16:creationId xmlns="" xmlns:a16="http://schemas.microsoft.com/office/drawing/2014/main" id="{CF5B4F5A-2525-4A0D-827E-725C708A0BC0}"/>
                </a:ext>
              </a:extLst>
            </p:cNvPr>
            <p:cNvGrpSpPr/>
            <p:nvPr/>
          </p:nvGrpSpPr>
          <p:grpSpPr>
            <a:xfrm>
              <a:off x="1583816" y="3475474"/>
              <a:ext cx="623096" cy="812141"/>
              <a:chOff x="1632612" y="3705902"/>
              <a:chExt cx="623096" cy="812141"/>
            </a:xfrm>
            <a:grpFill/>
          </p:grpSpPr>
          <p:cxnSp>
            <p:nvCxnSpPr>
              <p:cNvPr id="66" name="Straight Connector 108">
                <a:extLst>
                  <a:ext uri="{FF2B5EF4-FFF2-40B4-BE49-F238E27FC236}">
                    <a16:creationId xmlns="" xmlns:a16="http://schemas.microsoft.com/office/drawing/2014/main" id="{C3891EAD-9C42-4404-B622-BDAB63C95749}"/>
                  </a:ext>
                </a:extLst>
              </p:cNvPr>
              <p:cNvCxnSpPr/>
              <p:nvPr/>
            </p:nvCxnSpPr>
            <p:spPr>
              <a:xfrm>
                <a:off x="1893825" y="3705902"/>
                <a:ext cx="0" cy="651665"/>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7" name="TextBox 109">
                <a:extLst>
                  <a:ext uri="{FF2B5EF4-FFF2-40B4-BE49-F238E27FC236}">
                    <a16:creationId xmlns="" xmlns:a16="http://schemas.microsoft.com/office/drawing/2014/main" id="{4C919CE9-A1BB-4D0B-BED9-18EE782F7E86}"/>
                  </a:ext>
                </a:extLst>
              </p:cNvPr>
              <p:cNvSpPr txBox="1"/>
              <p:nvPr/>
            </p:nvSpPr>
            <p:spPr>
              <a:xfrm>
                <a:off x="1632612" y="4382040"/>
                <a:ext cx="623096" cy="136003"/>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8" name="Group 136">
            <a:extLst>
              <a:ext uri="{FF2B5EF4-FFF2-40B4-BE49-F238E27FC236}">
                <a16:creationId xmlns="" xmlns:a16="http://schemas.microsoft.com/office/drawing/2014/main" id="{5094E977-C10D-4530-B022-06660F9ED82C}"/>
              </a:ext>
            </a:extLst>
          </p:cNvPr>
          <p:cNvGrpSpPr/>
          <p:nvPr/>
        </p:nvGrpSpPr>
        <p:grpSpPr>
          <a:xfrm>
            <a:off x="5197577" y="4447360"/>
            <a:ext cx="721351" cy="789084"/>
            <a:chOff x="926476" y="3281022"/>
            <a:chExt cx="623096" cy="681471"/>
          </a:xfrm>
          <a:solidFill>
            <a:srgbClr val="3F455F"/>
          </a:solidFill>
        </p:grpSpPr>
        <p:sp>
          <p:nvSpPr>
            <p:cNvPr id="69" name="Oval 111">
              <a:extLst>
                <a:ext uri="{FF2B5EF4-FFF2-40B4-BE49-F238E27FC236}">
                  <a16:creationId xmlns="" xmlns:a16="http://schemas.microsoft.com/office/drawing/2014/main" id="{5EC26E43-99FF-4DBA-8269-BC1AC62BC30B}"/>
                </a:ext>
              </a:extLst>
            </p:cNvPr>
            <p:cNvSpPr>
              <a:spLocks noChangeAspect="1"/>
            </p:cNvSpPr>
            <p:nvPr/>
          </p:nvSpPr>
          <p:spPr>
            <a:xfrm>
              <a:off x="108821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120">
              <a:extLst>
                <a:ext uri="{FF2B5EF4-FFF2-40B4-BE49-F238E27FC236}">
                  <a16:creationId xmlns="" xmlns:a16="http://schemas.microsoft.com/office/drawing/2014/main" id="{6F0E0BB4-4200-4502-95F7-C676363733E1}"/>
                </a:ext>
              </a:extLst>
            </p:cNvPr>
            <p:cNvGrpSpPr/>
            <p:nvPr/>
          </p:nvGrpSpPr>
          <p:grpSpPr>
            <a:xfrm>
              <a:off x="926476" y="3475474"/>
              <a:ext cx="623096" cy="487019"/>
              <a:chOff x="984083" y="3705902"/>
              <a:chExt cx="623096" cy="487019"/>
            </a:xfrm>
            <a:grpFill/>
          </p:grpSpPr>
          <p:sp>
            <p:nvSpPr>
              <p:cNvPr id="71" name="TextBox 113">
                <a:extLst>
                  <a:ext uri="{FF2B5EF4-FFF2-40B4-BE49-F238E27FC236}">
                    <a16:creationId xmlns="" xmlns:a16="http://schemas.microsoft.com/office/drawing/2014/main" id="{928B28CD-4646-453B-9E92-181EFD62B199}"/>
                  </a:ext>
                </a:extLst>
              </p:cNvPr>
              <p:cNvSpPr txBox="1"/>
              <p:nvPr/>
            </p:nvSpPr>
            <p:spPr>
              <a:xfrm>
                <a:off x="984083" y="4056919"/>
                <a:ext cx="623096" cy="136002"/>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2" name="Straight Connector 114">
                <a:extLst>
                  <a:ext uri="{FF2B5EF4-FFF2-40B4-BE49-F238E27FC236}">
                    <a16:creationId xmlns="" xmlns:a16="http://schemas.microsoft.com/office/drawing/2014/main" id="{508DA74B-B5A2-4438-8B98-F5F243DE9B78}"/>
                  </a:ext>
                </a:extLst>
              </p:cNvPr>
              <p:cNvCxnSpPr/>
              <p:nvPr/>
            </p:nvCxnSpPr>
            <p:spPr>
              <a:xfrm>
                <a:off x="1246034" y="3705902"/>
                <a:ext cx="0" cy="342098"/>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73" name="Group 137">
            <a:extLst>
              <a:ext uri="{FF2B5EF4-FFF2-40B4-BE49-F238E27FC236}">
                <a16:creationId xmlns="" xmlns:a16="http://schemas.microsoft.com/office/drawing/2014/main" id="{63CEC985-45BF-4736-B01F-F741F009A4B7}"/>
              </a:ext>
            </a:extLst>
          </p:cNvPr>
          <p:cNvGrpSpPr/>
          <p:nvPr/>
        </p:nvGrpSpPr>
        <p:grpSpPr>
          <a:xfrm>
            <a:off x="6052888" y="4447353"/>
            <a:ext cx="721351" cy="1165544"/>
            <a:chOff x="1583816" y="3281022"/>
            <a:chExt cx="623096" cy="1006593"/>
          </a:xfrm>
          <a:solidFill>
            <a:srgbClr val="91314D"/>
          </a:solidFill>
        </p:grpSpPr>
        <p:sp>
          <p:nvSpPr>
            <p:cNvPr id="74" name="Oval 116">
              <a:extLst>
                <a:ext uri="{FF2B5EF4-FFF2-40B4-BE49-F238E27FC236}">
                  <a16:creationId xmlns="" xmlns:a16="http://schemas.microsoft.com/office/drawing/2014/main" id="{0A77D405-2D83-4A87-901C-3986C3AEC4C4}"/>
                </a:ext>
              </a:extLst>
            </p:cNvPr>
            <p:cNvSpPr>
              <a:spLocks noChangeAspect="1"/>
            </p:cNvSpPr>
            <p:nvPr/>
          </p:nvSpPr>
          <p:spPr>
            <a:xfrm>
              <a:off x="174493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5" name="Group 107">
              <a:extLst>
                <a:ext uri="{FF2B5EF4-FFF2-40B4-BE49-F238E27FC236}">
                  <a16:creationId xmlns="" xmlns:a16="http://schemas.microsoft.com/office/drawing/2014/main" id="{BDABCDCE-66ED-416E-9992-DF9D0C17257A}"/>
                </a:ext>
              </a:extLst>
            </p:cNvPr>
            <p:cNvGrpSpPr/>
            <p:nvPr/>
          </p:nvGrpSpPr>
          <p:grpSpPr>
            <a:xfrm>
              <a:off x="1583816" y="3475474"/>
              <a:ext cx="623096" cy="812141"/>
              <a:chOff x="1632612" y="3705902"/>
              <a:chExt cx="623096" cy="812141"/>
            </a:xfrm>
            <a:grpFill/>
          </p:grpSpPr>
          <p:cxnSp>
            <p:nvCxnSpPr>
              <p:cNvPr id="76" name="Straight Connector 118">
                <a:extLst>
                  <a:ext uri="{FF2B5EF4-FFF2-40B4-BE49-F238E27FC236}">
                    <a16:creationId xmlns="" xmlns:a16="http://schemas.microsoft.com/office/drawing/2014/main" id="{E31A37E4-C2E9-45D3-995A-C0617899B543}"/>
                  </a:ext>
                </a:extLst>
              </p:cNvPr>
              <p:cNvCxnSpPr/>
              <p:nvPr/>
            </p:nvCxnSpPr>
            <p:spPr>
              <a:xfrm>
                <a:off x="1893825" y="3705902"/>
                <a:ext cx="0" cy="651665"/>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7" name="TextBox 119">
                <a:extLst>
                  <a:ext uri="{FF2B5EF4-FFF2-40B4-BE49-F238E27FC236}">
                    <a16:creationId xmlns="" xmlns:a16="http://schemas.microsoft.com/office/drawing/2014/main" id="{64A9E9CD-BBD5-4820-A8BC-B9F98AD3E1BC}"/>
                  </a:ext>
                </a:extLst>
              </p:cNvPr>
              <p:cNvSpPr txBox="1"/>
              <p:nvPr/>
            </p:nvSpPr>
            <p:spPr>
              <a:xfrm>
                <a:off x="1632612" y="4382040"/>
                <a:ext cx="623096" cy="136003"/>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8" name="Group 136">
            <a:extLst>
              <a:ext uri="{FF2B5EF4-FFF2-40B4-BE49-F238E27FC236}">
                <a16:creationId xmlns="" xmlns:a16="http://schemas.microsoft.com/office/drawing/2014/main" id="{B054C1C0-3A8F-4A82-ABEA-337127F26822}"/>
              </a:ext>
            </a:extLst>
          </p:cNvPr>
          <p:cNvGrpSpPr/>
          <p:nvPr/>
        </p:nvGrpSpPr>
        <p:grpSpPr>
          <a:xfrm>
            <a:off x="6908202" y="4447360"/>
            <a:ext cx="721351" cy="789084"/>
            <a:chOff x="926476" y="3281022"/>
            <a:chExt cx="623096" cy="681471"/>
          </a:xfrm>
          <a:solidFill>
            <a:srgbClr val="3F455F"/>
          </a:solidFill>
        </p:grpSpPr>
        <p:sp>
          <p:nvSpPr>
            <p:cNvPr id="79" name="Oval 121">
              <a:extLst>
                <a:ext uri="{FF2B5EF4-FFF2-40B4-BE49-F238E27FC236}">
                  <a16:creationId xmlns="" xmlns:a16="http://schemas.microsoft.com/office/drawing/2014/main" id="{05B0CCB6-FD9A-41F5-AAA1-644326097C8E}"/>
                </a:ext>
              </a:extLst>
            </p:cNvPr>
            <p:cNvSpPr>
              <a:spLocks noChangeAspect="1"/>
            </p:cNvSpPr>
            <p:nvPr/>
          </p:nvSpPr>
          <p:spPr>
            <a:xfrm>
              <a:off x="108821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0" name="Group 120">
              <a:extLst>
                <a:ext uri="{FF2B5EF4-FFF2-40B4-BE49-F238E27FC236}">
                  <a16:creationId xmlns="" xmlns:a16="http://schemas.microsoft.com/office/drawing/2014/main" id="{3AF4067A-CBFA-4271-83F6-4933DB4D7407}"/>
                </a:ext>
              </a:extLst>
            </p:cNvPr>
            <p:cNvGrpSpPr/>
            <p:nvPr/>
          </p:nvGrpSpPr>
          <p:grpSpPr>
            <a:xfrm>
              <a:off x="926476" y="3475474"/>
              <a:ext cx="623096" cy="487019"/>
              <a:chOff x="984083" y="3705902"/>
              <a:chExt cx="623096" cy="487019"/>
            </a:xfrm>
            <a:grpFill/>
          </p:grpSpPr>
          <p:sp>
            <p:nvSpPr>
              <p:cNvPr id="81" name="TextBox 123">
                <a:extLst>
                  <a:ext uri="{FF2B5EF4-FFF2-40B4-BE49-F238E27FC236}">
                    <a16:creationId xmlns="" xmlns:a16="http://schemas.microsoft.com/office/drawing/2014/main" id="{31CA8C55-5355-430C-9059-484A114EFF05}"/>
                  </a:ext>
                </a:extLst>
              </p:cNvPr>
              <p:cNvSpPr txBox="1"/>
              <p:nvPr/>
            </p:nvSpPr>
            <p:spPr>
              <a:xfrm>
                <a:off x="984083" y="4056919"/>
                <a:ext cx="623096" cy="136002"/>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2" name="Straight Connector 124">
                <a:extLst>
                  <a:ext uri="{FF2B5EF4-FFF2-40B4-BE49-F238E27FC236}">
                    <a16:creationId xmlns="" xmlns:a16="http://schemas.microsoft.com/office/drawing/2014/main" id="{AC9C4522-5D29-4F85-B28C-6A372E0A929B}"/>
                  </a:ext>
                </a:extLst>
              </p:cNvPr>
              <p:cNvCxnSpPr/>
              <p:nvPr/>
            </p:nvCxnSpPr>
            <p:spPr>
              <a:xfrm>
                <a:off x="1246034" y="3705902"/>
                <a:ext cx="0" cy="342098"/>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83" name="Group 137">
            <a:extLst>
              <a:ext uri="{FF2B5EF4-FFF2-40B4-BE49-F238E27FC236}">
                <a16:creationId xmlns="" xmlns:a16="http://schemas.microsoft.com/office/drawing/2014/main" id="{1AD99B28-7455-4176-B0DD-C1DF379B9A4A}"/>
              </a:ext>
            </a:extLst>
          </p:cNvPr>
          <p:cNvGrpSpPr/>
          <p:nvPr/>
        </p:nvGrpSpPr>
        <p:grpSpPr>
          <a:xfrm>
            <a:off x="7763512" y="4447353"/>
            <a:ext cx="721351" cy="1165544"/>
            <a:chOff x="1583816" y="3281022"/>
            <a:chExt cx="623096" cy="1006593"/>
          </a:xfrm>
          <a:solidFill>
            <a:srgbClr val="91314D"/>
          </a:solidFill>
        </p:grpSpPr>
        <p:sp>
          <p:nvSpPr>
            <p:cNvPr id="84" name="Oval 126">
              <a:extLst>
                <a:ext uri="{FF2B5EF4-FFF2-40B4-BE49-F238E27FC236}">
                  <a16:creationId xmlns="" xmlns:a16="http://schemas.microsoft.com/office/drawing/2014/main" id="{A50CE025-9390-4E06-8BAD-9A3A91013DF2}"/>
                </a:ext>
              </a:extLst>
            </p:cNvPr>
            <p:cNvSpPr>
              <a:spLocks noChangeAspect="1"/>
            </p:cNvSpPr>
            <p:nvPr/>
          </p:nvSpPr>
          <p:spPr>
            <a:xfrm>
              <a:off x="174493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5" name="Group 127">
              <a:extLst>
                <a:ext uri="{FF2B5EF4-FFF2-40B4-BE49-F238E27FC236}">
                  <a16:creationId xmlns="" xmlns:a16="http://schemas.microsoft.com/office/drawing/2014/main" id="{B9F7AB11-BD87-43B2-B19C-32E87D21A12D}"/>
                </a:ext>
              </a:extLst>
            </p:cNvPr>
            <p:cNvGrpSpPr/>
            <p:nvPr/>
          </p:nvGrpSpPr>
          <p:grpSpPr>
            <a:xfrm>
              <a:off x="1583816" y="3475474"/>
              <a:ext cx="623096" cy="812141"/>
              <a:chOff x="1632612" y="3705902"/>
              <a:chExt cx="623096" cy="812141"/>
            </a:xfrm>
            <a:grpFill/>
          </p:grpSpPr>
          <p:cxnSp>
            <p:nvCxnSpPr>
              <p:cNvPr id="86" name="Straight Connector 128">
                <a:extLst>
                  <a:ext uri="{FF2B5EF4-FFF2-40B4-BE49-F238E27FC236}">
                    <a16:creationId xmlns="" xmlns:a16="http://schemas.microsoft.com/office/drawing/2014/main" id="{F560EB50-33C8-4679-B1DE-8B4FC686B949}"/>
                  </a:ext>
                </a:extLst>
              </p:cNvPr>
              <p:cNvCxnSpPr/>
              <p:nvPr/>
            </p:nvCxnSpPr>
            <p:spPr>
              <a:xfrm>
                <a:off x="1893825" y="3705902"/>
                <a:ext cx="0" cy="651665"/>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87" name="TextBox 129">
                <a:extLst>
                  <a:ext uri="{FF2B5EF4-FFF2-40B4-BE49-F238E27FC236}">
                    <a16:creationId xmlns="" xmlns:a16="http://schemas.microsoft.com/office/drawing/2014/main" id="{85A39C48-CC08-4E34-AF0C-157864084FC1}"/>
                  </a:ext>
                </a:extLst>
              </p:cNvPr>
              <p:cNvSpPr txBox="1"/>
              <p:nvPr/>
            </p:nvSpPr>
            <p:spPr>
              <a:xfrm>
                <a:off x="1632612" y="4382040"/>
                <a:ext cx="623096" cy="136003"/>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8" name="Group 136">
            <a:extLst>
              <a:ext uri="{FF2B5EF4-FFF2-40B4-BE49-F238E27FC236}">
                <a16:creationId xmlns="" xmlns:a16="http://schemas.microsoft.com/office/drawing/2014/main" id="{FDDD269C-69D4-4A85-9312-0D3677D99F07}"/>
              </a:ext>
            </a:extLst>
          </p:cNvPr>
          <p:cNvGrpSpPr/>
          <p:nvPr/>
        </p:nvGrpSpPr>
        <p:grpSpPr>
          <a:xfrm>
            <a:off x="8618826" y="4447360"/>
            <a:ext cx="721351" cy="789084"/>
            <a:chOff x="926476" y="3281022"/>
            <a:chExt cx="623096" cy="681471"/>
          </a:xfrm>
          <a:solidFill>
            <a:srgbClr val="3F455F"/>
          </a:solidFill>
        </p:grpSpPr>
        <p:sp>
          <p:nvSpPr>
            <p:cNvPr id="89" name="Oval 131">
              <a:extLst>
                <a:ext uri="{FF2B5EF4-FFF2-40B4-BE49-F238E27FC236}">
                  <a16:creationId xmlns="" xmlns:a16="http://schemas.microsoft.com/office/drawing/2014/main" id="{683E537F-5E25-47F2-981F-3E67466BF262}"/>
                </a:ext>
              </a:extLst>
            </p:cNvPr>
            <p:cNvSpPr>
              <a:spLocks noChangeAspect="1"/>
            </p:cNvSpPr>
            <p:nvPr/>
          </p:nvSpPr>
          <p:spPr>
            <a:xfrm>
              <a:off x="108821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0" name="Group 120">
              <a:extLst>
                <a:ext uri="{FF2B5EF4-FFF2-40B4-BE49-F238E27FC236}">
                  <a16:creationId xmlns="" xmlns:a16="http://schemas.microsoft.com/office/drawing/2014/main" id="{A4064AF2-E208-4D8D-8D79-F3A8CA82E079}"/>
                </a:ext>
              </a:extLst>
            </p:cNvPr>
            <p:cNvGrpSpPr/>
            <p:nvPr/>
          </p:nvGrpSpPr>
          <p:grpSpPr>
            <a:xfrm>
              <a:off x="926476" y="3475474"/>
              <a:ext cx="623096" cy="487019"/>
              <a:chOff x="984083" y="3705902"/>
              <a:chExt cx="623096" cy="487019"/>
            </a:xfrm>
            <a:grpFill/>
          </p:grpSpPr>
          <p:sp>
            <p:nvSpPr>
              <p:cNvPr id="91" name="TextBox 133">
                <a:extLst>
                  <a:ext uri="{FF2B5EF4-FFF2-40B4-BE49-F238E27FC236}">
                    <a16:creationId xmlns="" xmlns:a16="http://schemas.microsoft.com/office/drawing/2014/main" id="{753CD48C-32F8-4F0E-9CAE-596399CBE9BE}"/>
                  </a:ext>
                </a:extLst>
              </p:cNvPr>
              <p:cNvSpPr txBox="1"/>
              <p:nvPr/>
            </p:nvSpPr>
            <p:spPr>
              <a:xfrm>
                <a:off x="984083" y="4056919"/>
                <a:ext cx="623096" cy="136002"/>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2" name="Straight Connector 134">
                <a:extLst>
                  <a:ext uri="{FF2B5EF4-FFF2-40B4-BE49-F238E27FC236}">
                    <a16:creationId xmlns="" xmlns:a16="http://schemas.microsoft.com/office/drawing/2014/main" id="{F0F71E69-77EC-47DA-9216-3AC7D6703C06}"/>
                  </a:ext>
                </a:extLst>
              </p:cNvPr>
              <p:cNvCxnSpPr/>
              <p:nvPr/>
            </p:nvCxnSpPr>
            <p:spPr>
              <a:xfrm>
                <a:off x="1246034" y="3705902"/>
                <a:ext cx="0" cy="342098"/>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93" name="Group 137">
            <a:extLst>
              <a:ext uri="{FF2B5EF4-FFF2-40B4-BE49-F238E27FC236}">
                <a16:creationId xmlns="" xmlns:a16="http://schemas.microsoft.com/office/drawing/2014/main" id="{B57E3A11-6CF1-4CEF-8AC5-A4ACF7184350}"/>
              </a:ext>
            </a:extLst>
          </p:cNvPr>
          <p:cNvGrpSpPr/>
          <p:nvPr/>
        </p:nvGrpSpPr>
        <p:grpSpPr>
          <a:xfrm>
            <a:off x="9474135" y="4447353"/>
            <a:ext cx="721351" cy="1165544"/>
            <a:chOff x="1583816" y="3281022"/>
            <a:chExt cx="623096" cy="1006593"/>
          </a:xfrm>
          <a:solidFill>
            <a:srgbClr val="91314D"/>
          </a:solidFill>
        </p:grpSpPr>
        <p:sp>
          <p:nvSpPr>
            <p:cNvPr id="94" name="Oval 136">
              <a:extLst>
                <a:ext uri="{FF2B5EF4-FFF2-40B4-BE49-F238E27FC236}">
                  <a16:creationId xmlns="" xmlns:a16="http://schemas.microsoft.com/office/drawing/2014/main" id="{408F4956-DE53-4633-8105-0A573BA8E02F}"/>
                </a:ext>
              </a:extLst>
            </p:cNvPr>
            <p:cNvSpPr>
              <a:spLocks noChangeAspect="1"/>
            </p:cNvSpPr>
            <p:nvPr/>
          </p:nvSpPr>
          <p:spPr>
            <a:xfrm>
              <a:off x="1744938" y="3281022"/>
              <a:ext cx="200183" cy="19445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33"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5" name="Group 137">
              <a:extLst>
                <a:ext uri="{FF2B5EF4-FFF2-40B4-BE49-F238E27FC236}">
                  <a16:creationId xmlns="" xmlns:a16="http://schemas.microsoft.com/office/drawing/2014/main" id="{87F9B0E9-38C2-4C8E-B8C6-613004B8519D}"/>
                </a:ext>
              </a:extLst>
            </p:cNvPr>
            <p:cNvGrpSpPr/>
            <p:nvPr/>
          </p:nvGrpSpPr>
          <p:grpSpPr>
            <a:xfrm>
              <a:off x="1583816" y="3475474"/>
              <a:ext cx="623096" cy="812141"/>
              <a:chOff x="1632612" y="3705902"/>
              <a:chExt cx="623096" cy="812141"/>
            </a:xfrm>
            <a:grpFill/>
          </p:grpSpPr>
          <p:cxnSp>
            <p:nvCxnSpPr>
              <p:cNvPr id="96" name="Straight Connector 138">
                <a:extLst>
                  <a:ext uri="{FF2B5EF4-FFF2-40B4-BE49-F238E27FC236}">
                    <a16:creationId xmlns="" xmlns:a16="http://schemas.microsoft.com/office/drawing/2014/main" id="{9B763616-C4EF-4259-A01C-6AAC0AF1CCBA}"/>
                  </a:ext>
                </a:extLst>
              </p:cNvPr>
              <p:cNvCxnSpPr/>
              <p:nvPr/>
            </p:nvCxnSpPr>
            <p:spPr>
              <a:xfrm>
                <a:off x="1893825" y="3705902"/>
                <a:ext cx="0" cy="651665"/>
              </a:xfrm>
              <a:prstGeom prst="line">
                <a:avLst/>
              </a:prstGeom>
              <a:grpFill/>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7" name="TextBox 139">
                <a:extLst>
                  <a:ext uri="{FF2B5EF4-FFF2-40B4-BE49-F238E27FC236}">
                    <a16:creationId xmlns="" xmlns:a16="http://schemas.microsoft.com/office/drawing/2014/main" id="{AEC0B910-4F9A-4BA7-BC5F-C55D4E69A64C}"/>
                  </a:ext>
                </a:extLst>
              </p:cNvPr>
              <p:cNvSpPr txBox="1"/>
              <p:nvPr/>
            </p:nvSpPr>
            <p:spPr>
              <a:xfrm>
                <a:off x="1632612" y="4382040"/>
                <a:ext cx="623096" cy="136003"/>
              </a:xfrm>
              <a:prstGeom prst="rect">
                <a:avLst/>
              </a:prstGeom>
              <a:grpFill/>
              <a:ln>
                <a:solidFill>
                  <a:schemeClr val="bg1"/>
                </a:solidFill>
              </a:ln>
            </p:spPr>
            <p:txBody>
              <a:bodyPr wrap="none" lIns="0" tIns="0" rIns="0" bIns="0" rtlCol="0" anchor="t">
                <a:spAutoFit/>
              </a:bodyPr>
              <a:lstStyle/>
              <a:p>
                <a:pPr algn="ctr">
                  <a:lnSpc>
                    <a:spcPct val="120000"/>
                  </a:lnSpc>
                </a:pPr>
                <a:r>
                  <a:rPr lang="zh-CN" alt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33"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Tree>
    <p:extLst>
      <p:ext uri="{BB962C8B-B14F-4D97-AF65-F5344CB8AC3E}">
        <p14:creationId xmlns:p14="http://schemas.microsoft.com/office/powerpoint/2010/main" val="28636168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fill="hold"/>
                                        <p:tgtEl>
                                          <p:spTgt spid="48"/>
                                        </p:tgtEl>
                                        <p:attrNameLst>
                                          <p:attrName>ppt_x</p:attrName>
                                        </p:attrNameLst>
                                      </p:cBhvr>
                                      <p:tavLst>
                                        <p:tav tm="0">
                                          <p:val>
                                            <p:strVal val="#ppt_x"/>
                                          </p:val>
                                        </p:tav>
                                        <p:tav tm="100000">
                                          <p:val>
                                            <p:strVal val="#ppt_x"/>
                                          </p:val>
                                        </p:tav>
                                      </p:tavLst>
                                    </p:anim>
                                    <p:anim calcmode="lin" valueType="num">
                                      <p:cBhvr additive="base">
                                        <p:cTn id="13" dur="500" fill="hold"/>
                                        <p:tgtEl>
                                          <p:spTgt spid="4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ppt_x"/>
                                          </p:val>
                                        </p:tav>
                                        <p:tav tm="100000">
                                          <p:val>
                                            <p:strVal val="#ppt_x"/>
                                          </p:val>
                                        </p:tav>
                                      </p:tavLst>
                                    </p:anim>
                                    <p:anim calcmode="lin" valueType="num">
                                      <p:cBhvr additive="base">
                                        <p:cTn id="18" dur="500" fill="hold"/>
                                        <p:tgtEl>
                                          <p:spTgt spid="3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500" fill="hold"/>
                                        <p:tgtEl>
                                          <p:spTgt spid="58"/>
                                        </p:tgtEl>
                                        <p:attrNameLst>
                                          <p:attrName>ppt_x</p:attrName>
                                        </p:attrNameLst>
                                      </p:cBhvr>
                                      <p:tavLst>
                                        <p:tav tm="0">
                                          <p:val>
                                            <p:strVal val="#ppt_x"/>
                                          </p:val>
                                        </p:tav>
                                        <p:tav tm="100000">
                                          <p:val>
                                            <p:strVal val="#ppt_x"/>
                                          </p:val>
                                        </p:tav>
                                      </p:tavLst>
                                    </p:anim>
                                    <p:anim calcmode="lin" valueType="num">
                                      <p:cBhvr additive="base">
                                        <p:cTn id="33" dur="500" fill="hold"/>
                                        <p:tgtEl>
                                          <p:spTgt spid="5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63"/>
                                        </p:tgtEl>
                                        <p:attrNameLst>
                                          <p:attrName>style.visibility</p:attrName>
                                        </p:attrNameLst>
                                      </p:cBhvr>
                                      <p:to>
                                        <p:strVal val="visible"/>
                                      </p:to>
                                    </p:set>
                                    <p:anim calcmode="lin" valueType="num">
                                      <p:cBhvr additive="base">
                                        <p:cTn id="42" dur="500" fill="hold"/>
                                        <p:tgtEl>
                                          <p:spTgt spid="63"/>
                                        </p:tgtEl>
                                        <p:attrNameLst>
                                          <p:attrName>ppt_x</p:attrName>
                                        </p:attrNameLst>
                                      </p:cBhvr>
                                      <p:tavLst>
                                        <p:tav tm="0">
                                          <p:val>
                                            <p:strVal val="#ppt_x"/>
                                          </p:val>
                                        </p:tav>
                                        <p:tav tm="100000">
                                          <p:val>
                                            <p:strVal val="#ppt_x"/>
                                          </p:val>
                                        </p:tav>
                                      </p:tavLst>
                                    </p:anim>
                                    <p:anim calcmode="lin" valueType="num">
                                      <p:cBhvr additive="base">
                                        <p:cTn id="43" dur="500" fill="hold"/>
                                        <p:tgtEl>
                                          <p:spTgt spid="6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fill="hold"/>
                                        <p:tgtEl>
                                          <p:spTgt spid="42"/>
                                        </p:tgtEl>
                                        <p:attrNameLst>
                                          <p:attrName>ppt_x</p:attrName>
                                        </p:attrNameLst>
                                      </p:cBhvr>
                                      <p:tavLst>
                                        <p:tav tm="0">
                                          <p:val>
                                            <p:strVal val="#ppt_x"/>
                                          </p:val>
                                        </p:tav>
                                        <p:tav tm="100000">
                                          <p:val>
                                            <p:strVal val="#ppt_x"/>
                                          </p:val>
                                        </p:tav>
                                      </p:tavLst>
                                    </p:anim>
                                    <p:anim calcmode="lin" valueType="num">
                                      <p:cBhvr additive="base">
                                        <p:cTn id="48" dur="500" fill="hold"/>
                                        <p:tgtEl>
                                          <p:spTgt spid="42"/>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ppt_x"/>
                                          </p:val>
                                        </p:tav>
                                        <p:tav tm="100000">
                                          <p:val>
                                            <p:strVal val="#ppt_x"/>
                                          </p:val>
                                        </p:tav>
                                      </p:tavLst>
                                    </p:anim>
                                    <p:anim calcmode="lin" valueType="num">
                                      <p:cBhvr additive="base">
                                        <p:cTn id="53" dur="500" fill="hold"/>
                                        <p:tgtEl>
                                          <p:spTgt spid="6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fill="hold"/>
                                        <p:tgtEl>
                                          <p:spTgt spid="43"/>
                                        </p:tgtEl>
                                        <p:attrNameLst>
                                          <p:attrName>ppt_x</p:attrName>
                                        </p:attrNameLst>
                                      </p:cBhvr>
                                      <p:tavLst>
                                        <p:tav tm="0">
                                          <p:val>
                                            <p:strVal val="#ppt_x"/>
                                          </p:val>
                                        </p:tav>
                                        <p:tav tm="100000">
                                          <p:val>
                                            <p:strVal val="#ppt_x"/>
                                          </p:val>
                                        </p:tav>
                                      </p:tavLst>
                                    </p:anim>
                                    <p:anim calcmode="lin" valueType="num">
                                      <p:cBhvr additive="base">
                                        <p:cTn id="58" dur="500" fill="hold"/>
                                        <p:tgtEl>
                                          <p:spTgt spid="43"/>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73"/>
                                        </p:tgtEl>
                                        <p:attrNameLst>
                                          <p:attrName>style.visibility</p:attrName>
                                        </p:attrNameLst>
                                      </p:cBhvr>
                                      <p:to>
                                        <p:strVal val="visible"/>
                                      </p:to>
                                    </p:set>
                                    <p:anim calcmode="lin" valueType="num">
                                      <p:cBhvr additive="base">
                                        <p:cTn id="62" dur="500" fill="hold"/>
                                        <p:tgtEl>
                                          <p:spTgt spid="73"/>
                                        </p:tgtEl>
                                        <p:attrNameLst>
                                          <p:attrName>ppt_x</p:attrName>
                                        </p:attrNameLst>
                                      </p:cBhvr>
                                      <p:tavLst>
                                        <p:tav tm="0">
                                          <p:val>
                                            <p:strVal val="#ppt_x"/>
                                          </p:val>
                                        </p:tav>
                                        <p:tav tm="100000">
                                          <p:val>
                                            <p:strVal val="#ppt_x"/>
                                          </p:val>
                                        </p:tav>
                                      </p:tavLst>
                                    </p:anim>
                                    <p:anim calcmode="lin" valueType="num">
                                      <p:cBhvr additive="base">
                                        <p:cTn id="63" dur="500" fill="hold"/>
                                        <p:tgtEl>
                                          <p:spTgt spid="73"/>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78"/>
                                        </p:tgtEl>
                                        <p:attrNameLst>
                                          <p:attrName>style.visibility</p:attrName>
                                        </p:attrNameLst>
                                      </p:cBhvr>
                                      <p:to>
                                        <p:strVal val="visible"/>
                                      </p:to>
                                    </p:set>
                                    <p:anim calcmode="lin" valueType="num">
                                      <p:cBhvr additive="base">
                                        <p:cTn id="72" dur="500" fill="hold"/>
                                        <p:tgtEl>
                                          <p:spTgt spid="78"/>
                                        </p:tgtEl>
                                        <p:attrNameLst>
                                          <p:attrName>ppt_x</p:attrName>
                                        </p:attrNameLst>
                                      </p:cBhvr>
                                      <p:tavLst>
                                        <p:tav tm="0">
                                          <p:val>
                                            <p:strVal val="#ppt_x"/>
                                          </p:val>
                                        </p:tav>
                                        <p:tav tm="100000">
                                          <p:val>
                                            <p:strVal val="#ppt_x"/>
                                          </p:val>
                                        </p:tav>
                                      </p:tavLst>
                                    </p:anim>
                                    <p:anim calcmode="lin" valueType="num">
                                      <p:cBhvr additive="base">
                                        <p:cTn id="73" dur="500" fill="hold"/>
                                        <p:tgtEl>
                                          <p:spTgt spid="78"/>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ppt_x"/>
                                          </p:val>
                                        </p:tav>
                                        <p:tav tm="100000">
                                          <p:val>
                                            <p:strVal val="#ppt_x"/>
                                          </p:val>
                                        </p:tav>
                                      </p:tavLst>
                                    </p:anim>
                                    <p:anim calcmode="lin" valueType="num">
                                      <p:cBhvr additive="base">
                                        <p:cTn id="78" dur="500" fill="hold"/>
                                        <p:tgtEl>
                                          <p:spTgt spid="45"/>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83"/>
                                        </p:tgtEl>
                                        <p:attrNameLst>
                                          <p:attrName>style.visibility</p:attrName>
                                        </p:attrNameLst>
                                      </p:cBhvr>
                                      <p:to>
                                        <p:strVal val="visible"/>
                                      </p:to>
                                    </p:set>
                                    <p:anim calcmode="lin" valueType="num">
                                      <p:cBhvr additive="base">
                                        <p:cTn id="82" dur="500" fill="hold"/>
                                        <p:tgtEl>
                                          <p:spTgt spid="83"/>
                                        </p:tgtEl>
                                        <p:attrNameLst>
                                          <p:attrName>ppt_x</p:attrName>
                                        </p:attrNameLst>
                                      </p:cBhvr>
                                      <p:tavLst>
                                        <p:tav tm="0">
                                          <p:val>
                                            <p:strVal val="#ppt_x"/>
                                          </p:val>
                                        </p:tav>
                                        <p:tav tm="100000">
                                          <p:val>
                                            <p:strVal val="#ppt_x"/>
                                          </p:val>
                                        </p:tav>
                                      </p:tavLst>
                                    </p:anim>
                                    <p:anim calcmode="lin" valueType="num">
                                      <p:cBhvr additive="base">
                                        <p:cTn id="83" dur="500" fill="hold"/>
                                        <p:tgtEl>
                                          <p:spTgt spid="83"/>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500" fill="hold"/>
                                        <p:tgtEl>
                                          <p:spTgt spid="47"/>
                                        </p:tgtEl>
                                        <p:attrNameLst>
                                          <p:attrName>ppt_x</p:attrName>
                                        </p:attrNameLst>
                                      </p:cBhvr>
                                      <p:tavLst>
                                        <p:tav tm="0">
                                          <p:val>
                                            <p:strVal val="#ppt_x"/>
                                          </p:val>
                                        </p:tav>
                                        <p:tav tm="100000">
                                          <p:val>
                                            <p:strVal val="#ppt_x"/>
                                          </p:val>
                                        </p:tav>
                                      </p:tavLst>
                                    </p:anim>
                                    <p:anim calcmode="lin" valueType="num">
                                      <p:cBhvr additive="base">
                                        <p:cTn id="88" dur="500" fill="hold"/>
                                        <p:tgtEl>
                                          <p:spTgt spid="47"/>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88"/>
                                        </p:tgtEl>
                                        <p:attrNameLst>
                                          <p:attrName>style.visibility</p:attrName>
                                        </p:attrNameLst>
                                      </p:cBhvr>
                                      <p:to>
                                        <p:strVal val="visible"/>
                                      </p:to>
                                    </p:set>
                                    <p:anim calcmode="lin" valueType="num">
                                      <p:cBhvr additive="base">
                                        <p:cTn id="92" dur="500" fill="hold"/>
                                        <p:tgtEl>
                                          <p:spTgt spid="88"/>
                                        </p:tgtEl>
                                        <p:attrNameLst>
                                          <p:attrName>ppt_x</p:attrName>
                                        </p:attrNameLst>
                                      </p:cBhvr>
                                      <p:tavLst>
                                        <p:tav tm="0">
                                          <p:val>
                                            <p:strVal val="#ppt_x"/>
                                          </p:val>
                                        </p:tav>
                                        <p:tav tm="100000">
                                          <p:val>
                                            <p:strVal val="#ppt_x"/>
                                          </p:val>
                                        </p:tav>
                                      </p:tavLst>
                                    </p:anim>
                                    <p:anim calcmode="lin" valueType="num">
                                      <p:cBhvr additive="base">
                                        <p:cTn id="93" dur="500" fill="hold"/>
                                        <p:tgtEl>
                                          <p:spTgt spid="88"/>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fill="hold"/>
                                        <p:tgtEl>
                                          <p:spTgt spid="46"/>
                                        </p:tgtEl>
                                        <p:attrNameLst>
                                          <p:attrName>ppt_x</p:attrName>
                                        </p:attrNameLst>
                                      </p:cBhvr>
                                      <p:tavLst>
                                        <p:tav tm="0">
                                          <p:val>
                                            <p:strVal val="#ppt_x"/>
                                          </p:val>
                                        </p:tav>
                                        <p:tav tm="100000">
                                          <p:val>
                                            <p:strVal val="#ppt_x"/>
                                          </p:val>
                                        </p:tav>
                                      </p:tavLst>
                                    </p:anim>
                                    <p:anim calcmode="lin" valueType="num">
                                      <p:cBhvr additive="base">
                                        <p:cTn id="98" dur="500" fill="hold"/>
                                        <p:tgtEl>
                                          <p:spTgt spid="46"/>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93"/>
                                        </p:tgtEl>
                                        <p:attrNameLst>
                                          <p:attrName>style.visibility</p:attrName>
                                        </p:attrNameLst>
                                      </p:cBhvr>
                                      <p:to>
                                        <p:strVal val="visible"/>
                                      </p:to>
                                    </p:set>
                                    <p:anim calcmode="lin" valueType="num">
                                      <p:cBhvr additive="base">
                                        <p:cTn id="102" dur="500" fill="hold"/>
                                        <p:tgtEl>
                                          <p:spTgt spid="93"/>
                                        </p:tgtEl>
                                        <p:attrNameLst>
                                          <p:attrName>ppt_x</p:attrName>
                                        </p:attrNameLst>
                                      </p:cBhvr>
                                      <p:tavLst>
                                        <p:tav tm="0">
                                          <p:val>
                                            <p:strVal val="#ppt_x"/>
                                          </p:val>
                                        </p:tav>
                                        <p:tav tm="100000">
                                          <p:val>
                                            <p:strVal val="#ppt_x"/>
                                          </p:val>
                                        </p:tav>
                                      </p:tavLst>
                                    </p:anim>
                                    <p:anim calcmode="lin" valueType="num">
                                      <p:cBhvr additive="base">
                                        <p:cTn id="103"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5">
            <a:extLst>
              <a:ext uri="{FF2B5EF4-FFF2-40B4-BE49-F238E27FC236}">
                <a16:creationId xmlns="" xmlns:a16="http://schemas.microsoft.com/office/drawing/2014/main" id="{F6D9DA80-0BE3-4954-B589-474458189DAB}"/>
              </a:ext>
            </a:extLst>
          </p:cNvPr>
          <p:cNvSpPr>
            <a:spLocks/>
          </p:cNvSpPr>
          <p:nvPr/>
        </p:nvSpPr>
        <p:spPr bwMode="auto">
          <a:xfrm>
            <a:off x="9702112" y="3254699"/>
            <a:ext cx="499618" cy="1039972"/>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bg1">
              <a:lumMod val="85000"/>
            </a:schemeClr>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06" tIns="60953" rIns="121906" bIns="60953" numCol="1" anchor="t" anchorCtr="0" compatLnSpc="1">
            <a:prstTxWarp prst="textNoShape">
              <a:avLst/>
            </a:prstTxWarp>
          </a:bodyPr>
          <a:lstStyle/>
          <a:p>
            <a:endParaRPr lang="en-US">
              <a:solidFill>
                <a:schemeClr val="bg1"/>
              </a:solidFill>
              <a:latin typeface="微软雅黑" panose="020B0503020204020204" pitchFamily="34" charset="-122"/>
              <a:ea typeface="微软雅黑" panose="020B0503020204020204" pitchFamily="34" charset="-122"/>
            </a:endParaRPr>
          </a:p>
        </p:txBody>
      </p:sp>
      <p:sp>
        <p:nvSpPr>
          <p:cNvPr id="65" name="Freeform 8">
            <a:extLst>
              <a:ext uri="{FF2B5EF4-FFF2-40B4-BE49-F238E27FC236}">
                <a16:creationId xmlns="" xmlns:a16="http://schemas.microsoft.com/office/drawing/2014/main" id="{BA6747BF-CCAB-4BF6-83D1-77E12244CC8C}"/>
              </a:ext>
            </a:extLst>
          </p:cNvPr>
          <p:cNvSpPr>
            <a:spLocks/>
          </p:cNvSpPr>
          <p:nvPr/>
        </p:nvSpPr>
        <p:spPr bwMode="auto">
          <a:xfrm>
            <a:off x="8171138" y="3254699"/>
            <a:ext cx="501403" cy="1354859"/>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chemeClr val="bg1">
              <a:lumMod val="85000"/>
            </a:schemeClr>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06" tIns="60953" rIns="121906" bIns="60953" numCol="1" anchor="t" anchorCtr="0" compatLnSpc="1">
            <a:prstTxWarp prst="textNoShape">
              <a:avLst/>
            </a:prstTxWarp>
          </a:bodyPr>
          <a:lstStyle/>
          <a:p>
            <a:endParaRPr lang="en-US">
              <a:solidFill>
                <a:schemeClr val="bg1"/>
              </a:solidFill>
              <a:latin typeface="微软雅黑" panose="020B0503020204020204" pitchFamily="34" charset="-122"/>
              <a:ea typeface="微软雅黑" panose="020B0503020204020204" pitchFamily="34" charset="-122"/>
            </a:endParaRPr>
          </a:p>
        </p:txBody>
      </p:sp>
      <p:sp>
        <p:nvSpPr>
          <p:cNvPr id="66" name="Freeform 10">
            <a:extLst>
              <a:ext uri="{FF2B5EF4-FFF2-40B4-BE49-F238E27FC236}">
                <a16:creationId xmlns="" xmlns:a16="http://schemas.microsoft.com/office/drawing/2014/main" id="{B999F2F3-9D22-4607-9906-29F6A184AD56}"/>
              </a:ext>
            </a:extLst>
          </p:cNvPr>
          <p:cNvSpPr>
            <a:spLocks/>
          </p:cNvSpPr>
          <p:nvPr/>
        </p:nvSpPr>
        <p:spPr bwMode="auto">
          <a:xfrm>
            <a:off x="6641949" y="3254699"/>
            <a:ext cx="501403" cy="1354859"/>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chemeClr val="bg1">
              <a:lumMod val="85000"/>
            </a:schemeClr>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06" tIns="60953" rIns="121906" bIns="60953" numCol="1" anchor="t" anchorCtr="0" compatLnSpc="1">
            <a:prstTxWarp prst="textNoShape">
              <a:avLst/>
            </a:prstTxWarp>
          </a:bodyPr>
          <a:lstStyle/>
          <a:p>
            <a:endParaRPr lang="en-US">
              <a:solidFill>
                <a:schemeClr val="bg1"/>
              </a:solidFill>
              <a:latin typeface="微软雅黑" panose="020B0503020204020204" pitchFamily="34" charset="-122"/>
              <a:ea typeface="微软雅黑" panose="020B0503020204020204" pitchFamily="34" charset="-122"/>
            </a:endParaRPr>
          </a:p>
        </p:txBody>
      </p:sp>
      <p:sp>
        <p:nvSpPr>
          <p:cNvPr id="67" name="Freeform 12">
            <a:extLst>
              <a:ext uri="{FF2B5EF4-FFF2-40B4-BE49-F238E27FC236}">
                <a16:creationId xmlns="" xmlns:a16="http://schemas.microsoft.com/office/drawing/2014/main" id="{CB4360DA-86B1-42A0-96DA-61219DC72556}"/>
              </a:ext>
            </a:extLst>
          </p:cNvPr>
          <p:cNvSpPr>
            <a:spLocks/>
          </p:cNvSpPr>
          <p:nvPr/>
        </p:nvSpPr>
        <p:spPr bwMode="auto">
          <a:xfrm>
            <a:off x="5112759" y="3254699"/>
            <a:ext cx="499618"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06" tIns="60953" rIns="121906" bIns="60953" numCol="1" anchor="t" anchorCtr="0" compatLnSpc="1">
            <a:prstTxWarp prst="textNoShape">
              <a:avLst/>
            </a:prstTxWarp>
          </a:bodyPr>
          <a:lstStyle/>
          <a:p>
            <a:endParaRPr lang="en-US">
              <a:solidFill>
                <a:schemeClr val="bg1"/>
              </a:solidFill>
              <a:latin typeface="微软雅黑" panose="020B0503020204020204" pitchFamily="34" charset="-122"/>
              <a:ea typeface="微软雅黑" panose="020B0503020204020204" pitchFamily="34" charset="-122"/>
            </a:endParaRPr>
          </a:p>
        </p:txBody>
      </p:sp>
      <p:sp>
        <p:nvSpPr>
          <p:cNvPr id="68" name="Freeform 14">
            <a:extLst>
              <a:ext uri="{FF2B5EF4-FFF2-40B4-BE49-F238E27FC236}">
                <a16:creationId xmlns="" xmlns:a16="http://schemas.microsoft.com/office/drawing/2014/main" id="{0430101F-B091-4A92-BEAF-8741F599284D}"/>
              </a:ext>
            </a:extLst>
          </p:cNvPr>
          <p:cNvSpPr>
            <a:spLocks/>
          </p:cNvSpPr>
          <p:nvPr/>
        </p:nvSpPr>
        <p:spPr bwMode="auto">
          <a:xfrm>
            <a:off x="3583569" y="3254699"/>
            <a:ext cx="499618"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06" tIns="60953" rIns="121906" bIns="60953" numCol="1" anchor="t" anchorCtr="0" compatLnSpc="1">
            <a:prstTxWarp prst="textNoShape">
              <a:avLst/>
            </a:prstTxWarp>
          </a:bodyPr>
          <a:lstStyle/>
          <a:p>
            <a:endParaRPr lang="en-US">
              <a:solidFill>
                <a:schemeClr val="bg1"/>
              </a:solidFill>
              <a:latin typeface="微软雅黑" panose="020B0503020204020204" pitchFamily="34" charset="-122"/>
              <a:ea typeface="微软雅黑" panose="020B0503020204020204" pitchFamily="34" charset="-122"/>
            </a:endParaRPr>
          </a:p>
        </p:txBody>
      </p:sp>
      <p:sp>
        <p:nvSpPr>
          <p:cNvPr id="69" name="Freeform 16">
            <a:extLst>
              <a:ext uri="{FF2B5EF4-FFF2-40B4-BE49-F238E27FC236}">
                <a16:creationId xmlns="" xmlns:a16="http://schemas.microsoft.com/office/drawing/2014/main" id="{F711847D-755F-4501-82A7-2DD418BDA334}"/>
              </a:ext>
            </a:extLst>
          </p:cNvPr>
          <p:cNvSpPr>
            <a:spLocks/>
          </p:cNvSpPr>
          <p:nvPr/>
        </p:nvSpPr>
        <p:spPr bwMode="auto">
          <a:xfrm>
            <a:off x="2054380" y="3254699"/>
            <a:ext cx="499618"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06" tIns="60953" rIns="121906" bIns="60953" numCol="1" anchor="t" anchorCtr="0" compatLnSpc="1">
            <a:prstTxWarp prst="textNoShape">
              <a:avLst/>
            </a:prstTxWarp>
          </a:bodyPr>
          <a:lstStyle/>
          <a:p>
            <a:endParaRPr lang="en-US">
              <a:solidFill>
                <a:schemeClr val="bg1"/>
              </a:solidFill>
              <a:latin typeface="微软雅黑" panose="020B0503020204020204" pitchFamily="34" charset="-122"/>
              <a:ea typeface="微软雅黑" panose="020B0503020204020204" pitchFamily="34" charset="-122"/>
            </a:endParaRPr>
          </a:p>
        </p:txBody>
      </p:sp>
      <p:sp>
        <p:nvSpPr>
          <p:cNvPr id="70" name="Freeform 17">
            <a:extLst>
              <a:ext uri="{FF2B5EF4-FFF2-40B4-BE49-F238E27FC236}">
                <a16:creationId xmlns="" xmlns:a16="http://schemas.microsoft.com/office/drawing/2014/main" id="{38C5C227-E1E2-4EC4-822D-B47BDC8F4E57}"/>
              </a:ext>
            </a:extLst>
          </p:cNvPr>
          <p:cNvSpPr>
            <a:spLocks/>
          </p:cNvSpPr>
          <p:nvPr/>
        </p:nvSpPr>
        <p:spPr bwMode="auto">
          <a:xfrm>
            <a:off x="10201731" y="3429636"/>
            <a:ext cx="1100944" cy="1024288"/>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rgbClr val="3F455F"/>
          </a:solidFill>
          <a:ln>
            <a:noFill/>
          </a:ln>
          <a:effectLst>
            <a:outerShdw blurRad="63500" sx="102000" sy="102000" algn="ctr" rotWithShape="0">
              <a:prstClr val="black">
                <a:alpha val="40000"/>
              </a:prstClr>
            </a:outerShdw>
          </a:effectLst>
          <a:extLst/>
        </p:spPr>
        <p:txBody>
          <a:bodyPr vert="horz" wrap="square" lIns="121906" tIns="60953" rIns="121906" bIns="60953" numCol="1" anchor="t" anchorCtr="0" compatLnSpc="1">
            <a:prstTxWarp prst="textNoShape">
              <a:avLst/>
            </a:prstTxWarp>
          </a:bodyPr>
          <a:lstStyle/>
          <a:p>
            <a:endParaRPr lang="en-US" dirty="0">
              <a:solidFill>
                <a:schemeClr val="bg1"/>
              </a:solidFill>
              <a:latin typeface="微软雅黑" panose="020B0503020204020204" pitchFamily="34" charset="-122"/>
              <a:ea typeface="微软雅黑" panose="020B0503020204020204" pitchFamily="34" charset="-122"/>
            </a:endParaRPr>
          </a:p>
        </p:txBody>
      </p:sp>
      <p:grpSp>
        <p:nvGrpSpPr>
          <p:cNvPr id="71" name="组合 35">
            <a:extLst>
              <a:ext uri="{FF2B5EF4-FFF2-40B4-BE49-F238E27FC236}">
                <a16:creationId xmlns="" xmlns:a16="http://schemas.microsoft.com/office/drawing/2014/main" id="{7AD2F349-F9F8-4684-A5D4-C265520DBA59}"/>
              </a:ext>
            </a:extLst>
          </p:cNvPr>
          <p:cNvGrpSpPr/>
          <p:nvPr/>
        </p:nvGrpSpPr>
        <p:grpSpPr>
          <a:xfrm>
            <a:off x="912124" y="3254699"/>
            <a:ext cx="1279381" cy="1350034"/>
            <a:chOff x="882491" y="2261909"/>
            <a:chExt cx="959665" cy="1012525"/>
          </a:xfrm>
          <a:effectLst>
            <a:outerShdw blurRad="63500" sx="102000" sy="102000" algn="ctr" rotWithShape="0">
              <a:prstClr val="black">
                <a:alpha val="40000"/>
              </a:prstClr>
            </a:outerShdw>
          </a:effectLst>
        </p:grpSpPr>
        <p:sp>
          <p:nvSpPr>
            <p:cNvPr id="72" name="Freeform 15">
              <a:extLst>
                <a:ext uri="{FF2B5EF4-FFF2-40B4-BE49-F238E27FC236}">
                  <a16:creationId xmlns="" xmlns:a16="http://schemas.microsoft.com/office/drawing/2014/main" id="{E36A29A4-370A-4BAF-8827-A9E316677499}"/>
                </a:ext>
              </a:extLst>
            </p:cNvPr>
            <p:cNvSpPr>
              <a:spLocks/>
            </p:cNvSpPr>
            <p:nvPr/>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rgbClr val="3F45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en-US" dirty="0">
                <a:solidFill>
                  <a:schemeClr val="bg1"/>
                </a:solidFill>
                <a:latin typeface="微软雅黑" panose="020B0503020204020204" pitchFamily="34" charset="-122"/>
                <a:ea typeface="微软雅黑" panose="020B0503020204020204" pitchFamily="34" charset="-122"/>
              </a:endParaRPr>
            </a:p>
          </p:txBody>
        </p:sp>
        <p:sp>
          <p:nvSpPr>
            <p:cNvPr id="73" name="Text Placeholder 59">
              <a:extLst>
                <a:ext uri="{FF2B5EF4-FFF2-40B4-BE49-F238E27FC236}">
                  <a16:creationId xmlns="" xmlns:a16="http://schemas.microsoft.com/office/drawing/2014/main" id="{215B7364-C950-46E6-BEFA-29113D6D4DE1}"/>
                </a:ext>
              </a:extLst>
            </p:cNvPr>
            <p:cNvSpPr txBox="1">
              <a:spLocks/>
            </p:cNvSpPr>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66" dirty="0">
                  <a:latin typeface="微软雅黑" panose="020B0503020204020204" pitchFamily="34" charset="-122"/>
                  <a:ea typeface="微软雅黑" panose="020B0503020204020204" pitchFamily="34" charset="-122"/>
                </a:rPr>
                <a:t>2015</a:t>
              </a:r>
            </a:p>
          </p:txBody>
        </p:sp>
      </p:grpSp>
      <p:grpSp>
        <p:nvGrpSpPr>
          <p:cNvPr id="74" name="组合 36">
            <a:extLst>
              <a:ext uri="{FF2B5EF4-FFF2-40B4-BE49-F238E27FC236}">
                <a16:creationId xmlns="" xmlns:a16="http://schemas.microsoft.com/office/drawing/2014/main" id="{0D23338F-58BD-4434-937A-261E46557350}"/>
              </a:ext>
            </a:extLst>
          </p:cNvPr>
          <p:cNvGrpSpPr/>
          <p:nvPr/>
        </p:nvGrpSpPr>
        <p:grpSpPr>
          <a:xfrm>
            <a:off x="2441313" y="3254699"/>
            <a:ext cx="1279381" cy="1354859"/>
            <a:chOff x="2029538" y="2261909"/>
            <a:chExt cx="959665" cy="1016144"/>
          </a:xfrm>
          <a:effectLst>
            <a:outerShdw blurRad="63500" sx="102000" sy="102000" algn="ctr" rotWithShape="0">
              <a:prstClr val="black">
                <a:alpha val="40000"/>
              </a:prstClr>
            </a:outerShdw>
          </a:effectLst>
        </p:grpSpPr>
        <p:sp>
          <p:nvSpPr>
            <p:cNvPr id="75" name="Rectangle 13">
              <a:extLst>
                <a:ext uri="{FF2B5EF4-FFF2-40B4-BE49-F238E27FC236}">
                  <a16:creationId xmlns="" xmlns:a16="http://schemas.microsoft.com/office/drawing/2014/main" id="{3E9DA930-D07B-4C2E-9019-B5CDBA46EF5F}"/>
                </a:ext>
              </a:extLst>
            </p:cNvPr>
            <p:cNvSpPr>
              <a:spLocks noChangeArrowheads="1"/>
            </p:cNvSpPr>
            <p:nvPr/>
          </p:nvSpPr>
          <p:spPr bwMode="auto">
            <a:xfrm>
              <a:off x="2114063" y="2261909"/>
              <a:ext cx="772282" cy="1016144"/>
            </a:xfrm>
            <a:prstGeom prst="rect">
              <a:avLst/>
            </a:prstGeom>
            <a:solidFill>
              <a:srgbClr val="9927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prstTxWarp prst="textNoShape">
                <a:avLst/>
              </a:prstTxWarp>
            </a:bodyPr>
            <a:lstStyle/>
            <a:p>
              <a:endParaRPr lang="en-US" dirty="0">
                <a:solidFill>
                  <a:schemeClr val="bg1"/>
                </a:solidFill>
                <a:latin typeface="微软雅黑" panose="020B0503020204020204" pitchFamily="34" charset="-122"/>
                <a:ea typeface="微软雅黑" panose="020B0503020204020204" pitchFamily="34" charset="-122"/>
              </a:endParaRPr>
            </a:p>
          </p:txBody>
        </p:sp>
        <p:sp>
          <p:nvSpPr>
            <p:cNvPr id="76" name="Text Placeholder 59">
              <a:extLst>
                <a:ext uri="{FF2B5EF4-FFF2-40B4-BE49-F238E27FC236}">
                  <a16:creationId xmlns="" xmlns:a16="http://schemas.microsoft.com/office/drawing/2014/main" id="{E613CE1B-60A3-42DF-9220-409A7DF56A54}"/>
                </a:ext>
              </a:extLst>
            </p:cNvPr>
            <p:cNvSpPr txBox="1">
              <a:spLocks/>
            </p:cNvSpPr>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66">
                  <a:latin typeface="微软雅黑" panose="020B0503020204020204" pitchFamily="34" charset="-122"/>
                  <a:ea typeface="微软雅黑" panose="020B0503020204020204" pitchFamily="34" charset="-122"/>
                </a:rPr>
                <a:t>2016</a:t>
              </a:r>
              <a:endParaRPr lang="en-US" sz="2666" dirty="0">
                <a:latin typeface="微软雅黑" panose="020B0503020204020204" pitchFamily="34" charset="-122"/>
                <a:ea typeface="微软雅黑" panose="020B0503020204020204" pitchFamily="34" charset="-122"/>
              </a:endParaRPr>
            </a:p>
          </p:txBody>
        </p:sp>
      </p:grpSp>
      <p:grpSp>
        <p:nvGrpSpPr>
          <p:cNvPr id="77" name="组合 37">
            <a:extLst>
              <a:ext uri="{FF2B5EF4-FFF2-40B4-BE49-F238E27FC236}">
                <a16:creationId xmlns="" xmlns:a16="http://schemas.microsoft.com/office/drawing/2014/main" id="{E64B0F10-18E4-48EE-8EDE-4E76DA3E06D6}"/>
              </a:ext>
            </a:extLst>
          </p:cNvPr>
          <p:cNvGrpSpPr/>
          <p:nvPr/>
        </p:nvGrpSpPr>
        <p:grpSpPr>
          <a:xfrm>
            <a:off x="3970503" y="3254699"/>
            <a:ext cx="1279381" cy="1354859"/>
            <a:chOff x="3176585" y="2261909"/>
            <a:chExt cx="959665" cy="1016144"/>
          </a:xfrm>
          <a:effectLst>
            <a:outerShdw blurRad="63500" sx="102000" sy="102000" algn="ctr" rotWithShape="0">
              <a:prstClr val="black">
                <a:alpha val="40000"/>
              </a:prstClr>
            </a:outerShdw>
          </a:effectLst>
        </p:grpSpPr>
        <p:sp>
          <p:nvSpPr>
            <p:cNvPr id="78" name="Rectangle 11">
              <a:extLst>
                <a:ext uri="{FF2B5EF4-FFF2-40B4-BE49-F238E27FC236}">
                  <a16:creationId xmlns="" xmlns:a16="http://schemas.microsoft.com/office/drawing/2014/main" id="{4DF63674-3933-44ED-8921-784F4A9F0685}"/>
                </a:ext>
              </a:extLst>
            </p:cNvPr>
            <p:cNvSpPr>
              <a:spLocks noChangeArrowheads="1"/>
            </p:cNvSpPr>
            <p:nvPr/>
          </p:nvSpPr>
          <p:spPr bwMode="auto">
            <a:xfrm>
              <a:off x="3261110" y="2261909"/>
              <a:ext cx="772282" cy="1016144"/>
            </a:xfrm>
            <a:prstGeom prst="rect">
              <a:avLst/>
            </a:prstGeom>
            <a:solidFill>
              <a:srgbClr val="3F45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prstTxWarp prst="textNoShape">
                <a:avLst/>
              </a:prstTxWarp>
            </a:bodyPr>
            <a:lstStyle/>
            <a:p>
              <a:endParaRPr lang="en-US" dirty="0">
                <a:solidFill>
                  <a:schemeClr val="bg1"/>
                </a:solidFill>
                <a:latin typeface="微软雅黑" panose="020B0503020204020204" pitchFamily="34" charset="-122"/>
                <a:ea typeface="微软雅黑" panose="020B0503020204020204" pitchFamily="34" charset="-122"/>
              </a:endParaRPr>
            </a:p>
          </p:txBody>
        </p:sp>
        <p:sp>
          <p:nvSpPr>
            <p:cNvPr id="79" name="Text Placeholder 59">
              <a:extLst>
                <a:ext uri="{FF2B5EF4-FFF2-40B4-BE49-F238E27FC236}">
                  <a16:creationId xmlns="" xmlns:a16="http://schemas.microsoft.com/office/drawing/2014/main" id="{B8C7861C-0926-42E0-8C72-4E88731FBB7D}"/>
                </a:ext>
              </a:extLst>
            </p:cNvPr>
            <p:cNvSpPr txBox="1">
              <a:spLocks/>
            </p:cNvSpPr>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66" dirty="0" smtClean="0">
                  <a:latin typeface="微软雅黑" panose="020B0503020204020204" pitchFamily="34" charset="-122"/>
                  <a:ea typeface="微软雅黑" panose="020B0503020204020204" pitchFamily="34" charset="-122"/>
                </a:rPr>
                <a:t>201X</a:t>
              </a:r>
              <a:endParaRPr lang="en-US" sz="2666" dirty="0">
                <a:latin typeface="微软雅黑" panose="020B0503020204020204" pitchFamily="34" charset="-122"/>
                <a:ea typeface="微软雅黑" panose="020B0503020204020204" pitchFamily="34" charset="-122"/>
              </a:endParaRPr>
            </a:p>
          </p:txBody>
        </p:sp>
      </p:grpSp>
      <p:grpSp>
        <p:nvGrpSpPr>
          <p:cNvPr id="80" name="组合 38">
            <a:extLst>
              <a:ext uri="{FF2B5EF4-FFF2-40B4-BE49-F238E27FC236}">
                <a16:creationId xmlns="" xmlns:a16="http://schemas.microsoft.com/office/drawing/2014/main" id="{BADBEDE7-E50C-420C-B0B6-221496659E48}"/>
              </a:ext>
            </a:extLst>
          </p:cNvPr>
          <p:cNvGrpSpPr/>
          <p:nvPr/>
        </p:nvGrpSpPr>
        <p:grpSpPr>
          <a:xfrm>
            <a:off x="5499693" y="3254699"/>
            <a:ext cx="1279381" cy="1354859"/>
            <a:chOff x="4323632" y="2261909"/>
            <a:chExt cx="959665" cy="1016144"/>
          </a:xfrm>
          <a:effectLst>
            <a:outerShdw blurRad="63500" sx="102000" sy="102000" algn="ctr" rotWithShape="0">
              <a:prstClr val="black">
                <a:alpha val="40000"/>
              </a:prstClr>
            </a:outerShdw>
          </a:effectLst>
        </p:grpSpPr>
        <p:sp>
          <p:nvSpPr>
            <p:cNvPr id="81" name="Rectangle 9">
              <a:extLst>
                <a:ext uri="{FF2B5EF4-FFF2-40B4-BE49-F238E27FC236}">
                  <a16:creationId xmlns="" xmlns:a16="http://schemas.microsoft.com/office/drawing/2014/main" id="{2C934D0F-7C31-484D-864C-15E2AFDA4602}"/>
                </a:ext>
              </a:extLst>
            </p:cNvPr>
            <p:cNvSpPr>
              <a:spLocks noChangeArrowheads="1"/>
            </p:cNvSpPr>
            <p:nvPr/>
          </p:nvSpPr>
          <p:spPr bwMode="auto">
            <a:xfrm>
              <a:off x="4408157" y="2261909"/>
              <a:ext cx="772282" cy="1016144"/>
            </a:xfrm>
            <a:prstGeom prst="rect">
              <a:avLst/>
            </a:prstGeom>
            <a:solidFill>
              <a:srgbClr val="9927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prstTxWarp prst="textNoShape">
                <a:avLst/>
              </a:prstTxWarp>
            </a:bodyPr>
            <a:lstStyle/>
            <a:p>
              <a:endParaRPr lang="en-US" dirty="0">
                <a:solidFill>
                  <a:schemeClr val="bg1"/>
                </a:solidFill>
                <a:latin typeface="微软雅黑" panose="020B0503020204020204" pitchFamily="34" charset="-122"/>
                <a:ea typeface="微软雅黑" panose="020B0503020204020204" pitchFamily="34" charset="-122"/>
              </a:endParaRPr>
            </a:p>
          </p:txBody>
        </p:sp>
        <p:sp>
          <p:nvSpPr>
            <p:cNvPr id="82" name="Text Placeholder 59">
              <a:extLst>
                <a:ext uri="{FF2B5EF4-FFF2-40B4-BE49-F238E27FC236}">
                  <a16:creationId xmlns="" xmlns:a16="http://schemas.microsoft.com/office/drawing/2014/main" id="{E24BBCA0-1A23-4743-BCA8-32209B84402D}"/>
                </a:ext>
              </a:extLst>
            </p:cNvPr>
            <p:cNvSpPr txBox="1">
              <a:spLocks/>
            </p:cNvSpPr>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66" dirty="0">
                  <a:solidFill>
                    <a:schemeClr val="bg1"/>
                  </a:solidFill>
                  <a:latin typeface="微软雅黑" panose="020B0503020204020204" pitchFamily="34" charset="-122"/>
                  <a:ea typeface="微软雅黑" panose="020B0503020204020204" pitchFamily="34" charset="-122"/>
                </a:rPr>
                <a:t>2018</a:t>
              </a:r>
            </a:p>
          </p:txBody>
        </p:sp>
      </p:grpSp>
      <p:grpSp>
        <p:nvGrpSpPr>
          <p:cNvPr id="83" name="组合 39">
            <a:extLst>
              <a:ext uri="{FF2B5EF4-FFF2-40B4-BE49-F238E27FC236}">
                <a16:creationId xmlns="" xmlns:a16="http://schemas.microsoft.com/office/drawing/2014/main" id="{5E964D89-1AD6-4949-9609-52F3187092D3}"/>
              </a:ext>
            </a:extLst>
          </p:cNvPr>
          <p:cNvGrpSpPr/>
          <p:nvPr/>
        </p:nvGrpSpPr>
        <p:grpSpPr>
          <a:xfrm>
            <a:off x="7025520" y="3254699"/>
            <a:ext cx="1279381" cy="1354859"/>
            <a:chOff x="5468157" y="2261909"/>
            <a:chExt cx="959665" cy="1016144"/>
          </a:xfrm>
          <a:effectLst>
            <a:outerShdw blurRad="63500" sx="102000" sy="102000" algn="ctr" rotWithShape="0">
              <a:prstClr val="black">
                <a:alpha val="40000"/>
              </a:prstClr>
            </a:outerShdw>
          </a:effectLst>
        </p:grpSpPr>
        <p:sp>
          <p:nvSpPr>
            <p:cNvPr id="84" name="Rectangle 7">
              <a:extLst>
                <a:ext uri="{FF2B5EF4-FFF2-40B4-BE49-F238E27FC236}">
                  <a16:creationId xmlns="" xmlns:a16="http://schemas.microsoft.com/office/drawing/2014/main" id="{CD4CD053-B38B-4DA5-94A7-80529BFF2237}"/>
                </a:ext>
              </a:extLst>
            </p:cNvPr>
            <p:cNvSpPr>
              <a:spLocks noChangeArrowheads="1"/>
            </p:cNvSpPr>
            <p:nvPr/>
          </p:nvSpPr>
          <p:spPr bwMode="auto">
            <a:xfrm>
              <a:off x="5556542" y="2261909"/>
              <a:ext cx="770944" cy="1016144"/>
            </a:xfrm>
            <a:prstGeom prst="rect">
              <a:avLst/>
            </a:prstGeom>
            <a:solidFill>
              <a:srgbClr val="3F45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prstTxWarp prst="textNoShape">
                <a:avLst/>
              </a:prstTxWarp>
            </a:bodyPr>
            <a:lstStyle/>
            <a:p>
              <a:endParaRPr lang="en-US" dirty="0">
                <a:solidFill>
                  <a:schemeClr val="bg1"/>
                </a:solidFill>
                <a:latin typeface="微软雅黑" panose="020B0503020204020204" pitchFamily="34" charset="-122"/>
                <a:ea typeface="微软雅黑" panose="020B0503020204020204" pitchFamily="34" charset="-122"/>
              </a:endParaRPr>
            </a:p>
          </p:txBody>
        </p:sp>
        <p:sp>
          <p:nvSpPr>
            <p:cNvPr id="85" name="Text Placeholder 59">
              <a:extLst>
                <a:ext uri="{FF2B5EF4-FFF2-40B4-BE49-F238E27FC236}">
                  <a16:creationId xmlns="" xmlns:a16="http://schemas.microsoft.com/office/drawing/2014/main" id="{7A4EBD5C-9B4F-4677-9E41-EDBD00B3806A}"/>
                </a:ext>
              </a:extLst>
            </p:cNvPr>
            <p:cNvSpPr txBox="1">
              <a:spLocks/>
            </p:cNvSpPr>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66">
                  <a:latin typeface="微软雅黑" panose="020B0503020204020204" pitchFamily="34" charset="-122"/>
                  <a:ea typeface="微软雅黑" panose="020B0503020204020204" pitchFamily="34" charset="-122"/>
                </a:rPr>
                <a:t>2019</a:t>
              </a:r>
              <a:endParaRPr lang="en-US" sz="2666" dirty="0">
                <a:latin typeface="微软雅黑" panose="020B0503020204020204" pitchFamily="34" charset="-122"/>
                <a:ea typeface="微软雅黑" panose="020B0503020204020204" pitchFamily="34" charset="-122"/>
              </a:endParaRPr>
            </a:p>
          </p:txBody>
        </p:sp>
      </p:grpSp>
      <p:grpSp>
        <p:nvGrpSpPr>
          <p:cNvPr id="86" name="组合 40">
            <a:extLst>
              <a:ext uri="{FF2B5EF4-FFF2-40B4-BE49-F238E27FC236}">
                <a16:creationId xmlns="" xmlns:a16="http://schemas.microsoft.com/office/drawing/2014/main" id="{39D6E519-D60C-449A-8B3F-EB36E885E4FD}"/>
              </a:ext>
            </a:extLst>
          </p:cNvPr>
          <p:cNvGrpSpPr/>
          <p:nvPr/>
        </p:nvGrpSpPr>
        <p:grpSpPr>
          <a:xfrm>
            <a:off x="8559856" y="3254699"/>
            <a:ext cx="1279381" cy="1354859"/>
            <a:chOff x="6619064" y="2261909"/>
            <a:chExt cx="959665" cy="1016144"/>
          </a:xfrm>
          <a:effectLst>
            <a:outerShdw blurRad="63500" sx="102000" sy="102000" algn="ctr" rotWithShape="0">
              <a:prstClr val="black">
                <a:alpha val="40000"/>
              </a:prstClr>
            </a:outerShdw>
          </a:effectLst>
        </p:grpSpPr>
        <p:sp>
          <p:nvSpPr>
            <p:cNvPr id="87" name="Rectangle 6">
              <a:extLst>
                <a:ext uri="{FF2B5EF4-FFF2-40B4-BE49-F238E27FC236}">
                  <a16:creationId xmlns="" xmlns:a16="http://schemas.microsoft.com/office/drawing/2014/main" id="{70D0F634-4D1C-4A81-98B1-1102ECD0D471}"/>
                </a:ext>
              </a:extLst>
            </p:cNvPr>
            <p:cNvSpPr>
              <a:spLocks noChangeArrowheads="1"/>
            </p:cNvSpPr>
            <p:nvPr/>
          </p:nvSpPr>
          <p:spPr bwMode="auto">
            <a:xfrm>
              <a:off x="6703589" y="2261909"/>
              <a:ext cx="772282" cy="1016144"/>
            </a:xfrm>
            <a:prstGeom prst="rect">
              <a:avLst/>
            </a:prstGeom>
            <a:solidFill>
              <a:srgbClr val="9927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prstTxWarp prst="textNoShape">
                <a:avLst/>
              </a:prstTxWarp>
            </a:bodyPr>
            <a:lstStyle/>
            <a:p>
              <a:endParaRPr lang="en-US" dirty="0">
                <a:solidFill>
                  <a:schemeClr val="bg1"/>
                </a:solidFill>
                <a:latin typeface="微软雅黑" panose="020B0503020204020204" pitchFamily="34" charset="-122"/>
                <a:ea typeface="微软雅黑" panose="020B0503020204020204" pitchFamily="34" charset="-122"/>
              </a:endParaRPr>
            </a:p>
          </p:txBody>
        </p:sp>
        <p:sp>
          <p:nvSpPr>
            <p:cNvPr id="88" name="Text Placeholder 59">
              <a:extLst>
                <a:ext uri="{FF2B5EF4-FFF2-40B4-BE49-F238E27FC236}">
                  <a16:creationId xmlns="" xmlns:a16="http://schemas.microsoft.com/office/drawing/2014/main" id="{767809AE-6233-4CEE-AFA7-7C6EEC74C61B}"/>
                </a:ext>
              </a:extLst>
            </p:cNvPr>
            <p:cNvSpPr txBox="1">
              <a:spLocks/>
            </p:cNvSpPr>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66">
                  <a:latin typeface="微软雅黑" panose="020B0503020204020204" pitchFamily="34" charset="-122"/>
                  <a:ea typeface="微软雅黑" panose="020B0503020204020204" pitchFamily="34" charset="-122"/>
                </a:rPr>
                <a:t>2020</a:t>
              </a:r>
              <a:endParaRPr lang="en-US" sz="2666" dirty="0">
                <a:latin typeface="微软雅黑" panose="020B0503020204020204" pitchFamily="34" charset="-122"/>
                <a:ea typeface="微软雅黑" panose="020B0503020204020204" pitchFamily="34" charset="-122"/>
              </a:endParaRPr>
            </a:p>
          </p:txBody>
        </p:sp>
      </p:grpSp>
      <p:sp>
        <p:nvSpPr>
          <p:cNvPr id="89" name="Text Placeholder 59">
            <a:extLst>
              <a:ext uri="{FF2B5EF4-FFF2-40B4-BE49-F238E27FC236}">
                <a16:creationId xmlns="" xmlns:a16="http://schemas.microsoft.com/office/drawing/2014/main" id="{89B797DA-B741-4731-BD93-5B09235F8482}"/>
              </a:ext>
            </a:extLst>
          </p:cNvPr>
          <p:cNvSpPr txBox="1">
            <a:spLocks/>
          </p:cNvSpPr>
          <p:nvPr/>
        </p:nvSpPr>
        <p:spPr>
          <a:xfrm>
            <a:off x="2553997" y="4943969"/>
            <a:ext cx="2558760" cy="1248139"/>
          </a:xfrm>
          <a:prstGeom prst="rect">
            <a:avLst/>
          </a:prstGeom>
          <a:effectLst>
            <a:outerShdw blurRad="63500" sx="102000" sy="102000" algn="ctr" rotWithShape="0">
              <a:prstClr val="black">
                <a:alpha val="40000"/>
              </a:prstClr>
            </a:outerShdw>
          </a:effectLst>
        </p:spPr>
        <p:txBody>
          <a:bodyPr lIns="121906" tIns="60953" rIns="121906" bIns="60953"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599" b="1" dirty="0">
                <a:solidFill>
                  <a:schemeClr val="bg1"/>
                </a:solidFill>
                <a:latin typeface="微软雅黑" pitchFamily="34" charset="-122"/>
                <a:ea typeface="微软雅黑" pitchFamily="34" charset="-122"/>
                <a:sym typeface="微软雅黑" pitchFamily="34" charset="-122"/>
              </a:rPr>
              <a:t>添加标题内容</a:t>
            </a:r>
          </a:p>
          <a:p>
            <a:r>
              <a:rPr lang="zh-CN" altLang="en-US" sz="1066" dirty="0">
                <a:solidFill>
                  <a:schemeClr val="bg1"/>
                </a:solidFill>
                <a:latin typeface="微软雅黑" pitchFamily="34" charset="-122"/>
                <a:ea typeface="微软雅黑" pitchFamily="34" charset="-122"/>
              </a:rPr>
              <a:t>详写内容</a:t>
            </a:r>
            <a:r>
              <a:rPr lang="en-US" altLang="zh-CN" sz="1066" dirty="0">
                <a:solidFill>
                  <a:schemeClr val="bg1"/>
                </a:solidFill>
                <a:latin typeface="微软雅黑" pitchFamily="34" charset="-122"/>
                <a:ea typeface="微软雅黑" pitchFamily="34" charset="-122"/>
              </a:rPr>
              <a:t>……</a:t>
            </a:r>
            <a:r>
              <a:rPr lang="zh-CN" altLang="en-US" sz="1066"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sz="1066" dirty="0">
              <a:solidFill>
                <a:schemeClr val="bg1"/>
              </a:solidFill>
              <a:ea typeface="微软雅黑" panose="020B0503020204020204" pitchFamily="34" charset="-122"/>
            </a:endParaRPr>
          </a:p>
        </p:txBody>
      </p:sp>
      <p:cxnSp>
        <p:nvCxnSpPr>
          <p:cNvPr id="90" name="Straight Connector 54">
            <a:extLst>
              <a:ext uri="{FF2B5EF4-FFF2-40B4-BE49-F238E27FC236}">
                <a16:creationId xmlns="" xmlns:a16="http://schemas.microsoft.com/office/drawing/2014/main" id="{207C776A-324C-46F3-8D78-A24562FBFEF9}"/>
              </a:ext>
            </a:extLst>
          </p:cNvPr>
          <p:cNvCxnSpPr/>
          <p:nvPr/>
        </p:nvCxnSpPr>
        <p:spPr>
          <a:xfrm>
            <a:off x="2553999" y="4602419"/>
            <a:ext cx="0" cy="1465668"/>
          </a:xfrm>
          <a:prstGeom prst="line">
            <a:avLst/>
          </a:prstGeom>
          <a:ln>
            <a:solidFill>
              <a:schemeClr val="bg1">
                <a:lumMod val="65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1" name="Text Placeholder 59">
            <a:extLst>
              <a:ext uri="{FF2B5EF4-FFF2-40B4-BE49-F238E27FC236}">
                <a16:creationId xmlns="" xmlns:a16="http://schemas.microsoft.com/office/drawing/2014/main" id="{A0325A2E-6959-4BA9-8CE5-8A80AB1D7E14}"/>
              </a:ext>
            </a:extLst>
          </p:cNvPr>
          <p:cNvSpPr txBox="1">
            <a:spLocks/>
          </p:cNvSpPr>
          <p:nvPr/>
        </p:nvSpPr>
        <p:spPr>
          <a:xfrm>
            <a:off x="5611620" y="4943969"/>
            <a:ext cx="2558760" cy="1248139"/>
          </a:xfrm>
          <a:prstGeom prst="rect">
            <a:avLst/>
          </a:prstGeom>
          <a:effectLst>
            <a:outerShdw blurRad="63500" sx="102000" sy="102000" algn="ctr" rotWithShape="0">
              <a:prstClr val="black">
                <a:alpha val="40000"/>
              </a:prstClr>
            </a:outerShdw>
          </a:effectLst>
        </p:spPr>
        <p:txBody>
          <a:bodyPr lIns="121906" tIns="60953" rIns="121906" bIns="60953"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599" b="1" dirty="0">
                <a:solidFill>
                  <a:schemeClr val="bg1"/>
                </a:solidFill>
                <a:latin typeface="微软雅黑" pitchFamily="34" charset="-122"/>
                <a:ea typeface="微软雅黑" pitchFamily="34" charset="-122"/>
                <a:sym typeface="微软雅黑" pitchFamily="34" charset="-122"/>
              </a:rPr>
              <a:t>添加标题内容</a:t>
            </a:r>
          </a:p>
          <a:p>
            <a:r>
              <a:rPr lang="zh-CN" altLang="en-US" sz="1066" dirty="0">
                <a:solidFill>
                  <a:schemeClr val="bg1"/>
                </a:solidFill>
                <a:latin typeface="微软雅黑" pitchFamily="34" charset="-122"/>
                <a:ea typeface="微软雅黑" pitchFamily="34" charset="-122"/>
              </a:rPr>
              <a:t>详写内容</a:t>
            </a:r>
            <a:r>
              <a:rPr lang="en-US" altLang="zh-CN" sz="1066" dirty="0">
                <a:solidFill>
                  <a:schemeClr val="bg1"/>
                </a:solidFill>
                <a:latin typeface="微软雅黑" pitchFamily="34" charset="-122"/>
                <a:ea typeface="微软雅黑" pitchFamily="34" charset="-122"/>
              </a:rPr>
              <a:t>……</a:t>
            </a:r>
            <a:r>
              <a:rPr lang="zh-CN" altLang="en-US" sz="1066"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333" dirty="0">
                <a:solidFill>
                  <a:schemeClr val="bg1"/>
                </a:solidFill>
                <a:latin typeface="微软雅黑" pitchFamily="34" charset="-122"/>
                <a:ea typeface="微软雅黑" pitchFamily="34" charset="-122"/>
              </a:rPr>
              <a:t>。</a:t>
            </a:r>
            <a:endParaRPr lang="en-US" sz="1333" dirty="0">
              <a:solidFill>
                <a:schemeClr val="bg1"/>
              </a:solidFill>
              <a:ea typeface="微软雅黑" panose="020B0503020204020204" pitchFamily="34" charset="-122"/>
            </a:endParaRPr>
          </a:p>
        </p:txBody>
      </p:sp>
      <p:cxnSp>
        <p:nvCxnSpPr>
          <p:cNvPr id="92" name="Straight Connector 56">
            <a:extLst>
              <a:ext uri="{FF2B5EF4-FFF2-40B4-BE49-F238E27FC236}">
                <a16:creationId xmlns="" xmlns:a16="http://schemas.microsoft.com/office/drawing/2014/main" id="{B70D6FA6-30FA-44DD-BCC8-105330E871C5}"/>
              </a:ext>
            </a:extLst>
          </p:cNvPr>
          <p:cNvCxnSpPr/>
          <p:nvPr/>
        </p:nvCxnSpPr>
        <p:spPr>
          <a:xfrm>
            <a:off x="5611620" y="4602419"/>
            <a:ext cx="0" cy="1465668"/>
          </a:xfrm>
          <a:prstGeom prst="line">
            <a:avLst/>
          </a:prstGeom>
          <a:ln>
            <a:solidFill>
              <a:schemeClr val="bg1">
                <a:lumMod val="65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3" name="Text Placeholder 59">
            <a:extLst>
              <a:ext uri="{FF2B5EF4-FFF2-40B4-BE49-F238E27FC236}">
                <a16:creationId xmlns="" xmlns:a16="http://schemas.microsoft.com/office/drawing/2014/main" id="{7454E563-21FD-4252-8FA9-FCCBBDEF1D4D}"/>
              </a:ext>
            </a:extLst>
          </p:cNvPr>
          <p:cNvSpPr txBox="1">
            <a:spLocks/>
          </p:cNvSpPr>
          <p:nvPr/>
        </p:nvSpPr>
        <p:spPr>
          <a:xfrm>
            <a:off x="8672539" y="4943969"/>
            <a:ext cx="2558760" cy="1248139"/>
          </a:xfrm>
          <a:prstGeom prst="rect">
            <a:avLst/>
          </a:prstGeom>
          <a:effectLst>
            <a:outerShdw blurRad="63500" sx="102000" sy="102000" algn="ctr" rotWithShape="0">
              <a:prstClr val="black">
                <a:alpha val="40000"/>
              </a:prstClr>
            </a:outerShdw>
          </a:effectLst>
        </p:spPr>
        <p:txBody>
          <a:bodyPr lIns="121906" tIns="60953" rIns="121906" bIns="60953"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599" b="1" dirty="0">
                <a:solidFill>
                  <a:schemeClr val="bg1"/>
                </a:solidFill>
                <a:latin typeface="微软雅黑" pitchFamily="34" charset="-122"/>
                <a:ea typeface="微软雅黑" pitchFamily="34" charset="-122"/>
                <a:sym typeface="微软雅黑" pitchFamily="34" charset="-122"/>
              </a:rPr>
              <a:t>添加标题内容</a:t>
            </a:r>
          </a:p>
          <a:p>
            <a:r>
              <a:rPr lang="zh-CN" altLang="en-US" sz="1066" dirty="0">
                <a:solidFill>
                  <a:schemeClr val="bg1"/>
                </a:solidFill>
                <a:latin typeface="微软雅黑" pitchFamily="34" charset="-122"/>
                <a:ea typeface="微软雅黑" pitchFamily="34" charset="-122"/>
              </a:rPr>
              <a:t>详写内容</a:t>
            </a:r>
            <a:r>
              <a:rPr lang="en-US" altLang="zh-CN" sz="1066" dirty="0">
                <a:solidFill>
                  <a:schemeClr val="bg1"/>
                </a:solidFill>
                <a:latin typeface="微软雅黑" pitchFamily="34" charset="-122"/>
                <a:ea typeface="微软雅黑" pitchFamily="34" charset="-122"/>
              </a:rPr>
              <a:t>……</a:t>
            </a:r>
            <a:r>
              <a:rPr lang="zh-CN" altLang="en-US" sz="1066"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sz="1066" dirty="0">
              <a:solidFill>
                <a:schemeClr val="bg1"/>
              </a:solidFill>
              <a:ea typeface="微软雅黑" panose="020B0503020204020204" pitchFamily="34" charset="-122"/>
            </a:endParaRPr>
          </a:p>
        </p:txBody>
      </p:sp>
      <p:cxnSp>
        <p:nvCxnSpPr>
          <p:cNvPr id="94" name="Straight Connector 58">
            <a:extLst>
              <a:ext uri="{FF2B5EF4-FFF2-40B4-BE49-F238E27FC236}">
                <a16:creationId xmlns="" xmlns:a16="http://schemas.microsoft.com/office/drawing/2014/main" id="{6D0F3C4D-0A79-4ACF-9540-E891ECEA6573}"/>
              </a:ext>
            </a:extLst>
          </p:cNvPr>
          <p:cNvCxnSpPr/>
          <p:nvPr/>
        </p:nvCxnSpPr>
        <p:spPr>
          <a:xfrm>
            <a:off x="8672541" y="4602419"/>
            <a:ext cx="0" cy="1465668"/>
          </a:xfrm>
          <a:prstGeom prst="line">
            <a:avLst/>
          </a:prstGeom>
          <a:ln>
            <a:solidFill>
              <a:schemeClr val="bg1">
                <a:lumMod val="65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5" name="Text Placeholder 59">
            <a:extLst>
              <a:ext uri="{FF2B5EF4-FFF2-40B4-BE49-F238E27FC236}">
                <a16:creationId xmlns="" xmlns:a16="http://schemas.microsoft.com/office/drawing/2014/main" id="{6A1BC173-2163-49F0-88A2-23516B47ACB0}"/>
              </a:ext>
            </a:extLst>
          </p:cNvPr>
          <p:cNvSpPr txBox="1">
            <a:spLocks/>
          </p:cNvSpPr>
          <p:nvPr/>
        </p:nvSpPr>
        <p:spPr>
          <a:xfrm>
            <a:off x="1024808" y="1700809"/>
            <a:ext cx="2558760" cy="1248139"/>
          </a:xfrm>
          <a:prstGeom prst="rect">
            <a:avLst/>
          </a:prstGeom>
          <a:effectLst>
            <a:outerShdw blurRad="63500" sx="102000" sy="102000" algn="ctr" rotWithShape="0">
              <a:prstClr val="black">
                <a:alpha val="40000"/>
              </a:prstClr>
            </a:outerShdw>
          </a:effectLst>
        </p:spPr>
        <p:txBody>
          <a:bodyPr lIns="121906" tIns="60953" rIns="121906" bIns="60953"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599" b="1" dirty="0">
                <a:solidFill>
                  <a:schemeClr val="bg1"/>
                </a:solidFill>
                <a:latin typeface="微软雅黑" pitchFamily="34" charset="-122"/>
                <a:ea typeface="微软雅黑" pitchFamily="34" charset="-122"/>
                <a:sym typeface="微软雅黑" pitchFamily="34" charset="-122"/>
              </a:rPr>
              <a:t>添加标题内容</a:t>
            </a:r>
          </a:p>
          <a:p>
            <a:r>
              <a:rPr lang="zh-CN" altLang="en-US" sz="1066" dirty="0">
                <a:solidFill>
                  <a:schemeClr val="bg1"/>
                </a:solidFill>
                <a:latin typeface="微软雅黑" pitchFamily="34" charset="-122"/>
                <a:ea typeface="微软雅黑" pitchFamily="34" charset="-122"/>
              </a:rPr>
              <a:t>改。详写内容</a:t>
            </a:r>
            <a:r>
              <a:rPr lang="en-US" altLang="zh-CN" sz="1066" dirty="0">
                <a:solidFill>
                  <a:schemeClr val="bg1"/>
                </a:solidFill>
                <a:latin typeface="微软雅黑" pitchFamily="34" charset="-122"/>
                <a:ea typeface="微软雅黑" pitchFamily="34" charset="-122"/>
              </a:rPr>
              <a:t>……</a:t>
            </a:r>
            <a:r>
              <a:rPr lang="zh-CN" altLang="en-US" sz="1066" dirty="0">
                <a:solidFill>
                  <a:schemeClr val="bg1"/>
                </a:solidFill>
                <a:latin typeface="微软雅黑" pitchFamily="34" charset="-122"/>
                <a:ea typeface="微软雅黑" pitchFamily="34" charset="-122"/>
              </a:rPr>
              <a:t>点击输入本栏的具体文字，简明扼要的说明分项内容，此为概念图解，请根据您的具体内容酌情修</a:t>
            </a:r>
            <a:endParaRPr lang="en-US" sz="1066" dirty="0">
              <a:solidFill>
                <a:schemeClr val="bg1"/>
              </a:solidFill>
              <a:ea typeface="微软雅黑" panose="020B0503020204020204" pitchFamily="34" charset="-122"/>
            </a:endParaRPr>
          </a:p>
        </p:txBody>
      </p:sp>
      <p:sp>
        <p:nvSpPr>
          <p:cNvPr id="96" name="Text Placeholder 59">
            <a:extLst>
              <a:ext uri="{FF2B5EF4-FFF2-40B4-BE49-F238E27FC236}">
                <a16:creationId xmlns="" xmlns:a16="http://schemas.microsoft.com/office/drawing/2014/main" id="{7ED904D9-9035-40D0-885C-28FEBC610640}"/>
              </a:ext>
            </a:extLst>
          </p:cNvPr>
          <p:cNvSpPr txBox="1">
            <a:spLocks/>
          </p:cNvSpPr>
          <p:nvPr/>
        </p:nvSpPr>
        <p:spPr>
          <a:xfrm>
            <a:off x="4082429" y="1700809"/>
            <a:ext cx="2558760" cy="1248139"/>
          </a:xfrm>
          <a:prstGeom prst="rect">
            <a:avLst/>
          </a:prstGeom>
          <a:effectLst>
            <a:outerShdw blurRad="63500" sx="102000" sy="102000" algn="ctr" rotWithShape="0">
              <a:prstClr val="black">
                <a:alpha val="40000"/>
              </a:prstClr>
            </a:outerShdw>
          </a:effectLst>
        </p:spPr>
        <p:txBody>
          <a:bodyPr lIns="121906" tIns="60953" rIns="121906" bIns="60953"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599" b="1" dirty="0">
                <a:solidFill>
                  <a:schemeClr val="bg1"/>
                </a:solidFill>
                <a:latin typeface="微软雅黑" pitchFamily="34" charset="-122"/>
                <a:ea typeface="微软雅黑" pitchFamily="34" charset="-122"/>
                <a:sym typeface="微软雅黑" pitchFamily="34" charset="-122"/>
              </a:rPr>
              <a:t>添加标题内容</a:t>
            </a:r>
          </a:p>
          <a:p>
            <a:r>
              <a:rPr lang="zh-CN" altLang="en-US" sz="1066" dirty="0">
                <a:solidFill>
                  <a:schemeClr val="bg1"/>
                </a:solidFill>
                <a:latin typeface="微软雅黑" pitchFamily="34" charset="-122"/>
                <a:ea typeface="微软雅黑" pitchFamily="34" charset="-122"/>
              </a:rPr>
              <a:t>详写内容</a:t>
            </a:r>
            <a:r>
              <a:rPr lang="en-US" altLang="zh-CN" sz="1066" dirty="0">
                <a:solidFill>
                  <a:schemeClr val="bg1"/>
                </a:solidFill>
                <a:latin typeface="微软雅黑" pitchFamily="34" charset="-122"/>
                <a:ea typeface="微软雅黑" pitchFamily="34" charset="-122"/>
              </a:rPr>
              <a:t>……</a:t>
            </a:r>
            <a:r>
              <a:rPr lang="zh-CN" altLang="en-US" sz="1066"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sz="1066" dirty="0">
              <a:solidFill>
                <a:schemeClr val="bg1"/>
              </a:solidFill>
              <a:ea typeface="微软雅黑" panose="020B0503020204020204" pitchFamily="34" charset="-122"/>
            </a:endParaRPr>
          </a:p>
        </p:txBody>
      </p:sp>
      <p:sp>
        <p:nvSpPr>
          <p:cNvPr id="97" name="Text Placeholder 59">
            <a:extLst>
              <a:ext uri="{FF2B5EF4-FFF2-40B4-BE49-F238E27FC236}">
                <a16:creationId xmlns="" xmlns:a16="http://schemas.microsoft.com/office/drawing/2014/main" id="{5B3CB379-1124-4939-B60B-4E0756D89321}"/>
              </a:ext>
            </a:extLst>
          </p:cNvPr>
          <p:cNvSpPr txBox="1">
            <a:spLocks/>
          </p:cNvSpPr>
          <p:nvPr/>
        </p:nvSpPr>
        <p:spPr>
          <a:xfrm>
            <a:off x="7143350" y="1700809"/>
            <a:ext cx="2558760" cy="1248139"/>
          </a:xfrm>
          <a:prstGeom prst="rect">
            <a:avLst/>
          </a:prstGeom>
          <a:effectLst>
            <a:outerShdw blurRad="63500" sx="102000" sy="102000" algn="ctr" rotWithShape="0">
              <a:prstClr val="black">
                <a:alpha val="40000"/>
              </a:prstClr>
            </a:outerShdw>
          </a:effectLst>
        </p:spPr>
        <p:txBody>
          <a:bodyPr lIns="121906" tIns="60953" rIns="121906" bIns="60953"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599" b="1" dirty="0">
                <a:solidFill>
                  <a:schemeClr val="bg1"/>
                </a:solidFill>
                <a:latin typeface="微软雅黑" pitchFamily="34" charset="-122"/>
                <a:ea typeface="微软雅黑" pitchFamily="34" charset="-122"/>
                <a:sym typeface="微软雅黑" pitchFamily="34" charset="-122"/>
              </a:rPr>
              <a:t>添加标题内容</a:t>
            </a:r>
          </a:p>
          <a:p>
            <a:r>
              <a:rPr lang="zh-CN" altLang="en-US" sz="1066" dirty="0">
                <a:solidFill>
                  <a:schemeClr val="bg1"/>
                </a:solidFill>
                <a:latin typeface="微软雅黑" pitchFamily="34" charset="-122"/>
                <a:ea typeface="微软雅黑" pitchFamily="34" charset="-122"/>
              </a:rPr>
              <a:t>详写内容</a:t>
            </a:r>
            <a:r>
              <a:rPr lang="en-US" altLang="zh-CN" sz="1066" dirty="0">
                <a:solidFill>
                  <a:schemeClr val="bg1"/>
                </a:solidFill>
                <a:latin typeface="微软雅黑" pitchFamily="34" charset="-122"/>
                <a:ea typeface="微软雅黑" pitchFamily="34" charset="-122"/>
              </a:rPr>
              <a:t>……</a:t>
            </a:r>
            <a:r>
              <a:rPr lang="zh-CN" altLang="en-US" sz="1066"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sz="1066" dirty="0">
              <a:solidFill>
                <a:schemeClr val="bg1"/>
              </a:solidFill>
              <a:ea typeface="微软雅黑" panose="020B0503020204020204" pitchFamily="34" charset="-122"/>
            </a:endParaRPr>
          </a:p>
        </p:txBody>
      </p:sp>
      <p:cxnSp>
        <p:nvCxnSpPr>
          <p:cNvPr id="98" name="Straight Connector 62">
            <a:extLst>
              <a:ext uri="{FF2B5EF4-FFF2-40B4-BE49-F238E27FC236}">
                <a16:creationId xmlns="" xmlns:a16="http://schemas.microsoft.com/office/drawing/2014/main" id="{61D38AEE-1EC6-4481-8FAB-8D76BACBE143}"/>
              </a:ext>
            </a:extLst>
          </p:cNvPr>
          <p:cNvCxnSpPr/>
          <p:nvPr/>
        </p:nvCxnSpPr>
        <p:spPr>
          <a:xfrm>
            <a:off x="1035351" y="1796820"/>
            <a:ext cx="0" cy="1465668"/>
          </a:xfrm>
          <a:prstGeom prst="line">
            <a:avLst/>
          </a:prstGeom>
          <a:ln>
            <a:solidFill>
              <a:schemeClr val="bg1">
                <a:lumMod val="65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9" name="Straight Connector 63">
            <a:extLst>
              <a:ext uri="{FF2B5EF4-FFF2-40B4-BE49-F238E27FC236}">
                <a16:creationId xmlns="" xmlns:a16="http://schemas.microsoft.com/office/drawing/2014/main" id="{0757F480-4E05-42A0-85B3-6CC81B19BBCD}"/>
              </a:ext>
            </a:extLst>
          </p:cNvPr>
          <p:cNvCxnSpPr/>
          <p:nvPr/>
        </p:nvCxnSpPr>
        <p:spPr>
          <a:xfrm>
            <a:off x="4092538" y="1796820"/>
            <a:ext cx="0" cy="1465668"/>
          </a:xfrm>
          <a:prstGeom prst="line">
            <a:avLst/>
          </a:prstGeom>
          <a:ln>
            <a:solidFill>
              <a:schemeClr val="bg1">
                <a:lumMod val="65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0" name="Straight Connector 64">
            <a:extLst>
              <a:ext uri="{FF2B5EF4-FFF2-40B4-BE49-F238E27FC236}">
                <a16:creationId xmlns="" xmlns:a16="http://schemas.microsoft.com/office/drawing/2014/main" id="{9B45E645-F7A3-455D-A305-8E344CBB9668}"/>
              </a:ext>
            </a:extLst>
          </p:cNvPr>
          <p:cNvCxnSpPr/>
          <p:nvPr/>
        </p:nvCxnSpPr>
        <p:spPr>
          <a:xfrm>
            <a:off x="7147758" y="1796820"/>
            <a:ext cx="0" cy="1465668"/>
          </a:xfrm>
          <a:prstGeom prst="line">
            <a:avLst/>
          </a:prstGeom>
          <a:ln>
            <a:solidFill>
              <a:schemeClr val="bg1">
                <a:lumMod val="65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955988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300"/>
                                        <p:tgtEl>
                                          <p:spTgt spid="71"/>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300"/>
                                        <p:tgtEl>
                                          <p:spTgt spid="69"/>
                                        </p:tgtEl>
                                      </p:cBhvr>
                                    </p:animEffect>
                                  </p:childTnLst>
                                </p:cTn>
                              </p:par>
                            </p:childTnLst>
                          </p:cTn>
                        </p:par>
                        <p:par>
                          <p:cTn id="12" fill="hold">
                            <p:stCondLst>
                              <p:cond delay="600"/>
                            </p:stCondLst>
                            <p:childTnLst>
                              <p:par>
                                <p:cTn id="13" presetID="22" presetClass="entr" presetSubtype="4" fill="hold" nodeType="afterEffect">
                                  <p:stCondLst>
                                    <p:cond delay="0"/>
                                  </p:stCondLst>
                                  <p:childTnLst>
                                    <p:set>
                                      <p:cBhvr>
                                        <p:cTn id="14" dur="1" fill="hold">
                                          <p:stCondLst>
                                            <p:cond delay="0"/>
                                          </p:stCondLst>
                                        </p:cTn>
                                        <p:tgtEl>
                                          <p:spTgt spid="74"/>
                                        </p:tgtEl>
                                        <p:attrNameLst>
                                          <p:attrName>style.visibility</p:attrName>
                                        </p:attrNameLst>
                                      </p:cBhvr>
                                      <p:to>
                                        <p:strVal val="visible"/>
                                      </p:to>
                                    </p:set>
                                    <p:animEffect transition="in" filter="wipe(down)">
                                      <p:cBhvr>
                                        <p:cTn id="15" dur="300"/>
                                        <p:tgtEl>
                                          <p:spTgt spid="74"/>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left)">
                                      <p:cBhvr>
                                        <p:cTn id="19" dur="300"/>
                                        <p:tgtEl>
                                          <p:spTgt spid="68"/>
                                        </p:tgtEl>
                                      </p:cBhvr>
                                    </p:animEffect>
                                  </p:childTnLst>
                                </p:cTn>
                              </p:par>
                            </p:childTnLst>
                          </p:cTn>
                        </p:par>
                        <p:par>
                          <p:cTn id="20" fill="hold">
                            <p:stCondLst>
                              <p:cond delay="1200"/>
                            </p:stCondLst>
                            <p:childTnLst>
                              <p:par>
                                <p:cTn id="21" presetID="22" presetClass="entr" presetSubtype="4" fill="hold"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wipe(down)">
                                      <p:cBhvr>
                                        <p:cTn id="23" dur="300"/>
                                        <p:tgtEl>
                                          <p:spTgt spid="77"/>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wipe(left)">
                                      <p:cBhvr>
                                        <p:cTn id="27" dur="300"/>
                                        <p:tgtEl>
                                          <p:spTgt spid="67"/>
                                        </p:tgtEl>
                                      </p:cBhvr>
                                    </p:animEffect>
                                  </p:childTnLst>
                                </p:cTn>
                              </p:par>
                            </p:childTnLst>
                          </p:cTn>
                        </p:par>
                        <p:par>
                          <p:cTn id="28" fill="hold">
                            <p:stCondLst>
                              <p:cond delay="1800"/>
                            </p:stCondLst>
                            <p:childTnLst>
                              <p:par>
                                <p:cTn id="29" presetID="22" presetClass="entr" presetSubtype="4"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wipe(down)">
                                      <p:cBhvr>
                                        <p:cTn id="31" dur="300"/>
                                        <p:tgtEl>
                                          <p:spTgt spid="80"/>
                                        </p:tgtEl>
                                      </p:cBhvr>
                                    </p:animEffect>
                                  </p:childTnLst>
                                </p:cTn>
                              </p:par>
                            </p:childTnLst>
                          </p:cTn>
                        </p:par>
                        <p:par>
                          <p:cTn id="32" fill="hold">
                            <p:stCondLst>
                              <p:cond delay="2100"/>
                            </p:stCondLst>
                            <p:childTnLst>
                              <p:par>
                                <p:cTn id="33" presetID="22" presetClass="entr" presetSubtype="8"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left)">
                                      <p:cBhvr>
                                        <p:cTn id="35" dur="300"/>
                                        <p:tgtEl>
                                          <p:spTgt spid="66"/>
                                        </p:tgtEl>
                                      </p:cBhvr>
                                    </p:animEffect>
                                  </p:childTnLst>
                                </p:cTn>
                              </p:par>
                            </p:childTnLst>
                          </p:cTn>
                        </p:par>
                        <p:par>
                          <p:cTn id="36" fill="hold">
                            <p:stCondLst>
                              <p:cond delay="2400"/>
                            </p:stCondLst>
                            <p:childTnLst>
                              <p:par>
                                <p:cTn id="37" presetID="22" presetClass="entr" presetSubtype="4"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ipe(down)">
                                      <p:cBhvr>
                                        <p:cTn id="39" dur="300"/>
                                        <p:tgtEl>
                                          <p:spTgt spid="83"/>
                                        </p:tgtEl>
                                      </p:cBhvr>
                                    </p:animEffect>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300"/>
                                        <p:tgtEl>
                                          <p:spTgt spid="65"/>
                                        </p:tgtEl>
                                      </p:cBhvr>
                                    </p:animEffect>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wipe(down)">
                                      <p:cBhvr>
                                        <p:cTn id="47" dur="300"/>
                                        <p:tgtEl>
                                          <p:spTgt spid="86"/>
                                        </p:tgtEl>
                                      </p:cBhvr>
                                    </p:animEffect>
                                  </p:childTnLst>
                                </p:cTn>
                              </p:par>
                            </p:childTnLst>
                          </p:cTn>
                        </p:par>
                        <p:par>
                          <p:cTn id="48" fill="hold">
                            <p:stCondLst>
                              <p:cond delay="3300"/>
                            </p:stCondLst>
                            <p:childTnLst>
                              <p:par>
                                <p:cTn id="49" presetID="22" presetClass="entr" presetSubtype="8" fill="hold" grpId="0" nodeType="after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300"/>
                                        <p:tgtEl>
                                          <p:spTgt spid="64"/>
                                        </p:tgtEl>
                                      </p:cBhvr>
                                    </p:animEffect>
                                  </p:childTnLst>
                                </p:cTn>
                              </p:par>
                            </p:childTnLst>
                          </p:cTn>
                        </p:par>
                        <p:par>
                          <p:cTn id="52" fill="hold">
                            <p:stCondLst>
                              <p:cond delay="3600"/>
                            </p:stCondLst>
                            <p:childTnLst>
                              <p:par>
                                <p:cTn id="53" presetID="22" presetClass="entr" presetSubtype="8"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wipe(left)">
                                      <p:cBhvr>
                                        <p:cTn id="55" dur="300"/>
                                        <p:tgtEl>
                                          <p:spTgt spid="70"/>
                                        </p:tgtEl>
                                      </p:cBhvr>
                                    </p:animEffect>
                                  </p:childTnLst>
                                </p:cTn>
                              </p:par>
                            </p:childTnLst>
                          </p:cTn>
                        </p:par>
                        <p:par>
                          <p:cTn id="56" fill="hold">
                            <p:stCondLst>
                              <p:cond delay="3900"/>
                            </p:stCondLst>
                            <p:childTnLst>
                              <p:par>
                                <p:cTn id="57" presetID="22" presetClass="entr" presetSubtype="4" fill="hold" nodeType="after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wipe(down)">
                                      <p:cBhvr>
                                        <p:cTn id="59" dur="500"/>
                                        <p:tgtEl>
                                          <p:spTgt spid="98"/>
                                        </p:tgtEl>
                                      </p:cBhvr>
                                    </p:animEffect>
                                  </p:childTnLst>
                                </p:cTn>
                              </p:par>
                            </p:childTnLst>
                          </p:cTn>
                        </p:par>
                        <p:par>
                          <p:cTn id="60" fill="hold">
                            <p:stCondLst>
                              <p:cond delay="4400"/>
                            </p:stCondLst>
                            <p:childTnLst>
                              <p:par>
                                <p:cTn id="61" presetID="22" presetClass="entr" presetSubtype="8" fill="hold" grpId="0"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wipe(left)">
                                      <p:cBhvr>
                                        <p:cTn id="63" dur="500"/>
                                        <p:tgtEl>
                                          <p:spTgt spid="95"/>
                                        </p:tgtEl>
                                      </p:cBhvr>
                                    </p:animEffect>
                                  </p:childTnLst>
                                </p:cTn>
                              </p:par>
                            </p:childTnLst>
                          </p:cTn>
                        </p:par>
                        <p:par>
                          <p:cTn id="64" fill="hold">
                            <p:stCondLst>
                              <p:cond delay="4900"/>
                            </p:stCondLst>
                            <p:childTnLst>
                              <p:par>
                                <p:cTn id="65" presetID="22" presetClass="entr" presetSubtype="1"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wipe(up)">
                                      <p:cBhvr>
                                        <p:cTn id="67" dur="500"/>
                                        <p:tgtEl>
                                          <p:spTgt spid="90"/>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wipe(left)">
                                      <p:cBhvr>
                                        <p:cTn id="71" dur="500"/>
                                        <p:tgtEl>
                                          <p:spTgt spid="89"/>
                                        </p:tgtEl>
                                      </p:cBhvr>
                                    </p:animEffect>
                                  </p:childTnLst>
                                </p:cTn>
                              </p:par>
                            </p:childTnLst>
                          </p:cTn>
                        </p:par>
                        <p:par>
                          <p:cTn id="72" fill="hold">
                            <p:stCondLst>
                              <p:cond delay="5900"/>
                            </p:stCondLst>
                            <p:childTnLst>
                              <p:par>
                                <p:cTn id="73" presetID="22" presetClass="entr" presetSubtype="4" fill="hold" nodeType="afterEffect">
                                  <p:stCondLst>
                                    <p:cond delay="0"/>
                                  </p:stCondLst>
                                  <p:childTnLst>
                                    <p:set>
                                      <p:cBhvr>
                                        <p:cTn id="74" dur="1" fill="hold">
                                          <p:stCondLst>
                                            <p:cond delay="0"/>
                                          </p:stCondLst>
                                        </p:cTn>
                                        <p:tgtEl>
                                          <p:spTgt spid="99"/>
                                        </p:tgtEl>
                                        <p:attrNameLst>
                                          <p:attrName>style.visibility</p:attrName>
                                        </p:attrNameLst>
                                      </p:cBhvr>
                                      <p:to>
                                        <p:strVal val="visible"/>
                                      </p:to>
                                    </p:set>
                                    <p:animEffect transition="in" filter="wipe(down)">
                                      <p:cBhvr>
                                        <p:cTn id="75" dur="500"/>
                                        <p:tgtEl>
                                          <p:spTgt spid="99"/>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wipe(left)">
                                      <p:cBhvr>
                                        <p:cTn id="79" dur="500"/>
                                        <p:tgtEl>
                                          <p:spTgt spid="96"/>
                                        </p:tgtEl>
                                      </p:cBhvr>
                                    </p:animEffect>
                                  </p:childTnLst>
                                </p:cTn>
                              </p:par>
                            </p:childTnLst>
                          </p:cTn>
                        </p:par>
                        <p:par>
                          <p:cTn id="80" fill="hold">
                            <p:stCondLst>
                              <p:cond delay="6900"/>
                            </p:stCondLst>
                            <p:childTnLst>
                              <p:par>
                                <p:cTn id="81" presetID="22" presetClass="entr" presetSubtype="1" fill="hold" nodeType="after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wipe(up)">
                                      <p:cBhvr>
                                        <p:cTn id="83" dur="500"/>
                                        <p:tgtEl>
                                          <p:spTgt spid="92"/>
                                        </p:tgtEl>
                                      </p:cBhvr>
                                    </p:animEffect>
                                  </p:childTnLst>
                                </p:cTn>
                              </p:par>
                            </p:childTnLst>
                          </p:cTn>
                        </p:par>
                        <p:par>
                          <p:cTn id="84" fill="hold">
                            <p:stCondLst>
                              <p:cond delay="7400"/>
                            </p:stCondLst>
                            <p:childTnLst>
                              <p:par>
                                <p:cTn id="85" presetID="22" presetClass="entr" presetSubtype="8" fill="hold" grpId="0"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left)">
                                      <p:cBhvr>
                                        <p:cTn id="87" dur="500"/>
                                        <p:tgtEl>
                                          <p:spTgt spid="91"/>
                                        </p:tgtEl>
                                      </p:cBhvr>
                                    </p:animEffect>
                                  </p:childTnLst>
                                </p:cTn>
                              </p:par>
                            </p:childTnLst>
                          </p:cTn>
                        </p:par>
                        <p:par>
                          <p:cTn id="88" fill="hold">
                            <p:stCondLst>
                              <p:cond delay="7900"/>
                            </p:stCondLst>
                            <p:childTnLst>
                              <p:par>
                                <p:cTn id="89" presetID="22" presetClass="entr" presetSubtype="4" fill="hold" nodeType="afterEffect">
                                  <p:stCondLst>
                                    <p:cond delay="0"/>
                                  </p:stCondLst>
                                  <p:childTnLst>
                                    <p:set>
                                      <p:cBhvr>
                                        <p:cTn id="90" dur="1" fill="hold">
                                          <p:stCondLst>
                                            <p:cond delay="0"/>
                                          </p:stCondLst>
                                        </p:cTn>
                                        <p:tgtEl>
                                          <p:spTgt spid="100"/>
                                        </p:tgtEl>
                                        <p:attrNameLst>
                                          <p:attrName>style.visibility</p:attrName>
                                        </p:attrNameLst>
                                      </p:cBhvr>
                                      <p:to>
                                        <p:strVal val="visible"/>
                                      </p:to>
                                    </p:set>
                                    <p:animEffect transition="in" filter="wipe(down)">
                                      <p:cBhvr>
                                        <p:cTn id="91" dur="500"/>
                                        <p:tgtEl>
                                          <p:spTgt spid="100"/>
                                        </p:tgtEl>
                                      </p:cBhvr>
                                    </p:animEffect>
                                  </p:childTnLst>
                                </p:cTn>
                              </p:par>
                            </p:childTnLst>
                          </p:cTn>
                        </p:par>
                        <p:par>
                          <p:cTn id="92" fill="hold">
                            <p:stCondLst>
                              <p:cond delay="8400"/>
                            </p:stCondLst>
                            <p:childTnLst>
                              <p:par>
                                <p:cTn id="93" presetID="22" presetClass="entr" presetSubtype="8" fill="hold" grpId="0" nodeType="afterEffect">
                                  <p:stCondLst>
                                    <p:cond delay="0"/>
                                  </p:stCondLst>
                                  <p:childTnLst>
                                    <p:set>
                                      <p:cBhvr>
                                        <p:cTn id="94" dur="1" fill="hold">
                                          <p:stCondLst>
                                            <p:cond delay="0"/>
                                          </p:stCondLst>
                                        </p:cTn>
                                        <p:tgtEl>
                                          <p:spTgt spid="97"/>
                                        </p:tgtEl>
                                        <p:attrNameLst>
                                          <p:attrName>style.visibility</p:attrName>
                                        </p:attrNameLst>
                                      </p:cBhvr>
                                      <p:to>
                                        <p:strVal val="visible"/>
                                      </p:to>
                                    </p:set>
                                    <p:animEffect transition="in" filter="wipe(left)">
                                      <p:cBhvr>
                                        <p:cTn id="95" dur="500"/>
                                        <p:tgtEl>
                                          <p:spTgt spid="97"/>
                                        </p:tgtEl>
                                      </p:cBhvr>
                                    </p:animEffect>
                                  </p:childTnLst>
                                </p:cTn>
                              </p:par>
                            </p:childTnLst>
                          </p:cTn>
                        </p:par>
                        <p:par>
                          <p:cTn id="96" fill="hold">
                            <p:stCondLst>
                              <p:cond delay="8900"/>
                            </p:stCondLst>
                            <p:childTnLst>
                              <p:par>
                                <p:cTn id="97" presetID="22" presetClass="entr" presetSubtype="1" fill="hold" nodeType="afterEffect">
                                  <p:stCondLst>
                                    <p:cond delay="0"/>
                                  </p:stCondLst>
                                  <p:childTnLst>
                                    <p:set>
                                      <p:cBhvr>
                                        <p:cTn id="98" dur="1" fill="hold">
                                          <p:stCondLst>
                                            <p:cond delay="0"/>
                                          </p:stCondLst>
                                        </p:cTn>
                                        <p:tgtEl>
                                          <p:spTgt spid="94"/>
                                        </p:tgtEl>
                                        <p:attrNameLst>
                                          <p:attrName>style.visibility</p:attrName>
                                        </p:attrNameLst>
                                      </p:cBhvr>
                                      <p:to>
                                        <p:strVal val="visible"/>
                                      </p:to>
                                    </p:set>
                                    <p:animEffect transition="in" filter="wipe(up)">
                                      <p:cBhvr>
                                        <p:cTn id="99" dur="500"/>
                                        <p:tgtEl>
                                          <p:spTgt spid="94"/>
                                        </p:tgtEl>
                                      </p:cBhvr>
                                    </p:animEffect>
                                  </p:childTnLst>
                                </p:cTn>
                              </p:par>
                            </p:childTnLst>
                          </p:cTn>
                        </p:par>
                        <p:par>
                          <p:cTn id="100" fill="hold">
                            <p:stCondLst>
                              <p:cond delay="9400"/>
                            </p:stCondLst>
                            <p:childTnLst>
                              <p:par>
                                <p:cTn id="101" presetID="22" presetClass="entr" presetSubtype="8" fill="hold" grpId="0" nodeType="afterEffect">
                                  <p:stCondLst>
                                    <p:cond delay="0"/>
                                  </p:stCondLst>
                                  <p:childTnLst>
                                    <p:set>
                                      <p:cBhvr>
                                        <p:cTn id="102" dur="1" fill="hold">
                                          <p:stCondLst>
                                            <p:cond delay="0"/>
                                          </p:stCondLst>
                                        </p:cTn>
                                        <p:tgtEl>
                                          <p:spTgt spid="93"/>
                                        </p:tgtEl>
                                        <p:attrNameLst>
                                          <p:attrName>style.visibility</p:attrName>
                                        </p:attrNameLst>
                                      </p:cBhvr>
                                      <p:to>
                                        <p:strVal val="visible"/>
                                      </p:to>
                                    </p:set>
                                    <p:animEffect transition="in" filter="wipe(left)">
                                      <p:cBhvr>
                                        <p:cTn id="103"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89" grpId="0"/>
      <p:bldP spid="91" grpId="0"/>
      <p:bldP spid="93" grpId="0"/>
      <p:bldP spid="95" grpId="0"/>
      <p:bldP spid="96" grpId="0"/>
      <p:bldP spid="9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ular Callout 6">
            <a:extLst>
              <a:ext uri="{FF2B5EF4-FFF2-40B4-BE49-F238E27FC236}">
                <a16:creationId xmlns="" xmlns:a16="http://schemas.microsoft.com/office/drawing/2014/main" id="{0725C7F4-7CFD-4C4D-A03C-7658F85069F0}"/>
              </a:ext>
            </a:extLst>
          </p:cNvPr>
          <p:cNvSpPr/>
          <p:nvPr/>
        </p:nvSpPr>
        <p:spPr>
          <a:xfrm>
            <a:off x="2362201" y="1930400"/>
            <a:ext cx="812800" cy="558800"/>
          </a:xfrm>
          <a:prstGeom prst="wedgeRectCallout">
            <a:avLst>
              <a:gd name="adj1" fmla="val -33333"/>
              <a:gd name="adj2" fmla="val 110227"/>
            </a:avLst>
          </a:prstGeom>
          <a:solidFill>
            <a:srgbClr val="99274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ea typeface="微软雅黑" panose="020B0503020204020204" pitchFamily="34" charset="-122"/>
              </a:rPr>
              <a:t>10%</a:t>
            </a:r>
          </a:p>
        </p:txBody>
      </p:sp>
      <p:grpSp>
        <p:nvGrpSpPr>
          <p:cNvPr id="95" name="Group 58">
            <a:extLst>
              <a:ext uri="{FF2B5EF4-FFF2-40B4-BE49-F238E27FC236}">
                <a16:creationId xmlns="" xmlns:a16="http://schemas.microsoft.com/office/drawing/2014/main" id="{FA3EB020-99A6-4730-A00E-3B64DE71877B}"/>
              </a:ext>
            </a:extLst>
          </p:cNvPr>
          <p:cNvGrpSpPr/>
          <p:nvPr/>
        </p:nvGrpSpPr>
        <p:grpSpPr>
          <a:xfrm>
            <a:off x="2667001" y="2767541"/>
            <a:ext cx="2032000" cy="304800"/>
            <a:chOff x="2000251" y="2075656"/>
            <a:chExt cx="1524000" cy="228600"/>
          </a:xfrm>
          <a:solidFill>
            <a:srgbClr val="3F455F"/>
          </a:solidFill>
          <a:effectLst>
            <a:outerShdw blurRad="63500" sx="102000" sy="102000" algn="ctr" rotWithShape="0">
              <a:prstClr val="black">
                <a:alpha val="40000"/>
              </a:prstClr>
            </a:outerShdw>
          </a:effectLst>
        </p:grpSpPr>
        <p:cxnSp>
          <p:nvCxnSpPr>
            <p:cNvPr id="96" name="Straight Connector 10">
              <a:extLst>
                <a:ext uri="{FF2B5EF4-FFF2-40B4-BE49-F238E27FC236}">
                  <a16:creationId xmlns="" xmlns:a16="http://schemas.microsoft.com/office/drawing/2014/main" id="{D55A83BB-6EDD-46C2-A923-F39537769E73}"/>
                </a:ext>
              </a:extLst>
            </p:cNvPr>
            <p:cNvCxnSpPr/>
            <p:nvPr/>
          </p:nvCxnSpPr>
          <p:spPr>
            <a:xfrm>
              <a:off x="2000251" y="2189162"/>
              <a:ext cx="1524000" cy="1588"/>
            </a:xfrm>
            <a:prstGeom prst="line">
              <a:avLst/>
            </a:prstGeom>
            <a:grpFill/>
            <a:ln w="19050">
              <a:solidFill>
                <a:srgbClr val="3F455F"/>
              </a:solidFill>
            </a:ln>
          </p:spPr>
          <p:style>
            <a:lnRef idx="1">
              <a:schemeClr val="accent1"/>
            </a:lnRef>
            <a:fillRef idx="0">
              <a:schemeClr val="accent1"/>
            </a:fillRef>
            <a:effectRef idx="0">
              <a:schemeClr val="accent1"/>
            </a:effectRef>
            <a:fontRef idx="minor">
              <a:schemeClr val="tx1"/>
            </a:fontRef>
          </p:style>
        </p:cxnSp>
        <p:sp>
          <p:nvSpPr>
            <p:cNvPr id="97" name="Chevron 11">
              <a:extLst>
                <a:ext uri="{FF2B5EF4-FFF2-40B4-BE49-F238E27FC236}">
                  <a16:creationId xmlns="" xmlns:a16="http://schemas.microsoft.com/office/drawing/2014/main" id="{38254AB6-6F21-4CE1-B5A9-6304B7CAF506}"/>
                </a:ext>
              </a:extLst>
            </p:cNvPr>
            <p:cNvSpPr/>
            <p:nvPr/>
          </p:nvSpPr>
          <p:spPr>
            <a:xfrm>
              <a:off x="2647951" y="2075656"/>
              <a:ext cx="228600" cy="228600"/>
            </a:xfrm>
            <a:prstGeom prst="chevron">
              <a:avLst/>
            </a:prstGeom>
            <a:grpFill/>
            <a:ln>
              <a:solidFill>
                <a:srgbClr val="3F45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grpSp>
      <p:sp>
        <p:nvSpPr>
          <p:cNvPr id="98" name="Rectangular Callout 15">
            <a:extLst>
              <a:ext uri="{FF2B5EF4-FFF2-40B4-BE49-F238E27FC236}">
                <a16:creationId xmlns="" xmlns:a16="http://schemas.microsoft.com/office/drawing/2014/main" id="{157CC8CD-6104-4D89-9567-9198036C125B}"/>
              </a:ext>
            </a:extLst>
          </p:cNvPr>
          <p:cNvSpPr/>
          <p:nvPr/>
        </p:nvSpPr>
        <p:spPr>
          <a:xfrm>
            <a:off x="5816601" y="1930400"/>
            <a:ext cx="812800" cy="558800"/>
          </a:xfrm>
          <a:prstGeom prst="wedgeRectCallout">
            <a:avLst>
              <a:gd name="adj1" fmla="val -33333"/>
              <a:gd name="adj2" fmla="val 110227"/>
            </a:avLst>
          </a:prstGeom>
          <a:solidFill>
            <a:srgbClr val="3F455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ea typeface="微软雅黑" panose="020B0503020204020204" pitchFamily="34" charset="-122"/>
              </a:rPr>
              <a:t>50%</a:t>
            </a:r>
          </a:p>
        </p:txBody>
      </p:sp>
      <p:grpSp>
        <p:nvGrpSpPr>
          <p:cNvPr id="99" name="Group 59">
            <a:extLst>
              <a:ext uri="{FF2B5EF4-FFF2-40B4-BE49-F238E27FC236}">
                <a16:creationId xmlns="" xmlns:a16="http://schemas.microsoft.com/office/drawing/2014/main" id="{2BAD4AEA-E090-4C6D-9770-39F741180EA7}"/>
              </a:ext>
            </a:extLst>
          </p:cNvPr>
          <p:cNvGrpSpPr/>
          <p:nvPr/>
        </p:nvGrpSpPr>
        <p:grpSpPr>
          <a:xfrm>
            <a:off x="6121401" y="2767541"/>
            <a:ext cx="2032000" cy="304800"/>
            <a:chOff x="4591051" y="2075656"/>
            <a:chExt cx="1524000" cy="228600"/>
          </a:xfrm>
          <a:solidFill>
            <a:srgbClr val="992748"/>
          </a:solidFill>
          <a:effectLst>
            <a:outerShdw blurRad="63500" sx="102000" sy="102000" algn="ctr" rotWithShape="0">
              <a:prstClr val="black">
                <a:alpha val="40000"/>
              </a:prstClr>
            </a:outerShdw>
          </a:effectLst>
        </p:grpSpPr>
        <p:cxnSp>
          <p:nvCxnSpPr>
            <p:cNvPr id="100" name="Straight Connector 16">
              <a:extLst>
                <a:ext uri="{FF2B5EF4-FFF2-40B4-BE49-F238E27FC236}">
                  <a16:creationId xmlns="" xmlns:a16="http://schemas.microsoft.com/office/drawing/2014/main" id="{059A098F-5E74-4256-87D7-B443FF0A7F6C}"/>
                </a:ext>
              </a:extLst>
            </p:cNvPr>
            <p:cNvCxnSpPr/>
            <p:nvPr/>
          </p:nvCxnSpPr>
          <p:spPr>
            <a:xfrm>
              <a:off x="4591051" y="2189162"/>
              <a:ext cx="1524000" cy="1588"/>
            </a:xfrm>
            <a:prstGeom prst="line">
              <a:avLst/>
            </a:prstGeom>
            <a:grpFill/>
            <a:ln w="19050">
              <a:solidFill>
                <a:srgbClr val="992748"/>
              </a:solidFill>
            </a:ln>
          </p:spPr>
          <p:style>
            <a:lnRef idx="1">
              <a:schemeClr val="accent1"/>
            </a:lnRef>
            <a:fillRef idx="0">
              <a:schemeClr val="accent1"/>
            </a:fillRef>
            <a:effectRef idx="0">
              <a:schemeClr val="accent1"/>
            </a:effectRef>
            <a:fontRef idx="minor">
              <a:schemeClr val="tx1"/>
            </a:fontRef>
          </p:style>
        </p:cxnSp>
        <p:sp>
          <p:nvSpPr>
            <p:cNvPr id="101" name="Chevron 17">
              <a:extLst>
                <a:ext uri="{FF2B5EF4-FFF2-40B4-BE49-F238E27FC236}">
                  <a16:creationId xmlns="" xmlns:a16="http://schemas.microsoft.com/office/drawing/2014/main" id="{0C9F230C-70A8-4218-805F-FF35FCEE2682}"/>
                </a:ext>
              </a:extLst>
            </p:cNvPr>
            <p:cNvSpPr/>
            <p:nvPr/>
          </p:nvSpPr>
          <p:spPr>
            <a:xfrm>
              <a:off x="5238751" y="2075656"/>
              <a:ext cx="228600" cy="228600"/>
            </a:xfrm>
            <a:prstGeom prst="chevron">
              <a:avLst/>
            </a:prstGeom>
            <a:grpFill/>
            <a:ln>
              <a:solidFill>
                <a:srgbClr val="9927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grpSp>
      <p:sp>
        <p:nvSpPr>
          <p:cNvPr id="102" name="Rectangular Callout 21">
            <a:extLst>
              <a:ext uri="{FF2B5EF4-FFF2-40B4-BE49-F238E27FC236}">
                <a16:creationId xmlns="" xmlns:a16="http://schemas.microsoft.com/office/drawing/2014/main" id="{9C9084B3-A7A0-4A24-A301-9D77D725DF32}"/>
              </a:ext>
            </a:extLst>
          </p:cNvPr>
          <p:cNvSpPr/>
          <p:nvPr/>
        </p:nvSpPr>
        <p:spPr>
          <a:xfrm>
            <a:off x="9271001" y="1930400"/>
            <a:ext cx="812800" cy="558800"/>
          </a:xfrm>
          <a:prstGeom prst="wedgeRectCallout">
            <a:avLst>
              <a:gd name="adj1" fmla="val -33333"/>
              <a:gd name="adj2" fmla="val 110227"/>
            </a:avLst>
          </a:prstGeom>
          <a:solidFill>
            <a:srgbClr val="99274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ea typeface="微软雅黑" panose="020B0503020204020204" pitchFamily="34" charset="-122"/>
              </a:rPr>
              <a:t>10%</a:t>
            </a:r>
          </a:p>
        </p:txBody>
      </p:sp>
      <p:sp>
        <p:nvSpPr>
          <p:cNvPr id="103" name="Rectangular Callout 25">
            <a:extLst>
              <a:ext uri="{FF2B5EF4-FFF2-40B4-BE49-F238E27FC236}">
                <a16:creationId xmlns="" xmlns:a16="http://schemas.microsoft.com/office/drawing/2014/main" id="{80329B69-A35B-4858-9469-36B60E379D7B}"/>
              </a:ext>
            </a:extLst>
          </p:cNvPr>
          <p:cNvSpPr/>
          <p:nvPr/>
        </p:nvSpPr>
        <p:spPr>
          <a:xfrm>
            <a:off x="3581401" y="5384800"/>
            <a:ext cx="812800" cy="558800"/>
          </a:xfrm>
          <a:prstGeom prst="wedgeRectCallout">
            <a:avLst>
              <a:gd name="adj1" fmla="val -33333"/>
              <a:gd name="adj2" fmla="val -105682"/>
            </a:avLst>
          </a:prstGeom>
          <a:solidFill>
            <a:srgbClr val="3F455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ea typeface="微软雅黑" panose="020B0503020204020204" pitchFamily="34" charset="-122"/>
              </a:rPr>
              <a:t>10%</a:t>
            </a:r>
          </a:p>
        </p:txBody>
      </p:sp>
      <p:sp>
        <p:nvSpPr>
          <p:cNvPr id="104" name="Rectangular Callout 31">
            <a:extLst>
              <a:ext uri="{FF2B5EF4-FFF2-40B4-BE49-F238E27FC236}">
                <a16:creationId xmlns="" xmlns:a16="http://schemas.microsoft.com/office/drawing/2014/main" id="{701F2CB8-C732-4CEE-B5E9-B2AC94510594}"/>
              </a:ext>
            </a:extLst>
          </p:cNvPr>
          <p:cNvSpPr/>
          <p:nvPr/>
        </p:nvSpPr>
        <p:spPr>
          <a:xfrm>
            <a:off x="7035801" y="5384800"/>
            <a:ext cx="812800" cy="558800"/>
          </a:xfrm>
          <a:prstGeom prst="wedgeRectCallout">
            <a:avLst>
              <a:gd name="adj1" fmla="val -33333"/>
              <a:gd name="adj2" fmla="val -112500"/>
            </a:avLst>
          </a:prstGeom>
          <a:solidFill>
            <a:srgbClr val="99274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ea typeface="微软雅黑" panose="020B0503020204020204" pitchFamily="34" charset="-122"/>
              </a:rPr>
              <a:t>40%</a:t>
            </a:r>
          </a:p>
        </p:txBody>
      </p:sp>
      <p:grpSp>
        <p:nvGrpSpPr>
          <p:cNvPr id="105" name="Group 61">
            <a:extLst>
              <a:ext uri="{FF2B5EF4-FFF2-40B4-BE49-F238E27FC236}">
                <a16:creationId xmlns="" xmlns:a16="http://schemas.microsoft.com/office/drawing/2014/main" id="{FF6923C9-E927-4A1B-B4E1-84A2E0AC2435}"/>
              </a:ext>
            </a:extLst>
          </p:cNvPr>
          <p:cNvGrpSpPr/>
          <p:nvPr/>
        </p:nvGrpSpPr>
        <p:grpSpPr>
          <a:xfrm>
            <a:off x="7340601" y="4672541"/>
            <a:ext cx="2032000" cy="304800"/>
            <a:chOff x="5505451" y="3504406"/>
            <a:chExt cx="1524000" cy="228600"/>
          </a:xfrm>
          <a:solidFill>
            <a:srgbClr val="992748"/>
          </a:solidFill>
          <a:effectLst>
            <a:outerShdw blurRad="63500" sx="102000" sy="102000" algn="ctr" rotWithShape="0">
              <a:prstClr val="black">
                <a:alpha val="40000"/>
              </a:prstClr>
            </a:outerShdw>
          </a:effectLst>
        </p:grpSpPr>
        <p:cxnSp>
          <p:nvCxnSpPr>
            <p:cNvPr id="106" name="Straight Connector 32">
              <a:extLst>
                <a:ext uri="{FF2B5EF4-FFF2-40B4-BE49-F238E27FC236}">
                  <a16:creationId xmlns="" xmlns:a16="http://schemas.microsoft.com/office/drawing/2014/main" id="{2EA9BD99-8995-4BFC-A932-60099D1D8876}"/>
                </a:ext>
              </a:extLst>
            </p:cNvPr>
            <p:cNvCxnSpPr/>
            <p:nvPr/>
          </p:nvCxnSpPr>
          <p:spPr>
            <a:xfrm>
              <a:off x="5505451" y="3617912"/>
              <a:ext cx="1524000" cy="1588"/>
            </a:xfrm>
            <a:prstGeom prst="line">
              <a:avLst/>
            </a:prstGeom>
            <a:grpFill/>
            <a:ln w="19050">
              <a:solidFill>
                <a:srgbClr val="992748"/>
              </a:solidFill>
            </a:ln>
          </p:spPr>
          <p:style>
            <a:lnRef idx="1">
              <a:schemeClr val="accent1"/>
            </a:lnRef>
            <a:fillRef idx="0">
              <a:schemeClr val="accent1"/>
            </a:fillRef>
            <a:effectRef idx="0">
              <a:schemeClr val="accent1"/>
            </a:effectRef>
            <a:fontRef idx="minor">
              <a:schemeClr val="tx1"/>
            </a:fontRef>
          </p:style>
        </p:cxnSp>
        <p:sp>
          <p:nvSpPr>
            <p:cNvPr id="107" name="Chevron 33">
              <a:extLst>
                <a:ext uri="{FF2B5EF4-FFF2-40B4-BE49-F238E27FC236}">
                  <a16:creationId xmlns="" xmlns:a16="http://schemas.microsoft.com/office/drawing/2014/main" id="{0C92E332-CB44-49C5-AA67-B97405F42E83}"/>
                </a:ext>
              </a:extLst>
            </p:cNvPr>
            <p:cNvSpPr/>
            <p:nvPr/>
          </p:nvSpPr>
          <p:spPr>
            <a:xfrm flipH="1">
              <a:off x="6153151" y="3504406"/>
              <a:ext cx="228600" cy="228600"/>
            </a:xfrm>
            <a:prstGeom prst="chevron">
              <a:avLst/>
            </a:prstGeom>
            <a:grpFill/>
            <a:ln>
              <a:solidFill>
                <a:srgbClr val="9927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grpSp>
      <p:sp>
        <p:nvSpPr>
          <p:cNvPr id="108" name="Rectangular Callout 37">
            <a:extLst>
              <a:ext uri="{FF2B5EF4-FFF2-40B4-BE49-F238E27FC236}">
                <a16:creationId xmlns="" xmlns:a16="http://schemas.microsoft.com/office/drawing/2014/main" id="{2C31F9B4-A347-4DA9-8A44-371679E0B57E}"/>
              </a:ext>
            </a:extLst>
          </p:cNvPr>
          <p:cNvSpPr/>
          <p:nvPr/>
        </p:nvSpPr>
        <p:spPr>
          <a:xfrm>
            <a:off x="10490201" y="5384800"/>
            <a:ext cx="812800" cy="558800"/>
          </a:xfrm>
          <a:prstGeom prst="wedgeRectCallout">
            <a:avLst>
              <a:gd name="adj1" fmla="val -30208"/>
              <a:gd name="adj2" fmla="val -126137"/>
            </a:avLst>
          </a:prstGeom>
          <a:solidFill>
            <a:srgbClr val="3F455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ea typeface="微软雅黑" panose="020B0503020204020204" pitchFamily="34" charset="-122"/>
              </a:rPr>
              <a:t>30%</a:t>
            </a:r>
          </a:p>
        </p:txBody>
      </p:sp>
      <p:grpSp>
        <p:nvGrpSpPr>
          <p:cNvPr id="109" name="Group 53">
            <a:extLst>
              <a:ext uri="{FF2B5EF4-FFF2-40B4-BE49-F238E27FC236}">
                <a16:creationId xmlns="" xmlns:a16="http://schemas.microsoft.com/office/drawing/2014/main" id="{1CD10395-58CA-4DA4-8B55-8AA7A0516BE0}"/>
              </a:ext>
            </a:extLst>
          </p:cNvPr>
          <p:cNvGrpSpPr/>
          <p:nvPr/>
        </p:nvGrpSpPr>
        <p:grpSpPr>
          <a:xfrm>
            <a:off x="4699001" y="2209801"/>
            <a:ext cx="1422400" cy="1422400"/>
            <a:chOff x="3524251" y="1657350"/>
            <a:chExt cx="1066800" cy="1066800"/>
          </a:xfrm>
          <a:effectLst>
            <a:outerShdw blurRad="63500" sx="102000" sy="102000" algn="ctr" rotWithShape="0">
              <a:prstClr val="black">
                <a:alpha val="40000"/>
              </a:prstClr>
            </a:outerShdw>
          </a:effectLst>
        </p:grpSpPr>
        <p:sp>
          <p:nvSpPr>
            <p:cNvPr id="110" name="Oval 12">
              <a:extLst>
                <a:ext uri="{FF2B5EF4-FFF2-40B4-BE49-F238E27FC236}">
                  <a16:creationId xmlns="" xmlns:a16="http://schemas.microsoft.com/office/drawing/2014/main" id="{4E8449C0-A92F-4576-83C9-F4B62FD2F5B9}"/>
                </a:ext>
              </a:extLst>
            </p:cNvPr>
            <p:cNvSpPr/>
            <p:nvPr/>
          </p:nvSpPr>
          <p:spPr>
            <a:xfrm>
              <a:off x="3524251" y="1657350"/>
              <a:ext cx="1066800" cy="1066800"/>
            </a:xfrm>
            <a:prstGeom prst="ellipse">
              <a:avLst/>
            </a:prstGeom>
            <a:noFill/>
            <a:ln w="38100">
              <a:solidFill>
                <a:srgbClr val="3F45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sp>
          <p:nvSpPr>
            <p:cNvPr id="111" name="Text Placeholder 3">
              <a:extLst>
                <a:ext uri="{FF2B5EF4-FFF2-40B4-BE49-F238E27FC236}">
                  <a16:creationId xmlns="" xmlns:a16="http://schemas.microsoft.com/office/drawing/2014/main" id="{98292197-6F11-4F34-9A99-C2CEB58B26E1}"/>
                </a:ext>
              </a:extLst>
            </p:cNvPr>
            <p:cNvSpPr txBox="1">
              <a:spLocks/>
            </p:cNvSpPr>
            <p:nvPr/>
          </p:nvSpPr>
          <p:spPr>
            <a:xfrm flipH="1">
              <a:off x="3524251" y="2306637"/>
              <a:ext cx="1066800" cy="23083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rtl="1">
                <a:spcBef>
                  <a:spcPct val="20000"/>
                </a:spcBef>
                <a:defRPr/>
              </a:pPr>
              <a:r>
                <a:rPr lang="zh-CN" altLang="en-US" sz="2000" b="1" dirty="0">
                  <a:solidFill>
                    <a:schemeClr val="bg1"/>
                  </a:solidFill>
                  <a:ea typeface="微软雅黑" panose="020B0503020204020204" pitchFamily="34" charset="-122"/>
                </a:rPr>
                <a:t>添加标题</a:t>
              </a:r>
              <a:endParaRPr lang="en-US" altLang="zh-CN" sz="2000" b="1" dirty="0">
                <a:solidFill>
                  <a:schemeClr val="bg1"/>
                </a:solidFill>
                <a:ea typeface="微软雅黑" panose="020B0503020204020204" pitchFamily="34" charset="-122"/>
              </a:endParaRPr>
            </a:p>
          </p:txBody>
        </p:sp>
        <p:sp>
          <p:nvSpPr>
            <p:cNvPr id="112" name="Freeform 27">
              <a:extLst>
                <a:ext uri="{FF2B5EF4-FFF2-40B4-BE49-F238E27FC236}">
                  <a16:creationId xmlns="" xmlns:a16="http://schemas.microsoft.com/office/drawing/2014/main" id="{253E06E6-F7C5-4637-9227-CA318C7F5BA2}"/>
                </a:ext>
              </a:extLst>
            </p:cNvPr>
            <p:cNvSpPr>
              <a:spLocks noEditPoints="1"/>
            </p:cNvSpPr>
            <p:nvPr/>
          </p:nvSpPr>
          <p:spPr bwMode="auto">
            <a:xfrm>
              <a:off x="3849689" y="1866900"/>
              <a:ext cx="415925" cy="415925"/>
            </a:xfrm>
            <a:custGeom>
              <a:avLst/>
              <a:gdLst/>
              <a:ahLst/>
              <a:cxnLst>
                <a:cxn ang="0">
                  <a:pos x="222" y="154"/>
                </a:cxn>
                <a:cxn ang="0">
                  <a:pos x="213" y="176"/>
                </a:cxn>
                <a:cxn ang="0">
                  <a:pos x="221" y="215"/>
                </a:cxn>
                <a:cxn ang="0">
                  <a:pos x="215" y="222"/>
                </a:cxn>
                <a:cxn ang="0">
                  <a:pos x="176" y="212"/>
                </a:cxn>
                <a:cxn ang="0">
                  <a:pos x="152" y="222"/>
                </a:cxn>
                <a:cxn ang="0">
                  <a:pos x="154" y="222"/>
                </a:cxn>
                <a:cxn ang="0">
                  <a:pos x="131" y="256"/>
                </a:cxn>
                <a:cxn ang="0">
                  <a:pos x="125" y="256"/>
                </a:cxn>
                <a:cxn ang="0">
                  <a:pos x="102" y="221"/>
                </a:cxn>
                <a:cxn ang="0">
                  <a:pos x="79" y="211"/>
                </a:cxn>
                <a:cxn ang="0">
                  <a:pos x="80" y="213"/>
                </a:cxn>
                <a:cxn ang="0">
                  <a:pos x="40" y="221"/>
                </a:cxn>
                <a:cxn ang="0">
                  <a:pos x="35" y="216"/>
                </a:cxn>
                <a:cxn ang="0">
                  <a:pos x="44" y="175"/>
                </a:cxn>
                <a:cxn ang="0">
                  <a:pos x="35" y="154"/>
                </a:cxn>
                <a:cxn ang="0">
                  <a:pos x="0" y="131"/>
                </a:cxn>
                <a:cxn ang="0">
                  <a:pos x="0" y="125"/>
                </a:cxn>
                <a:cxn ang="0">
                  <a:pos x="35" y="102"/>
                </a:cxn>
                <a:cxn ang="0">
                  <a:pos x="44" y="80"/>
                </a:cxn>
                <a:cxn ang="0">
                  <a:pos x="34" y="40"/>
                </a:cxn>
                <a:cxn ang="0">
                  <a:pos x="40" y="35"/>
                </a:cxn>
                <a:cxn ang="0">
                  <a:pos x="80" y="43"/>
                </a:cxn>
                <a:cxn ang="0">
                  <a:pos x="102" y="34"/>
                </a:cxn>
                <a:cxn ang="0">
                  <a:pos x="125" y="0"/>
                </a:cxn>
                <a:cxn ang="0">
                  <a:pos x="131" y="0"/>
                </a:cxn>
                <a:cxn ang="0">
                  <a:pos x="154" y="34"/>
                </a:cxn>
                <a:cxn ang="0">
                  <a:pos x="176" y="43"/>
                </a:cxn>
                <a:cxn ang="0">
                  <a:pos x="216" y="34"/>
                </a:cxn>
                <a:cxn ang="0">
                  <a:pos x="222" y="40"/>
                </a:cxn>
                <a:cxn ang="0">
                  <a:pos x="213" y="80"/>
                </a:cxn>
                <a:cxn ang="0">
                  <a:pos x="222" y="102"/>
                </a:cxn>
                <a:cxn ang="0">
                  <a:pos x="256" y="125"/>
                </a:cxn>
                <a:cxn ang="0">
                  <a:pos x="256" y="131"/>
                </a:cxn>
                <a:cxn ang="0">
                  <a:pos x="222" y="154"/>
                </a:cxn>
                <a:cxn ang="0">
                  <a:pos x="128" y="56"/>
                </a:cxn>
                <a:cxn ang="0">
                  <a:pos x="56" y="128"/>
                </a:cxn>
                <a:cxn ang="0">
                  <a:pos x="128" y="200"/>
                </a:cxn>
                <a:cxn ang="0">
                  <a:pos x="200" y="128"/>
                </a:cxn>
                <a:cxn ang="0">
                  <a:pos x="128" y="56"/>
                </a:cxn>
                <a:cxn ang="0">
                  <a:pos x="128" y="176"/>
                </a:cxn>
                <a:cxn ang="0">
                  <a:pos x="80" y="128"/>
                </a:cxn>
                <a:cxn ang="0">
                  <a:pos x="128" y="80"/>
                </a:cxn>
                <a:cxn ang="0">
                  <a:pos x="176" y="128"/>
                </a:cxn>
                <a:cxn ang="0">
                  <a:pos x="128" y="176"/>
                </a:cxn>
                <a:cxn ang="0">
                  <a:pos x="128" y="104"/>
                </a:cxn>
                <a:cxn ang="0">
                  <a:pos x="104" y="128"/>
                </a:cxn>
                <a:cxn ang="0">
                  <a:pos x="128" y="152"/>
                </a:cxn>
                <a:cxn ang="0">
                  <a:pos x="152" y="128"/>
                </a:cxn>
                <a:cxn ang="0">
                  <a:pos x="128" y="104"/>
                </a:cxn>
              </a:cxnLst>
              <a:rect l="0" t="0" r="r" b="b"/>
              <a:pathLst>
                <a:path w="256" h="256">
                  <a:moveTo>
                    <a:pt x="222" y="154"/>
                  </a:moveTo>
                  <a:cubicBezTo>
                    <a:pt x="220" y="162"/>
                    <a:pt x="217" y="169"/>
                    <a:pt x="213" y="176"/>
                  </a:cubicBezTo>
                  <a:cubicBezTo>
                    <a:pt x="213" y="177"/>
                    <a:pt x="234" y="203"/>
                    <a:pt x="221" y="215"/>
                  </a:cubicBezTo>
                  <a:cubicBezTo>
                    <a:pt x="215" y="222"/>
                    <a:pt x="215" y="222"/>
                    <a:pt x="215" y="222"/>
                  </a:cubicBezTo>
                  <a:cubicBezTo>
                    <a:pt x="205" y="231"/>
                    <a:pt x="182" y="216"/>
                    <a:pt x="176" y="212"/>
                  </a:cubicBezTo>
                  <a:cubicBezTo>
                    <a:pt x="169" y="217"/>
                    <a:pt x="161" y="220"/>
                    <a:pt x="152" y="222"/>
                  </a:cubicBezTo>
                  <a:cubicBezTo>
                    <a:pt x="154" y="222"/>
                    <a:pt x="154" y="222"/>
                    <a:pt x="154" y="222"/>
                  </a:cubicBezTo>
                  <a:cubicBezTo>
                    <a:pt x="154" y="222"/>
                    <a:pt x="150" y="256"/>
                    <a:pt x="131" y="256"/>
                  </a:cubicBezTo>
                  <a:cubicBezTo>
                    <a:pt x="125" y="256"/>
                    <a:pt x="125" y="256"/>
                    <a:pt x="125" y="256"/>
                  </a:cubicBezTo>
                  <a:cubicBezTo>
                    <a:pt x="111" y="256"/>
                    <a:pt x="103" y="227"/>
                    <a:pt x="102" y="221"/>
                  </a:cubicBezTo>
                  <a:cubicBezTo>
                    <a:pt x="94" y="219"/>
                    <a:pt x="86" y="216"/>
                    <a:pt x="79" y="211"/>
                  </a:cubicBezTo>
                  <a:cubicBezTo>
                    <a:pt x="80" y="213"/>
                    <a:pt x="80" y="213"/>
                    <a:pt x="80" y="213"/>
                  </a:cubicBezTo>
                  <a:cubicBezTo>
                    <a:pt x="80" y="213"/>
                    <a:pt x="53" y="234"/>
                    <a:pt x="40" y="221"/>
                  </a:cubicBezTo>
                  <a:cubicBezTo>
                    <a:pt x="35" y="216"/>
                    <a:pt x="35" y="216"/>
                    <a:pt x="35" y="216"/>
                  </a:cubicBezTo>
                  <a:cubicBezTo>
                    <a:pt x="25" y="206"/>
                    <a:pt x="41" y="180"/>
                    <a:pt x="44" y="175"/>
                  </a:cubicBezTo>
                  <a:cubicBezTo>
                    <a:pt x="40" y="169"/>
                    <a:pt x="37" y="162"/>
                    <a:pt x="35" y="154"/>
                  </a:cubicBezTo>
                  <a:cubicBezTo>
                    <a:pt x="29" y="153"/>
                    <a:pt x="0" y="145"/>
                    <a:pt x="0" y="131"/>
                  </a:cubicBezTo>
                  <a:cubicBezTo>
                    <a:pt x="0" y="125"/>
                    <a:pt x="0" y="125"/>
                    <a:pt x="0" y="125"/>
                  </a:cubicBezTo>
                  <a:cubicBezTo>
                    <a:pt x="0" y="108"/>
                    <a:pt x="28" y="103"/>
                    <a:pt x="35" y="102"/>
                  </a:cubicBezTo>
                  <a:cubicBezTo>
                    <a:pt x="37" y="94"/>
                    <a:pt x="40" y="87"/>
                    <a:pt x="44" y="80"/>
                  </a:cubicBezTo>
                  <a:cubicBezTo>
                    <a:pt x="41" y="76"/>
                    <a:pt x="24" y="50"/>
                    <a:pt x="34" y="40"/>
                  </a:cubicBezTo>
                  <a:cubicBezTo>
                    <a:pt x="40" y="35"/>
                    <a:pt x="40" y="35"/>
                    <a:pt x="40" y="35"/>
                  </a:cubicBezTo>
                  <a:cubicBezTo>
                    <a:pt x="51" y="23"/>
                    <a:pt x="75" y="39"/>
                    <a:pt x="80" y="43"/>
                  </a:cubicBezTo>
                  <a:cubicBezTo>
                    <a:pt x="87" y="39"/>
                    <a:pt x="94" y="36"/>
                    <a:pt x="102" y="34"/>
                  </a:cubicBezTo>
                  <a:cubicBezTo>
                    <a:pt x="104" y="27"/>
                    <a:pt x="112" y="0"/>
                    <a:pt x="125" y="0"/>
                  </a:cubicBezTo>
                  <a:cubicBezTo>
                    <a:pt x="131" y="0"/>
                    <a:pt x="131" y="0"/>
                    <a:pt x="131" y="0"/>
                  </a:cubicBezTo>
                  <a:cubicBezTo>
                    <a:pt x="147" y="0"/>
                    <a:pt x="153" y="26"/>
                    <a:pt x="154" y="34"/>
                  </a:cubicBezTo>
                  <a:cubicBezTo>
                    <a:pt x="162" y="36"/>
                    <a:pt x="169" y="39"/>
                    <a:pt x="176" y="43"/>
                  </a:cubicBezTo>
                  <a:cubicBezTo>
                    <a:pt x="182" y="39"/>
                    <a:pt x="206" y="24"/>
                    <a:pt x="216" y="34"/>
                  </a:cubicBezTo>
                  <a:cubicBezTo>
                    <a:pt x="222" y="40"/>
                    <a:pt x="222" y="40"/>
                    <a:pt x="222" y="40"/>
                  </a:cubicBezTo>
                  <a:cubicBezTo>
                    <a:pt x="233" y="51"/>
                    <a:pt x="217" y="74"/>
                    <a:pt x="213" y="80"/>
                  </a:cubicBezTo>
                  <a:cubicBezTo>
                    <a:pt x="217" y="87"/>
                    <a:pt x="220" y="94"/>
                    <a:pt x="222" y="102"/>
                  </a:cubicBezTo>
                  <a:cubicBezTo>
                    <a:pt x="224" y="102"/>
                    <a:pt x="256" y="107"/>
                    <a:pt x="256" y="125"/>
                  </a:cubicBezTo>
                  <a:cubicBezTo>
                    <a:pt x="256" y="131"/>
                    <a:pt x="256" y="131"/>
                    <a:pt x="256" y="131"/>
                  </a:cubicBezTo>
                  <a:cubicBezTo>
                    <a:pt x="256" y="144"/>
                    <a:pt x="229" y="152"/>
                    <a:pt x="222" y="154"/>
                  </a:cubicBezTo>
                  <a:moveTo>
                    <a:pt x="128" y="56"/>
                  </a:moveTo>
                  <a:cubicBezTo>
                    <a:pt x="88" y="56"/>
                    <a:pt x="56" y="88"/>
                    <a:pt x="56" y="128"/>
                  </a:cubicBezTo>
                  <a:cubicBezTo>
                    <a:pt x="56" y="168"/>
                    <a:pt x="88" y="200"/>
                    <a:pt x="128" y="200"/>
                  </a:cubicBezTo>
                  <a:cubicBezTo>
                    <a:pt x="168" y="200"/>
                    <a:pt x="200" y="168"/>
                    <a:pt x="200" y="128"/>
                  </a:cubicBezTo>
                  <a:cubicBezTo>
                    <a:pt x="200" y="88"/>
                    <a:pt x="168" y="56"/>
                    <a:pt x="128" y="56"/>
                  </a:cubicBezTo>
                  <a:moveTo>
                    <a:pt x="128" y="176"/>
                  </a:moveTo>
                  <a:cubicBezTo>
                    <a:pt x="101" y="176"/>
                    <a:pt x="80" y="155"/>
                    <a:pt x="80" y="128"/>
                  </a:cubicBezTo>
                  <a:cubicBezTo>
                    <a:pt x="80" y="101"/>
                    <a:pt x="101" y="80"/>
                    <a:pt x="128" y="80"/>
                  </a:cubicBezTo>
                  <a:cubicBezTo>
                    <a:pt x="155" y="80"/>
                    <a:pt x="176" y="101"/>
                    <a:pt x="176" y="128"/>
                  </a:cubicBezTo>
                  <a:cubicBezTo>
                    <a:pt x="176" y="155"/>
                    <a:pt x="155" y="176"/>
                    <a:pt x="128" y="176"/>
                  </a:cubicBezTo>
                  <a:moveTo>
                    <a:pt x="128" y="104"/>
                  </a:moveTo>
                  <a:cubicBezTo>
                    <a:pt x="115" y="104"/>
                    <a:pt x="104" y="115"/>
                    <a:pt x="104" y="128"/>
                  </a:cubicBezTo>
                  <a:cubicBezTo>
                    <a:pt x="104" y="141"/>
                    <a:pt x="115" y="152"/>
                    <a:pt x="128" y="152"/>
                  </a:cubicBezTo>
                  <a:cubicBezTo>
                    <a:pt x="141" y="152"/>
                    <a:pt x="152" y="141"/>
                    <a:pt x="152" y="128"/>
                  </a:cubicBezTo>
                  <a:cubicBezTo>
                    <a:pt x="152" y="115"/>
                    <a:pt x="141" y="104"/>
                    <a:pt x="128" y="104"/>
                  </a:cubicBezTo>
                </a:path>
              </a:pathLst>
            </a:custGeom>
            <a:solidFill>
              <a:srgbClr val="3F455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solidFill>
                  <a:schemeClr val="bg1"/>
                </a:solidFill>
                <a:ea typeface="微软雅黑" panose="020B0503020204020204" pitchFamily="34" charset="-122"/>
              </a:endParaRPr>
            </a:p>
          </p:txBody>
        </p:sp>
      </p:grpSp>
      <p:grpSp>
        <p:nvGrpSpPr>
          <p:cNvPr id="113" name="Group 54">
            <a:extLst>
              <a:ext uri="{FF2B5EF4-FFF2-40B4-BE49-F238E27FC236}">
                <a16:creationId xmlns="" xmlns:a16="http://schemas.microsoft.com/office/drawing/2014/main" id="{5B6E8281-EA06-488C-98E8-7DEA4F9FEDC8}"/>
              </a:ext>
            </a:extLst>
          </p:cNvPr>
          <p:cNvGrpSpPr/>
          <p:nvPr/>
        </p:nvGrpSpPr>
        <p:grpSpPr>
          <a:xfrm>
            <a:off x="8153401" y="2209801"/>
            <a:ext cx="1422400" cy="1422400"/>
            <a:chOff x="6115051" y="1657350"/>
            <a:chExt cx="1066800" cy="1066800"/>
          </a:xfrm>
          <a:effectLst>
            <a:outerShdw blurRad="63500" sx="102000" sy="102000" algn="ctr" rotWithShape="0">
              <a:prstClr val="black">
                <a:alpha val="40000"/>
              </a:prstClr>
            </a:outerShdw>
          </a:effectLst>
        </p:grpSpPr>
        <p:sp>
          <p:nvSpPr>
            <p:cNvPr id="114" name="Oval 18">
              <a:extLst>
                <a:ext uri="{FF2B5EF4-FFF2-40B4-BE49-F238E27FC236}">
                  <a16:creationId xmlns="" xmlns:a16="http://schemas.microsoft.com/office/drawing/2014/main" id="{166123F2-EC2B-4AD0-AE09-2039FDBA04E3}"/>
                </a:ext>
              </a:extLst>
            </p:cNvPr>
            <p:cNvSpPr/>
            <p:nvPr/>
          </p:nvSpPr>
          <p:spPr>
            <a:xfrm>
              <a:off x="6115051" y="1657350"/>
              <a:ext cx="1066800" cy="1066800"/>
            </a:xfrm>
            <a:prstGeom prst="ellipse">
              <a:avLst/>
            </a:prstGeom>
            <a:noFill/>
            <a:ln w="38100">
              <a:solidFill>
                <a:srgbClr val="9927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sp>
          <p:nvSpPr>
            <p:cNvPr id="115" name="Text Placeholder 3">
              <a:extLst>
                <a:ext uri="{FF2B5EF4-FFF2-40B4-BE49-F238E27FC236}">
                  <a16:creationId xmlns="" xmlns:a16="http://schemas.microsoft.com/office/drawing/2014/main" id="{E722DF7A-F34E-416C-8890-C9AC7ECD2B7E}"/>
                </a:ext>
              </a:extLst>
            </p:cNvPr>
            <p:cNvSpPr txBox="1">
              <a:spLocks/>
            </p:cNvSpPr>
            <p:nvPr/>
          </p:nvSpPr>
          <p:spPr>
            <a:xfrm flipH="1">
              <a:off x="6115051" y="2306637"/>
              <a:ext cx="1066800" cy="23083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rtl="1">
                <a:spcBef>
                  <a:spcPct val="20000"/>
                </a:spcBef>
                <a:defRPr/>
              </a:pPr>
              <a:r>
                <a:rPr lang="zh-CN" altLang="en-US" sz="2000" b="1" dirty="0">
                  <a:solidFill>
                    <a:schemeClr val="bg1"/>
                  </a:solidFill>
                  <a:ea typeface="微软雅黑" panose="020B0503020204020204" pitchFamily="34" charset="-122"/>
                </a:rPr>
                <a:t>添加标题</a:t>
              </a:r>
              <a:endParaRPr lang="en-US" altLang="zh-CN" sz="2000" b="1" dirty="0">
                <a:solidFill>
                  <a:schemeClr val="bg1"/>
                </a:solidFill>
                <a:ea typeface="微软雅黑" panose="020B0503020204020204" pitchFamily="34" charset="-122"/>
              </a:endParaRPr>
            </a:p>
          </p:txBody>
        </p:sp>
        <p:sp>
          <p:nvSpPr>
            <p:cNvPr id="116" name="Freeform 191">
              <a:extLst>
                <a:ext uri="{FF2B5EF4-FFF2-40B4-BE49-F238E27FC236}">
                  <a16:creationId xmlns="" xmlns:a16="http://schemas.microsoft.com/office/drawing/2014/main" id="{34C9B97A-3681-4C82-B4AA-D0F7AC3B594B}"/>
                </a:ext>
              </a:extLst>
            </p:cNvPr>
            <p:cNvSpPr>
              <a:spLocks/>
            </p:cNvSpPr>
            <p:nvPr/>
          </p:nvSpPr>
          <p:spPr bwMode="auto">
            <a:xfrm>
              <a:off x="6448425" y="1831975"/>
              <a:ext cx="400050" cy="387350"/>
            </a:xfrm>
            <a:custGeom>
              <a:avLst/>
              <a:gdLst/>
              <a:ahLst/>
              <a:cxnLst>
                <a:cxn ang="0">
                  <a:pos x="256" y="236"/>
                </a:cxn>
                <a:cxn ang="0">
                  <a:pos x="256" y="236"/>
                </a:cxn>
                <a:cxn ang="0">
                  <a:pos x="244" y="248"/>
                </a:cxn>
                <a:cxn ang="0">
                  <a:pos x="12" y="248"/>
                </a:cxn>
                <a:cxn ang="0">
                  <a:pos x="0" y="236"/>
                </a:cxn>
                <a:cxn ang="0">
                  <a:pos x="0" y="236"/>
                </a:cxn>
                <a:cxn ang="0">
                  <a:pos x="0" y="236"/>
                </a:cxn>
                <a:cxn ang="0">
                  <a:pos x="32" y="176"/>
                </a:cxn>
                <a:cxn ang="0">
                  <a:pos x="69" y="164"/>
                </a:cxn>
                <a:cxn ang="0">
                  <a:pos x="100" y="150"/>
                </a:cxn>
                <a:cxn ang="0">
                  <a:pos x="100" y="127"/>
                </a:cxn>
                <a:cxn ang="0">
                  <a:pos x="88" y="97"/>
                </a:cxn>
                <a:cxn ang="0">
                  <a:pos x="80" y="85"/>
                </a:cxn>
                <a:cxn ang="0">
                  <a:pos x="84" y="65"/>
                </a:cxn>
                <a:cxn ang="0">
                  <a:pos x="82" y="39"/>
                </a:cxn>
                <a:cxn ang="0">
                  <a:pos x="128" y="0"/>
                </a:cxn>
                <a:cxn ang="0">
                  <a:pos x="175" y="39"/>
                </a:cxn>
                <a:cxn ang="0">
                  <a:pos x="172" y="65"/>
                </a:cxn>
                <a:cxn ang="0">
                  <a:pos x="176" y="85"/>
                </a:cxn>
                <a:cxn ang="0">
                  <a:pos x="168" y="97"/>
                </a:cxn>
                <a:cxn ang="0">
                  <a:pos x="156" y="126"/>
                </a:cxn>
                <a:cxn ang="0">
                  <a:pos x="156" y="150"/>
                </a:cxn>
                <a:cxn ang="0">
                  <a:pos x="187" y="164"/>
                </a:cxn>
                <a:cxn ang="0">
                  <a:pos x="224" y="176"/>
                </a:cxn>
                <a:cxn ang="0">
                  <a:pos x="256" y="236"/>
                </a:cxn>
              </a:cxnLst>
              <a:rect l="0" t="0" r="r" b="b"/>
              <a:pathLst>
                <a:path w="256" h="248">
                  <a:moveTo>
                    <a:pt x="256" y="236"/>
                  </a:moveTo>
                  <a:cubicBezTo>
                    <a:pt x="256" y="236"/>
                    <a:pt x="256" y="236"/>
                    <a:pt x="256" y="236"/>
                  </a:cubicBezTo>
                  <a:cubicBezTo>
                    <a:pt x="256" y="243"/>
                    <a:pt x="251" y="248"/>
                    <a:pt x="244" y="248"/>
                  </a:cubicBezTo>
                  <a:cubicBezTo>
                    <a:pt x="12" y="248"/>
                    <a:pt x="12" y="248"/>
                    <a:pt x="12" y="248"/>
                  </a:cubicBezTo>
                  <a:cubicBezTo>
                    <a:pt x="5" y="248"/>
                    <a:pt x="0" y="243"/>
                    <a:pt x="0" y="236"/>
                  </a:cubicBezTo>
                  <a:cubicBezTo>
                    <a:pt x="0" y="236"/>
                    <a:pt x="0" y="236"/>
                    <a:pt x="0" y="236"/>
                  </a:cubicBezTo>
                  <a:cubicBezTo>
                    <a:pt x="0" y="236"/>
                    <a:pt x="0" y="236"/>
                    <a:pt x="0" y="236"/>
                  </a:cubicBezTo>
                  <a:cubicBezTo>
                    <a:pt x="0" y="236"/>
                    <a:pt x="0" y="192"/>
                    <a:pt x="32" y="176"/>
                  </a:cubicBezTo>
                  <a:cubicBezTo>
                    <a:pt x="52" y="166"/>
                    <a:pt x="44" y="174"/>
                    <a:pt x="69" y="164"/>
                  </a:cubicBezTo>
                  <a:cubicBezTo>
                    <a:pt x="94" y="154"/>
                    <a:pt x="100" y="150"/>
                    <a:pt x="100" y="150"/>
                  </a:cubicBezTo>
                  <a:cubicBezTo>
                    <a:pt x="100" y="127"/>
                    <a:pt x="100" y="127"/>
                    <a:pt x="100" y="127"/>
                  </a:cubicBezTo>
                  <a:cubicBezTo>
                    <a:pt x="100" y="127"/>
                    <a:pt x="91" y="119"/>
                    <a:pt x="88" y="97"/>
                  </a:cubicBezTo>
                  <a:cubicBezTo>
                    <a:pt x="82" y="99"/>
                    <a:pt x="80" y="90"/>
                    <a:pt x="80" y="85"/>
                  </a:cubicBezTo>
                  <a:cubicBezTo>
                    <a:pt x="80" y="80"/>
                    <a:pt x="77" y="63"/>
                    <a:pt x="84" y="65"/>
                  </a:cubicBezTo>
                  <a:cubicBezTo>
                    <a:pt x="82" y="54"/>
                    <a:pt x="81" y="44"/>
                    <a:pt x="82" y="39"/>
                  </a:cubicBezTo>
                  <a:cubicBezTo>
                    <a:pt x="83" y="21"/>
                    <a:pt x="101" y="1"/>
                    <a:pt x="128" y="0"/>
                  </a:cubicBezTo>
                  <a:cubicBezTo>
                    <a:pt x="160" y="1"/>
                    <a:pt x="173" y="21"/>
                    <a:pt x="175" y="39"/>
                  </a:cubicBezTo>
                  <a:cubicBezTo>
                    <a:pt x="175" y="44"/>
                    <a:pt x="174" y="54"/>
                    <a:pt x="172" y="65"/>
                  </a:cubicBezTo>
                  <a:cubicBezTo>
                    <a:pt x="180" y="63"/>
                    <a:pt x="177" y="80"/>
                    <a:pt x="176" y="85"/>
                  </a:cubicBezTo>
                  <a:cubicBezTo>
                    <a:pt x="176" y="90"/>
                    <a:pt x="174" y="99"/>
                    <a:pt x="168" y="97"/>
                  </a:cubicBezTo>
                  <a:cubicBezTo>
                    <a:pt x="165" y="119"/>
                    <a:pt x="156" y="126"/>
                    <a:pt x="156" y="126"/>
                  </a:cubicBezTo>
                  <a:cubicBezTo>
                    <a:pt x="156" y="150"/>
                    <a:pt x="156" y="150"/>
                    <a:pt x="156" y="150"/>
                  </a:cubicBezTo>
                  <a:cubicBezTo>
                    <a:pt x="156" y="150"/>
                    <a:pt x="162" y="153"/>
                    <a:pt x="187" y="164"/>
                  </a:cubicBezTo>
                  <a:cubicBezTo>
                    <a:pt x="212" y="174"/>
                    <a:pt x="204" y="166"/>
                    <a:pt x="224" y="176"/>
                  </a:cubicBezTo>
                  <a:cubicBezTo>
                    <a:pt x="256" y="192"/>
                    <a:pt x="256" y="236"/>
                    <a:pt x="256" y="236"/>
                  </a:cubicBezTo>
                  <a:close/>
                </a:path>
              </a:pathLst>
            </a:custGeom>
            <a:solidFill>
              <a:srgbClr val="992748"/>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grpSp>
      <p:grpSp>
        <p:nvGrpSpPr>
          <p:cNvPr id="117" name="Group 62">
            <a:extLst>
              <a:ext uri="{FF2B5EF4-FFF2-40B4-BE49-F238E27FC236}">
                <a16:creationId xmlns="" xmlns:a16="http://schemas.microsoft.com/office/drawing/2014/main" id="{18211BF9-AB83-456E-9A5E-60F241E8AFBD}"/>
              </a:ext>
            </a:extLst>
          </p:cNvPr>
          <p:cNvGrpSpPr/>
          <p:nvPr/>
        </p:nvGrpSpPr>
        <p:grpSpPr>
          <a:xfrm>
            <a:off x="3886201" y="4672541"/>
            <a:ext cx="2032000" cy="304800"/>
            <a:chOff x="2914651" y="3504406"/>
            <a:chExt cx="1524000" cy="228600"/>
          </a:xfrm>
          <a:solidFill>
            <a:srgbClr val="3F455F"/>
          </a:solidFill>
          <a:effectLst>
            <a:outerShdw blurRad="63500" sx="102000" sy="102000" algn="ctr" rotWithShape="0">
              <a:prstClr val="black">
                <a:alpha val="40000"/>
              </a:prstClr>
            </a:outerShdw>
          </a:effectLst>
        </p:grpSpPr>
        <p:cxnSp>
          <p:nvCxnSpPr>
            <p:cNvPr id="118" name="Straight Connector 26">
              <a:extLst>
                <a:ext uri="{FF2B5EF4-FFF2-40B4-BE49-F238E27FC236}">
                  <a16:creationId xmlns="" xmlns:a16="http://schemas.microsoft.com/office/drawing/2014/main" id="{3FCF526C-0EB1-463B-BAD9-02E1ECFCCB93}"/>
                </a:ext>
              </a:extLst>
            </p:cNvPr>
            <p:cNvCxnSpPr/>
            <p:nvPr/>
          </p:nvCxnSpPr>
          <p:spPr>
            <a:xfrm>
              <a:off x="2914651" y="3617912"/>
              <a:ext cx="1524000" cy="1588"/>
            </a:xfrm>
            <a:prstGeom prst="line">
              <a:avLst/>
            </a:prstGeom>
            <a:grpFill/>
            <a:ln w="19050">
              <a:solidFill>
                <a:srgbClr val="3F455F"/>
              </a:solidFill>
            </a:ln>
          </p:spPr>
          <p:style>
            <a:lnRef idx="1">
              <a:schemeClr val="accent1"/>
            </a:lnRef>
            <a:fillRef idx="0">
              <a:schemeClr val="accent1"/>
            </a:fillRef>
            <a:effectRef idx="0">
              <a:schemeClr val="accent1"/>
            </a:effectRef>
            <a:fontRef idx="minor">
              <a:schemeClr val="tx1"/>
            </a:fontRef>
          </p:style>
        </p:cxnSp>
        <p:sp>
          <p:nvSpPr>
            <p:cNvPr id="119" name="Chevron 27">
              <a:extLst>
                <a:ext uri="{FF2B5EF4-FFF2-40B4-BE49-F238E27FC236}">
                  <a16:creationId xmlns="" xmlns:a16="http://schemas.microsoft.com/office/drawing/2014/main" id="{C87016E3-499E-417C-B854-0D90D0E7937F}"/>
                </a:ext>
              </a:extLst>
            </p:cNvPr>
            <p:cNvSpPr/>
            <p:nvPr/>
          </p:nvSpPr>
          <p:spPr>
            <a:xfrm flipH="1">
              <a:off x="3562351" y="3504406"/>
              <a:ext cx="228600" cy="228600"/>
            </a:xfrm>
            <a:prstGeom prst="chevron">
              <a:avLst/>
            </a:prstGeom>
            <a:grpFill/>
            <a:ln>
              <a:solidFill>
                <a:srgbClr val="3F45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grpSp>
      <p:grpSp>
        <p:nvGrpSpPr>
          <p:cNvPr id="120" name="Group 64">
            <a:extLst>
              <a:ext uri="{FF2B5EF4-FFF2-40B4-BE49-F238E27FC236}">
                <a16:creationId xmlns="" xmlns:a16="http://schemas.microsoft.com/office/drawing/2014/main" id="{80507EDB-CC70-49C7-BDC5-443816AF621E}"/>
              </a:ext>
            </a:extLst>
          </p:cNvPr>
          <p:cNvGrpSpPr/>
          <p:nvPr/>
        </p:nvGrpSpPr>
        <p:grpSpPr>
          <a:xfrm>
            <a:off x="787401" y="2921000"/>
            <a:ext cx="1676401" cy="1905000"/>
            <a:chOff x="590550" y="2190750"/>
            <a:chExt cx="1257301" cy="1428750"/>
          </a:xfrm>
          <a:solidFill>
            <a:srgbClr val="992748"/>
          </a:solidFill>
          <a:effectLst>
            <a:outerShdw blurRad="63500" sx="102000" sy="102000" algn="ctr" rotWithShape="0">
              <a:prstClr val="black">
                <a:alpha val="40000"/>
              </a:prstClr>
            </a:outerShdw>
          </a:effectLst>
        </p:grpSpPr>
        <p:cxnSp>
          <p:nvCxnSpPr>
            <p:cNvPr id="121" name="Elbow Connector 42">
              <a:extLst>
                <a:ext uri="{FF2B5EF4-FFF2-40B4-BE49-F238E27FC236}">
                  <a16:creationId xmlns="" xmlns:a16="http://schemas.microsoft.com/office/drawing/2014/main" id="{ABD08815-C4B0-4DB8-96E7-7E286D798C07}"/>
                </a:ext>
              </a:extLst>
            </p:cNvPr>
            <p:cNvCxnSpPr>
              <a:stCxn id="128" idx="2"/>
              <a:endCxn id="138" idx="2"/>
            </p:cNvCxnSpPr>
            <p:nvPr/>
          </p:nvCxnSpPr>
          <p:spPr>
            <a:xfrm rot="10800000">
              <a:off x="933451" y="2190750"/>
              <a:ext cx="914400" cy="1428750"/>
            </a:xfrm>
            <a:prstGeom prst="bentConnector3">
              <a:avLst>
                <a:gd name="adj1" fmla="val 125000"/>
              </a:avLst>
            </a:prstGeom>
            <a:grpFill/>
            <a:ln w="19050">
              <a:solidFill>
                <a:srgbClr val="992748"/>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2" name="Chevron 48">
              <a:extLst>
                <a:ext uri="{FF2B5EF4-FFF2-40B4-BE49-F238E27FC236}">
                  <a16:creationId xmlns="" xmlns:a16="http://schemas.microsoft.com/office/drawing/2014/main" id="{D6A0E841-6148-411B-A3C2-D22AB448B86B}"/>
                </a:ext>
              </a:extLst>
            </p:cNvPr>
            <p:cNvSpPr/>
            <p:nvPr/>
          </p:nvSpPr>
          <p:spPr>
            <a:xfrm rot="16200000" flipV="1">
              <a:off x="590550" y="2790825"/>
              <a:ext cx="228600" cy="228600"/>
            </a:xfrm>
            <a:prstGeom prst="chevron">
              <a:avLst/>
            </a:prstGeom>
            <a:grpFill/>
            <a:ln>
              <a:solidFill>
                <a:srgbClr val="9927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ea typeface="微软雅黑" panose="020B0503020204020204" pitchFamily="34" charset="-122"/>
              </a:endParaRPr>
            </a:p>
          </p:txBody>
        </p:sp>
      </p:grpSp>
      <p:grpSp>
        <p:nvGrpSpPr>
          <p:cNvPr id="123" name="Group 55">
            <a:extLst>
              <a:ext uri="{FF2B5EF4-FFF2-40B4-BE49-F238E27FC236}">
                <a16:creationId xmlns="" xmlns:a16="http://schemas.microsoft.com/office/drawing/2014/main" id="{A5AE0405-FB73-426E-80BA-006F3EBDEDF2}"/>
              </a:ext>
            </a:extLst>
          </p:cNvPr>
          <p:cNvGrpSpPr/>
          <p:nvPr/>
        </p:nvGrpSpPr>
        <p:grpSpPr>
          <a:xfrm>
            <a:off x="9372601" y="4114800"/>
            <a:ext cx="1422400" cy="1422400"/>
            <a:chOff x="7029451" y="3086100"/>
            <a:chExt cx="1066800" cy="1066800"/>
          </a:xfrm>
          <a:effectLst>
            <a:outerShdw blurRad="63500" sx="102000" sy="102000" algn="ctr" rotWithShape="0">
              <a:prstClr val="black">
                <a:alpha val="40000"/>
              </a:prstClr>
            </a:outerShdw>
          </a:effectLst>
        </p:grpSpPr>
        <p:sp>
          <p:nvSpPr>
            <p:cNvPr id="124" name="Oval 34">
              <a:extLst>
                <a:ext uri="{FF2B5EF4-FFF2-40B4-BE49-F238E27FC236}">
                  <a16:creationId xmlns="" xmlns:a16="http://schemas.microsoft.com/office/drawing/2014/main" id="{BB88206F-785A-42E9-961D-95C42AF6DD42}"/>
                </a:ext>
              </a:extLst>
            </p:cNvPr>
            <p:cNvSpPr/>
            <p:nvPr/>
          </p:nvSpPr>
          <p:spPr>
            <a:xfrm>
              <a:off x="7029451" y="3086100"/>
              <a:ext cx="1066800" cy="1066800"/>
            </a:xfrm>
            <a:prstGeom prst="ellipse">
              <a:avLst/>
            </a:prstGeom>
            <a:noFill/>
            <a:ln w="38100">
              <a:solidFill>
                <a:srgbClr val="3F45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sp>
          <p:nvSpPr>
            <p:cNvPr id="125" name="Text Placeholder 3">
              <a:extLst>
                <a:ext uri="{FF2B5EF4-FFF2-40B4-BE49-F238E27FC236}">
                  <a16:creationId xmlns="" xmlns:a16="http://schemas.microsoft.com/office/drawing/2014/main" id="{EDF28961-F59B-4B04-B161-310C8B7710B4}"/>
                </a:ext>
              </a:extLst>
            </p:cNvPr>
            <p:cNvSpPr txBox="1">
              <a:spLocks/>
            </p:cNvSpPr>
            <p:nvPr/>
          </p:nvSpPr>
          <p:spPr>
            <a:xfrm flipH="1">
              <a:off x="7029451" y="3735387"/>
              <a:ext cx="1066800" cy="23083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rtl="1">
                <a:spcBef>
                  <a:spcPct val="20000"/>
                </a:spcBef>
                <a:defRPr/>
              </a:pPr>
              <a:r>
                <a:rPr lang="zh-CN" altLang="en-US" sz="2000" b="1" dirty="0">
                  <a:solidFill>
                    <a:schemeClr val="bg1"/>
                  </a:solidFill>
                  <a:ea typeface="微软雅黑" panose="020B0503020204020204" pitchFamily="34" charset="-122"/>
                </a:rPr>
                <a:t>添加标题</a:t>
              </a:r>
              <a:endParaRPr lang="en-US" altLang="zh-CN" sz="2000" b="1" dirty="0">
                <a:solidFill>
                  <a:schemeClr val="bg1"/>
                </a:solidFill>
                <a:ea typeface="微软雅黑" panose="020B0503020204020204" pitchFamily="34" charset="-122"/>
              </a:endParaRPr>
            </a:p>
          </p:txBody>
        </p:sp>
        <p:sp>
          <p:nvSpPr>
            <p:cNvPr id="126" name="Freeform 225">
              <a:extLst>
                <a:ext uri="{FF2B5EF4-FFF2-40B4-BE49-F238E27FC236}">
                  <a16:creationId xmlns="" xmlns:a16="http://schemas.microsoft.com/office/drawing/2014/main" id="{65AACDD0-6D05-4ACB-87D2-DC93C76153D3}"/>
                </a:ext>
              </a:extLst>
            </p:cNvPr>
            <p:cNvSpPr>
              <a:spLocks noEditPoints="1"/>
            </p:cNvSpPr>
            <p:nvPr/>
          </p:nvSpPr>
          <p:spPr bwMode="auto">
            <a:xfrm>
              <a:off x="7448550" y="3277522"/>
              <a:ext cx="228600" cy="390832"/>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3F455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solidFill>
                  <a:schemeClr val="bg1"/>
                </a:solidFill>
                <a:ea typeface="微软雅黑" panose="020B0503020204020204" pitchFamily="34" charset="-122"/>
              </a:endParaRPr>
            </a:p>
          </p:txBody>
        </p:sp>
      </p:grpSp>
      <p:grpSp>
        <p:nvGrpSpPr>
          <p:cNvPr id="127" name="Group 57">
            <a:extLst>
              <a:ext uri="{FF2B5EF4-FFF2-40B4-BE49-F238E27FC236}">
                <a16:creationId xmlns="" xmlns:a16="http://schemas.microsoft.com/office/drawing/2014/main" id="{D5641642-D574-42F0-890C-B81BFE9D3D60}"/>
              </a:ext>
            </a:extLst>
          </p:cNvPr>
          <p:cNvGrpSpPr/>
          <p:nvPr/>
        </p:nvGrpSpPr>
        <p:grpSpPr>
          <a:xfrm>
            <a:off x="2463801" y="4114800"/>
            <a:ext cx="1422400" cy="1422400"/>
            <a:chOff x="1847851" y="3086100"/>
            <a:chExt cx="1066800" cy="1066800"/>
          </a:xfrm>
          <a:effectLst>
            <a:outerShdw blurRad="63500" sx="102000" sy="102000" algn="ctr" rotWithShape="0">
              <a:prstClr val="black">
                <a:alpha val="40000"/>
              </a:prstClr>
            </a:outerShdw>
          </a:effectLst>
        </p:grpSpPr>
        <p:sp>
          <p:nvSpPr>
            <p:cNvPr id="128" name="Oval 22">
              <a:extLst>
                <a:ext uri="{FF2B5EF4-FFF2-40B4-BE49-F238E27FC236}">
                  <a16:creationId xmlns="" xmlns:a16="http://schemas.microsoft.com/office/drawing/2014/main" id="{86567C75-6183-4BE8-B081-82ACE4A4D048}"/>
                </a:ext>
              </a:extLst>
            </p:cNvPr>
            <p:cNvSpPr/>
            <p:nvPr/>
          </p:nvSpPr>
          <p:spPr>
            <a:xfrm>
              <a:off x="1847851" y="3086100"/>
              <a:ext cx="1066800" cy="1066800"/>
            </a:xfrm>
            <a:prstGeom prst="ellipse">
              <a:avLst/>
            </a:prstGeom>
            <a:noFill/>
            <a:ln w="38100">
              <a:solidFill>
                <a:srgbClr val="3F45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sp>
          <p:nvSpPr>
            <p:cNvPr id="129" name="Text Placeholder 3">
              <a:extLst>
                <a:ext uri="{FF2B5EF4-FFF2-40B4-BE49-F238E27FC236}">
                  <a16:creationId xmlns="" xmlns:a16="http://schemas.microsoft.com/office/drawing/2014/main" id="{FFD30356-7AF1-4386-8F08-93A4486B01B1}"/>
                </a:ext>
              </a:extLst>
            </p:cNvPr>
            <p:cNvSpPr txBox="1">
              <a:spLocks/>
            </p:cNvSpPr>
            <p:nvPr/>
          </p:nvSpPr>
          <p:spPr>
            <a:xfrm flipH="1">
              <a:off x="1847851" y="3735387"/>
              <a:ext cx="1066800" cy="23083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rtl="1">
                <a:spcBef>
                  <a:spcPct val="20000"/>
                </a:spcBef>
                <a:defRPr/>
              </a:pPr>
              <a:r>
                <a:rPr lang="zh-CN" altLang="en-US" sz="2000" b="1" dirty="0">
                  <a:solidFill>
                    <a:schemeClr val="bg1"/>
                  </a:solidFill>
                  <a:ea typeface="微软雅黑" panose="020B0503020204020204" pitchFamily="34" charset="-122"/>
                </a:rPr>
                <a:t>添加标题</a:t>
              </a:r>
              <a:endParaRPr lang="en-US" altLang="zh-CN" sz="2000" b="1" dirty="0">
                <a:solidFill>
                  <a:schemeClr val="bg1"/>
                </a:solidFill>
                <a:ea typeface="微软雅黑" panose="020B0503020204020204" pitchFamily="34" charset="-122"/>
              </a:endParaRPr>
            </a:p>
          </p:txBody>
        </p:sp>
        <p:sp>
          <p:nvSpPr>
            <p:cNvPr id="130" name="Freeform 245">
              <a:extLst>
                <a:ext uri="{FF2B5EF4-FFF2-40B4-BE49-F238E27FC236}">
                  <a16:creationId xmlns="" xmlns:a16="http://schemas.microsoft.com/office/drawing/2014/main" id="{F97693D6-5A1C-4FA3-944F-9B7B804BB0CF}"/>
                </a:ext>
              </a:extLst>
            </p:cNvPr>
            <p:cNvSpPr>
              <a:spLocks/>
            </p:cNvSpPr>
            <p:nvPr/>
          </p:nvSpPr>
          <p:spPr bwMode="auto">
            <a:xfrm>
              <a:off x="2190750" y="3303588"/>
              <a:ext cx="361950" cy="361950"/>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3F455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solidFill>
                  <a:schemeClr val="bg1"/>
                </a:solidFill>
                <a:ea typeface="微软雅黑" panose="020B0503020204020204" pitchFamily="34" charset="-122"/>
              </a:endParaRPr>
            </a:p>
          </p:txBody>
        </p:sp>
      </p:grpSp>
      <p:grpSp>
        <p:nvGrpSpPr>
          <p:cNvPr id="131" name="Group 56">
            <a:extLst>
              <a:ext uri="{FF2B5EF4-FFF2-40B4-BE49-F238E27FC236}">
                <a16:creationId xmlns="" xmlns:a16="http://schemas.microsoft.com/office/drawing/2014/main" id="{28731111-D1ED-435A-A093-9E7F58FBA8F4}"/>
              </a:ext>
            </a:extLst>
          </p:cNvPr>
          <p:cNvGrpSpPr/>
          <p:nvPr/>
        </p:nvGrpSpPr>
        <p:grpSpPr>
          <a:xfrm>
            <a:off x="5918201" y="4114800"/>
            <a:ext cx="1422400" cy="1422400"/>
            <a:chOff x="4438651" y="3086100"/>
            <a:chExt cx="1066800" cy="1066800"/>
          </a:xfrm>
          <a:effectLst>
            <a:outerShdw blurRad="63500" sx="102000" sy="102000" algn="ctr" rotWithShape="0">
              <a:prstClr val="black">
                <a:alpha val="40000"/>
              </a:prstClr>
            </a:outerShdw>
          </a:effectLst>
        </p:grpSpPr>
        <p:sp>
          <p:nvSpPr>
            <p:cNvPr id="132" name="Oval 28">
              <a:extLst>
                <a:ext uri="{FF2B5EF4-FFF2-40B4-BE49-F238E27FC236}">
                  <a16:creationId xmlns="" xmlns:a16="http://schemas.microsoft.com/office/drawing/2014/main" id="{CB459991-FF1E-4335-9466-BDDC067D3696}"/>
                </a:ext>
              </a:extLst>
            </p:cNvPr>
            <p:cNvSpPr/>
            <p:nvPr/>
          </p:nvSpPr>
          <p:spPr>
            <a:xfrm>
              <a:off x="4438651" y="3086100"/>
              <a:ext cx="1066800" cy="1066800"/>
            </a:xfrm>
            <a:prstGeom prst="ellipse">
              <a:avLst/>
            </a:prstGeom>
            <a:noFill/>
            <a:ln w="38100">
              <a:solidFill>
                <a:srgbClr val="9927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sp>
          <p:nvSpPr>
            <p:cNvPr id="133" name="Text Placeholder 3">
              <a:extLst>
                <a:ext uri="{FF2B5EF4-FFF2-40B4-BE49-F238E27FC236}">
                  <a16:creationId xmlns="" xmlns:a16="http://schemas.microsoft.com/office/drawing/2014/main" id="{DBBB8BA6-0309-450F-99D2-A089E1F1AD63}"/>
                </a:ext>
              </a:extLst>
            </p:cNvPr>
            <p:cNvSpPr txBox="1">
              <a:spLocks/>
            </p:cNvSpPr>
            <p:nvPr/>
          </p:nvSpPr>
          <p:spPr>
            <a:xfrm flipH="1">
              <a:off x="4438651" y="3735387"/>
              <a:ext cx="1066800" cy="23083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rtl="1">
                <a:spcBef>
                  <a:spcPct val="20000"/>
                </a:spcBef>
                <a:defRPr/>
              </a:pPr>
              <a:r>
                <a:rPr lang="zh-CN" altLang="en-US" sz="2000" b="1" dirty="0">
                  <a:solidFill>
                    <a:schemeClr val="bg1"/>
                  </a:solidFill>
                  <a:ea typeface="微软雅黑" panose="020B0503020204020204" pitchFamily="34" charset="-122"/>
                </a:rPr>
                <a:t>添加标题</a:t>
              </a:r>
              <a:endParaRPr lang="en-US" altLang="zh-CN" sz="2000" b="1" dirty="0">
                <a:solidFill>
                  <a:schemeClr val="bg1"/>
                </a:solidFill>
                <a:ea typeface="微软雅黑" panose="020B0503020204020204" pitchFamily="34" charset="-122"/>
              </a:endParaRPr>
            </a:p>
          </p:txBody>
        </p:sp>
        <p:sp>
          <p:nvSpPr>
            <p:cNvPr id="134" name="Freeform 397">
              <a:extLst>
                <a:ext uri="{FF2B5EF4-FFF2-40B4-BE49-F238E27FC236}">
                  <a16:creationId xmlns="" xmlns:a16="http://schemas.microsoft.com/office/drawing/2014/main" id="{2ED804F9-42E1-4457-9D97-5DA021631790}"/>
                </a:ext>
              </a:extLst>
            </p:cNvPr>
            <p:cNvSpPr>
              <a:spLocks noEditPoints="1"/>
            </p:cNvSpPr>
            <p:nvPr/>
          </p:nvSpPr>
          <p:spPr bwMode="auto">
            <a:xfrm>
              <a:off x="4791504" y="3251723"/>
              <a:ext cx="388012" cy="415401"/>
            </a:xfrm>
            <a:custGeom>
              <a:avLst/>
              <a:gdLst/>
              <a:ahLst/>
              <a:cxnLst>
                <a:cxn ang="0">
                  <a:pos x="92" y="42"/>
                </a:cxn>
                <a:cxn ang="0">
                  <a:pos x="78" y="28"/>
                </a:cxn>
                <a:cxn ang="0">
                  <a:pos x="92" y="14"/>
                </a:cxn>
                <a:cxn ang="0">
                  <a:pos x="106" y="28"/>
                </a:cxn>
                <a:cxn ang="0">
                  <a:pos x="92" y="42"/>
                </a:cxn>
                <a:cxn ang="0">
                  <a:pos x="89" y="1"/>
                </a:cxn>
                <a:cxn ang="0">
                  <a:pos x="66" y="33"/>
                </a:cxn>
                <a:cxn ang="0">
                  <a:pos x="90" y="71"/>
                </a:cxn>
                <a:cxn ang="0">
                  <a:pos x="94" y="71"/>
                </a:cxn>
                <a:cxn ang="0">
                  <a:pos x="118" y="28"/>
                </a:cxn>
                <a:cxn ang="0">
                  <a:pos x="89" y="1"/>
                </a:cxn>
                <a:cxn ang="0">
                  <a:pos x="109" y="59"/>
                </a:cxn>
                <a:cxn ang="0">
                  <a:pos x="99" y="74"/>
                </a:cxn>
                <a:cxn ang="0">
                  <a:pos x="92" y="78"/>
                </a:cxn>
                <a:cxn ang="0">
                  <a:pos x="85" y="74"/>
                </a:cxn>
                <a:cxn ang="0">
                  <a:pos x="73" y="57"/>
                </a:cxn>
                <a:cxn ang="0">
                  <a:pos x="70" y="53"/>
                </a:cxn>
                <a:cxn ang="0">
                  <a:pos x="70" y="53"/>
                </a:cxn>
                <a:cxn ang="0">
                  <a:pos x="64" y="64"/>
                </a:cxn>
                <a:cxn ang="0">
                  <a:pos x="74" y="74"/>
                </a:cxn>
                <a:cxn ang="0">
                  <a:pos x="83" y="80"/>
                </a:cxn>
                <a:cxn ang="0">
                  <a:pos x="88" y="87"/>
                </a:cxn>
                <a:cxn ang="0">
                  <a:pos x="82" y="94"/>
                </a:cxn>
                <a:cxn ang="0">
                  <a:pos x="87" y="97"/>
                </a:cxn>
                <a:cxn ang="0">
                  <a:pos x="87" y="105"/>
                </a:cxn>
                <a:cxn ang="0">
                  <a:pos x="88" y="106"/>
                </a:cxn>
                <a:cxn ang="0">
                  <a:pos x="55" y="119"/>
                </a:cxn>
                <a:cxn ang="0">
                  <a:pos x="7" y="71"/>
                </a:cxn>
                <a:cxn ang="0">
                  <a:pos x="12" y="48"/>
                </a:cxn>
                <a:cxn ang="0">
                  <a:pos x="19" y="66"/>
                </a:cxn>
                <a:cxn ang="0">
                  <a:pos x="38" y="77"/>
                </a:cxn>
                <a:cxn ang="0">
                  <a:pos x="31" y="87"/>
                </a:cxn>
                <a:cxn ang="0">
                  <a:pos x="40" y="97"/>
                </a:cxn>
                <a:cxn ang="0">
                  <a:pos x="41" y="110"/>
                </a:cxn>
                <a:cxn ang="0">
                  <a:pos x="47" y="112"/>
                </a:cxn>
                <a:cxn ang="0">
                  <a:pos x="52" y="104"/>
                </a:cxn>
                <a:cxn ang="0">
                  <a:pos x="63" y="92"/>
                </a:cxn>
                <a:cxn ang="0">
                  <a:pos x="46" y="77"/>
                </a:cxn>
                <a:cxn ang="0">
                  <a:pos x="41" y="64"/>
                </a:cxn>
                <a:cxn ang="0">
                  <a:pos x="31" y="63"/>
                </a:cxn>
                <a:cxn ang="0">
                  <a:pos x="36" y="52"/>
                </a:cxn>
                <a:cxn ang="0">
                  <a:pos x="50" y="60"/>
                </a:cxn>
                <a:cxn ang="0">
                  <a:pos x="56" y="53"/>
                </a:cxn>
                <a:cxn ang="0">
                  <a:pos x="53" y="48"/>
                </a:cxn>
                <a:cxn ang="0">
                  <a:pos x="61" y="39"/>
                </a:cxn>
                <a:cxn ang="0">
                  <a:pos x="62" y="38"/>
                </a:cxn>
                <a:cxn ang="0">
                  <a:pos x="60" y="34"/>
                </a:cxn>
                <a:cxn ang="0">
                  <a:pos x="49" y="26"/>
                </a:cxn>
                <a:cxn ang="0">
                  <a:pos x="58" y="22"/>
                </a:cxn>
                <a:cxn ang="0">
                  <a:pos x="60" y="23"/>
                </a:cxn>
                <a:cxn ang="0">
                  <a:pos x="62" y="16"/>
                </a:cxn>
                <a:cxn ang="0">
                  <a:pos x="55" y="15"/>
                </a:cxn>
                <a:cxn ang="0">
                  <a:pos x="0" y="71"/>
                </a:cxn>
                <a:cxn ang="0">
                  <a:pos x="55" y="126"/>
                </a:cxn>
                <a:cxn ang="0">
                  <a:pos x="110" y="71"/>
                </a:cxn>
                <a:cxn ang="0">
                  <a:pos x="109" y="59"/>
                </a:cxn>
              </a:cxnLst>
              <a:rect l="0" t="0" r="r" b="b"/>
              <a:pathLst>
                <a:path w="118" h="126">
                  <a:moveTo>
                    <a:pt x="92" y="42"/>
                  </a:moveTo>
                  <a:cubicBezTo>
                    <a:pt x="84" y="42"/>
                    <a:pt x="78" y="36"/>
                    <a:pt x="78" y="28"/>
                  </a:cubicBezTo>
                  <a:cubicBezTo>
                    <a:pt x="78" y="20"/>
                    <a:pt x="84" y="14"/>
                    <a:pt x="92" y="14"/>
                  </a:cubicBezTo>
                  <a:cubicBezTo>
                    <a:pt x="100" y="14"/>
                    <a:pt x="106" y="20"/>
                    <a:pt x="106" y="28"/>
                  </a:cubicBezTo>
                  <a:cubicBezTo>
                    <a:pt x="106" y="36"/>
                    <a:pt x="100" y="42"/>
                    <a:pt x="92" y="42"/>
                  </a:cubicBezTo>
                  <a:moveTo>
                    <a:pt x="89" y="1"/>
                  </a:moveTo>
                  <a:cubicBezTo>
                    <a:pt x="74" y="3"/>
                    <a:pt x="63" y="18"/>
                    <a:pt x="66" y="33"/>
                  </a:cubicBezTo>
                  <a:cubicBezTo>
                    <a:pt x="69" y="49"/>
                    <a:pt x="83" y="54"/>
                    <a:pt x="90" y="71"/>
                  </a:cubicBezTo>
                  <a:cubicBezTo>
                    <a:pt x="91" y="73"/>
                    <a:pt x="93" y="73"/>
                    <a:pt x="94" y="71"/>
                  </a:cubicBezTo>
                  <a:cubicBezTo>
                    <a:pt x="102" y="52"/>
                    <a:pt x="118" y="48"/>
                    <a:pt x="118" y="28"/>
                  </a:cubicBezTo>
                  <a:cubicBezTo>
                    <a:pt x="118" y="12"/>
                    <a:pt x="105" y="0"/>
                    <a:pt x="89" y="1"/>
                  </a:cubicBezTo>
                  <a:moveTo>
                    <a:pt x="109" y="59"/>
                  </a:moveTo>
                  <a:cubicBezTo>
                    <a:pt x="105" y="63"/>
                    <a:pt x="101" y="67"/>
                    <a:pt x="99" y="74"/>
                  </a:cubicBezTo>
                  <a:cubicBezTo>
                    <a:pt x="98" y="76"/>
                    <a:pt x="95" y="78"/>
                    <a:pt x="92" y="78"/>
                  </a:cubicBezTo>
                  <a:cubicBezTo>
                    <a:pt x="89" y="78"/>
                    <a:pt x="86" y="76"/>
                    <a:pt x="85" y="74"/>
                  </a:cubicBezTo>
                  <a:cubicBezTo>
                    <a:pt x="82" y="66"/>
                    <a:pt x="77" y="61"/>
                    <a:pt x="73" y="57"/>
                  </a:cubicBezTo>
                  <a:cubicBezTo>
                    <a:pt x="72" y="55"/>
                    <a:pt x="71" y="54"/>
                    <a:pt x="70" y="53"/>
                  </a:cubicBezTo>
                  <a:cubicBezTo>
                    <a:pt x="70" y="53"/>
                    <a:pt x="70" y="53"/>
                    <a:pt x="70" y="53"/>
                  </a:cubicBezTo>
                  <a:cubicBezTo>
                    <a:pt x="65" y="54"/>
                    <a:pt x="62" y="60"/>
                    <a:pt x="64" y="64"/>
                  </a:cubicBezTo>
                  <a:cubicBezTo>
                    <a:pt x="65" y="68"/>
                    <a:pt x="75" y="67"/>
                    <a:pt x="74" y="74"/>
                  </a:cubicBezTo>
                  <a:cubicBezTo>
                    <a:pt x="73" y="79"/>
                    <a:pt x="81" y="81"/>
                    <a:pt x="83" y="80"/>
                  </a:cubicBezTo>
                  <a:cubicBezTo>
                    <a:pt x="86" y="80"/>
                    <a:pt x="90" y="85"/>
                    <a:pt x="88" y="87"/>
                  </a:cubicBezTo>
                  <a:cubicBezTo>
                    <a:pt x="86" y="89"/>
                    <a:pt x="82" y="89"/>
                    <a:pt x="82" y="94"/>
                  </a:cubicBezTo>
                  <a:cubicBezTo>
                    <a:pt x="83" y="95"/>
                    <a:pt x="87" y="95"/>
                    <a:pt x="87" y="97"/>
                  </a:cubicBezTo>
                  <a:cubicBezTo>
                    <a:pt x="87" y="100"/>
                    <a:pt x="85" y="102"/>
                    <a:pt x="87" y="105"/>
                  </a:cubicBezTo>
                  <a:cubicBezTo>
                    <a:pt x="87" y="105"/>
                    <a:pt x="87" y="106"/>
                    <a:pt x="88" y="106"/>
                  </a:cubicBezTo>
                  <a:cubicBezTo>
                    <a:pt x="79" y="114"/>
                    <a:pt x="68" y="119"/>
                    <a:pt x="55" y="119"/>
                  </a:cubicBezTo>
                  <a:cubicBezTo>
                    <a:pt x="28" y="119"/>
                    <a:pt x="7" y="97"/>
                    <a:pt x="7" y="71"/>
                  </a:cubicBezTo>
                  <a:cubicBezTo>
                    <a:pt x="7" y="63"/>
                    <a:pt x="9" y="55"/>
                    <a:pt x="12" y="48"/>
                  </a:cubicBezTo>
                  <a:cubicBezTo>
                    <a:pt x="12" y="57"/>
                    <a:pt x="17" y="64"/>
                    <a:pt x="19" y="66"/>
                  </a:cubicBezTo>
                  <a:cubicBezTo>
                    <a:pt x="26" y="73"/>
                    <a:pt x="36" y="71"/>
                    <a:pt x="38" y="77"/>
                  </a:cubicBezTo>
                  <a:cubicBezTo>
                    <a:pt x="39" y="83"/>
                    <a:pt x="31" y="83"/>
                    <a:pt x="31" y="87"/>
                  </a:cubicBezTo>
                  <a:cubicBezTo>
                    <a:pt x="32" y="92"/>
                    <a:pt x="43" y="93"/>
                    <a:pt x="40" y="97"/>
                  </a:cubicBezTo>
                  <a:cubicBezTo>
                    <a:pt x="37" y="103"/>
                    <a:pt x="42" y="103"/>
                    <a:pt x="41" y="110"/>
                  </a:cubicBezTo>
                  <a:cubicBezTo>
                    <a:pt x="40" y="114"/>
                    <a:pt x="45" y="115"/>
                    <a:pt x="47" y="112"/>
                  </a:cubicBezTo>
                  <a:cubicBezTo>
                    <a:pt x="49" y="110"/>
                    <a:pt x="49" y="107"/>
                    <a:pt x="52" y="104"/>
                  </a:cubicBezTo>
                  <a:cubicBezTo>
                    <a:pt x="56" y="100"/>
                    <a:pt x="64" y="99"/>
                    <a:pt x="63" y="92"/>
                  </a:cubicBezTo>
                  <a:cubicBezTo>
                    <a:pt x="62" y="81"/>
                    <a:pt x="51" y="80"/>
                    <a:pt x="46" y="77"/>
                  </a:cubicBezTo>
                  <a:cubicBezTo>
                    <a:pt x="41" y="74"/>
                    <a:pt x="42" y="67"/>
                    <a:pt x="41" y="64"/>
                  </a:cubicBezTo>
                  <a:cubicBezTo>
                    <a:pt x="40" y="59"/>
                    <a:pt x="34" y="65"/>
                    <a:pt x="31" y="63"/>
                  </a:cubicBezTo>
                  <a:cubicBezTo>
                    <a:pt x="26" y="58"/>
                    <a:pt x="32" y="52"/>
                    <a:pt x="36" y="52"/>
                  </a:cubicBezTo>
                  <a:cubicBezTo>
                    <a:pt x="45" y="52"/>
                    <a:pt x="47" y="60"/>
                    <a:pt x="50" y="60"/>
                  </a:cubicBezTo>
                  <a:cubicBezTo>
                    <a:pt x="53" y="60"/>
                    <a:pt x="55" y="55"/>
                    <a:pt x="56" y="53"/>
                  </a:cubicBezTo>
                  <a:cubicBezTo>
                    <a:pt x="57" y="48"/>
                    <a:pt x="54" y="51"/>
                    <a:pt x="53" y="48"/>
                  </a:cubicBezTo>
                  <a:cubicBezTo>
                    <a:pt x="51" y="45"/>
                    <a:pt x="58" y="41"/>
                    <a:pt x="61" y="39"/>
                  </a:cubicBezTo>
                  <a:cubicBezTo>
                    <a:pt x="62" y="38"/>
                    <a:pt x="62" y="38"/>
                    <a:pt x="62" y="38"/>
                  </a:cubicBezTo>
                  <a:cubicBezTo>
                    <a:pt x="63" y="36"/>
                    <a:pt x="62" y="35"/>
                    <a:pt x="60" y="34"/>
                  </a:cubicBezTo>
                  <a:cubicBezTo>
                    <a:pt x="56" y="31"/>
                    <a:pt x="49" y="29"/>
                    <a:pt x="49" y="26"/>
                  </a:cubicBezTo>
                  <a:cubicBezTo>
                    <a:pt x="49" y="24"/>
                    <a:pt x="53" y="23"/>
                    <a:pt x="58" y="22"/>
                  </a:cubicBezTo>
                  <a:cubicBezTo>
                    <a:pt x="59" y="22"/>
                    <a:pt x="59" y="22"/>
                    <a:pt x="60" y="23"/>
                  </a:cubicBezTo>
                  <a:cubicBezTo>
                    <a:pt x="61" y="20"/>
                    <a:pt x="61" y="18"/>
                    <a:pt x="62" y="16"/>
                  </a:cubicBezTo>
                  <a:cubicBezTo>
                    <a:pt x="60" y="16"/>
                    <a:pt x="57" y="15"/>
                    <a:pt x="55" y="15"/>
                  </a:cubicBezTo>
                  <a:cubicBezTo>
                    <a:pt x="25" y="15"/>
                    <a:pt x="0" y="40"/>
                    <a:pt x="0" y="71"/>
                  </a:cubicBezTo>
                  <a:cubicBezTo>
                    <a:pt x="0" y="101"/>
                    <a:pt x="25" y="126"/>
                    <a:pt x="55" y="126"/>
                  </a:cubicBezTo>
                  <a:cubicBezTo>
                    <a:pt x="85" y="126"/>
                    <a:pt x="110" y="101"/>
                    <a:pt x="110" y="71"/>
                  </a:cubicBezTo>
                  <a:cubicBezTo>
                    <a:pt x="110" y="66"/>
                    <a:pt x="110" y="62"/>
                    <a:pt x="109" y="59"/>
                  </a:cubicBezTo>
                </a:path>
              </a:pathLst>
            </a:custGeom>
            <a:solidFill>
              <a:srgbClr val="992748"/>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solidFill>
                  <a:schemeClr val="bg1"/>
                </a:solidFill>
                <a:ea typeface="微软雅黑" panose="020B0503020204020204" pitchFamily="34" charset="-122"/>
              </a:endParaRPr>
            </a:p>
          </p:txBody>
        </p:sp>
      </p:grpSp>
      <p:grpSp>
        <p:nvGrpSpPr>
          <p:cNvPr id="135" name="Group 52">
            <a:extLst>
              <a:ext uri="{FF2B5EF4-FFF2-40B4-BE49-F238E27FC236}">
                <a16:creationId xmlns="" xmlns:a16="http://schemas.microsoft.com/office/drawing/2014/main" id="{70FE06B8-E93F-4695-B59A-DA7A37FF9600}"/>
              </a:ext>
            </a:extLst>
          </p:cNvPr>
          <p:cNvGrpSpPr/>
          <p:nvPr/>
        </p:nvGrpSpPr>
        <p:grpSpPr>
          <a:xfrm>
            <a:off x="1244601" y="2209800"/>
            <a:ext cx="1422400" cy="1422400"/>
            <a:chOff x="933451" y="1657350"/>
            <a:chExt cx="1066800" cy="1066800"/>
          </a:xfrm>
          <a:effectLst>
            <a:outerShdw blurRad="63500" sx="102000" sy="102000" algn="ctr" rotWithShape="0">
              <a:prstClr val="black">
                <a:alpha val="40000"/>
              </a:prstClr>
            </a:outerShdw>
          </a:effectLst>
        </p:grpSpPr>
        <p:sp>
          <p:nvSpPr>
            <p:cNvPr id="136" name="Freeform 206">
              <a:extLst>
                <a:ext uri="{FF2B5EF4-FFF2-40B4-BE49-F238E27FC236}">
                  <a16:creationId xmlns="" xmlns:a16="http://schemas.microsoft.com/office/drawing/2014/main" id="{ACDD0AAE-188E-4420-B40F-2B0FB3A279C9}"/>
                </a:ext>
              </a:extLst>
            </p:cNvPr>
            <p:cNvSpPr>
              <a:spLocks noEditPoints="1"/>
            </p:cNvSpPr>
            <p:nvPr/>
          </p:nvSpPr>
          <p:spPr bwMode="auto">
            <a:xfrm>
              <a:off x="1304133" y="1924050"/>
              <a:ext cx="325437" cy="325437"/>
            </a:xfrm>
            <a:custGeom>
              <a:avLst/>
              <a:gdLst/>
              <a:ahLst/>
              <a:cxnLst>
                <a:cxn ang="0">
                  <a:pos x="249" y="215"/>
                </a:cxn>
                <a:cxn ang="0">
                  <a:pos x="256" y="232"/>
                </a:cxn>
                <a:cxn ang="0">
                  <a:pos x="232" y="256"/>
                </a:cxn>
                <a:cxn ang="0">
                  <a:pos x="215" y="249"/>
                </a:cxn>
                <a:cxn ang="0">
                  <a:pos x="145" y="179"/>
                </a:cxn>
                <a:cxn ang="0">
                  <a:pos x="96" y="192"/>
                </a:cxn>
                <a:cxn ang="0">
                  <a:pos x="0" y="96"/>
                </a:cxn>
                <a:cxn ang="0">
                  <a:pos x="96" y="0"/>
                </a:cxn>
                <a:cxn ang="0">
                  <a:pos x="192" y="96"/>
                </a:cxn>
                <a:cxn ang="0">
                  <a:pos x="179" y="145"/>
                </a:cxn>
                <a:cxn ang="0">
                  <a:pos x="249" y="215"/>
                </a:cxn>
                <a:cxn ang="0">
                  <a:pos x="96" y="24"/>
                </a:cxn>
                <a:cxn ang="0">
                  <a:pos x="24" y="96"/>
                </a:cxn>
                <a:cxn ang="0">
                  <a:pos x="96" y="168"/>
                </a:cxn>
                <a:cxn ang="0">
                  <a:pos x="168" y="96"/>
                </a:cxn>
                <a:cxn ang="0">
                  <a:pos x="96" y="24"/>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rgbClr val="992748"/>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solidFill>
                  <a:schemeClr val="bg1"/>
                </a:solidFill>
                <a:ea typeface="微软雅黑" panose="020B0503020204020204" pitchFamily="34" charset="-122"/>
              </a:endParaRPr>
            </a:p>
          </p:txBody>
        </p:sp>
        <p:sp>
          <p:nvSpPr>
            <p:cNvPr id="137" name="Text Placeholder 3">
              <a:extLst>
                <a:ext uri="{FF2B5EF4-FFF2-40B4-BE49-F238E27FC236}">
                  <a16:creationId xmlns="" xmlns:a16="http://schemas.microsoft.com/office/drawing/2014/main" id="{806313AD-BA66-46B9-A5CB-8FEDB7621B07}"/>
                </a:ext>
              </a:extLst>
            </p:cNvPr>
            <p:cNvSpPr txBox="1">
              <a:spLocks/>
            </p:cNvSpPr>
            <p:nvPr/>
          </p:nvSpPr>
          <p:spPr>
            <a:xfrm flipH="1">
              <a:off x="933451" y="2306637"/>
              <a:ext cx="1066800" cy="23083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rtl="1">
                <a:spcBef>
                  <a:spcPct val="20000"/>
                </a:spcBef>
                <a:defRPr/>
              </a:pPr>
              <a:r>
                <a:rPr lang="zh-CN" altLang="en-US" sz="2000" b="1" dirty="0">
                  <a:solidFill>
                    <a:schemeClr val="bg1"/>
                  </a:solidFill>
                  <a:ea typeface="微软雅黑" panose="020B0503020204020204" pitchFamily="34" charset="-122"/>
                </a:rPr>
                <a:t>添加标题</a:t>
              </a:r>
              <a:endParaRPr lang="en-US" sz="2000" b="1" dirty="0">
                <a:solidFill>
                  <a:schemeClr val="bg1"/>
                </a:solidFill>
                <a:ea typeface="微软雅黑" panose="020B0503020204020204" pitchFamily="34" charset="-122"/>
              </a:endParaRPr>
            </a:p>
          </p:txBody>
        </p:sp>
        <p:sp>
          <p:nvSpPr>
            <p:cNvPr id="138" name="Oval 3">
              <a:extLst>
                <a:ext uri="{FF2B5EF4-FFF2-40B4-BE49-F238E27FC236}">
                  <a16:creationId xmlns="" xmlns:a16="http://schemas.microsoft.com/office/drawing/2014/main" id="{C283BCD1-FA20-4F18-84E4-40BE6F1C906D}"/>
                </a:ext>
              </a:extLst>
            </p:cNvPr>
            <p:cNvSpPr/>
            <p:nvPr/>
          </p:nvSpPr>
          <p:spPr>
            <a:xfrm>
              <a:off x="933451" y="1657350"/>
              <a:ext cx="1066800" cy="1066800"/>
            </a:xfrm>
            <a:prstGeom prst="ellipse">
              <a:avLst/>
            </a:prstGeom>
            <a:noFill/>
            <a:ln w="38100">
              <a:solidFill>
                <a:srgbClr val="9927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grpSp>
      <p:grpSp>
        <p:nvGrpSpPr>
          <p:cNvPr id="139" name="Group 60">
            <a:extLst>
              <a:ext uri="{FF2B5EF4-FFF2-40B4-BE49-F238E27FC236}">
                <a16:creationId xmlns="" xmlns:a16="http://schemas.microsoft.com/office/drawing/2014/main" id="{971465DC-409F-4E55-BD94-462D9D96F35C}"/>
              </a:ext>
            </a:extLst>
          </p:cNvPr>
          <p:cNvGrpSpPr/>
          <p:nvPr/>
        </p:nvGrpSpPr>
        <p:grpSpPr>
          <a:xfrm>
            <a:off x="9575801" y="2921000"/>
            <a:ext cx="1879600" cy="1905000"/>
            <a:chOff x="7181851" y="2190750"/>
            <a:chExt cx="1409700" cy="1428750"/>
          </a:xfrm>
          <a:solidFill>
            <a:srgbClr val="3F455F"/>
          </a:solidFill>
          <a:effectLst>
            <a:outerShdw blurRad="63500" sx="102000" sy="102000" algn="ctr" rotWithShape="0">
              <a:prstClr val="black">
                <a:alpha val="40000"/>
              </a:prstClr>
            </a:outerShdw>
          </a:effectLst>
        </p:grpSpPr>
        <p:sp>
          <p:nvSpPr>
            <p:cNvPr id="140" name="Chevron 47">
              <a:extLst>
                <a:ext uri="{FF2B5EF4-FFF2-40B4-BE49-F238E27FC236}">
                  <a16:creationId xmlns="" xmlns:a16="http://schemas.microsoft.com/office/drawing/2014/main" id="{3092CCF8-33F5-4C48-8118-2F3DFFD23F2B}"/>
                </a:ext>
              </a:extLst>
            </p:cNvPr>
            <p:cNvSpPr/>
            <p:nvPr/>
          </p:nvSpPr>
          <p:spPr>
            <a:xfrm rot="5400000">
              <a:off x="8362951" y="2762250"/>
              <a:ext cx="228600" cy="228600"/>
            </a:xfrm>
            <a:prstGeom prst="chevron">
              <a:avLst/>
            </a:prstGeom>
            <a:grpFill/>
            <a:ln>
              <a:solidFill>
                <a:srgbClr val="3F45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solidFill>
                <a:ea typeface="微软雅黑" panose="020B0503020204020204" pitchFamily="34" charset="-122"/>
              </a:endParaRPr>
            </a:p>
          </p:txBody>
        </p:sp>
        <p:cxnSp>
          <p:nvCxnSpPr>
            <p:cNvPr id="141" name="Elbow Connector 39">
              <a:extLst>
                <a:ext uri="{FF2B5EF4-FFF2-40B4-BE49-F238E27FC236}">
                  <a16:creationId xmlns="" xmlns:a16="http://schemas.microsoft.com/office/drawing/2014/main" id="{E8848747-E2B9-44F5-9580-1071C1D0761F}"/>
                </a:ext>
              </a:extLst>
            </p:cNvPr>
            <p:cNvCxnSpPr>
              <a:stCxn id="114" idx="6"/>
              <a:endCxn id="124" idx="6"/>
            </p:cNvCxnSpPr>
            <p:nvPr/>
          </p:nvCxnSpPr>
          <p:spPr>
            <a:xfrm>
              <a:off x="7181851" y="2190750"/>
              <a:ext cx="914400" cy="1428750"/>
            </a:xfrm>
            <a:prstGeom prst="bentConnector3">
              <a:avLst>
                <a:gd name="adj1" fmla="val 140625"/>
              </a:avLst>
            </a:prstGeom>
            <a:grpFill/>
            <a:ln w="19050">
              <a:solidFill>
                <a:srgbClr val="3F455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34461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p:cTn id="7" dur="500" fill="hold"/>
                                        <p:tgtEl>
                                          <p:spTgt spid="135"/>
                                        </p:tgtEl>
                                        <p:attrNameLst>
                                          <p:attrName>ppt_w</p:attrName>
                                        </p:attrNameLst>
                                      </p:cBhvr>
                                      <p:tavLst>
                                        <p:tav tm="0">
                                          <p:val>
                                            <p:fltVal val="0"/>
                                          </p:val>
                                        </p:tav>
                                        <p:tav tm="100000">
                                          <p:val>
                                            <p:strVal val="#ppt_w"/>
                                          </p:val>
                                        </p:tav>
                                      </p:tavLst>
                                    </p:anim>
                                    <p:anim calcmode="lin" valueType="num">
                                      <p:cBhvr>
                                        <p:cTn id="8" dur="500" fill="hold"/>
                                        <p:tgtEl>
                                          <p:spTgt spid="135"/>
                                        </p:tgtEl>
                                        <p:attrNameLst>
                                          <p:attrName>ppt_h</p:attrName>
                                        </p:attrNameLst>
                                      </p:cBhvr>
                                      <p:tavLst>
                                        <p:tav tm="0">
                                          <p:val>
                                            <p:fltVal val="0"/>
                                          </p:val>
                                        </p:tav>
                                        <p:tav tm="100000">
                                          <p:val>
                                            <p:strVal val="#ppt_h"/>
                                          </p:val>
                                        </p:tav>
                                      </p:tavLst>
                                    </p:anim>
                                    <p:animEffect transition="in" filter="fade">
                                      <p:cBhvr>
                                        <p:cTn id="9" dur="500"/>
                                        <p:tgtEl>
                                          <p:spTgt spid="135"/>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childTnLst>
                          </p:cTn>
                        </p:par>
                        <p:par>
                          <p:cTn id="16" fill="hold">
                            <p:stCondLst>
                              <p:cond delay="1000"/>
                            </p:stCondLst>
                            <p:childTnLst>
                              <p:par>
                                <p:cTn id="17" presetID="18" presetClass="entr" presetSubtype="3" fill="hold" nodeType="afterEffect">
                                  <p:stCondLst>
                                    <p:cond delay="0"/>
                                  </p:stCondLst>
                                  <p:childTnLst>
                                    <p:set>
                                      <p:cBhvr>
                                        <p:cTn id="18" dur="1" fill="hold">
                                          <p:stCondLst>
                                            <p:cond delay="0"/>
                                          </p:stCondLst>
                                        </p:cTn>
                                        <p:tgtEl>
                                          <p:spTgt spid="95"/>
                                        </p:tgtEl>
                                        <p:attrNameLst>
                                          <p:attrName>style.visibility</p:attrName>
                                        </p:attrNameLst>
                                      </p:cBhvr>
                                      <p:to>
                                        <p:strVal val="visible"/>
                                      </p:to>
                                    </p:set>
                                    <p:animEffect transition="in" filter="strips(upRight)">
                                      <p:cBhvr>
                                        <p:cTn id="19" dur="500"/>
                                        <p:tgtEl>
                                          <p:spTgt spid="95"/>
                                        </p:tgtEl>
                                      </p:cBhvr>
                                    </p:animEffect>
                                  </p:childTnLst>
                                </p:cTn>
                              </p:par>
                            </p:childTnLst>
                          </p:cTn>
                        </p:par>
                        <p:par>
                          <p:cTn id="20" fill="hold">
                            <p:stCondLst>
                              <p:cond delay="1500"/>
                            </p:stCondLst>
                            <p:childTnLst>
                              <p:par>
                                <p:cTn id="21" presetID="53" presetClass="entr" presetSubtype="0" fill="hold" nodeType="afterEffect">
                                  <p:stCondLst>
                                    <p:cond delay="0"/>
                                  </p:stCondLst>
                                  <p:childTnLst>
                                    <p:set>
                                      <p:cBhvr>
                                        <p:cTn id="22" dur="1" fill="hold">
                                          <p:stCondLst>
                                            <p:cond delay="0"/>
                                          </p:stCondLst>
                                        </p:cTn>
                                        <p:tgtEl>
                                          <p:spTgt spid="109"/>
                                        </p:tgtEl>
                                        <p:attrNameLst>
                                          <p:attrName>style.visibility</p:attrName>
                                        </p:attrNameLst>
                                      </p:cBhvr>
                                      <p:to>
                                        <p:strVal val="visible"/>
                                      </p:to>
                                    </p:set>
                                    <p:anim calcmode="lin" valueType="num">
                                      <p:cBhvr>
                                        <p:cTn id="23" dur="500" fill="hold"/>
                                        <p:tgtEl>
                                          <p:spTgt spid="109"/>
                                        </p:tgtEl>
                                        <p:attrNameLst>
                                          <p:attrName>ppt_w</p:attrName>
                                        </p:attrNameLst>
                                      </p:cBhvr>
                                      <p:tavLst>
                                        <p:tav tm="0">
                                          <p:val>
                                            <p:fltVal val="0"/>
                                          </p:val>
                                        </p:tav>
                                        <p:tav tm="100000">
                                          <p:val>
                                            <p:strVal val="#ppt_w"/>
                                          </p:val>
                                        </p:tav>
                                      </p:tavLst>
                                    </p:anim>
                                    <p:anim calcmode="lin" valueType="num">
                                      <p:cBhvr>
                                        <p:cTn id="24" dur="500" fill="hold"/>
                                        <p:tgtEl>
                                          <p:spTgt spid="109"/>
                                        </p:tgtEl>
                                        <p:attrNameLst>
                                          <p:attrName>ppt_h</p:attrName>
                                        </p:attrNameLst>
                                      </p:cBhvr>
                                      <p:tavLst>
                                        <p:tav tm="0">
                                          <p:val>
                                            <p:fltVal val="0"/>
                                          </p:val>
                                        </p:tav>
                                        <p:tav tm="100000">
                                          <p:val>
                                            <p:strVal val="#ppt_h"/>
                                          </p:val>
                                        </p:tav>
                                      </p:tavLst>
                                    </p:anim>
                                    <p:animEffect transition="in" filter="fade">
                                      <p:cBhvr>
                                        <p:cTn id="25" dur="500"/>
                                        <p:tgtEl>
                                          <p:spTgt spid="109"/>
                                        </p:tgtEl>
                                      </p:cBhvr>
                                    </p:animEffect>
                                  </p:childTnLst>
                                </p:cTn>
                              </p:par>
                            </p:childTnLst>
                          </p:cTn>
                        </p:par>
                        <p:par>
                          <p:cTn id="26" fill="hold">
                            <p:stCondLst>
                              <p:cond delay="2000"/>
                            </p:stCondLst>
                            <p:childTnLst>
                              <p:par>
                                <p:cTn id="27" presetID="53" presetClass="entr" presetSubtype="0" fill="hold" grpId="0" nodeType="afterEffect">
                                  <p:stCondLst>
                                    <p:cond delay="0"/>
                                  </p:stCondLst>
                                  <p:childTnLst>
                                    <p:set>
                                      <p:cBhvr>
                                        <p:cTn id="28" dur="1" fill="hold">
                                          <p:stCondLst>
                                            <p:cond delay="0"/>
                                          </p:stCondLst>
                                        </p:cTn>
                                        <p:tgtEl>
                                          <p:spTgt spid="98"/>
                                        </p:tgtEl>
                                        <p:attrNameLst>
                                          <p:attrName>style.visibility</p:attrName>
                                        </p:attrNameLst>
                                      </p:cBhvr>
                                      <p:to>
                                        <p:strVal val="visible"/>
                                      </p:to>
                                    </p:set>
                                    <p:anim calcmode="lin" valueType="num">
                                      <p:cBhvr>
                                        <p:cTn id="29" dur="500" fill="hold"/>
                                        <p:tgtEl>
                                          <p:spTgt spid="98"/>
                                        </p:tgtEl>
                                        <p:attrNameLst>
                                          <p:attrName>ppt_w</p:attrName>
                                        </p:attrNameLst>
                                      </p:cBhvr>
                                      <p:tavLst>
                                        <p:tav tm="0">
                                          <p:val>
                                            <p:fltVal val="0"/>
                                          </p:val>
                                        </p:tav>
                                        <p:tav tm="100000">
                                          <p:val>
                                            <p:strVal val="#ppt_w"/>
                                          </p:val>
                                        </p:tav>
                                      </p:tavLst>
                                    </p:anim>
                                    <p:anim calcmode="lin" valueType="num">
                                      <p:cBhvr>
                                        <p:cTn id="30" dur="500" fill="hold"/>
                                        <p:tgtEl>
                                          <p:spTgt spid="98"/>
                                        </p:tgtEl>
                                        <p:attrNameLst>
                                          <p:attrName>ppt_h</p:attrName>
                                        </p:attrNameLst>
                                      </p:cBhvr>
                                      <p:tavLst>
                                        <p:tav tm="0">
                                          <p:val>
                                            <p:fltVal val="0"/>
                                          </p:val>
                                        </p:tav>
                                        <p:tav tm="100000">
                                          <p:val>
                                            <p:strVal val="#ppt_h"/>
                                          </p:val>
                                        </p:tav>
                                      </p:tavLst>
                                    </p:anim>
                                    <p:animEffect transition="in" filter="fade">
                                      <p:cBhvr>
                                        <p:cTn id="31" dur="500"/>
                                        <p:tgtEl>
                                          <p:spTgt spid="98"/>
                                        </p:tgtEl>
                                      </p:cBhvr>
                                    </p:animEffect>
                                  </p:childTnLst>
                                </p:cTn>
                              </p:par>
                            </p:childTnLst>
                          </p:cTn>
                        </p:par>
                        <p:par>
                          <p:cTn id="32" fill="hold">
                            <p:stCondLst>
                              <p:cond delay="2500"/>
                            </p:stCondLst>
                            <p:childTnLst>
                              <p:par>
                                <p:cTn id="33" presetID="18" presetClass="entr" presetSubtype="3" fill="hold" nodeType="after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strips(upRight)">
                                      <p:cBhvr>
                                        <p:cTn id="35" dur="500"/>
                                        <p:tgtEl>
                                          <p:spTgt spid="99"/>
                                        </p:tgtEl>
                                      </p:cBhvr>
                                    </p:animEffect>
                                  </p:childTnLst>
                                </p:cTn>
                              </p:par>
                            </p:childTnLst>
                          </p:cTn>
                        </p:par>
                        <p:par>
                          <p:cTn id="36" fill="hold">
                            <p:stCondLst>
                              <p:cond delay="3000"/>
                            </p:stCondLst>
                            <p:childTnLst>
                              <p:par>
                                <p:cTn id="37" presetID="53" presetClass="entr" presetSubtype="0" fill="hold" nodeType="afterEffect">
                                  <p:stCondLst>
                                    <p:cond delay="0"/>
                                  </p:stCondLst>
                                  <p:childTnLst>
                                    <p:set>
                                      <p:cBhvr>
                                        <p:cTn id="38" dur="1" fill="hold">
                                          <p:stCondLst>
                                            <p:cond delay="0"/>
                                          </p:stCondLst>
                                        </p:cTn>
                                        <p:tgtEl>
                                          <p:spTgt spid="113"/>
                                        </p:tgtEl>
                                        <p:attrNameLst>
                                          <p:attrName>style.visibility</p:attrName>
                                        </p:attrNameLst>
                                      </p:cBhvr>
                                      <p:to>
                                        <p:strVal val="visible"/>
                                      </p:to>
                                    </p:set>
                                    <p:anim calcmode="lin" valueType="num">
                                      <p:cBhvr>
                                        <p:cTn id="39" dur="500" fill="hold"/>
                                        <p:tgtEl>
                                          <p:spTgt spid="113"/>
                                        </p:tgtEl>
                                        <p:attrNameLst>
                                          <p:attrName>ppt_w</p:attrName>
                                        </p:attrNameLst>
                                      </p:cBhvr>
                                      <p:tavLst>
                                        <p:tav tm="0">
                                          <p:val>
                                            <p:fltVal val="0"/>
                                          </p:val>
                                        </p:tav>
                                        <p:tav tm="100000">
                                          <p:val>
                                            <p:strVal val="#ppt_w"/>
                                          </p:val>
                                        </p:tav>
                                      </p:tavLst>
                                    </p:anim>
                                    <p:anim calcmode="lin" valueType="num">
                                      <p:cBhvr>
                                        <p:cTn id="40" dur="500" fill="hold"/>
                                        <p:tgtEl>
                                          <p:spTgt spid="113"/>
                                        </p:tgtEl>
                                        <p:attrNameLst>
                                          <p:attrName>ppt_h</p:attrName>
                                        </p:attrNameLst>
                                      </p:cBhvr>
                                      <p:tavLst>
                                        <p:tav tm="0">
                                          <p:val>
                                            <p:fltVal val="0"/>
                                          </p:val>
                                        </p:tav>
                                        <p:tav tm="100000">
                                          <p:val>
                                            <p:strVal val="#ppt_h"/>
                                          </p:val>
                                        </p:tav>
                                      </p:tavLst>
                                    </p:anim>
                                    <p:animEffect transition="in" filter="fade">
                                      <p:cBhvr>
                                        <p:cTn id="41" dur="500"/>
                                        <p:tgtEl>
                                          <p:spTgt spid="113"/>
                                        </p:tgtEl>
                                      </p:cBhvr>
                                    </p:animEffect>
                                  </p:childTnLst>
                                </p:cTn>
                              </p:par>
                            </p:childTnLst>
                          </p:cTn>
                        </p:par>
                        <p:par>
                          <p:cTn id="42" fill="hold">
                            <p:stCondLst>
                              <p:cond delay="3500"/>
                            </p:stCondLst>
                            <p:childTnLst>
                              <p:par>
                                <p:cTn id="43" presetID="53" presetClass="entr" presetSubtype="0" fill="hold" grpId="0" nodeType="afterEffect">
                                  <p:stCondLst>
                                    <p:cond delay="0"/>
                                  </p:stCondLst>
                                  <p:childTnLst>
                                    <p:set>
                                      <p:cBhvr>
                                        <p:cTn id="44" dur="1" fill="hold">
                                          <p:stCondLst>
                                            <p:cond delay="0"/>
                                          </p:stCondLst>
                                        </p:cTn>
                                        <p:tgtEl>
                                          <p:spTgt spid="102"/>
                                        </p:tgtEl>
                                        <p:attrNameLst>
                                          <p:attrName>style.visibility</p:attrName>
                                        </p:attrNameLst>
                                      </p:cBhvr>
                                      <p:to>
                                        <p:strVal val="visible"/>
                                      </p:to>
                                    </p:set>
                                    <p:anim calcmode="lin" valueType="num">
                                      <p:cBhvr>
                                        <p:cTn id="45" dur="500" fill="hold"/>
                                        <p:tgtEl>
                                          <p:spTgt spid="102"/>
                                        </p:tgtEl>
                                        <p:attrNameLst>
                                          <p:attrName>ppt_w</p:attrName>
                                        </p:attrNameLst>
                                      </p:cBhvr>
                                      <p:tavLst>
                                        <p:tav tm="0">
                                          <p:val>
                                            <p:fltVal val="0"/>
                                          </p:val>
                                        </p:tav>
                                        <p:tav tm="100000">
                                          <p:val>
                                            <p:strVal val="#ppt_w"/>
                                          </p:val>
                                        </p:tav>
                                      </p:tavLst>
                                    </p:anim>
                                    <p:anim calcmode="lin" valueType="num">
                                      <p:cBhvr>
                                        <p:cTn id="46" dur="500" fill="hold"/>
                                        <p:tgtEl>
                                          <p:spTgt spid="102"/>
                                        </p:tgtEl>
                                        <p:attrNameLst>
                                          <p:attrName>ppt_h</p:attrName>
                                        </p:attrNameLst>
                                      </p:cBhvr>
                                      <p:tavLst>
                                        <p:tav tm="0">
                                          <p:val>
                                            <p:fltVal val="0"/>
                                          </p:val>
                                        </p:tav>
                                        <p:tav tm="100000">
                                          <p:val>
                                            <p:strVal val="#ppt_h"/>
                                          </p:val>
                                        </p:tav>
                                      </p:tavLst>
                                    </p:anim>
                                    <p:animEffect transition="in" filter="fade">
                                      <p:cBhvr>
                                        <p:cTn id="47" dur="500"/>
                                        <p:tgtEl>
                                          <p:spTgt spid="102"/>
                                        </p:tgtEl>
                                      </p:cBhvr>
                                    </p:animEffect>
                                  </p:childTnLst>
                                </p:cTn>
                              </p:par>
                            </p:childTnLst>
                          </p:cTn>
                        </p:par>
                        <p:par>
                          <p:cTn id="48" fill="hold">
                            <p:stCondLst>
                              <p:cond delay="4000"/>
                            </p:stCondLst>
                            <p:childTnLst>
                              <p:par>
                                <p:cTn id="49" presetID="18" presetClass="entr" presetSubtype="6" fill="hold" nodeType="afterEffect">
                                  <p:stCondLst>
                                    <p:cond delay="0"/>
                                  </p:stCondLst>
                                  <p:childTnLst>
                                    <p:set>
                                      <p:cBhvr>
                                        <p:cTn id="50" dur="1" fill="hold">
                                          <p:stCondLst>
                                            <p:cond delay="0"/>
                                          </p:stCondLst>
                                        </p:cTn>
                                        <p:tgtEl>
                                          <p:spTgt spid="139"/>
                                        </p:tgtEl>
                                        <p:attrNameLst>
                                          <p:attrName>style.visibility</p:attrName>
                                        </p:attrNameLst>
                                      </p:cBhvr>
                                      <p:to>
                                        <p:strVal val="visible"/>
                                      </p:to>
                                    </p:set>
                                    <p:animEffect transition="in" filter="strips(downRight)">
                                      <p:cBhvr>
                                        <p:cTn id="51" dur="500"/>
                                        <p:tgtEl>
                                          <p:spTgt spid="139"/>
                                        </p:tgtEl>
                                      </p:cBhvr>
                                    </p:animEffect>
                                  </p:childTnLst>
                                </p:cTn>
                              </p:par>
                            </p:childTnLst>
                          </p:cTn>
                        </p:par>
                        <p:par>
                          <p:cTn id="52" fill="hold">
                            <p:stCondLst>
                              <p:cond delay="4500"/>
                            </p:stCondLst>
                            <p:childTnLst>
                              <p:par>
                                <p:cTn id="53" presetID="53" presetClass="entr" presetSubtype="0" fill="hold" nodeType="afterEffect">
                                  <p:stCondLst>
                                    <p:cond delay="0"/>
                                  </p:stCondLst>
                                  <p:childTnLst>
                                    <p:set>
                                      <p:cBhvr>
                                        <p:cTn id="54" dur="1" fill="hold">
                                          <p:stCondLst>
                                            <p:cond delay="0"/>
                                          </p:stCondLst>
                                        </p:cTn>
                                        <p:tgtEl>
                                          <p:spTgt spid="123"/>
                                        </p:tgtEl>
                                        <p:attrNameLst>
                                          <p:attrName>style.visibility</p:attrName>
                                        </p:attrNameLst>
                                      </p:cBhvr>
                                      <p:to>
                                        <p:strVal val="visible"/>
                                      </p:to>
                                    </p:set>
                                    <p:anim calcmode="lin" valueType="num">
                                      <p:cBhvr>
                                        <p:cTn id="55" dur="500" fill="hold"/>
                                        <p:tgtEl>
                                          <p:spTgt spid="123"/>
                                        </p:tgtEl>
                                        <p:attrNameLst>
                                          <p:attrName>ppt_w</p:attrName>
                                        </p:attrNameLst>
                                      </p:cBhvr>
                                      <p:tavLst>
                                        <p:tav tm="0">
                                          <p:val>
                                            <p:fltVal val="0"/>
                                          </p:val>
                                        </p:tav>
                                        <p:tav tm="100000">
                                          <p:val>
                                            <p:strVal val="#ppt_w"/>
                                          </p:val>
                                        </p:tav>
                                      </p:tavLst>
                                    </p:anim>
                                    <p:anim calcmode="lin" valueType="num">
                                      <p:cBhvr>
                                        <p:cTn id="56" dur="500" fill="hold"/>
                                        <p:tgtEl>
                                          <p:spTgt spid="123"/>
                                        </p:tgtEl>
                                        <p:attrNameLst>
                                          <p:attrName>ppt_h</p:attrName>
                                        </p:attrNameLst>
                                      </p:cBhvr>
                                      <p:tavLst>
                                        <p:tav tm="0">
                                          <p:val>
                                            <p:fltVal val="0"/>
                                          </p:val>
                                        </p:tav>
                                        <p:tav tm="100000">
                                          <p:val>
                                            <p:strVal val="#ppt_h"/>
                                          </p:val>
                                        </p:tav>
                                      </p:tavLst>
                                    </p:anim>
                                    <p:animEffect transition="in" filter="fade">
                                      <p:cBhvr>
                                        <p:cTn id="57" dur="500"/>
                                        <p:tgtEl>
                                          <p:spTgt spid="123"/>
                                        </p:tgtEl>
                                      </p:cBhvr>
                                    </p:animEffect>
                                  </p:childTnLst>
                                </p:cTn>
                              </p:par>
                            </p:childTnLst>
                          </p:cTn>
                        </p:par>
                        <p:par>
                          <p:cTn id="58" fill="hold">
                            <p:stCondLst>
                              <p:cond delay="5000"/>
                            </p:stCondLst>
                            <p:childTnLst>
                              <p:par>
                                <p:cTn id="59" presetID="53" presetClass="entr" presetSubtype="0" fill="hold" grpId="0" nodeType="afterEffect">
                                  <p:stCondLst>
                                    <p:cond delay="0"/>
                                  </p:stCondLst>
                                  <p:childTnLst>
                                    <p:set>
                                      <p:cBhvr>
                                        <p:cTn id="60" dur="1" fill="hold">
                                          <p:stCondLst>
                                            <p:cond delay="0"/>
                                          </p:stCondLst>
                                        </p:cTn>
                                        <p:tgtEl>
                                          <p:spTgt spid="108"/>
                                        </p:tgtEl>
                                        <p:attrNameLst>
                                          <p:attrName>style.visibility</p:attrName>
                                        </p:attrNameLst>
                                      </p:cBhvr>
                                      <p:to>
                                        <p:strVal val="visible"/>
                                      </p:to>
                                    </p:set>
                                    <p:anim calcmode="lin" valueType="num">
                                      <p:cBhvr>
                                        <p:cTn id="61" dur="500" fill="hold"/>
                                        <p:tgtEl>
                                          <p:spTgt spid="108"/>
                                        </p:tgtEl>
                                        <p:attrNameLst>
                                          <p:attrName>ppt_w</p:attrName>
                                        </p:attrNameLst>
                                      </p:cBhvr>
                                      <p:tavLst>
                                        <p:tav tm="0">
                                          <p:val>
                                            <p:fltVal val="0"/>
                                          </p:val>
                                        </p:tav>
                                        <p:tav tm="100000">
                                          <p:val>
                                            <p:strVal val="#ppt_w"/>
                                          </p:val>
                                        </p:tav>
                                      </p:tavLst>
                                    </p:anim>
                                    <p:anim calcmode="lin" valueType="num">
                                      <p:cBhvr>
                                        <p:cTn id="62" dur="500" fill="hold"/>
                                        <p:tgtEl>
                                          <p:spTgt spid="108"/>
                                        </p:tgtEl>
                                        <p:attrNameLst>
                                          <p:attrName>ppt_h</p:attrName>
                                        </p:attrNameLst>
                                      </p:cBhvr>
                                      <p:tavLst>
                                        <p:tav tm="0">
                                          <p:val>
                                            <p:fltVal val="0"/>
                                          </p:val>
                                        </p:tav>
                                        <p:tav tm="100000">
                                          <p:val>
                                            <p:strVal val="#ppt_h"/>
                                          </p:val>
                                        </p:tav>
                                      </p:tavLst>
                                    </p:anim>
                                    <p:animEffect transition="in" filter="fade">
                                      <p:cBhvr>
                                        <p:cTn id="63" dur="500"/>
                                        <p:tgtEl>
                                          <p:spTgt spid="108"/>
                                        </p:tgtEl>
                                      </p:cBhvr>
                                    </p:animEffect>
                                  </p:childTnLst>
                                </p:cTn>
                              </p:par>
                            </p:childTnLst>
                          </p:cTn>
                        </p:par>
                        <p:par>
                          <p:cTn id="64" fill="hold">
                            <p:stCondLst>
                              <p:cond delay="5500"/>
                            </p:stCondLst>
                            <p:childTnLst>
                              <p:par>
                                <p:cTn id="65" presetID="18" presetClass="entr" presetSubtype="9" fill="hold" nodeType="afterEffect">
                                  <p:stCondLst>
                                    <p:cond delay="0"/>
                                  </p:stCondLst>
                                  <p:childTnLst>
                                    <p:set>
                                      <p:cBhvr>
                                        <p:cTn id="66" dur="1" fill="hold">
                                          <p:stCondLst>
                                            <p:cond delay="0"/>
                                          </p:stCondLst>
                                        </p:cTn>
                                        <p:tgtEl>
                                          <p:spTgt spid="105"/>
                                        </p:tgtEl>
                                        <p:attrNameLst>
                                          <p:attrName>style.visibility</p:attrName>
                                        </p:attrNameLst>
                                      </p:cBhvr>
                                      <p:to>
                                        <p:strVal val="visible"/>
                                      </p:to>
                                    </p:set>
                                    <p:animEffect transition="in" filter="strips(upLeft)">
                                      <p:cBhvr>
                                        <p:cTn id="67" dur="500"/>
                                        <p:tgtEl>
                                          <p:spTgt spid="105"/>
                                        </p:tgtEl>
                                      </p:cBhvr>
                                    </p:animEffect>
                                  </p:childTnLst>
                                </p:cTn>
                              </p:par>
                            </p:childTnLst>
                          </p:cTn>
                        </p:par>
                        <p:par>
                          <p:cTn id="68" fill="hold">
                            <p:stCondLst>
                              <p:cond delay="6000"/>
                            </p:stCondLst>
                            <p:childTnLst>
                              <p:par>
                                <p:cTn id="69" presetID="53" presetClass="entr" presetSubtype="0" fill="hold" nodeType="afterEffect">
                                  <p:stCondLst>
                                    <p:cond delay="0"/>
                                  </p:stCondLst>
                                  <p:childTnLst>
                                    <p:set>
                                      <p:cBhvr>
                                        <p:cTn id="70" dur="1" fill="hold">
                                          <p:stCondLst>
                                            <p:cond delay="0"/>
                                          </p:stCondLst>
                                        </p:cTn>
                                        <p:tgtEl>
                                          <p:spTgt spid="131"/>
                                        </p:tgtEl>
                                        <p:attrNameLst>
                                          <p:attrName>style.visibility</p:attrName>
                                        </p:attrNameLst>
                                      </p:cBhvr>
                                      <p:to>
                                        <p:strVal val="visible"/>
                                      </p:to>
                                    </p:set>
                                    <p:anim calcmode="lin" valueType="num">
                                      <p:cBhvr>
                                        <p:cTn id="71" dur="500" fill="hold"/>
                                        <p:tgtEl>
                                          <p:spTgt spid="131"/>
                                        </p:tgtEl>
                                        <p:attrNameLst>
                                          <p:attrName>ppt_w</p:attrName>
                                        </p:attrNameLst>
                                      </p:cBhvr>
                                      <p:tavLst>
                                        <p:tav tm="0">
                                          <p:val>
                                            <p:fltVal val="0"/>
                                          </p:val>
                                        </p:tav>
                                        <p:tav tm="100000">
                                          <p:val>
                                            <p:strVal val="#ppt_w"/>
                                          </p:val>
                                        </p:tav>
                                      </p:tavLst>
                                    </p:anim>
                                    <p:anim calcmode="lin" valueType="num">
                                      <p:cBhvr>
                                        <p:cTn id="72" dur="500" fill="hold"/>
                                        <p:tgtEl>
                                          <p:spTgt spid="131"/>
                                        </p:tgtEl>
                                        <p:attrNameLst>
                                          <p:attrName>ppt_h</p:attrName>
                                        </p:attrNameLst>
                                      </p:cBhvr>
                                      <p:tavLst>
                                        <p:tav tm="0">
                                          <p:val>
                                            <p:fltVal val="0"/>
                                          </p:val>
                                        </p:tav>
                                        <p:tav tm="100000">
                                          <p:val>
                                            <p:strVal val="#ppt_h"/>
                                          </p:val>
                                        </p:tav>
                                      </p:tavLst>
                                    </p:anim>
                                    <p:animEffect transition="in" filter="fade">
                                      <p:cBhvr>
                                        <p:cTn id="73" dur="500"/>
                                        <p:tgtEl>
                                          <p:spTgt spid="131"/>
                                        </p:tgtEl>
                                      </p:cBhvr>
                                    </p:animEffect>
                                  </p:childTnLst>
                                </p:cTn>
                              </p:par>
                            </p:childTnLst>
                          </p:cTn>
                        </p:par>
                        <p:par>
                          <p:cTn id="74" fill="hold">
                            <p:stCondLst>
                              <p:cond delay="6500"/>
                            </p:stCondLst>
                            <p:childTnLst>
                              <p:par>
                                <p:cTn id="75" presetID="53" presetClass="entr" presetSubtype="0" fill="hold" grpId="0" nodeType="afterEffect">
                                  <p:stCondLst>
                                    <p:cond delay="0"/>
                                  </p:stCondLst>
                                  <p:childTnLst>
                                    <p:set>
                                      <p:cBhvr>
                                        <p:cTn id="76" dur="1" fill="hold">
                                          <p:stCondLst>
                                            <p:cond delay="0"/>
                                          </p:stCondLst>
                                        </p:cTn>
                                        <p:tgtEl>
                                          <p:spTgt spid="104"/>
                                        </p:tgtEl>
                                        <p:attrNameLst>
                                          <p:attrName>style.visibility</p:attrName>
                                        </p:attrNameLst>
                                      </p:cBhvr>
                                      <p:to>
                                        <p:strVal val="visible"/>
                                      </p:to>
                                    </p:set>
                                    <p:anim calcmode="lin" valueType="num">
                                      <p:cBhvr>
                                        <p:cTn id="77" dur="500" fill="hold"/>
                                        <p:tgtEl>
                                          <p:spTgt spid="104"/>
                                        </p:tgtEl>
                                        <p:attrNameLst>
                                          <p:attrName>ppt_w</p:attrName>
                                        </p:attrNameLst>
                                      </p:cBhvr>
                                      <p:tavLst>
                                        <p:tav tm="0">
                                          <p:val>
                                            <p:fltVal val="0"/>
                                          </p:val>
                                        </p:tav>
                                        <p:tav tm="100000">
                                          <p:val>
                                            <p:strVal val="#ppt_w"/>
                                          </p:val>
                                        </p:tav>
                                      </p:tavLst>
                                    </p:anim>
                                    <p:anim calcmode="lin" valueType="num">
                                      <p:cBhvr>
                                        <p:cTn id="78" dur="500" fill="hold"/>
                                        <p:tgtEl>
                                          <p:spTgt spid="104"/>
                                        </p:tgtEl>
                                        <p:attrNameLst>
                                          <p:attrName>ppt_h</p:attrName>
                                        </p:attrNameLst>
                                      </p:cBhvr>
                                      <p:tavLst>
                                        <p:tav tm="0">
                                          <p:val>
                                            <p:fltVal val="0"/>
                                          </p:val>
                                        </p:tav>
                                        <p:tav tm="100000">
                                          <p:val>
                                            <p:strVal val="#ppt_h"/>
                                          </p:val>
                                        </p:tav>
                                      </p:tavLst>
                                    </p:anim>
                                    <p:animEffect transition="in" filter="fade">
                                      <p:cBhvr>
                                        <p:cTn id="79" dur="500"/>
                                        <p:tgtEl>
                                          <p:spTgt spid="104"/>
                                        </p:tgtEl>
                                      </p:cBhvr>
                                    </p:animEffect>
                                  </p:childTnLst>
                                </p:cTn>
                              </p:par>
                            </p:childTnLst>
                          </p:cTn>
                        </p:par>
                        <p:par>
                          <p:cTn id="80" fill="hold">
                            <p:stCondLst>
                              <p:cond delay="7000"/>
                            </p:stCondLst>
                            <p:childTnLst>
                              <p:par>
                                <p:cTn id="81" presetID="18" presetClass="entr" presetSubtype="9" fill="hold" nodeType="afterEffect">
                                  <p:stCondLst>
                                    <p:cond delay="0"/>
                                  </p:stCondLst>
                                  <p:childTnLst>
                                    <p:set>
                                      <p:cBhvr>
                                        <p:cTn id="82" dur="1" fill="hold">
                                          <p:stCondLst>
                                            <p:cond delay="0"/>
                                          </p:stCondLst>
                                        </p:cTn>
                                        <p:tgtEl>
                                          <p:spTgt spid="117"/>
                                        </p:tgtEl>
                                        <p:attrNameLst>
                                          <p:attrName>style.visibility</p:attrName>
                                        </p:attrNameLst>
                                      </p:cBhvr>
                                      <p:to>
                                        <p:strVal val="visible"/>
                                      </p:to>
                                    </p:set>
                                    <p:animEffect transition="in" filter="strips(upLeft)">
                                      <p:cBhvr>
                                        <p:cTn id="83" dur="500"/>
                                        <p:tgtEl>
                                          <p:spTgt spid="117"/>
                                        </p:tgtEl>
                                      </p:cBhvr>
                                    </p:animEffect>
                                  </p:childTnLst>
                                </p:cTn>
                              </p:par>
                            </p:childTnLst>
                          </p:cTn>
                        </p:par>
                        <p:par>
                          <p:cTn id="84" fill="hold">
                            <p:stCondLst>
                              <p:cond delay="7500"/>
                            </p:stCondLst>
                            <p:childTnLst>
                              <p:par>
                                <p:cTn id="85" presetID="53" presetClass="entr" presetSubtype="0" fill="hold" nodeType="afterEffect">
                                  <p:stCondLst>
                                    <p:cond delay="0"/>
                                  </p:stCondLst>
                                  <p:childTnLst>
                                    <p:set>
                                      <p:cBhvr>
                                        <p:cTn id="86" dur="1" fill="hold">
                                          <p:stCondLst>
                                            <p:cond delay="0"/>
                                          </p:stCondLst>
                                        </p:cTn>
                                        <p:tgtEl>
                                          <p:spTgt spid="127"/>
                                        </p:tgtEl>
                                        <p:attrNameLst>
                                          <p:attrName>style.visibility</p:attrName>
                                        </p:attrNameLst>
                                      </p:cBhvr>
                                      <p:to>
                                        <p:strVal val="visible"/>
                                      </p:to>
                                    </p:set>
                                    <p:anim calcmode="lin" valueType="num">
                                      <p:cBhvr>
                                        <p:cTn id="87" dur="500" fill="hold"/>
                                        <p:tgtEl>
                                          <p:spTgt spid="127"/>
                                        </p:tgtEl>
                                        <p:attrNameLst>
                                          <p:attrName>ppt_w</p:attrName>
                                        </p:attrNameLst>
                                      </p:cBhvr>
                                      <p:tavLst>
                                        <p:tav tm="0">
                                          <p:val>
                                            <p:fltVal val="0"/>
                                          </p:val>
                                        </p:tav>
                                        <p:tav tm="100000">
                                          <p:val>
                                            <p:strVal val="#ppt_w"/>
                                          </p:val>
                                        </p:tav>
                                      </p:tavLst>
                                    </p:anim>
                                    <p:anim calcmode="lin" valueType="num">
                                      <p:cBhvr>
                                        <p:cTn id="88" dur="500" fill="hold"/>
                                        <p:tgtEl>
                                          <p:spTgt spid="127"/>
                                        </p:tgtEl>
                                        <p:attrNameLst>
                                          <p:attrName>ppt_h</p:attrName>
                                        </p:attrNameLst>
                                      </p:cBhvr>
                                      <p:tavLst>
                                        <p:tav tm="0">
                                          <p:val>
                                            <p:fltVal val="0"/>
                                          </p:val>
                                        </p:tav>
                                        <p:tav tm="100000">
                                          <p:val>
                                            <p:strVal val="#ppt_h"/>
                                          </p:val>
                                        </p:tav>
                                      </p:tavLst>
                                    </p:anim>
                                    <p:animEffect transition="in" filter="fade">
                                      <p:cBhvr>
                                        <p:cTn id="89" dur="500"/>
                                        <p:tgtEl>
                                          <p:spTgt spid="127"/>
                                        </p:tgtEl>
                                      </p:cBhvr>
                                    </p:animEffect>
                                  </p:childTnLst>
                                </p:cTn>
                              </p:par>
                            </p:childTnLst>
                          </p:cTn>
                        </p:par>
                        <p:par>
                          <p:cTn id="90" fill="hold">
                            <p:stCondLst>
                              <p:cond delay="8000"/>
                            </p:stCondLst>
                            <p:childTnLst>
                              <p:par>
                                <p:cTn id="91" presetID="53" presetClass="entr" presetSubtype="0" fill="hold" grpId="0" nodeType="afterEffect">
                                  <p:stCondLst>
                                    <p:cond delay="0"/>
                                  </p:stCondLst>
                                  <p:childTnLst>
                                    <p:set>
                                      <p:cBhvr>
                                        <p:cTn id="92" dur="1" fill="hold">
                                          <p:stCondLst>
                                            <p:cond delay="0"/>
                                          </p:stCondLst>
                                        </p:cTn>
                                        <p:tgtEl>
                                          <p:spTgt spid="103"/>
                                        </p:tgtEl>
                                        <p:attrNameLst>
                                          <p:attrName>style.visibility</p:attrName>
                                        </p:attrNameLst>
                                      </p:cBhvr>
                                      <p:to>
                                        <p:strVal val="visible"/>
                                      </p:to>
                                    </p:set>
                                    <p:anim calcmode="lin" valueType="num">
                                      <p:cBhvr>
                                        <p:cTn id="93" dur="500" fill="hold"/>
                                        <p:tgtEl>
                                          <p:spTgt spid="103"/>
                                        </p:tgtEl>
                                        <p:attrNameLst>
                                          <p:attrName>ppt_w</p:attrName>
                                        </p:attrNameLst>
                                      </p:cBhvr>
                                      <p:tavLst>
                                        <p:tav tm="0">
                                          <p:val>
                                            <p:fltVal val="0"/>
                                          </p:val>
                                        </p:tav>
                                        <p:tav tm="100000">
                                          <p:val>
                                            <p:strVal val="#ppt_w"/>
                                          </p:val>
                                        </p:tav>
                                      </p:tavLst>
                                    </p:anim>
                                    <p:anim calcmode="lin" valueType="num">
                                      <p:cBhvr>
                                        <p:cTn id="94" dur="500" fill="hold"/>
                                        <p:tgtEl>
                                          <p:spTgt spid="103"/>
                                        </p:tgtEl>
                                        <p:attrNameLst>
                                          <p:attrName>ppt_h</p:attrName>
                                        </p:attrNameLst>
                                      </p:cBhvr>
                                      <p:tavLst>
                                        <p:tav tm="0">
                                          <p:val>
                                            <p:fltVal val="0"/>
                                          </p:val>
                                        </p:tav>
                                        <p:tav tm="100000">
                                          <p:val>
                                            <p:strVal val="#ppt_h"/>
                                          </p:val>
                                        </p:tav>
                                      </p:tavLst>
                                    </p:anim>
                                    <p:animEffect transition="in" filter="fade">
                                      <p:cBhvr>
                                        <p:cTn id="95" dur="500"/>
                                        <p:tgtEl>
                                          <p:spTgt spid="103"/>
                                        </p:tgtEl>
                                      </p:cBhvr>
                                    </p:animEffect>
                                  </p:childTnLst>
                                </p:cTn>
                              </p:par>
                            </p:childTnLst>
                          </p:cTn>
                        </p:par>
                        <p:par>
                          <p:cTn id="96" fill="hold">
                            <p:stCondLst>
                              <p:cond delay="8500"/>
                            </p:stCondLst>
                            <p:childTnLst>
                              <p:par>
                                <p:cTn id="97" presetID="18" presetClass="entr" presetSubtype="9" fill="hold" nodeType="afterEffect">
                                  <p:stCondLst>
                                    <p:cond delay="0"/>
                                  </p:stCondLst>
                                  <p:childTnLst>
                                    <p:set>
                                      <p:cBhvr>
                                        <p:cTn id="98" dur="1" fill="hold">
                                          <p:stCondLst>
                                            <p:cond delay="0"/>
                                          </p:stCondLst>
                                        </p:cTn>
                                        <p:tgtEl>
                                          <p:spTgt spid="120"/>
                                        </p:tgtEl>
                                        <p:attrNameLst>
                                          <p:attrName>style.visibility</p:attrName>
                                        </p:attrNameLst>
                                      </p:cBhvr>
                                      <p:to>
                                        <p:strVal val="visible"/>
                                      </p:to>
                                    </p:set>
                                    <p:animEffect transition="in" filter="strips(upLeft)">
                                      <p:cBhvr>
                                        <p:cTn id="99"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8" grpId="0" animBg="1"/>
      <p:bldP spid="102" grpId="0" animBg="1"/>
      <p:bldP spid="103" grpId="0" animBg="1"/>
      <p:bldP spid="104" grpId="0" animBg="1"/>
      <p:bldP spid="10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Right Arrow 4">
            <a:extLst>
              <a:ext uri="{FF2B5EF4-FFF2-40B4-BE49-F238E27FC236}">
                <a16:creationId xmlns="" xmlns:a16="http://schemas.microsoft.com/office/drawing/2014/main" id="{BB42299C-D2E1-4B46-9739-1E399B1B203C}"/>
              </a:ext>
            </a:extLst>
          </p:cNvPr>
          <p:cNvSpPr/>
          <p:nvPr/>
        </p:nvSpPr>
        <p:spPr bwMode="auto">
          <a:xfrm>
            <a:off x="914400" y="1538356"/>
            <a:ext cx="10261600" cy="1219200"/>
          </a:xfrm>
          <a:prstGeom prst="rightArrow">
            <a:avLst>
              <a:gd name="adj1" fmla="val 50000"/>
              <a:gd name="adj2" fmla="val 80000"/>
            </a:avLst>
          </a:prstGeom>
          <a:solidFill>
            <a:srgbClr val="3F455F"/>
          </a:solidFill>
          <a:ln w="9525">
            <a:noFill/>
            <a:round/>
            <a:headEnd/>
            <a:tailEnd/>
          </a:ln>
          <a:effectLst>
            <a:outerShdw blurRad="63500" sx="102000" sy="102000" algn="ctr"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algn="ctr"/>
            <a:endParaRPr lang="en-US" sz="3556">
              <a:ea typeface="微软雅黑" panose="020B0503020204020204" pitchFamily="34" charset="-122"/>
            </a:endParaRPr>
          </a:p>
        </p:txBody>
      </p:sp>
      <p:sp>
        <p:nvSpPr>
          <p:cNvPr id="244" name="Right Arrow 5">
            <a:extLst>
              <a:ext uri="{FF2B5EF4-FFF2-40B4-BE49-F238E27FC236}">
                <a16:creationId xmlns="" xmlns:a16="http://schemas.microsoft.com/office/drawing/2014/main" id="{63111CD7-C01F-40D7-9C23-EBB95CBA1371}"/>
              </a:ext>
            </a:extLst>
          </p:cNvPr>
          <p:cNvSpPr/>
          <p:nvPr/>
        </p:nvSpPr>
        <p:spPr bwMode="auto">
          <a:xfrm>
            <a:off x="3270394" y="2443920"/>
            <a:ext cx="7905607" cy="1219200"/>
          </a:xfrm>
          <a:prstGeom prst="rightArrow">
            <a:avLst>
              <a:gd name="adj1" fmla="val 50000"/>
              <a:gd name="adj2" fmla="val 80000"/>
            </a:avLst>
          </a:prstGeom>
          <a:solidFill>
            <a:srgbClr val="992748"/>
          </a:solidFill>
          <a:ln w="9525">
            <a:noFill/>
            <a:round/>
            <a:headEnd/>
            <a:tailEnd/>
          </a:ln>
          <a:effectLst>
            <a:outerShdw blurRad="63500" sx="102000" sy="102000" algn="ctr"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algn="ctr"/>
            <a:endParaRPr lang="en-US" sz="3556">
              <a:ea typeface="微软雅黑" panose="020B0503020204020204" pitchFamily="34" charset="-122"/>
            </a:endParaRPr>
          </a:p>
        </p:txBody>
      </p:sp>
      <p:sp>
        <p:nvSpPr>
          <p:cNvPr id="245" name="Right Arrow 8">
            <a:extLst>
              <a:ext uri="{FF2B5EF4-FFF2-40B4-BE49-F238E27FC236}">
                <a16:creationId xmlns="" xmlns:a16="http://schemas.microsoft.com/office/drawing/2014/main" id="{72A291E6-AB7B-41EC-B4EB-6633871A80D5}"/>
              </a:ext>
            </a:extLst>
          </p:cNvPr>
          <p:cNvSpPr/>
          <p:nvPr/>
        </p:nvSpPr>
        <p:spPr bwMode="auto">
          <a:xfrm>
            <a:off x="5529056" y="3371572"/>
            <a:ext cx="5646944" cy="1219200"/>
          </a:xfrm>
          <a:prstGeom prst="rightArrow">
            <a:avLst>
              <a:gd name="adj1" fmla="val 50000"/>
              <a:gd name="adj2" fmla="val 80000"/>
            </a:avLst>
          </a:prstGeom>
          <a:solidFill>
            <a:srgbClr val="3F455F"/>
          </a:solidFill>
          <a:ln w="9525">
            <a:noFill/>
            <a:round/>
            <a:headEnd/>
            <a:tailEnd/>
          </a:ln>
          <a:effectLst>
            <a:outerShdw blurRad="63500" sx="102000" sy="102000" algn="ctr"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algn="ctr"/>
            <a:endParaRPr lang="en-US" sz="3556">
              <a:ea typeface="微软雅黑" panose="020B0503020204020204" pitchFamily="34" charset="-122"/>
            </a:endParaRPr>
          </a:p>
        </p:txBody>
      </p:sp>
      <p:sp>
        <p:nvSpPr>
          <p:cNvPr id="246" name="Right Arrow 9">
            <a:extLst>
              <a:ext uri="{FF2B5EF4-FFF2-40B4-BE49-F238E27FC236}">
                <a16:creationId xmlns="" xmlns:a16="http://schemas.microsoft.com/office/drawing/2014/main" id="{DCCB06C1-4852-4D08-A510-878AD51964FD}"/>
              </a:ext>
            </a:extLst>
          </p:cNvPr>
          <p:cNvSpPr/>
          <p:nvPr/>
        </p:nvSpPr>
        <p:spPr bwMode="auto">
          <a:xfrm>
            <a:off x="7721600" y="4272720"/>
            <a:ext cx="3454400" cy="1219200"/>
          </a:xfrm>
          <a:prstGeom prst="rightArrow">
            <a:avLst>
              <a:gd name="adj1" fmla="val 50000"/>
              <a:gd name="adj2" fmla="val 80000"/>
            </a:avLst>
          </a:prstGeom>
          <a:solidFill>
            <a:srgbClr val="992748"/>
          </a:solidFill>
          <a:ln w="9525">
            <a:noFill/>
            <a:round/>
            <a:headEnd/>
            <a:tailEnd/>
          </a:ln>
          <a:effectLst>
            <a:outerShdw blurRad="63500" sx="102000" sy="102000" algn="ctr" rotWithShape="0">
              <a:prstClr val="black">
                <a:alpha val="40000"/>
              </a:prstClr>
            </a:outerShdw>
          </a:effectLst>
        </p:spPr>
        <p:txBody>
          <a:bodyPr vert="horz" wrap="square" lIns="121920" tIns="60960" rIns="121920" bIns="60960" numCol="1" rtlCol="0" anchor="t" anchorCtr="0" compatLnSpc="1">
            <a:prstTxWarp prst="textNoShape">
              <a:avLst/>
            </a:prstTxWarp>
          </a:bodyPr>
          <a:lstStyle/>
          <a:p>
            <a:pPr algn="ctr"/>
            <a:endParaRPr lang="en-US" sz="3556">
              <a:ea typeface="微软雅黑" panose="020B0503020204020204" pitchFamily="34" charset="-122"/>
            </a:endParaRPr>
          </a:p>
        </p:txBody>
      </p:sp>
      <p:sp>
        <p:nvSpPr>
          <p:cNvPr id="247" name="Text Placeholder 3">
            <a:extLst>
              <a:ext uri="{FF2B5EF4-FFF2-40B4-BE49-F238E27FC236}">
                <a16:creationId xmlns="" xmlns:a16="http://schemas.microsoft.com/office/drawing/2014/main" id="{2EE7A7DA-AFE6-4940-B3E3-AF9C845AAC08}"/>
              </a:ext>
            </a:extLst>
          </p:cNvPr>
          <p:cNvSpPr txBox="1">
            <a:spLocks/>
          </p:cNvSpPr>
          <p:nvPr/>
        </p:nvSpPr>
        <p:spPr>
          <a:xfrm>
            <a:off x="1749888" y="2004296"/>
            <a:ext cx="1433085" cy="287323"/>
          </a:xfrm>
          <a:prstGeom prst="rect">
            <a:avLst/>
          </a:prstGeom>
          <a:effectLst>
            <a:outerShdw blurRad="63500" sx="102000" sy="102000" algn="ctr" rotWithShape="0">
              <a:prstClr val="black">
                <a:alpha val="40000"/>
              </a:prstClr>
            </a:outerShdw>
          </a:effectLst>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867" b="1" dirty="0">
                <a:solidFill>
                  <a:schemeClr val="bg1"/>
                </a:solidFill>
                <a:ea typeface="微软雅黑" panose="020B0503020204020204" pitchFamily="34" charset="-122"/>
              </a:rPr>
              <a:t>添加您的标题</a:t>
            </a:r>
            <a:endParaRPr lang="en-US" sz="1867" b="1" dirty="0">
              <a:solidFill>
                <a:schemeClr val="bg1"/>
              </a:solidFill>
              <a:ea typeface="微软雅黑" panose="020B0503020204020204" pitchFamily="34" charset="-122"/>
            </a:endParaRPr>
          </a:p>
        </p:txBody>
      </p:sp>
      <p:sp>
        <p:nvSpPr>
          <p:cNvPr id="248" name="Text Placeholder 3">
            <a:extLst>
              <a:ext uri="{FF2B5EF4-FFF2-40B4-BE49-F238E27FC236}">
                <a16:creationId xmlns="" xmlns:a16="http://schemas.microsoft.com/office/drawing/2014/main" id="{E500109F-9803-4543-8BF4-55BC93D1CAEB}"/>
              </a:ext>
            </a:extLst>
          </p:cNvPr>
          <p:cNvSpPr txBox="1">
            <a:spLocks/>
          </p:cNvSpPr>
          <p:nvPr/>
        </p:nvSpPr>
        <p:spPr>
          <a:xfrm>
            <a:off x="3962400" y="2909860"/>
            <a:ext cx="1433085" cy="287323"/>
          </a:xfrm>
          <a:prstGeom prst="rect">
            <a:avLst/>
          </a:prstGeom>
          <a:effectLst>
            <a:outerShdw blurRad="63500" sx="102000" sy="102000" algn="ctr" rotWithShape="0">
              <a:prstClr val="black">
                <a:alpha val="40000"/>
              </a:prstClr>
            </a:outerShdw>
          </a:effectLst>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867" b="1" dirty="0">
                <a:solidFill>
                  <a:schemeClr val="bg1"/>
                </a:solidFill>
                <a:ea typeface="微软雅黑" panose="020B0503020204020204" pitchFamily="34" charset="-122"/>
              </a:rPr>
              <a:t>添加您的标题</a:t>
            </a:r>
            <a:endParaRPr lang="en-US" altLang="zh-CN" sz="1867" b="1" dirty="0">
              <a:solidFill>
                <a:schemeClr val="bg1"/>
              </a:solidFill>
              <a:ea typeface="微软雅黑" panose="020B0503020204020204" pitchFamily="34" charset="-122"/>
            </a:endParaRPr>
          </a:p>
        </p:txBody>
      </p:sp>
      <p:sp>
        <p:nvSpPr>
          <p:cNvPr id="249" name="Text Placeholder 3">
            <a:extLst>
              <a:ext uri="{FF2B5EF4-FFF2-40B4-BE49-F238E27FC236}">
                <a16:creationId xmlns="" xmlns:a16="http://schemas.microsoft.com/office/drawing/2014/main" id="{96569271-3EE8-493C-B42A-399C878F5E9B}"/>
              </a:ext>
            </a:extLst>
          </p:cNvPr>
          <p:cNvSpPr txBox="1">
            <a:spLocks/>
          </p:cNvSpPr>
          <p:nvPr/>
        </p:nvSpPr>
        <p:spPr>
          <a:xfrm>
            <a:off x="6338035" y="3837512"/>
            <a:ext cx="1433085" cy="287323"/>
          </a:xfrm>
          <a:prstGeom prst="rect">
            <a:avLst/>
          </a:prstGeom>
          <a:effectLst>
            <a:outerShdw blurRad="63500" sx="102000" sy="102000" algn="ctr" rotWithShape="0">
              <a:prstClr val="black">
                <a:alpha val="40000"/>
              </a:prstClr>
            </a:outerShdw>
          </a:effectLst>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867" b="1" dirty="0">
                <a:solidFill>
                  <a:schemeClr val="bg1"/>
                </a:solidFill>
                <a:ea typeface="微软雅黑" panose="020B0503020204020204" pitchFamily="34" charset="-122"/>
              </a:rPr>
              <a:t>添加您的标题</a:t>
            </a:r>
            <a:endParaRPr lang="en-US" altLang="zh-CN" sz="1867" b="1" dirty="0">
              <a:solidFill>
                <a:schemeClr val="bg1"/>
              </a:solidFill>
              <a:ea typeface="微软雅黑" panose="020B0503020204020204" pitchFamily="34" charset="-122"/>
            </a:endParaRPr>
          </a:p>
        </p:txBody>
      </p:sp>
      <p:sp>
        <p:nvSpPr>
          <p:cNvPr id="250" name="Text Placeholder 3">
            <a:extLst>
              <a:ext uri="{FF2B5EF4-FFF2-40B4-BE49-F238E27FC236}">
                <a16:creationId xmlns="" xmlns:a16="http://schemas.microsoft.com/office/drawing/2014/main" id="{FDF1E778-92FC-470B-A977-F64FBFF1C486}"/>
              </a:ext>
            </a:extLst>
          </p:cNvPr>
          <p:cNvSpPr txBox="1">
            <a:spLocks/>
          </p:cNvSpPr>
          <p:nvPr/>
        </p:nvSpPr>
        <p:spPr>
          <a:xfrm>
            <a:off x="8418623" y="4738660"/>
            <a:ext cx="1433085" cy="287323"/>
          </a:xfrm>
          <a:prstGeom prst="rect">
            <a:avLst/>
          </a:prstGeom>
          <a:effectLst>
            <a:outerShdw blurRad="63500" sx="102000" sy="102000" algn="ctr" rotWithShape="0">
              <a:prstClr val="black">
                <a:alpha val="40000"/>
              </a:prstClr>
            </a:outerShdw>
          </a:effectLst>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867" b="1" dirty="0">
                <a:solidFill>
                  <a:schemeClr val="bg1"/>
                </a:solidFill>
                <a:ea typeface="微软雅黑" panose="020B0503020204020204" pitchFamily="34" charset="-122"/>
              </a:rPr>
              <a:t>添加您的标题</a:t>
            </a:r>
            <a:endParaRPr lang="en-US" altLang="zh-CN" sz="1867" b="1" dirty="0">
              <a:solidFill>
                <a:schemeClr val="bg1"/>
              </a:solidFill>
              <a:ea typeface="微软雅黑" panose="020B0503020204020204" pitchFamily="34" charset="-122"/>
            </a:endParaRPr>
          </a:p>
        </p:txBody>
      </p:sp>
      <p:sp>
        <p:nvSpPr>
          <p:cNvPr id="251" name="Footer Text">
            <a:extLst>
              <a:ext uri="{FF2B5EF4-FFF2-40B4-BE49-F238E27FC236}">
                <a16:creationId xmlns="" xmlns:a16="http://schemas.microsoft.com/office/drawing/2014/main" id="{B6BCD143-9C3F-46E7-A817-2092406E2494}"/>
              </a:ext>
            </a:extLst>
          </p:cNvPr>
          <p:cNvSpPr txBox="1"/>
          <p:nvPr/>
        </p:nvSpPr>
        <p:spPr>
          <a:xfrm>
            <a:off x="914400" y="2639439"/>
            <a:ext cx="2176256" cy="902170"/>
          </a:xfrm>
          <a:prstGeom prst="rect">
            <a:avLst/>
          </a:prstGeom>
          <a:noFill/>
          <a:effectLst>
            <a:outerShdw blurRad="63500" sx="102000" sy="102000" algn="ctr" rotWithShape="0">
              <a:prstClr val="black">
                <a:alpha val="40000"/>
              </a:prstClr>
            </a:outerShdw>
          </a:effectLst>
        </p:spPr>
        <p:txBody>
          <a:bodyPr wrap="square" lIns="0" tIns="0" rIns="0" bIns="0" rtlCol="0">
            <a:spAutoFit/>
          </a:bodyPr>
          <a:lstStyle/>
          <a:p>
            <a:pPr lvl="0"/>
            <a:r>
              <a:rPr lang="zh-CN" altLang="en-US" sz="1599" b="1" dirty="0">
                <a:solidFill>
                  <a:prstClr val="white"/>
                </a:solidFill>
                <a:latin typeface="微软雅黑" pitchFamily="34" charset="-122"/>
                <a:ea typeface="微软雅黑" pitchFamily="34" charset="-122"/>
                <a:sym typeface="微软雅黑" pitchFamily="34" charset="-122"/>
              </a:rPr>
              <a:t>添加标题内容</a:t>
            </a:r>
          </a:p>
          <a:p>
            <a:pPr lvl="0"/>
            <a:r>
              <a:rPr lang="zh-CN" altLang="en-US" sz="1066" dirty="0">
                <a:solidFill>
                  <a:prstClr val="white"/>
                </a:solidFill>
                <a:latin typeface="微软雅黑" pitchFamily="34" charset="-122"/>
                <a:ea typeface="微软雅黑" pitchFamily="34" charset="-122"/>
              </a:rPr>
              <a:t>改。详写内容</a:t>
            </a:r>
            <a:r>
              <a:rPr lang="en-US" altLang="zh-CN" sz="1066" dirty="0">
                <a:solidFill>
                  <a:prstClr val="white"/>
                </a:solidFill>
                <a:latin typeface="微软雅黑" pitchFamily="34" charset="-122"/>
                <a:ea typeface="微软雅黑" pitchFamily="34" charset="-122"/>
              </a:rPr>
              <a:t>……</a:t>
            </a:r>
            <a:r>
              <a:rPr lang="zh-CN" altLang="en-US" sz="1066"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66" dirty="0">
              <a:solidFill>
                <a:prstClr val="white"/>
              </a:solidFill>
              <a:ea typeface="微软雅黑" panose="020B0503020204020204" pitchFamily="34" charset="-122"/>
            </a:endParaRPr>
          </a:p>
        </p:txBody>
      </p:sp>
      <p:sp>
        <p:nvSpPr>
          <p:cNvPr id="252" name="Footer Text">
            <a:extLst>
              <a:ext uri="{FF2B5EF4-FFF2-40B4-BE49-F238E27FC236}">
                <a16:creationId xmlns="" xmlns:a16="http://schemas.microsoft.com/office/drawing/2014/main" id="{854B65A5-8491-4E8C-AC89-B36345203B77}"/>
              </a:ext>
            </a:extLst>
          </p:cNvPr>
          <p:cNvSpPr txBox="1"/>
          <p:nvPr/>
        </p:nvSpPr>
        <p:spPr>
          <a:xfrm>
            <a:off x="3251200" y="3523813"/>
            <a:ext cx="2176256" cy="902170"/>
          </a:xfrm>
          <a:prstGeom prst="rect">
            <a:avLst/>
          </a:prstGeom>
          <a:noFill/>
          <a:effectLst>
            <a:outerShdw blurRad="63500" sx="102000" sy="102000" algn="ctr" rotWithShape="0">
              <a:prstClr val="black">
                <a:alpha val="40000"/>
              </a:prstClr>
            </a:outerShdw>
          </a:effectLst>
        </p:spPr>
        <p:txBody>
          <a:bodyPr wrap="square" lIns="0" tIns="0" rIns="0" bIns="0" rtlCol="0">
            <a:spAutoFit/>
          </a:bodyPr>
          <a:lstStyle/>
          <a:p>
            <a:pPr lvl="0"/>
            <a:r>
              <a:rPr lang="zh-CN" altLang="en-US" sz="1599" b="1" dirty="0">
                <a:solidFill>
                  <a:prstClr val="white"/>
                </a:solidFill>
                <a:latin typeface="微软雅黑" pitchFamily="34" charset="-122"/>
                <a:ea typeface="微软雅黑" pitchFamily="34" charset="-122"/>
                <a:sym typeface="微软雅黑" pitchFamily="34" charset="-122"/>
              </a:rPr>
              <a:t>添加标题内容</a:t>
            </a:r>
          </a:p>
          <a:p>
            <a:pPr lvl="0"/>
            <a:r>
              <a:rPr lang="zh-CN" altLang="en-US" sz="1066" dirty="0">
                <a:solidFill>
                  <a:prstClr val="white"/>
                </a:solidFill>
                <a:latin typeface="微软雅黑" pitchFamily="34" charset="-122"/>
                <a:ea typeface="微软雅黑" pitchFamily="34" charset="-122"/>
              </a:rPr>
              <a:t>改。详写内容</a:t>
            </a:r>
            <a:r>
              <a:rPr lang="en-US" altLang="zh-CN" sz="1066" dirty="0">
                <a:solidFill>
                  <a:prstClr val="white"/>
                </a:solidFill>
                <a:latin typeface="微软雅黑" pitchFamily="34" charset="-122"/>
                <a:ea typeface="微软雅黑" pitchFamily="34" charset="-122"/>
              </a:rPr>
              <a:t>……</a:t>
            </a:r>
            <a:r>
              <a:rPr lang="zh-CN" altLang="en-US" sz="1066"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66" dirty="0">
              <a:solidFill>
                <a:prstClr val="white"/>
              </a:solidFill>
              <a:ea typeface="微软雅黑" panose="020B0503020204020204" pitchFamily="34" charset="-122"/>
            </a:endParaRPr>
          </a:p>
        </p:txBody>
      </p:sp>
      <p:sp>
        <p:nvSpPr>
          <p:cNvPr id="253" name="Footer Text">
            <a:extLst>
              <a:ext uri="{FF2B5EF4-FFF2-40B4-BE49-F238E27FC236}">
                <a16:creationId xmlns="" xmlns:a16="http://schemas.microsoft.com/office/drawing/2014/main" id="{0AE2F4DE-181C-49ED-8A28-5AF971094AE8}"/>
              </a:ext>
            </a:extLst>
          </p:cNvPr>
          <p:cNvSpPr txBox="1"/>
          <p:nvPr/>
        </p:nvSpPr>
        <p:spPr>
          <a:xfrm>
            <a:off x="5529056" y="4424961"/>
            <a:ext cx="2176256" cy="902170"/>
          </a:xfrm>
          <a:prstGeom prst="rect">
            <a:avLst/>
          </a:prstGeom>
          <a:noFill/>
          <a:effectLst>
            <a:outerShdw blurRad="63500" sx="102000" sy="102000" algn="ctr" rotWithShape="0">
              <a:prstClr val="black">
                <a:alpha val="40000"/>
              </a:prstClr>
            </a:outerShdw>
          </a:effectLst>
        </p:spPr>
        <p:txBody>
          <a:bodyPr wrap="square" lIns="0" tIns="0" rIns="0" bIns="0" rtlCol="0">
            <a:spAutoFit/>
          </a:bodyPr>
          <a:lstStyle/>
          <a:p>
            <a:pPr lvl="0"/>
            <a:r>
              <a:rPr lang="zh-CN" altLang="en-US" sz="1599" b="1" dirty="0">
                <a:solidFill>
                  <a:prstClr val="white"/>
                </a:solidFill>
                <a:latin typeface="微软雅黑" pitchFamily="34" charset="-122"/>
                <a:ea typeface="微软雅黑" pitchFamily="34" charset="-122"/>
                <a:sym typeface="微软雅黑" pitchFamily="34" charset="-122"/>
              </a:rPr>
              <a:t>添加标题内容</a:t>
            </a:r>
          </a:p>
          <a:p>
            <a:pPr lvl="0"/>
            <a:r>
              <a:rPr lang="zh-CN" altLang="en-US" sz="1066" dirty="0">
                <a:solidFill>
                  <a:prstClr val="white"/>
                </a:solidFill>
                <a:latin typeface="微软雅黑" pitchFamily="34" charset="-122"/>
                <a:ea typeface="微软雅黑" pitchFamily="34" charset="-122"/>
              </a:rPr>
              <a:t>改。详写内容</a:t>
            </a:r>
            <a:r>
              <a:rPr lang="en-US" altLang="zh-CN" sz="1066" dirty="0">
                <a:solidFill>
                  <a:prstClr val="white"/>
                </a:solidFill>
                <a:latin typeface="微软雅黑" pitchFamily="34" charset="-122"/>
                <a:ea typeface="微软雅黑" pitchFamily="34" charset="-122"/>
              </a:rPr>
              <a:t>……</a:t>
            </a:r>
            <a:r>
              <a:rPr lang="zh-CN" altLang="en-US" sz="1066"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66" dirty="0">
              <a:solidFill>
                <a:prstClr val="white"/>
              </a:solidFill>
              <a:ea typeface="微软雅黑" panose="020B0503020204020204" pitchFamily="34" charset="-122"/>
            </a:endParaRPr>
          </a:p>
        </p:txBody>
      </p:sp>
      <p:sp>
        <p:nvSpPr>
          <p:cNvPr id="254" name="Footer Text">
            <a:extLst>
              <a:ext uri="{FF2B5EF4-FFF2-40B4-BE49-F238E27FC236}">
                <a16:creationId xmlns="" xmlns:a16="http://schemas.microsoft.com/office/drawing/2014/main" id="{69EBBE36-ACB8-4BA8-A7C7-59DF7664F8D2}"/>
              </a:ext>
            </a:extLst>
          </p:cNvPr>
          <p:cNvSpPr txBox="1"/>
          <p:nvPr/>
        </p:nvSpPr>
        <p:spPr>
          <a:xfrm>
            <a:off x="7751072" y="5267224"/>
            <a:ext cx="2176256" cy="902170"/>
          </a:xfrm>
          <a:prstGeom prst="rect">
            <a:avLst/>
          </a:prstGeom>
          <a:noFill/>
          <a:effectLst>
            <a:outerShdw blurRad="63500" sx="102000" sy="102000" algn="ctr" rotWithShape="0">
              <a:prstClr val="black">
                <a:alpha val="40000"/>
              </a:prstClr>
            </a:outerShdw>
          </a:effectLst>
        </p:spPr>
        <p:txBody>
          <a:bodyPr wrap="square" lIns="0" tIns="0" rIns="0" bIns="0" rtlCol="0">
            <a:spAutoFit/>
          </a:bodyPr>
          <a:lstStyle/>
          <a:p>
            <a:pPr lvl="0"/>
            <a:r>
              <a:rPr lang="zh-CN" altLang="en-US" sz="1599" b="1" dirty="0">
                <a:solidFill>
                  <a:prstClr val="white"/>
                </a:solidFill>
                <a:latin typeface="微软雅黑" pitchFamily="34" charset="-122"/>
                <a:ea typeface="微软雅黑" pitchFamily="34" charset="-122"/>
                <a:sym typeface="微软雅黑" pitchFamily="34" charset="-122"/>
              </a:rPr>
              <a:t>添加标题内容</a:t>
            </a:r>
          </a:p>
          <a:p>
            <a:pPr lvl="0"/>
            <a:r>
              <a:rPr lang="zh-CN" altLang="en-US" sz="1066" dirty="0">
                <a:solidFill>
                  <a:prstClr val="white"/>
                </a:solidFill>
                <a:latin typeface="微软雅黑" pitchFamily="34" charset="-122"/>
                <a:ea typeface="微软雅黑" pitchFamily="34" charset="-122"/>
              </a:rPr>
              <a:t>改。详写内容</a:t>
            </a:r>
            <a:r>
              <a:rPr lang="en-US" altLang="zh-CN" sz="1066" dirty="0">
                <a:solidFill>
                  <a:prstClr val="white"/>
                </a:solidFill>
                <a:latin typeface="微软雅黑" pitchFamily="34" charset="-122"/>
                <a:ea typeface="微软雅黑" pitchFamily="34" charset="-122"/>
              </a:rPr>
              <a:t>……</a:t>
            </a:r>
            <a:r>
              <a:rPr lang="zh-CN" altLang="en-US" sz="1066"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66" dirty="0">
              <a:solidFill>
                <a:prstClr val="white"/>
              </a:solidFill>
              <a:ea typeface="微软雅黑" panose="020B0503020204020204" pitchFamily="34" charset="-122"/>
            </a:endParaRPr>
          </a:p>
        </p:txBody>
      </p:sp>
      <p:sp>
        <p:nvSpPr>
          <p:cNvPr id="255" name="Freeform 116">
            <a:extLst>
              <a:ext uri="{FF2B5EF4-FFF2-40B4-BE49-F238E27FC236}">
                <a16:creationId xmlns="" xmlns:a16="http://schemas.microsoft.com/office/drawing/2014/main" id="{8BABD1B0-0832-44B6-850F-02F54D9C9C1B}"/>
              </a:ext>
            </a:extLst>
          </p:cNvPr>
          <p:cNvSpPr>
            <a:spLocks noEditPoints="1"/>
          </p:cNvSpPr>
          <p:nvPr/>
        </p:nvSpPr>
        <p:spPr bwMode="auto">
          <a:xfrm>
            <a:off x="3379304" y="2859156"/>
            <a:ext cx="432923" cy="349131"/>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a:effectLst>
            <a:outerShdw blurRad="63500" sx="102000" sy="1020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3556" dirty="0">
              <a:ea typeface="微软雅黑" panose="020B0503020204020204" pitchFamily="34" charset="-122"/>
            </a:endParaRPr>
          </a:p>
        </p:txBody>
      </p:sp>
      <p:sp>
        <p:nvSpPr>
          <p:cNvPr id="256" name="Freeform 57">
            <a:extLst>
              <a:ext uri="{FF2B5EF4-FFF2-40B4-BE49-F238E27FC236}">
                <a16:creationId xmlns="" xmlns:a16="http://schemas.microsoft.com/office/drawing/2014/main" id="{4497A406-F11F-4605-B381-EEE892FA5BD1}"/>
              </a:ext>
            </a:extLst>
          </p:cNvPr>
          <p:cNvSpPr>
            <a:spLocks noEditPoints="1"/>
          </p:cNvSpPr>
          <p:nvPr/>
        </p:nvSpPr>
        <p:spPr bwMode="auto">
          <a:xfrm>
            <a:off x="1061894" y="1907830"/>
            <a:ext cx="473703" cy="473703"/>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2"/>
          </a:solidFill>
          <a:ln w="9525">
            <a:noFill/>
            <a:round/>
            <a:headEnd/>
            <a:tailEnd/>
          </a:ln>
          <a:effectLst>
            <a:outerShdw blurRad="63500" sx="102000" sy="1020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3556" dirty="0">
              <a:ea typeface="微软雅黑" panose="020B0503020204020204" pitchFamily="34" charset="-122"/>
            </a:endParaRPr>
          </a:p>
        </p:txBody>
      </p:sp>
      <p:sp>
        <p:nvSpPr>
          <p:cNvPr id="257" name="Freeform 245">
            <a:extLst>
              <a:ext uri="{FF2B5EF4-FFF2-40B4-BE49-F238E27FC236}">
                <a16:creationId xmlns="" xmlns:a16="http://schemas.microsoft.com/office/drawing/2014/main" id="{5A9E0475-0603-429C-ABAA-14CC142D08A8}"/>
              </a:ext>
            </a:extLst>
          </p:cNvPr>
          <p:cNvSpPr>
            <a:spLocks/>
          </p:cNvSpPr>
          <p:nvPr/>
        </p:nvSpPr>
        <p:spPr bwMode="auto">
          <a:xfrm>
            <a:off x="7804081" y="4630528"/>
            <a:ext cx="488705" cy="48869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a:effectLst>
            <a:outerShdw blurRad="63500" sx="102000" sy="1020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3556" dirty="0">
              <a:ea typeface="微软雅黑" panose="020B0503020204020204" pitchFamily="34" charset="-122"/>
            </a:endParaRPr>
          </a:p>
        </p:txBody>
      </p:sp>
      <p:sp>
        <p:nvSpPr>
          <p:cNvPr id="258" name="Freeform 152">
            <a:extLst>
              <a:ext uri="{FF2B5EF4-FFF2-40B4-BE49-F238E27FC236}">
                <a16:creationId xmlns="" xmlns:a16="http://schemas.microsoft.com/office/drawing/2014/main" id="{2F82115F-7E0E-4002-A486-7D4478725D42}"/>
              </a:ext>
            </a:extLst>
          </p:cNvPr>
          <p:cNvSpPr>
            <a:spLocks noEditPoints="1"/>
          </p:cNvSpPr>
          <p:nvPr/>
        </p:nvSpPr>
        <p:spPr bwMode="auto">
          <a:xfrm>
            <a:off x="5685184" y="3747052"/>
            <a:ext cx="509499" cy="47084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headEnd/>
            <a:tailEnd/>
          </a:ln>
          <a:effectLst>
            <a:outerShdw blurRad="63500" sx="102000" sy="1020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3556" dirty="0">
              <a:ea typeface="微软雅黑" panose="020B0503020204020204" pitchFamily="34" charset="-122"/>
            </a:endParaRPr>
          </a:p>
        </p:txBody>
      </p:sp>
    </p:spTree>
    <p:extLst>
      <p:ext uri="{BB962C8B-B14F-4D97-AF65-F5344CB8AC3E}">
        <p14:creationId xmlns:p14="http://schemas.microsoft.com/office/powerpoint/2010/main" val="275161035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243"/>
                                        </p:tgtEl>
                                        <p:attrNameLst>
                                          <p:attrName>style.visibility</p:attrName>
                                        </p:attrNameLst>
                                      </p:cBhvr>
                                      <p:to>
                                        <p:strVal val="visible"/>
                                      </p:to>
                                    </p:set>
                                    <p:anim calcmode="lin" valueType="num">
                                      <p:cBhvr additive="base">
                                        <p:cTn id="7" dur="500" fill="hold"/>
                                        <p:tgtEl>
                                          <p:spTgt spid="243"/>
                                        </p:tgtEl>
                                        <p:attrNameLst>
                                          <p:attrName>ppt_x</p:attrName>
                                        </p:attrNameLst>
                                      </p:cBhvr>
                                      <p:tavLst>
                                        <p:tav tm="0">
                                          <p:val>
                                            <p:strVal val="0-#ppt_w/2"/>
                                          </p:val>
                                        </p:tav>
                                        <p:tav tm="100000">
                                          <p:val>
                                            <p:strVal val="#ppt_x"/>
                                          </p:val>
                                        </p:tav>
                                      </p:tavLst>
                                    </p:anim>
                                    <p:anim calcmode="lin" valueType="num">
                                      <p:cBhvr additive="base">
                                        <p:cTn id="8" dur="500" fill="hold"/>
                                        <p:tgtEl>
                                          <p:spTgt spid="2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256"/>
                                        </p:tgtEl>
                                        <p:attrNameLst>
                                          <p:attrName>style.visibility</p:attrName>
                                        </p:attrNameLst>
                                      </p:cBhvr>
                                      <p:to>
                                        <p:strVal val="visible"/>
                                      </p:to>
                                    </p:set>
                                    <p:anim calcmode="lin" valueType="num">
                                      <p:cBhvr>
                                        <p:cTn id="12" dur="500" fill="hold"/>
                                        <p:tgtEl>
                                          <p:spTgt spid="256"/>
                                        </p:tgtEl>
                                        <p:attrNameLst>
                                          <p:attrName>ppt_w</p:attrName>
                                        </p:attrNameLst>
                                      </p:cBhvr>
                                      <p:tavLst>
                                        <p:tav tm="0">
                                          <p:val>
                                            <p:fltVal val="0"/>
                                          </p:val>
                                        </p:tav>
                                        <p:tav tm="100000">
                                          <p:val>
                                            <p:strVal val="#ppt_w"/>
                                          </p:val>
                                        </p:tav>
                                      </p:tavLst>
                                    </p:anim>
                                    <p:anim calcmode="lin" valueType="num">
                                      <p:cBhvr>
                                        <p:cTn id="13" dur="500" fill="hold"/>
                                        <p:tgtEl>
                                          <p:spTgt spid="256"/>
                                        </p:tgtEl>
                                        <p:attrNameLst>
                                          <p:attrName>ppt_h</p:attrName>
                                        </p:attrNameLst>
                                      </p:cBhvr>
                                      <p:tavLst>
                                        <p:tav tm="0">
                                          <p:val>
                                            <p:fltVal val="0"/>
                                          </p:val>
                                        </p:tav>
                                        <p:tav tm="100000">
                                          <p:val>
                                            <p:strVal val="#ppt_h"/>
                                          </p:val>
                                        </p:tav>
                                      </p:tavLst>
                                    </p:anim>
                                    <p:animEffect transition="in" filter="fade">
                                      <p:cBhvr>
                                        <p:cTn id="14" dur="500"/>
                                        <p:tgtEl>
                                          <p:spTgt spid="25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47"/>
                                        </p:tgtEl>
                                        <p:attrNameLst>
                                          <p:attrName>style.visibility</p:attrName>
                                        </p:attrNameLst>
                                      </p:cBhvr>
                                      <p:to>
                                        <p:strVal val="visible"/>
                                      </p:to>
                                    </p:set>
                                    <p:animEffect transition="in" filter="wipe(left)">
                                      <p:cBhvr>
                                        <p:cTn id="18" dur="500"/>
                                        <p:tgtEl>
                                          <p:spTgt spid="247"/>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51"/>
                                        </p:tgtEl>
                                        <p:attrNameLst>
                                          <p:attrName>style.visibility</p:attrName>
                                        </p:attrNameLst>
                                      </p:cBhvr>
                                      <p:to>
                                        <p:strVal val="visible"/>
                                      </p:to>
                                    </p:set>
                                    <p:animEffect transition="in" filter="wipe(left)">
                                      <p:cBhvr>
                                        <p:cTn id="22" dur="500"/>
                                        <p:tgtEl>
                                          <p:spTgt spid="251"/>
                                        </p:tgtEl>
                                      </p:cBhvr>
                                    </p:animEffect>
                                  </p:childTnLst>
                                </p:cTn>
                              </p:par>
                            </p:childTnLst>
                          </p:cTn>
                        </p:par>
                        <p:par>
                          <p:cTn id="23" fill="hold">
                            <p:stCondLst>
                              <p:cond delay="2000"/>
                            </p:stCondLst>
                            <p:childTnLst>
                              <p:par>
                                <p:cTn id="24" presetID="2" presetClass="entr" presetSubtype="8" accel="50000" decel="50000" fill="hold" grpId="0" nodeType="afterEffect">
                                  <p:stCondLst>
                                    <p:cond delay="0"/>
                                  </p:stCondLst>
                                  <p:childTnLst>
                                    <p:set>
                                      <p:cBhvr>
                                        <p:cTn id="25" dur="1" fill="hold">
                                          <p:stCondLst>
                                            <p:cond delay="0"/>
                                          </p:stCondLst>
                                        </p:cTn>
                                        <p:tgtEl>
                                          <p:spTgt spid="244"/>
                                        </p:tgtEl>
                                        <p:attrNameLst>
                                          <p:attrName>style.visibility</p:attrName>
                                        </p:attrNameLst>
                                      </p:cBhvr>
                                      <p:to>
                                        <p:strVal val="visible"/>
                                      </p:to>
                                    </p:set>
                                    <p:anim calcmode="lin" valueType="num">
                                      <p:cBhvr additive="base">
                                        <p:cTn id="26" dur="500" fill="hold"/>
                                        <p:tgtEl>
                                          <p:spTgt spid="244"/>
                                        </p:tgtEl>
                                        <p:attrNameLst>
                                          <p:attrName>ppt_x</p:attrName>
                                        </p:attrNameLst>
                                      </p:cBhvr>
                                      <p:tavLst>
                                        <p:tav tm="0">
                                          <p:val>
                                            <p:strVal val="0-#ppt_w/2"/>
                                          </p:val>
                                        </p:tav>
                                        <p:tav tm="100000">
                                          <p:val>
                                            <p:strVal val="#ppt_x"/>
                                          </p:val>
                                        </p:tav>
                                      </p:tavLst>
                                    </p:anim>
                                    <p:anim calcmode="lin" valueType="num">
                                      <p:cBhvr additive="base">
                                        <p:cTn id="27" dur="500" fill="hold"/>
                                        <p:tgtEl>
                                          <p:spTgt spid="24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53" presetClass="entr" presetSubtype="0" fill="hold" grpId="0" nodeType="afterEffect">
                                  <p:stCondLst>
                                    <p:cond delay="0"/>
                                  </p:stCondLst>
                                  <p:childTnLst>
                                    <p:set>
                                      <p:cBhvr>
                                        <p:cTn id="30" dur="1" fill="hold">
                                          <p:stCondLst>
                                            <p:cond delay="0"/>
                                          </p:stCondLst>
                                        </p:cTn>
                                        <p:tgtEl>
                                          <p:spTgt spid="255"/>
                                        </p:tgtEl>
                                        <p:attrNameLst>
                                          <p:attrName>style.visibility</p:attrName>
                                        </p:attrNameLst>
                                      </p:cBhvr>
                                      <p:to>
                                        <p:strVal val="visible"/>
                                      </p:to>
                                    </p:set>
                                    <p:anim calcmode="lin" valueType="num">
                                      <p:cBhvr>
                                        <p:cTn id="31" dur="500" fill="hold"/>
                                        <p:tgtEl>
                                          <p:spTgt spid="255"/>
                                        </p:tgtEl>
                                        <p:attrNameLst>
                                          <p:attrName>ppt_w</p:attrName>
                                        </p:attrNameLst>
                                      </p:cBhvr>
                                      <p:tavLst>
                                        <p:tav tm="0">
                                          <p:val>
                                            <p:fltVal val="0"/>
                                          </p:val>
                                        </p:tav>
                                        <p:tav tm="100000">
                                          <p:val>
                                            <p:strVal val="#ppt_w"/>
                                          </p:val>
                                        </p:tav>
                                      </p:tavLst>
                                    </p:anim>
                                    <p:anim calcmode="lin" valueType="num">
                                      <p:cBhvr>
                                        <p:cTn id="32" dur="500" fill="hold"/>
                                        <p:tgtEl>
                                          <p:spTgt spid="255"/>
                                        </p:tgtEl>
                                        <p:attrNameLst>
                                          <p:attrName>ppt_h</p:attrName>
                                        </p:attrNameLst>
                                      </p:cBhvr>
                                      <p:tavLst>
                                        <p:tav tm="0">
                                          <p:val>
                                            <p:fltVal val="0"/>
                                          </p:val>
                                        </p:tav>
                                        <p:tav tm="100000">
                                          <p:val>
                                            <p:strVal val="#ppt_h"/>
                                          </p:val>
                                        </p:tav>
                                      </p:tavLst>
                                    </p:anim>
                                    <p:animEffect transition="in" filter="fade">
                                      <p:cBhvr>
                                        <p:cTn id="33" dur="500"/>
                                        <p:tgtEl>
                                          <p:spTgt spid="255"/>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48"/>
                                        </p:tgtEl>
                                        <p:attrNameLst>
                                          <p:attrName>style.visibility</p:attrName>
                                        </p:attrNameLst>
                                      </p:cBhvr>
                                      <p:to>
                                        <p:strVal val="visible"/>
                                      </p:to>
                                    </p:set>
                                    <p:animEffect transition="in" filter="wipe(left)">
                                      <p:cBhvr>
                                        <p:cTn id="37" dur="500"/>
                                        <p:tgtEl>
                                          <p:spTgt spid="248"/>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52"/>
                                        </p:tgtEl>
                                        <p:attrNameLst>
                                          <p:attrName>style.visibility</p:attrName>
                                        </p:attrNameLst>
                                      </p:cBhvr>
                                      <p:to>
                                        <p:strVal val="visible"/>
                                      </p:to>
                                    </p:set>
                                    <p:animEffect transition="in" filter="wipe(left)">
                                      <p:cBhvr>
                                        <p:cTn id="41" dur="500"/>
                                        <p:tgtEl>
                                          <p:spTgt spid="252"/>
                                        </p:tgtEl>
                                      </p:cBhvr>
                                    </p:animEffect>
                                  </p:childTnLst>
                                </p:cTn>
                              </p:par>
                            </p:childTnLst>
                          </p:cTn>
                        </p:par>
                        <p:par>
                          <p:cTn id="42" fill="hold">
                            <p:stCondLst>
                              <p:cond delay="4000"/>
                            </p:stCondLst>
                            <p:childTnLst>
                              <p:par>
                                <p:cTn id="43" presetID="2" presetClass="entr" presetSubtype="8" accel="50000" decel="50000" fill="hold" grpId="0" nodeType="afterEffect">
                                  <p:stCondLst>
                                    <p:cond delay="0"/>
                                  </p:stCondLst>
                                  <p:childTnLst>
                                    <p:set>
                                      <p:cBhvr>
                                        <p:cTn id="44" dur="1" fill="hold">
                                          <p:stCondLst>
                                            <p:cond delay="0"/>
                                          </p:stCondLst>
                                        </p:cTn>
                                        <p:tgtEl>
                                          <p:spTgt spid="245"/>
                                        </p:tgtEl>
                                        <p:attrNameLst>
                                          <p:attrName>style.visibility</p:attrName>
                                        </p:attrNameLst>
                                      </p:cBhvr>
                                      <p:to>
                                        <p:strVal val="visible"/>
                                      </p:to>
                                    </p:set>
                                    <p:anim calcmode="lin" valueType="num">
                                      <p:cBhvr additive="base">
                                        <p:cTn id="45" dur="500" fill="hold"/>
                                        <p:tgtEl>
                                          <p:spTgt spid="245"/>
                                        </p:tgtEl>
                                        <p:attrNameLst>
                                          <p:attrName>ppt_x</p:attrName>
                                        </p:attrNameLst>
                                      </p:cBhvr>
                                      <p:tavLst>
                                        <p:tav tm="0">
                                          <p:val>
                                            <p:strVal val="0-#ppt_w/2"/>
                                          </p:val>
                                        </p:tav>
                                        <p:tav tm="100000">
                                          <p:val>
                                            <p:strVal val="#ppt_x"/>
                                          </p:val>
                                        </p:tav>
                                      </p:tavLst>
                                    </p:anim>
                                    <p:anim calcmode="lin" valueType="num">
                                      <p:cBhvr additive="base">
                                        <p:cTn id="46" dur="500" fill="hold"/>
                                        <p:tgtEl>
                                          <p:spTgt spid="245"/>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53" presetClass="entr" presetSubtype="0" fill="hold" grpId="0" nodeType="afterEffect">
                                  <p:stCondLst>
                                    <p:cond delay="0"/>
                                  </p:stCondLst>
                                  <p:childTnLst>
                                    <p:set>
                                      <p:cBhvr>
                                        <p:cTn id="49" dur="1" fill="hold">
                                          <p:stCondLst>
                                            <p:cond delay="0"/>
                                          </p:stCondLst>
                                        </p:cTn>
                                        <p:tgtEl>
                                          <p:spTgt spid="258"/>
                                        </p:tgtEl>
                                        <p:attrNameLst>
                                          <p:attrName>style.visibility</p:attrName>
                                        </p:attrNameLst>
                                      </p:cBhvr>
                                      <p:to>
                                        <p:strVal val="visible"/>
                                      </p:to>
                                    </p:set>
                                    <p:anim calcmode="lin" valueType="num">
                                      <p:cBhvr>
                                        <p:cTn id="50" dur="500" fill="hold"/>
                                        <p:tgtEl>
                                          <p:spTgt spid="258"/>
                                        </p:tgtEl>
                                        <p:attrNameLst>
                                          <p:attrName>ppt_w</p:attrName>
                                        </p:attrNameLst>
                                      </p:cBhvr>
                                      <p:tavLst>
                                        <p:tav tm="0">
                                          <p:val>
                                            <p:fltVal val="0"/>
                                          </p:val>
                                        </p:tav>
                                        <p:tav tm="100000">
                                          <p:val>
                                            <p:strVal val="#ppt_w"/>
                                          </p:val>
                                        </p:tav>
                                      </p:tavLst>
                                    </p:anim>
                                    <p:anim calcmode="lin" valueType="num">
                                      <p:cBhvr>
                                        <p:cTn id="51" dur="500" fill="hold"/>
                                        <p:tgtEl>
                                          <p:spTgt spid="258"/>
                                        </p:tgtEl>
                                        <p:attrNameLst>
                                          <p:attrName>ppt_h</p:attrName>
                                        </p:attrNameLst>
                                      </p:cBhvr>
                                      <p:tavLst>
                                        <p:tav tm="0">
                                          <p:val>
                                            <p:fltVal val="0"/>
                                          </p:val>
                                        </p:tav>
                                        <p:tav tm="100000">
                                          <p:val>
                                            <p:strVal val="#ppt_h"/>
                                          </p:val>
                                        </p:tav>
                                      </p:tavLst>
                                    </p:anim>
                                    <p:animEffect transition="in" filter="fade">
                                      <p:cBhvr>
                                        <p:cTn id="52" dur="500"/>
                                        <p:tgtEl>
                                          <p:spTgt spid="258"/>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249"/>
                                        </p:tgtEl>
                                        <p:attrNameLst>
                                          <p:attrName>style.visibility</p:attrName>
                                        </p:attrNameLst>
                                      </p:cBhvr>
                                      <p:to>
                                        <p:strVal val="visible"/>
                                      </p:to>
                                    </p:set>
                                    <p:animEffect transition="in" filter="wipe(left)">
                                      <p:cBhvr>
                                        <p:cTn id="56" dur="500"/>
                                        <p:tgtEl>
                                          <p:spTgt spid="249"/>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253"/>
                                        </p:tgtEl>
                                        <p:attrNameLst>
                                          <p:attrName>style.visibility</p:attrName>
                                        </p:attrNameLst>
                                      </p:cBhvr>
                                      <p:to>
                                        <p:strVal val="visible"/>
                                      </p:to>
                                    </p:set>
                                    <p:animEffect transition="in" filter="wipe(left)">
                                      <p:cBhvr>
                                        <p:cTn id="60" dur="500"/>
                                        <p:tgtEl>
                                          <p:spTgt spid="253"/>
                                        </p:tgtEl>
                                      </p:cBhvr>
                                    </p:animEffect>
                                  </p:childTnLst>
                                </p:cTn>
                              </p:par>
                            </p:childTnLst>
                          </p:cTn>
                        </p:par>
                        <p:par>
                          <p:cTn id="61" fill="hold">
                            <p:stCondLst>
                              <p:cond delay="6000"/>
                            </p:stCondLst>
                            <p:childTnLst>
                              <p:par>
                                <p:cTn id="62" presetID="2" presetClass="entr" presetSubtype="8" accel="50000" decel="50000" fill="hold" grpId="0" nodeType="afterEffect">
                                  <p:stCondLst>
                                    <p:cond delay="0"/>
                                  </p:stCondLst>
                                  <p:childTnLst>
                                    <p:set>
                                      <p:cBhvr>
                                        <p:cTn id="63" dur="1" fill="hold">
                                          <p:stCondLst>
                                            <p:cond delay="0"/>
                                          </p:stCondLst>
                                        </p:cTn>
                                        <p:tgtEl>
                                          <p:spTgt spid="246"/>
                                        </p:tgtEl>
                                        <p:attrNameLst>
                                          <p:attrName>style.visibility</p:attrName>
                                        </p:attrNameLst>
                                      </p:cBhvr>
                                      <p:to>
                                        <p:strVal val="visible"/>
                                      </p:to>
                                    </p:set>
                                    <p:anim calcmode="lin" valueType="num">
                                      <p:cBhvr additive="base">
                                        <p:cTn id="64" dur="500" fill="hold"/>
                                        <p:tgtEl>
                                          <p:spTgt spid="246"/>
                                        </p:tgtEl>
                                        <p:attrNameLst>
                                          <p:attrName>ppt_x</p:attrName>
                                        </p:attrNameLst>
                                      </p:cBhvr>
                                      <p:tavLst>
                                        <p:tav tm="0">
                                          <p:val>
                                            <p:strVal val="0-#ppt_w/2"/>
                                          </p:val>
                                        </p:tav>
                                        <p:tav tm="100000">
                                          <p:val>
                                            <p:strVal val="#ppt_x"/>
                                          </p:val>
                                        </p:tav>
                                      </p:tavLst>
                                    </p:anim>
                                    <p:anim calcmode="lin" valueType="num">
                                      <p:cBhvr additive="base">
                                        <p:cTn id="65" dur="500" fill="hold"/>
                                        <p:tgtEl>
                                          <p:spTgt spid="246"/>
                                        </p:tgtEl>
                                        <p:attrNameLst>
                                          <p:attrName>ppt_y</p:attrName>
                                        </p:attrNameLst>
                                      </p:cBhvr>
                                      <p:tavLst>
                                        <p:tav tm="0">
                                          <p:val>
                                            <p:strVal val="#ppt_y"/>
                                          </p:val>
                                        </p:tav>
                                        <p:tav tm="100000">
                                          <p:val>
                                            <p:strVal val="#ppt_y"/>
                                          </p:val>
                                        </p:tav>
                                      </p:tavLst>
                                    </p:anim>
                                  </p:childTnLst>
                                </p:cTn>
                              </p:par>
                            </p:childTnLst>
                          </p:cTn>
                        </p:par>
                        <p:par>
                          <p:cTn id="66" fill="hold">
                            <p:stCondLst>
                              <p:cond delay="6500"/>
                            </p:stCondLst>
                            <p:childTnLst>
                              <p:par>
                                <p:cTn id="67" presetID="53" presetClass="entr" presetSubtype="0" fill="hold" grpId="0" nodeType="afterEffect">
                                  <p:stCondLst>
                                    <p:cond delay="0"/>
                                  </p:stCondLst>
                                  <p:childTnLst>
                                    <p:set>
                                      <p:cBhvr>
                                        <p:cTn id="68" dur="1" fill="hold">
                                          <p:stCondLst>
                                            <p:cond delay="0"/>
                                          </p:stCondLst>
                                        </p:cTn>
                                        <p:tgtEl>
                                          <p:spTgt spid="257"/>
                                        </p:tgtEl>
                                        <p:attrNameLst>
                                          <p:attrName>style.visibility</p:attrName>
                                        </p:attrNameLst>
                                      </p:cBhvr>
                                      <p:to>
                                        <p:strVal val="visible"/>
                                      </p:to>
                                    </p:set>
                                    <p:anim calcmode="lin" valueType="num">
                                      <p:cBhvr>
                                        <p:cTn id="69" dur="500" fill="hold"/>
                                        <p:tgtEl>
                                          <p:spTgt spid="257"/>
                                        </p:tgtEl>
                                        <p:attrNameLst>
                                          <p:attrName>ppt_w</p:attrName>
                                        </p:attrNameLst>
                                      </p:cBhvr>
                                      <p:tavLst>
                                        <p:tav tm="0">
                                          <p:val>
                                            <p:fltVal val="0"/>
                                          </p:val>
                                        </p:tav>
                                        <p:tav tm="100000">
                                          <p:val>
                                            <p:strVal val="#ppt_w"/>
                                          </p:val>
                                        </p:tav>
                                      </p:tavLst>
                                    </p:anim>
                                    <p:anim calcmode="lin" valueType="num">
                                      <p:cBhvr>
                                        <p:cTn id="70" dur="500" fill="hold"/>
                                        <p:tgtEl>
                                          <p:spTgt spid="257"/>
                                        </p:tgtEl>
                                        <p:attrNameLst>
                                          <p:attrName>ppt_h</p:attrName>
                                        </p:attrNameLst>
                                      </p:cBhvr>
                                      <p:tavLst>
                                        <p:tav tm="0">
                                          <p:val>
                                            <p:fltVal val="0"/>
                                          </p:val>
                                        </p:tav>
                                        <p:tav tm="100000">
                                          <p:val>
                                            <p:strVal val="#ppt_h"/>
                                          </p:val>
                                        </p:tav>
                                      </p:tavLst>
                                    </p:anim>
                                    <p:animEffect transition="in" filter="fade">
                                      <p:cBhvr>
                                        <p:cTn id="71" dur="500"/>
                                        <p:tgtEl>
                                          <p:spTgt spid="257"/>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250"/>
                                        </p:tgtEl>
                                        <p:attrNameLst>
                                          <p:attrName>style.visibility</p:attrName>
                                        </p:attrNameLst>
                                      </p:cBhvr>
                                      <p:to>
                                        <p:strVal val="visible"/>
                                      </p:to>
                                    </p:set>
                                    <p:animEffect transition="in" filter="wipe(left)">
                                      <p:cBhvr>
                                        <p:cTn id="75" dur="500"/>
                                        <p:tgtEl>
                                          <p:spTgt spid="250"/>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254"/>
                                        </p:tgtEl>
                                        <p:attrNameLst>
                                          <p:attrName>style.visibility</p:attrName>
                                        </p:attrNameLst>
                                      </p:cBhvr>
                                      <p:to>
                                        <p:strVal val="visible"/>
                                      </p:to>
                                    </p:set>
                                    <p:animEffect transition="in" filter="wipe(left)">
                                      <p:cBhvr>
                                        <p:cTn id="79" dur="5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 grpId="0" animBg="1"/>
      <p:bldP spid="244" grpId="0" animBg="1"/>
      <p:bldP spid="245" grpId="0" animBg="1"/>
      <p:bldP spid="246" grpId="0" animBg="1"/>
      <p:bldP spid="247" grpId="0"/>
      <p:bldP spid="248" grpId="0"/>
      <p:bldP spid="249" grpId="0"/>
      <p:bldP spid="250" grpId="0"/>
      <p:bldP spid="251" grpId="0"/>
      <p:bldP spid="252" grpId="0"/>
      <p:bldP spid="253" grpId="0"/>
      <p:bldP spid="254" grpId="0"/>
      <p:bldP spid="255" grpId="0" animBg="1"/>
      <p:bldP spid="256" grpId="0" animBg="1"/>
      <p:bldP spid="257" grpId="0" animBg="1"/>
      <p:bldP spid="2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a:extLst>
              <a:ext uri="{FF2B5EF4-FFF2-40B4-BE49-F238E27FC236}">
                <a16:creationId xmlns="" xmlns:a16="http://schemas.microsoft.com/office/drawing/2014/main" id="{D2C0A263-6B9D-4CC8-98D6-4C50A6DB9705}"/>
              </a:ext>
            </a:extLst>
          </p:cNvPr>
          <p:cNvSpPr/>
          <p:nvPr/>
        </p:nvSpPr>
        <p:spPr>
          <a:xfrm>
            <a:off x="3905583" y="3305933"/>
            <a:ext cx="4380840" cy="96991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716" tIns="36357" rIns="72716" bIns="36357" rtlCol="0" anchor="ctr"/>
          <a:lstStyle/>
          <a:p>
            <a:pPr algn="ctr"/>
            <a:endParaRPr lang="zh-CN" altLang="en-US" sz="1509">
              <a:solidFill>
                <a:srgbClr val="3F45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a:extLst>
              <a:ext uri="{FF2B5EF4-FFF2-40B4-BE49-F238E27FC236}">
                <a16:creationId xmlns="" xmlns:a16="http://schemas.microsoft.com/office/drawing/2014/main" id="{3BE8A8D0-8DEE-410A-B62D-D72F1C0784B2}"/>
              </a:ext>
            </a:extLst>
          </p:cNvPr>
          <p:cNvSpPr/>
          <p:nvPr/>
        </p:nvSpPr>
        <p:spPr>
          <a:xfrm>
            <a:off x="5585819" y="2027648"/>
            <a:ext cx="1020367" cy="1020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rgbClr val="3F455F"/>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dirty="0">
              <a:solidFill>
                <a:srgbClr val="3F45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MH_Entry_1">
            <a:extLst>
              <a:ext uri="{FF2B5EF4-FFF2-40B4-BE49-F238E27FC236}">
                <a16:creationId xmlns="" xmlns:a16="http://schemas.microsoft.com/office/drawing/2014/main" id="{7B40C804-D8D4-49F2-B836-212D549C2386}"/>
              </a:ext>
            </a:extLst>
          </p:cNvPr>
          <p:cNvSpPr/>
          <p:nvPr>
            <p:custDataLst>
              <p:tags r:id="rId1"/>
            </p:custDataLst>
          </p:nvPr>
        </p:nvSpPr>
        <p:spPr>
          <a:xfrm>
            <a:off x="4828167" y="3436822"/>
            <a:ext cx="2535673"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dirty="0">
                <a:solidFill>
                  <a:srgbClr val="3F455F"/>
                </a:solidFill>
                <a:latin typeface="Arial" panose="020B0604020202020204" pitchFamily="34" charset="0"/>
                <a:ea typeface="微软雅黑" panose="020B0503020204020204" pitchFamily="34" charset="-122"/>
                <a:sym typeface="Arial" panose="020B0604020202020204" pitchFamily="34" charset="0"/>
              </a:rPr>
              <a:t>添加您的标题</a:t>
            </a:r>
            <a:r>
              <a:rPr lang="en-US" altLang="zh-CN" sz="1401" dirty="0">
                <a:solidFill>
                  <a:srgbClr val="3F455F"/>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dirty="0">
              <a:solidFill>
                <a:srgbClr val="3F45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a:extLst>
              <a:ext uri="{FF2B5EF4-FFF2-40B4-BE49-F238E27FC236}">
                <a16:creationId xmlns="" xmlns:a16="http://schemas.microsoft.com/office/drawing/2014/main" id="{B5E5C6AA-AF64-4127-AE3E-867E228AC31D}"/>
              </a:ext>
            </a:extLst>
          </p:cNvPr>
          <p:cNvSpPr txBox="1"/>
          <p:nvPr/>
        </p:nvSpPr>
        <p:spPr>
          <a:xfrm>
            <a:off x="6175097" y="4459477"/>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a:extLst>
              <a:ext uri="{FF2B5EF4-FFF2-40B4-BE49-F238E27FC236}">
                <a16:creationId xmlns="" xmlns:a16="http://schemas.microsoft.com/office/drawing/2014/main" id="{FF328284-A452-45EB-941A-EFE26AE7EA66}"/>
              </a:ext>
            </a:extLst>
          </p:cNvPr>
          <p:cNvSpPr txBox="1"/>
          <p:nvPr/>
        </p:nvSpPr>
        <p:spPr>
          <a:xfrm>
            <a:off x="4404643" y="4459477"/>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a:extLst>
              <a:ext uri="{FF2B5EF4-FFF2-40B4-BE49-F238E27FC236}">
                <a16:creationId xmlns="" xmlns:a16="http://schemas.microsoft.com/office/drawing/2014/main" id="{403EF2CC-64AA-476A-BD90-B179E140B59A}"/>
              </a:ext>
            </a:extLst>
          </p:cNvPr>
          <p:cNvSpPr txBox="1"/>
          <p:nvPr/>
        </p:nvSpPr>
        <p:spPr>
          <a:xfrm>
            <a:off x="6175097" y="4729091"/>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a:extLst>
              <a:ext uri="{FF2B5EF4-FFF2-40B4-BE49-F238E27FC236}">
                <a16:creationId xmlns="" xmlns:a16="http://schemas.microsoft.com/office/drawing/2014/main" id="{92156F25-E6DE-4E9F-AB16-1F290E6E2E1B}"/>
              </a:ext>
            </a:extLst>
          </p:cNvPr>
          <p:cNvSpPr txBox="1"/>
          <p:nvPr/>
        </p:nvSpPr>
        <p:spPr>
          <a:xfrm>
            <a:off x="4404643" y="4729091"/>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5101350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7">
            <a:extLst>
              <a:ext uri="{FF2B5EF4-FFF2-40B4-BE49-F238E27FC236}">
                <a16:creationId xmlns="" xmlns:a16="http://schemas.microsoft.com/office/drawing/2014/main" id="{B3068BD2-34F5-452B-B9DF-2C7C0D069B6D}"/>
              </a:ext>
            </a:extLst>
          </p:cNvPr>
          <p:cNvSpPr txBox="1"/>
          <p:nvPr/>
        </p:nvSpPr>
        <p:spPr>
          <a:xfrm>
            <a:off x="1151098" y="2705747"/>
            <a:ext cx="2744525" cy="1169551"/>
          </a:xfrm>
          <a:prstGeom prst="rect">
            <a:avLst/>
          </a:prstGeom>
          <a:noFill/>
        </p:spPr>
        <p:txBody>
          <a:bodyPr wrap="square" lIns="0" tIns="0" rIns="0" bIns="0" rtlCol="0" anchor="t">
            <a:spAutoFit/>
          </a:bodyPr>
          <a:lstStyle/>
          <a:p>
            <a:pPr lvl="0" algn="ctr"/>
            <a:r>
              <a:rPr lang="zh-CN" altLang="en-US" sz="2000" b="1" dirty="0">
                <a:solidFill>
                  <a:prstClr val="white"/>
                </a:solidFill>
                <a:latin typeface="微软雅黑" pitchFamily="34" charset="-122"/>
                <a:ea typeface="微软雅黑" pitchFamily="34" charset="-122"/>
                <a:sym typeface="微软雅黑" pitchFamily="34" charset="-122"/>
              </a:rPr>
              <a:t>添加标题内容</a:t>
            </a:r>
          </a:p>
          <a:p>
            <a:pPr lvl="0" algn="ctr"/>
            <a:r>
              <a:rPr lang="zh-CN" altLang="en-US" sz="1400" dirty="0">
                <a:solidFill>
                  <a:prstClr val="white"/>
                </a:solidFill>
                <a:latin typeface="微软雅黑" pitchFamily="34" charset="-122"/>
                <a:ea typeface="微软雅黑" pitchFamily="34" charset="-122"/>
              </a:rPr>
              <a:t>改。详写内容</a:t>
            </a:r>
            <a:r>
              <a:rPr lang="en-US" altLang="zh-CN" sz="1400" dirty="0">
                <a:solidFill>
                  <a:prstClr val="white"/>
                </a:solidFill>
                <a:latin typeface="微软雅黑" pitchFamily="34" charset="-122"/>
                <a:ea typeface="微软雅黑" pitchFamily="34" charset="-122"/>
              </a:rPr>
              <a:t>……</a:t>
            </a:r>
            <a:r>
              <a:rPr lang="zh-CN" altLang="en-US" sz="140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400" dirty="0">
              <a:solidFill>
                <a:prstClr val="white"/>
              </a:solidFill>
              <a:ea typeface="微软雅黑" panose="020B0503020204020204" pitchFamily="34" charset="-122"/>
            </a:endParaRPr>
          </a:p>
        </p:txBody>
      </p:sp>
      <p:sp>
        <p:nvSpPr>
          <p:cNvPr id="45" name="Oval 24">
            <a:extLst>
              <a:ext uri="{FF2B5EF4-FFF2-40B4-BE49-F238E27FC236}">
                <a16:creationId xmlns="" xmlns:a16="http://schemas.microsoft.com/office/drawing/2014/main" id="{9751F0F7-2422-47C7-97E2-EE828A5611B6}"/>
              </a:ext>
            </a:extLst>
          </p:cNvPr>
          <p:cNvSpPr/>
          <p:nvPr/>
        </p:nvSpPr>
        <p:spPr>
          <a:xfrm>
            <a:off x="2040830" y="1736681"/>
            <a:ext cx="965063" cy="937433"/>
          </a:xfrm>
          <a:prstGeom prst="ellipse">
            <a:avLst/>
          </a:prstGeom>
          <a:solidFill>
            <a:srgbClr val="992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a typeface="微软雅黑" panose="020B0503020204020204" pitchFamily="34" charset="-122"/>
            </a:endParaRPr>
          </a:p>
        </p:txBody>
      </p:sp>
      <p:sp>
        <p:nvSpPr>
          <p:cNvPr id="48" name="TextBox 47">
            <a:extLst>
              <a:ext uri="{FF2B5EF4-FFF2-40B4-BE49-F238E27FC236}">
                <a16:creationId xmlns="" xmlns:a16="http://schemas.microsoft.com/office/drawing/2014/main" id="{E06313FC-DBF8-440F-9173-1038DC9BBC4C}"/>
              </a:ext>
            </a:extLst>
          </p:cNvPr>
          <p:cNvSpPr txBox="1"/>
          <p:nvPr/>
        </p:nvSpPr>
        <p:spPr>
          <a:xfrm>
            <a:off x="4710681" y="2755322"/>
            <a:ext cx="2896067" cy="1169551"/>
          </a:xfrm>
          <a:prstGeom prst="rect">
            <a:avLst/>
          </a:prstGeom>
          <a:noFill/>
        </p:spPr>
        <p:txBody>
          <a:bodyPr wrap="square" lIns="0" tIns="0" rIns="0" bIns="0" rtlCol="0" anchor="t">
            <a:spAutoFit/>
          </a:bodyPr>
          <a:lstStyle/>
          <a:p>
            <a:pPr lvl="0" algn="ctr"/>
            <a:r>
              <a:rPr lang="zh-CN" altLang="en-US" sz="2000" b="1" dirty="0">
                <a:solidFill>
                  <a:prstClr val="white"/>
                </a:solidFill>
                <a:latin typeface="微软雅黑" pitchFamily="34" charset="-122"/>
                <a:ea typeface="微软雅黑" pitchFamily="34" charset="-122"/>
                <a:sym typeface="微软雅黑" pitchFamily="34" charset="-122"/>
              </a:rPr>
              <a:t>添加标题内容</a:t>
            </a:r>
          </a:p>
          <a:p>
            <a:pPr lvl="0" algn="ctr"/>
            <a:r>
              <a:rPr lang="zh-CN" altLang="en-US" sz="1400" dirty="0">
                <a:solidFill>
                  <a:prstClr val="white"/>
                </a:solidFill>
                <a:latin typeface="微软雅黑" pitchFamily="34" charset="-122"/>
                <a:ea typeface="微软雅黑" pitchFamily="34" charset="-122"/>
              </a:rPr>
              <a:t>改。详写内容</a:t>
            </a:r>
            <a:r>
              <a:rPr lang="en-US" altLang="zh-CN" sz="1400" dirty="0">
                <a:solidFill>
                  <a:prstClr val="white"/>
                </a:solidFill>
                <a:latin typeface="微软雅黑" pitchFamily="34" charset="-122"/>
                <a:ea typeface="微软雅黑" pitchFamily="34" charset="-122"/>
              </a:rPr>
              <a:t>……</a:t>
            </a:r>
            <a:r>
              <a:rPr lang="zh-CN" altLang="en-US" sz="140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400" dirty="0">
              <a:solidFill>
                <a:prstClr val="white"/>
              </a:solidFill>
              <a:ea typeface="微软雅黑" panose="020B0503020204020204" pitchFamily="34" charset="-122"/>
            </a:endParaRPr>
          </a:p>
        </p:txBody>
      </p:sp>
      <p:sp>
        <p:nvSpPr>
          <p:cNvPr id="49" name="Oval 52">
            <a:extLst>
              <a:ext uri="{FF2B5EF4-FFF2-40B4-BE49-F238E27FC236}">
                <a16:creationId xmlns="" xmlns:a16="http://schemas.microsoft.com/office/drawing/2014/main" id="{2C2BF5A1-EE5D-48E4-849B-8C04F97995EB}"/>
              </a:ext>
            </a:extLst>
          </p:cNvPr>
          <p:cNvSpPr/>
          <p:nvPr/>
        </p:nvSpPr>
        <p:spPr>
          <a:xfrm>
            <a:off x="5676185" y="1736681"/>
            <a:ext cx="965063" cy="937433"/>
          </a:xfrm>
          <a:prstGeom prst="ellipse">
            <a:avLst/>
          </a:prstGeom>
          <a:solidFill>
            <a:srgbClr val="992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a typeface="微软雅黑" panose="020B0503020204020204" pitchFamily="34" charset="-122"/>
            </a:endParaRPr>
          </a:p>
        </p:txBody>
      </p:sp>
      <p:sp>
        <p:nvSpPr>
          <p:cNvPr id="52" name="TextBox 56">
            <a:extLst>
              <a:ext uri="{FF2B5EF4-FFF2-40B4-BE49-F238E27FC236}">
                <a16:creationId xmlns="" xmlns:a16="http://schemas.microsoft.com/office/drawing/2014/main" id="{33F3E0C5-5A94-4070-B4D4-7FC59E65E3F9}"/>
              </a:ext>
            </a:extLst>
          </p:cNvPr>
          <p:cNvSpPr txBox="1"/>
          <p:nvPr/>
        </p:nvSpPr>
        <p:spPr>
          <a:xfrm>
            <a:off x="8296771" y="2743216"/>
            <a:ext cx="2744525" cy="1169550"/>
          </a:xfrm>
          <a:prstGeom prst="rect">
            <a:avLst/>
          </a:prstGeom>
          <a:noFill/>
        </p:spPr>
        <p:txBody>
          <a:bodyPr wrap="square" lIns="0" tIns="0" rIns="0" bIns="0" rtlCol="0" anchor="t">
            <a:spAutoFit/>
          </a:bodyPr>
          <a:lstStyle/>
          <a:p>
            <a:pPr lvl="0" algn="ctr"/>
            <a:r>
              <a:rPr lang="zh-CN" altLang="en-US" sz="2000" b="1" dirty="0">
                <a:solidFill>
                  <a:prstClr val="white"/>
                </a:solidFill>
                <a:latin typeface="微软雅黑" pitchFamily="34" charset="-122"/>
                <a:ea typeface="微软雅黑" pitchFamily="34" charset="-122"/>
                <a:sym typeface="微软雅黑" pitchFamily="34" charset="-122"/>
              </a:rPr>
              <a:t>添加标题内容</a:t>
            </a:r>
          </a:p>
          <a:p>
            <a:pPr lvl="0" algn="ctr"/>
            <a:r>
              <a:rPr lang="zh-CN" altLang="en-US" sz="1400" dirty="0">
                <a:solidFill>
                  <a:prstClr val="white"/>
                </a:solidFill>
                <a:latin typeface="微软雅黑" pitchFamily="34" charset="-122"/>
                <a:ea typeface="微软雅黑" pitchFamily="34" charset="-122"/>
              </a:rPr>
              <a:t>改。详写内容</a:t>
            </a:r>
            <a:r>
              <a:rPr lang="en-US" altLang="zh-CN" sz="1400" dirty="0">
                <a:solidFill>
                  <a:prstClr val="white"/>
                </a:solidFill>
                <a:latin typeface="微软雅黑" pitchFamily="34" charset="-122"/>
                <a:ea typeface="微软雅黑" pitchFamily="34" charset="-122"/>
              </a:rPr>
              <a:t>……</a:t>
            </a:r>
            <a:r>
              <a:rPr lang="zh-CN" altLang="en-US" sz="140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400" dirty="0">
              <a:solidFill>
                <a:prstClr val="white"/>
              </a:solidFill>
              <a:ea typeface="微软雅黑" panose="020B0503020204020204" pitchFamily="34" charset="-122"/>
            </a:endParaRPr>
          </a:p>
        </p:txBody>
      </p:sp>
      <p:sp>
        <p:nvSpPr>
          <p:cNvPr id="53" name="Oval 57">
            <a:extLst>
              <a:ext uri="{FF2B5EF4-FFF2-40B4-BE49-F238E27FC236}">
                <a16:creationId xmlns="" xmlns:a16="http://schemas.microsoft.com/office/drawing/2014/main" id="{7A30C593-CEEF-4637-A1A5-3DC47571EBA3}"/>
              </a:ext>
            </a:extLst>
          </p:cNvPr>
          <p:cNvSpPr/>
          <p:nvPr/>
        </p:nvSpPr>
        <p:spPr>
          <a:xfrm>
            <a:off x="9186503" y="1736681"/>
            <a:ext cx="965063" cy="937433"/>
          </a:xfrm>
          <a:prstGeom prst="ellipse">
            <a:avLst/>
          </a:prstGeom>
          <a:solidFill>
            <a:srgbClr val="992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bg1"/>
              </a:solidFill>
              <a:ea typeface="微软雅黑" panose="020B0503020204020204" pitchFamily="34" charset="-122"/>
            </a:endParaRPr>
          </a:p>
        </p:txBody>
      </p:sp>
      <p:sp>
        <p:nvSpPr>
          <p:cNvPr id="56" name="TextBox 61">
            <a:extLst>
              <a:ext uri="{FF2B5EF4-FFF2-40B4-BE49-F238E27FC236}">
                <a16:creationId xmlns="" xmlns:a16="http://schemas.microsoft.com/office/drawing/2014/main" id="{AFAF8392-9F01-4A8D-8D2A-7D8FB53190DF}"/>
              </a:ext>
            </a:extLst>
          </p:cNvPr>
          <p:cNvSpPr txBox="1"/>
          <p:nvPr/>
        </p:nvSpPr>
        <p:spPr>
          <a:xfrm>
            <a:off x="1151098" y="5006967"/>
            <a:ext cx="2744525" cy="1169551"/>
          </a:xfrm>
          <a:prstGeom prst="rect">
            <a:avLst/>
          </a:prstGeom>
          <a:noFill/>
        </p:spPr>
        <p:txBody>
          <a:bodyPr wrap="square" lIns="0" tIns="0" rIns="0" bIns="0" rtlCol="0" anchor="t">
            <a:spAutoFit/>
          </a:bodyPr>
          <a:lstStyle/>
          <a:p>
            <a:pPr lvl="0" algn="ctr"/>
            <a:r>
              <a:rPr lang="zh-CN" altLang="en-US" sz="2000" b="1" dirty="0">
                <a:solidFill>
                  <a:prstClr val="white"/>
                </a:solidFill>
                <a:latin typeface="微软雅黑" pitchFamily="34" charset="-122"/>
                <a:ea typeface="微软雅黑" pitchFamily="34" charset="-122"/>
                <a:sym typeface="微软雅黑" pitchFamily="34" charset="-122"/>
              </a:rPr>
              <a:t>添加标题内容</a:t>
            </a:r>
          </a:p>
          <a:p>
            <a:pPr lvl="0" algn="ctr"/>
            <a:r>
              <a:rPr lang="zh-CN" altLang="en-US" sz="1400" dirty="0">
                <a:solidFill>
                  <a:prstClr val="white"/>
                </a:solidFill>
                <a:latin typeface="微软雅黑" pitchFamily="34" charset="-122"/>
                <a:ea typeface="微软雅黑" pitchFamily="34" charset="-122"/>
              </a:rPr>
              <a:t>改。详写内容</a:t>
            </a:r>
            <a:r>
              <a:rPr lang="en-US" altLang="zh-CN" sz="1400" dirty="0">
                <a:solidFill>
                  <a:prstClr val="white"/>
                </a:solidFill>
                <a:latin typeface="微软雅黑" pitchFamily="34" charset="-122"/>
                <a:ea typeface="微软雅黑" pitchFamily="34" charset="-122"/>
              </a:rPr>
              <a:t>……</a:t>
            </a:r>
            <a:r>
              <a:rPr lang="zh-CN" altLang="en-US" sz="140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400" dirty="0">
              <a:solidFill>
                <a:prstClr val="white"/>
              </a:solidFill>
              <a:ea typeface="微软雅黑" panose="020B0503020204020204" pitchFamily="34" charset="-122"/>
            </a:endParaRPr>
          </a:p>
        </p:txBody>
      </p:sp>
      <p:sp>
        <p:nvSpPr>
          <p:cNvPr id="57" name="Oval 62">
            <a:extLst>
              <a:ext uri="{FF2B5EF4-FFF2-40B4-BE49-F238E27FC236}">
                <a16:creationId xmlns="" xmlns:a16="http://schemas.microsoft.com/office/drawing/2014/main" id="{33EA0820-7199-4C97-BA1D-BDC6042978DA}"/>
              </a:ext>
            </a:extLst>
          </p:cNvPr>
          <p:cNvSpPr/>
          <p:nvPr/>
        </p:nvSpPr>
        <p:spPr>
          <a:xfrm>
            <a:off x="2040830" y="4006081"/>
            <a:ext cx="965063" cy="937433"/>
          </a:xfrm>
          <a:prstGeom prst="ellipse">
            <a:avLst/>
          </a:prstGeom>
          <a:solidFill>
            <a:srgbClr val="3F4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a typeface="微软雅黑" panose="020B0503020204020204" pitchFamily="34" charset="-122"/>
            </a:endParaRPr>
          </a:p>
        </p:txBody>
      </p:sp>
      <p:sp>
        <p:nvSpPr>
          <p:cNvPr id="60" name="TextBox 66">
            <a:extLst>
              <a:ext uri="{FF2B5EF4-FFF2-40B4-BE49-F238E27FC236}">
                <a16:creationId xmlns="" xmlns:a16="http://schemas.microsoft.com/office/drawing/2014/main" id="{795DAF9B-950A-495F-96EB-8A9B0853A3FC}"/>
              </a:ext>
            </a:extLst>
          </p:cNvPr>
          <p:cNvSpPr txBox="1"/>
          <p:nvPr/>
        </p:nvSpPr>
        <p:spPr>
          <a:xfrm>
            <a:off x="4723934" y="5006967"/>
            <a:ext cx="2744525" cy="1169551"/>
          </a:xfrm>
          <a:prstGeom prst="rect">
            <a:avLst/>
          </a:prstGeom>
          <a:noFill/>
        </p:spPr>
        <p:txBody>
          <a:bodyPr wrap="square" lIns="0" tIns="0" rIns="0" bIns="0" rtlCol="0" anchor="t">
            <a:spAutoFit/>
          </a:bodyPr>
          <a:lstStyle/>
          <a:p>
            <a:pPr lvl="0" algn="ctr"/>
            <a:r>
              <a:rPr lang="zh-CN" altLang="en-US" sz="2000" b="1" dirty="0">
                <a:solidFill>
                  <a:prstClr val="white"/>
                </a:solidFill>
                <a:latin typeface="微软雅黑" pitchFamily="34" charset="-122"/>
                <a:ea typeface="微软雅黑" pitchFamily="34" charset="-122"/>
                <a:sym typeface="微软雅黑" pitchFamily="34" charset="-122"/>
              </a:rPr>
              <a:t>添加标题内容</a:t>
            </a:r>
          </a:p>
          <a:p>
            <a:pPr lvl="0" algn="ctr"/>
            <a:r>
              <a:rPr lang="zh-CN" altLang="en-US" sz="1400" dirty="0">
                <a:solidFill>
                  <a:prstClr val="white"/>
                </a:solidFill>
                <a:latin typeface="微软雅黑" pitchFamily="34" charset="-122"/>
                <a:ea typeface="微软雅黑" pitchFamily="34" charset="-122"/>
              </a:rPr>
              <a:t>改。详写内容</a:t>
            </a:r>
            <a:r>
              <a:rPr lang="en-US" altLang="zh-CN" sz="1400" dirty="0">
                <a:solidFill>
                  <a:prstClr val="white"/>
                </a:solidFill>
                <a:latin typeface="微软雅黑" pitchFamily="34" charset="-122"/>
                <a:ea typeface="微软雅黑" pitchFamily="34" charset="-122"/>
              </a:rPr>
              <a:t>……</a:t>
            </a:r>
            <a:r>
              <a:rPr lang="zh-CN" altLang="en-US" sz="140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400" dirty="0">
              <a:solidFill>
                <a:prstClr val="white"/>
              </a:solidFill>
              <a:ea typeface="微软雅黑" panose="020B0503020204020204" pitchFamily="34" charset="-122"/>
            </a:endParaRPr>
          </a:p>
        </p:txBody>
      </p:sp>
      <p:sp>
        <p:nvSpPr>
          <p:cNvPr id="61" name="Oval 67">
            <a:extLst>
              <a:ext uri="{FF2B5EF4-FFF2-40B4-BE49-F238E27FC236}">
                <a16:creationId xmlns="" xmlns:a16="http://schemas.microsoft.com/office/drawing/2014/main" id="{B7667E52-50E5-4604-873A-1F46DFED8042}"/>
              </a:ext>
            </a:extLst>
          </p:cNvPr>
          <p:cNvSpPr/>
          <p:nvPr/>
        </p:nvSpPr>
        <p:spPr>
          <a:xfrm>
            <a:off x="5613666" y="4006081"/>
            <a:ext cx="965063" cy="937433"/>
          </a:xfrm>
          <a:prstGeom prst="ellipse">
            <a:avLst/>
          </a:prstGeom>
          <a:solidFill>
            <a:srgbClr val="3F4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a typeface="微软雅黑" panose="020B0503020204020204" pitchFamily="34" charset="-122"/>
              <a:cs typeface="+mj-cs"/>
            </a:endParaRPr>
          </a:p>
        </p:txBody>
      </p:sp>
      <p:sp>
        <p:nvSpPr>
          <p:cNvPr id="64" name="TextBox 71">
            <a:extLst>
              <a:ext uri="{FF2B5EF4-FFF2-40B4-BE49-F238E27FC236}">
                <a16:creationId xmlns="" xmlns:a16="http://schemas.microsoft.com/office/drawing/2014/main" id="{6CC1304C-720B-40F2-907B-D49592B142DE}"/>
              </a:ext>
            </a:extLst>
          </p:cNvPr>
          <p:cNvSpPr txBox="1"/>
          <p:nvPr/>
        </p:nvSpPr>
        <p:spPr>
          <a:xfrm>
            <a:off x="8296771" y="5006967"/>
            <a:ext cx="2744525" cy="1169551"/>
          </a:xfrm>
          <a:prstGeom prst="rect">
            <a:avLst/>
          </a:prstGeom>
          <a:noFill/>
        </p:spPr>
        <p:txBody>
          <a:bodyPr wrap="square" lIns="0" tIns="0" rIns="0" bIns="0" rtlCol="0" anchor="t">
            <a:spAutoFit/>
          </a:bodyPr>
          <a:lstStyle/>
          <a:p>
            <a:pPr lvl="0" algn="ctr"/>
            <a:r>
              <a:rPr lang="zh-CN" altLang="en-US" sz="2000" b="1" dirty="0">
                <a:solidFill>
                  <a:prstClr val="white"/>
                </a:solidFill>
                <a:latin typeface="微软雅黑" pitchFamily="34" charset="-122"/>
                <a:ea typeface="微软雅黑" pitchFamily="34" charset="-122"/>
                <a:sym typeface="微软雅黑" pitchFamily="34" charset="-122"/>
              </a:rPr>
              <a:t>添加标题内容</a:t>
            </a:r>
          </a:p>
          <a:p>
            <a:pPr lvl="0" algn="ctr"/>
            <a:r>
              <a:rPr lang="zh-CN" altLang="en-US" sz="1400" dirty="0">
                <a:solidFill>
                  <a:prstClr val="white"/>
                </a:solidFill>
                <a:latin typeface="微软雅黑" pitchFamily="34" charset="-122"/>
                <a:ea typeface="微软雅黑" pitchFamily="34" charset="-122"/>
              </a:rPr>
              <a:t>改。详写内容</a:t>
            </a:r>
            <a:r>
              <a:rPr lang="en-US" altLang="zh-CN" sz="1400" dirty="0">
                <a:solidFill>
                  <a:prstClr val="white"/>
                </a:solidFill>
                <a:latin typeface="微软雅黑" pitchFamily="34" charset="-122"/>
                <a:ea typeface="微软雅黑" pitchFamily="34" charset="-122"/>
              </a:rPr>
              <a:t>……</a:t>
            </a:r>
            <a:r>
              <a:rPr lang="zh-CN" altLang="en-US" sz="140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400" dirty="0">
              <a:solidFill>
                <a:prstClr val="white"/>
              </a:solidFill>
              <a:ea typeface="微软雅黑" panose="020B0503020204020204" pitchFamily="34" charset="-122"/>
            </a:endParaRPr>
          </a:p>
        </p:txBody>
      </p:sp>
      <p:sp>
        <p:nvSpPr>
          <p:cNvPr id="65" name="Oval 72">
            <a:extLst>
              <a:ext uri="{FF2B5EF4-FFF2-40B4-BE49-F238E27FC236}">
                <a16:creationId xmlns="" xmlns:a16="http://schemas.microsoft.com/office/drawing/2014/main" id="{81E5FF94-1659-45FB-8EF8-7B9FCB2E81A9}"/>
              </a:ext>
            </a:extLst>
          </p:cNvPr>
          <p:cNvSpPr/>
          <p:nvPr/>
        </p:nvSpPr>
        <p:spPr>
          <a:xfrm>
            <a:off x="9186503" y="4006081"/>
            <a:ext cx="965063" cy="937433"/>
          </a:xfrm>
          <a:prstGeom prst="ellipse">
            <a:avLst/>
          </a:prstGeom>
          <a:solidFill>
            <a:srgbClr val="3F4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chemeClr val="bg1"/>
              </a:solidFill>
              <a:ea typeface="微软雅黑" panose="020B0503020204020204" pitchFamily="34" charset="-122"/>
            </a:endParaRPr>
          </a:p>
        </p:txBody>
      </p:sp>
      <p:sp>
        <p:nvSpPr>
          <p:cNvPr id="66" name="Freeform 245">
            <a:extLst>
              <a:ext uri="{FF2B5EF4-FFF2-40B4-BE49-F238E27FC236}">
                <a16:creationId xmlns="" xmlns:a16="http://schemas.microsoft.com/office/drawing/2014/main" id="{9D3EF9DC-3F65-4BAC-8427-7E0C3775FF79}"/>
              </a:ext>
            </a:extLst>
          </p:cNvPr>
          <p:cNvSpPr>
            <a:spLocks/>
          </p:cNvSpPr>
          <p:nvPr/>
        </p:nvSpPr>
        <p:spPr bwMode="auto">
          <a:xfrm>
            <a:off x="2302286" y="1984322"/>
            <a:ext cx="442149" cy="44214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67" name="Freeform 5">
            <a:extLst>
              <a:ext uri="{FF2B5EF4-FFF2-40B4-BE49-F238E27FC236}">
                <a16:creationId xmlns="" xmlns:a16="http://schemas.microsoft.com/office/drawing/2014/main" id="{615C9D7A-29B6-443C-8ED8-01E846A21BE9}"/>
              </a:ext>
            </a:extLst>
          </p:cNvPr>
          <p:cNvSpPr>
            <a:spLocks noEditPoints="1"/>
          </p:cNvSpPr>
          <p:nvPr/>
        </p:nvSpPr>
        <p:spPr bwMode="auto">
          <a:xfrm>
            <a:off x="5911801" y="1958483"/>
            <a:ext cx="493827" cy="49382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68" name="Freeform 217">
            <a:extLst>
              <a:ext uri="{FF2B5EF4-FFF2-40B4-BE49-F238E27FC236}">
                <a16:creationId xmlns="" xmlns:a16="http://schemas.microsoft.com/office/drawing/2014/main" id="{BEAD2514-8B90-4945-A0CC-F8658E0868C6}"/>
              </a:ext>
            </a:extLst>
          </p:cNvPr>
          <p:cNvSpPr>
            <a:spLocks noEditPoints="1"/>
          </p:cNvSpPr>
          <p:nvPr/>
        </p:nvSpPr>
        <p:spPr bwMode="auto">
          <a:xfrm>
            <a:off x="2270774" y="4285357"/>
            <a:ext cx="505173" cy="37888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69" name="Freeform 216">
            <a:extLst>
              <a:ext uri="{FF2B5EF4-FFF2-40B4-BE49-F238E27FC236}">
                <a16:creationId xmlns="" xmlns:a16="http://schemas.microsoft.com/office/drawing/2014/main" id="{79FFD582-BE85-4404-9030-C3B179DA2C35}"/>
              </a:ext>
            </a:extLst>
          </p:cNvPr>
          <p:cNvSpPr>
            <a:spLocks noEditPoints="1"/>
          </p:cNvSpPr>
          <p:nvPr/>
        </p:nvSpPr>
        <p:spPr bwMode="auto">
          <a:xfrm>
            <a:off x="5870134" y="4247196"/>
            <a:ext cx="452125" cy="45520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70" name="Freeform 38">
            <a:extLst>
              <a:ext uri="{FF2B5EF4-FFF2-40B4-BE49-F238E27FC236}">
                <a16:creationId xmlns="" xmlns:a16="http://schemas.microsoft.com/office/drawing/2014/main" id="{BA94A6DE-CD58-4E7C-BEEB-2BFE75F5CCAB}"/>
              </a:ext>
            </a:extLst>
          </p:cNvPr>
          <p:cNvSpPr>
            <a:spLocks noEditPoints="1"/>
          </p:cNvSpPr>
          <p:nvPr/>
        </p:nvSpPr>
        <p:spPr bwMode="auto">
          <a:xfrm>
            <a:off x="9471273" y="1916480"/>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71" name="Freeform 135">
            <a:extLst>
              <a:ext uri="{FF2B5EF4-FFF2-40B4-BE49-F238E27FC236}">
                <a16:creationId xmlns="" xmlns:a16="http://schemas.microsoft.com/office/drawing/2014/main" id="{BA9C8EAF-78C6-4C5B-8162-1BE706F31AEF}"/>
              </a:ext>
            </a:extLst>
          </p:cNvPr>
          <p:cNvSpPr>
            <a:spLocks noEditPoints="1"/>
          </p:cNvSpPr>
          <p:nvPr/>
        </p:nvSpPr>
        <p:spPr bwMode="auto">
          <a:xfrm>
            <a:off x="9466794" y="4285357"/>
            <a:ext cx="404481" cy="37888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66608506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ppt_w</p:attrName>
                                        </p:attrNameLst>
                                      </p:cBhvr>
                                      <p:tavLst>
                                        <p:tav tm="0" fmla="#ppt_w*sin(2.5*pi*$)">
                                          <p:val>
                                            <p:fltVal val="0"/>
                                          </p:val>
                                        </p:tav>
                                        <p:tav tm="100000">
                                          <p:val>
                                            <p:fltVal val="1"/>
                                          </p:val>
                                        </p:tav>
                                      </p:tavLst>
                                    </p:anim>
                                    <p:anim calcmode="lin" valueType="num">
                                      <p:cBhvr>
                                        <p:cTn id="9" dur="1000" fill="hold"/>
                                        <p:tgtEl>
                                          <p:spTgt spid="45"/>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500"/>
                            </p:stCondLst>
                            <p:childTnLst>
                              <p:par>
                                <p:cTn id="17" presetID="45" presetClass="entr" presetSubtype="0" fill="hold" grpId="0" nodeType="afterEffect">
                                  <p:stCondLst>
                                    <p:cond delay="0"/>
                                  </p:stCondLst>
                                  <p:iterate type="lt">
                                    <p:tmPct val="10000"/>
                                  </p:iterate>
                                  <p:childTnLst>
                                    <p:set>
                                      <p:cBhvr>
                                        <p:cTn id="18" dur="1" fill="hold">
                                          <p:stCondLst>
                                            <p:cond delay="0"/>
                                          </p:stCondLst>
                                        </p:cTn>
                                        <p:tgtEl>
                                          <p:spTgt spid="49"/>
                                        </p:tgtEl>
                                        <p:attrNameLst>
                                          <p:attrName>style.visibility</p:attrName>
                                        </p:attrNameLst>
                                      </p:cBhvr>
                                      <p:to>
                                        <p:strVal val="visible"/>
                                      </p:to>
                                    </p:set>
                                    <p:animEffect transition="in" filter="fade">
                                      <p:cBhvr>
                                        <p:cTn id="19" dur="1000"/>
                                        <p:tgtEl>
                                          <p:spTgt spid="49"/>
                                        </p:tgtEl>
                                      </p:cBhvr>
                                    </p:animEffect>
                                    <p:anim calcmode="lin" valueType="num">
                                      <p:cBhvr>
                                        <p:cTn id="20" dur="1000" fill="hold"/>
                                        <p:tgtEl>
                                          <p:spTgt spid="49"/>
                                        </p:tgtEl>
                                        <p:attrNameLst>
                                          <p:attrName>ppt_w</p:attrName>
                                        </p:attrNameLst>
                                      </p:cBhvr>
                                      <p:tavLst>
                                        <p:tav tm="0" fmla="#ppt_w*sin(2.5*pi*$)">
                                          <p:val>
                                            <p:fltVal val="0"/>
                                          </p:val>
                                        </p:tav>
                                        <p:tav tm="100000">
                                          <p:val>
                                            <p:fltVal val="1"/>
                                          </p:val>
                                        </p:tav>
                                      </p:tavLst>
                                    </p:anim>
                                    <p:anim calcmode="lin" valueType="num">
                                      <p:cBhvr>
                                        <p:cTn id="21" dur="1000" fill="hold"/>
                                        <p:tgtEl>
                                          <p:spTgt spid="49"/>
                                        </p:tgtEl>
                                        <p:attrNameLst>
                                          <p:attrName>ppt_h</p:attrName>
                                        </p:attrNameLst>
                                      </p:cBhvr>
                                      <p:tavLst>
                                        <p:tav tm="0">
                                          <p:val>
                                            <p:strVal val="#ppt_h"/>
                                          </p:val>
                                        </p:tav>
                                        <p:tav tm="100000">
                                          <p:val>
                                            <p:strVal val="#ppt_h"/>
                                          </p:val>
                                        </p:tav>
                                      </p:tavLst>
                                    </p:anim>
                                  </p:childTnLst>
                                </p:cTn>
                              </p:par>
                            </p:childTnLst>
                          </p:cTn>
                        </p:par>
                        <p:par>
                          <p:cTn id="22" fill="hold">
                            <p:stCondLst>
                              <p:cond delay="2500"/>
                            </p:stCondLst>
                            <p:childTnLst>
                              <p:par>
                                <p:cTn id="23" presetID="53" presetClass="entr" presetSubtype="0"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p:cTn id="25" dur="500" fill="hold"/>
                                        <p:tgtEl>
                                          <p:spTgt spid="67"/>
                                        </p:tgtEl>
                                        <p:attrNameLst>
                                          <p:attrName>ppt_w</p:attrName>
                                        </p:attrNameLst>
                                      </p:cBhvr>
                                      <p:tavLst>
                                        <p:tav tm="0">
                                          <p:val>
                                            <p:fltVal val="0"/>
                                          </p:val>
                                        </p:tav>
                                        <p:tav tm="100000">
                                          <p:val>
                                            <p:strVal val="#ppt_w"/>
                                          </p:val>
                                        </p:tav>
                                      </p:tavLst>
                                    </p:anim>
                                    <p:anim calcmode="lin" valueType="num">
                                      <p:cBhvr>
                                        <p:cTn id="26" dur="500" fill="hold"/>
                                        <p:tgtEl>
                                          <p:spTgt spid="67"/>
                                        </p:tgtEl>
                                        <p:attrNameLst>
                                          <p:attrName>ppt_h</p:attrName>
                                        </p:attrNameLst>
                                      </p:cBhvr>
                                      <p:tavLst>
                                        <p:tav tm="0">
                                          <p:val>
                                            <p:fltVal val="0"/>
                                          </p:val>
                                        </p:tav>
                                        <p:tav tm="100000">
                                          <p:val>
                                            <p:strVal val="#ppt_h"/>
                                          </p:val>
                                        </p:tav>
                                      </p:tavLst>
                                    </p:anim>
                                    <p:animEffect transition="in" filter="fade">
                                      <p:cBhvr>
                                        <p:cTn id="27" dur="500"/>
                                        <p:tgtEl>
                                          <p:spTgt spid="67"/>
                                        </p:tgtEl>
                                      </p:cBhvr>
                                    </p:animEffect>
                                  </p:childTnLst>
                                </p:cTn>
                              </p:par>
                            </p:childTnLst>
                          </p:cTn>
                        </p:par>
                        <p:par>
                          <p:cTn id="28" fill="hold">
                            <p:stCondLst>
                              <p:cond delay="3000"/>
                            </p:stCondLst>
                            <p:childTnLst>
                              <p:par>
                                <p:cTn id="29" presetID="45" presetClass="entr" presetSubtype="0" fill="hold" grpId="0" nodeType="afterEffect">
                                  <p:stCondLst>
                                    <p:cond delay="0"/>
                                  </p:stCondLst>
                                  <p:iterate type="lt">
                                    <p:tmPct val="10000"/>
                                  </p:iterate>
                                  <p:childTnLst>
                                    <p:set>
                                      <p:cBhvr>
                                        <p:cTn id="30" dur="1" fill="hold">
                                          <p:stCondLst>
                                            <p:cond delay="0"/>
                                          </p:stCondLst>
                                        </p:cTn>
                                        <p:tgtEl>
                                          <p:spTgt spid="53"/>
                                        </p:tgtEl>
                                        <p:attrNameLst>
                                          <p:attrName>style.visibility</p:attrName>
                                        </p:attrNameLst>
                                      </p:cBhvr>
                                      <p:to>
                                        <p:strVal val="visible"/>
                                      </p:to>
                                    </p:set>
                                    <p:animEffect transition="in" filter="fade">
                                      <p:cBhvr>
                                        <p:cTn id="31" dur="1000"/>
                                        <p:tgtEl>
                                          <p:spTgt spid="53"/>
                                        </p:tgtEl>
                                      </p:cBhvr>
                                    </p:animEffect>
                                    <p:anim calcmode="lin" valueType="num">
                                      <p:cBhvr>
                                        <p:cTn id="32" dur="1000" fill="hold"/>
                                        <p:tgtEl>
                                          <p:spTgt spid="53"/>
                                        </p:tgtEl>
                                        <p:attrNameLst>
                                          <p:attrName>ppt_w</p:attrName>
                                        </p:attrNameLst>
                                      </p:cBhvr>
                                      <p:tavLst>
                                        <p:tav tm="0" fmla="#ppt_w*sin(2.5*pi*$)">
                                          <p:val>
                                            <p:fltVal val="0"/>
                                          </p:val>
                                        </p:tav>
                                        <p:tav tm="100000">
                                          <p:val>
                                            <p:fltVal val="1"/>
                                          </p:val>
                                        </p:tav>
                                      </p:tavLst>
                                    </p:anim>
                                    <p:anim calcmode="lin" valueType="num">
                                      <p:cBhvr>
                                        <p:cTn id="33" dur="1000" fill="hold"/>
                                        <p:tgtEl>
                                          <p:spTgt spid="53"/>
                                        </p:tgtEl>
                                        <p:attrNameLst>
                                          <p:attrName>ppt_h</p:attrName>
                                        </p:attrNameLst>
                                      </p:cBhvr>
                                      <p:tavLst>
                                        <p:tav tm="0">
                                          <p:val>
                                            <p:strVal val="#ppt_h"/>
                                          </p:val>
                                        </p:tav>
                                        <p:tav tm="100000">
                                          <p:val>
                                            <p:strVal val="#ppt_h"/>
                                          </p:val>
                                        </p:tav>
                                      </p:tavLst>
                                    </p:anim>
                                  </p:childTnLst>
                                </p:cTn>
                              </p:par>
                            </p:childTnLst>
                          </p:cTn>
                        </p:par>
                        <p:par>
                          <p:cTn id="34" fill="hold">
                            <p:stCondLst>
                              <p:cond delay="4000"/>
                            </p:stCondLst>
                            <p:childTnLst>
                              <p:par>
                                <p:cTn id="35" presetID="53" presetClass="entr" presetSubtype="0"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 calcmode="lin" valueType="num">
                                      <p:cBhvr>
                                        <p:cTn id="37" dur="500" fill="hold"/>
                                        <p:tgtEl>
                                          <p:spTgt spid="70"/>
                                        </p:tgtEl>
                                        <p:attrNameLst>
                                          <p:attrName>ppt_w</p:attrName>
                                        </p:attrNameLst>
                                      </p:cBhvr>
                                      <p:tavLst>
                                        <p:tav tm="0">
                                          <p:val>
                                            <p:fltVal val="0"/>
                                          </p:val>
                                        </p:tav>
                                        <p:tav tm="100000">
                                          <p:val>
                                            <p:strVal val="#ppt_w"/>
                                          </p:val>
                                        </p:tav>
                                      </p:tavLst>
                                    </p:anim>
                                    <p:anim calcmode="lin" valueType="num">
                                      <p:cBhvr>
                                        <p:cTn id="38" dur="500" fill="hold"/>
                                        <p:tgtEl>
                                          <p:spTgt spid="70"/>
                                        </p:tgtEl>
                                        <p:attrNameLst>
                                          <p:attrName>ppt_h</p:attrName>
                                        </p:attrNameLst>
                                      </p:cBhvr>
                                      <p:tavLst>
                                        <p:tav tm="0">
                                          <p:val>
                                            <p:fltVal val="0"/>
                                          </p:val>
                                        </p:tav>
                                        <p:tav tm="100000">
                                          <p:val>
                                            <p:strVal val="#ppt_h"/>
                                          </p:val>
                                        </p:tav>
                                      </p:tavLst>
                                    </p:anim>
                                    <p:animEffect transition="in" filter="fade">
                                      <p:cBhvr>
                                        <p:cTn id="39" dur="500"/>
                                        <p:tgtEl>
                                          <p:spTgt spid="70"/>
                                        </p:tgtEl>
                                      </p:cBhvr>
                                    </p:animEffect>
                                  </p:childTnLst>
                                </p:cTn>
                              </p:par>
                            </p:childTnLst>
                          </p:cTn>
                        </p:par>
                        <p:par>
                          <p:cTn id="40" fill="hold">
                            <p:stCondLst>
                              <p:cond delay="4500"/>
                            </p:stCondLst>
                            <p:childTnLst>
                              <p:par>
                                <p:cTn id="41" presetID="45" presetClass="entr" presetSubtype="0" fill="hold" grpId="0" nodeType="afterEffect">
                                  <p:stCondLst>
                                    <p:cond delay="0"/>
                                  </p:stCondLst>
                                  <p:iterate type="lt">
                                    <p:tmPct val="10000"/>
                                  </p:iterate>
                                  <p:childTnLst>
                                    <p:set>
                                      <p:cBhvr>
                                        <p:cTn id="42" dur="1" fill="hold">
                                          <p:stCondLst>
                                            <p:cond delay="0"/>
                                          </p:stCondLst>
                                        </p:cTn>
                                        <p:tgtEl>
                                          <p:spTgt spid="57"/>
                                        </p:tgtEl>
                                        <p:attrNameLst>
                                          <p:attrName>style.visibility</p:attrName>
                                        </p:attrNameLst>
                                      </p:cBhvr>
                                      <p:to>
                                        <p:strVal val="visible"/>
                                      </p:to>
                                    </p:set>
                                    <p:animEffect transition="in" filter="fade">
                                      <p:cBhvr>
                                        <p:cTn id="43" dur="1000"/>
                                        <p:tgtEl>
                                          <p:spTgt spid="57"/>
                                        </p:tgtEl>
                                      </p:cBhvr>
                                    </p:animEffect>
                                    <p:anim calcmode="lin" valueType="num">
                                      <p:cBhvr>
                                        <p:cTn id="44" dur="1000" fill="hold"/>
                                        <p:tgtEl>
                                          <p:spTgt spid="57"/>
                                        </p:tgtEl>
                                        <p:attrNameLst>
                                          <p:attrName>ppt_w</p:attrName>
                                        </p:attrNameLst>
                                      </p:cBhvr>
                                      <p:tavLst>
                                        <p:tav tm="0" fmla="#ppt_w*sin(2.5*pi*$)">
                                          <p:val>
                                            <p:fltVal val="0"/>
                                          </p:val>
                                        </p:tav>
                                        <p:tav tm="100000">
                                          <p:val>
                                            <p:fltVal val="1"/>
                                          </p:val>
                                        </p:tav>
                                      </p:tavLst>
                                    </p:anim>
                                    <p:anim calcmode="lin" valueType="num">
                                      <p:cBhvr>
                                        <p:cTn id="45" dur="1000" fill="hold"/>
                                        <p:tgtEl>
                                          <p:spTgt spid="57"/>
                                        </p:tgtEl>
                                        <p:attrNameLst>
                                          <p:attrName>ppt_h</p:attrName>
                                        </p:attrNameLst>
                                      </p:cBhvr>
                                      <p:tavLst>
                                        <p:tav tm="0">
                                          <p:val>
                                            <p:strVal val="#ppt_h"/>
                                          </p:val>
                                        </p:tav>
                                        <p:tav tm="100000">
                                          <p:val>
                                            <p:strVal val="#ppt_h"/>
                                          </p:val>
                                        </p:tav>
                                      </p:tavLst>
                                    </p:anim>
                                  </p:childTnLst>
                                </p:cTn>
                              </p:par>
                            </p:childTnLst>
                          </p:cTn>
                        </p:par>
                        <p:par>
                          <p:cTn id="46" fill="hold">
                            <p:stCondLst>
                              <p:cond delay="5500"/>
                            </p:stCondLst>
                            <p:childTnLst>
                              <p:par>
                                <p:cTn id="47" presetID="53" presetClass="entr" presetSubtype="0"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 calcmode="lin" valueType="num">
                                      <p:cBhvr>
                                        <p:cTn id="49" dur="500" fill="hold"/>
                                        <p:tgtEl>
                                          <p:spTgt spid="68"/>
                                        </p:tgtEl>
                                        <p:attrNameLst>
                                          <p:attrName>ppt_w</p:attrName>
                                        </p:attrNameLst>
                                      </p:cBhvr>
                                      <p:tavLst>
                                        <p:tav tm="0">
                                          <p:val>
                                            <p:fltVal val="0"/>
                                          </p:val>
                                        </p:tav>
                                        <p:tav tm="100000">
                                          <p:val>
                                            <p:strVal val="#ppt_w"/>
                                          </p:val>
                                        </p:tav>
                                      </p:tavLst>
                                    </p:anim>
                                    <p:anim calcmode="lin" valueType="num">
                                      <p:cBhvr>
                                        <p:cTn id="50" dur="500" fill="hold"/>
                                        <p:tgtEl>
                                          <p:spTgt spid="68"/>
                                        </p:tgtEl>
                                        <p:attrNameLst>
                                          <p:attrName>ppt_h</p:attrName>
                                        </p:attrNameLst>
                                      </p:cBhvr>
                                      <p:tavLst>
                                        <p:tav tm="0">
                                          <p:val>
                                            <p:fltVal val="0"/>
                                          </p:val>
                                        </p:tav>
                                        <p:tav tm="100000">
                                          <p:val>
                                            <p:strVal val="#ppt_h"/>
                                          </p:val>
                                        </p:tav>
                                      </p:tavLst>
                                    </p:anim>
                                    <p:animEffect transition="in" filter="fade">
                                      <p:cBhvr>
                                        <p:cTn id="51" dur="500"/>
                                        <p:tgtEl>
                                          <p:spTgt spid="68"/>
                                        </p:tgtEl>
                                      </p:cBhvr>
                                    </p:animEffect>
                                  </p:childTnLst>
                                </p:cTn>
                              </p:par>
                            </p:childTnLst>
                          </p:cTn>
                        </p:par>
                        <p:par>
                          <p:cTn id="52" fill="hold">
                            <p:stCondLst>
                              <p:cond delay="6000"/>
                            </p:stCondLst>
                            <p:childTnLst>
                              <p:par>
                                <p:cTn id="53" presetID="45" presetClass="entr" presetSubtype="0" fill="hold" grpId="0" nodeType="afterEffect">
                                  <p:stCondLst>
                                    <p:cond delay="0"/>
                                  </p:stCondLst>
                                  <p:iterate type="lt">
                                    <p:tmPct val="10000"/>
                                  </p:iterate>
                                  <p:childTnLst>
                                    <p:set>
                                      <p:cBhvr>
                                        <p:cTn id="54" dur="1" fill="hold">
                                          <p:stCondLst>
                                            <p:cond delay="0"/>
                                          </p:stCondLst>
                                        </p:cTn>
                                        <p:tgtEl>
                                          <p:spTgt spid="61"/>
                                        </p:tgtEl>
                                        <p:attrNameLst>
                                          <p:attrName>style.visibility</p:attrName>
                                        </p:attrNameLst>
                                      </p:cBhvr>
                                      <p:to>
                                        <p:strVal val="visible"/>
                                      </p:to>
                                    </p:set>
                                    <p:animEffect transition="in" filter="fade">
                                      <p:cBhvr>
                                        <p:cTn id="55" dur="1000"/>
                                        <p:tgtEl>
                                          <p:spTgt spid="61"/>
                                        </p:tgtEl>
                                      </p:cBhvr>
                                    </p:animEffect>
                                    <p:anim calcmode="lin" valueType="num">
                                      <p:cBhvr>
                                        <p:cTn id="56" dur="1000" fill="hold"/>
                                        <p:tgtEl>
                                          <p:spTgt spid="61"/>
                                        </p:tgtEl>
                                        <p:attrNameLst>
                                          <p:attrName>ppt_w</p:attrName>
                                        </p:attrNameLst>
                                      </p:cBhvr>
                                      <p:tavLst>
                                        <p:tav tm="0" fmla="#ppt_w*sin(2.5*pi*$)">
                                          <p:val>
                                            <p:fltVal val="0"/>
                                          </p:val>
                                        </p:tav>
                                        <p:tav tm="100000">
                                          <p:val>
                                            <p:fltVal val="1"/>
                                          </p:val>
                                        </p:tav>
                                      </p:tavLst>
                                    </p:anim>
                                    <p:anim calcmode="lin" valueType="num">
                                      <p:cBhvr>
                                        <p:cTn id="57" dur="1000" fill="hold"/>
                                        <p:tgtEl>
                                          <p:spTgt spid="61"/>
                                        </p:tgtEl>
                                        <p:attrNameLst>
                                          <p:attrName>ppt_h</p:attrName>
                                        </p:attrNameLst>
                                      </p:cBhvr>
                                      <p:tavLst>
                                        <p:tav tm="0">
                                          <p:val>
                                            <p:strVal val="#ppt_h"/>
                                          </p:val>
                                        </p:tav>
                                        <p:tav tm="100000">
                                          <p:val>
                                            <p:strVal val="#ppt_h"/>
                                          </p:val>
                                        </p:tav>
                                      </p:tavLst>
                                    </p:anim>
                                  </p:childTnLst>
                                </p:cTn>
                              </p:par>
                            </p:childTnLst>
                          </p:cTn>
                        </p:par>
                        <p:par>
                          <p:cTn id="58" fill="hold">
                            <p:stCondLst>
                              <p:cond delay="7000"/>
                            </p:stCondLst>
                            <p:childTnLst>
                              <p:par>
                                <p:cTn id="59" presetID="53" presetClass="entr" presetSubtype="0"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p:cTn id="61" dur="500" fill="hold"/>
                                        <p:tgtEl>
                                          <p:spTgt spid="69"/>
                                        </p:tgtEl>
                                        <p:attrNameLst>
                                          <p:attrName>ppt_w</p:attrName>
                                        </p:attrNameLst>
                                      </p:cBhvr>
                                      <p:tavLst>
                                        <p:tav tm="0">
                                          <p:val>
                                            <p:fltVal val="0"/>
                                          </p:val>
                                        </p:tav>
                                        <p:tav tm="100000">
                                          <p:val>
                                            <p:strVal val="#ppt_w"/>
                                          </p:val>
                                        </p:tav>
                                      </p:tavLst>
                                    </p:anim>
                                    <p:anim calcmode="lin" valueType="num">
                                      <p:cBhvr>
                                        <p:cTn id="62" dur="500" fill="hold"/>
                                        <p:tgtEl>
                                          <p:spTgt spid="69"/>
                                        </p:tgtEl>
                                        <p:attrNameLst>
                                          <p:attrName>ppt_h</p:attrName>
                                        </p:attrNameLst>
                                      </p:cBhvr>
                                      <p:tavLst>
                                        <p:tav tm="0">
                                          <p:val>
                                            <p:fltVal val="0"/>
                                          </p:val>
                                        </p:tav>
                                        <p:tav tm="100000">
                                          <p:val>
                                            <p:strVal val="#ppt_h"/>
                                          </p:val>
                                        </p:tav>
                                      </p:tavLst>
                                    </p:anim>
                                    <p:animEffect transition="in" filter="fade">
                                      <p:cBhvr>
                                        <p:cTn id="63" dur="500"/>
                                        <p:tgtEl>
                                          <p:spTgt spid="69"/>
                                        </p:tgtEl>
                                      </p:cBhvr>
                                    </p:animEffect>
                                  </p:childTnLst>
                                </p:cTn>
                              </p:par>
                            </p:childTnLst>
                          </p:cTn>
                        </p:par>
                        <p:par>
                          <p:cTn id="64" fill="hold">
                            <p:stCondLst>
                              <p:cond delay="7500"/>
                            </p:stCondLst>
                            <p:childTnLst>
                              <p:par>
                                <p:cTn id="65" presetID="45" presetClass="entr" presetSubtype="0" fill="hold" grpId="0" nodeType="afterEffect">
                                  <p:stCondLst>
                                    <p:cond delay="0"/>
                                  </p:stCondLst>
                                  <p:iterate type="lt">
                                    <p:tmPct val="10000"/>
                                  </p:iterate>
                                  <p:childTnLst>
                                    <p:set>
                                      <p:cBhvr>
                                        <p:cTn id="66" dur="1" fill="hold">
                                          <p:stCondLst>
                                            <p:cond delay="0"/>
                                          </p:stCondLst>
                                        </p:cTn>
                                        <p:tgtEl>
                                          <p:spTgt spid="65"/>
                                        </p:tgtEl>
                                        <p:attrNameLst>
                                          <p:attrName>style.visibility</p:attrName>
                                        </p:attrNameLst>
                                      </p:cBhvr>
                                      <p:to>
                                        <p:strVal val="visible"/>
                                      </p:to>
                                    </p:set>
                                    <p:animEffect transition="in" filter="fade">
                                      <p:cBhvr>
                                        <p:cTn id="67" dur="1000"/>
                                        <p:tgtEl>
                                          <p:spTgt spid="65"/>
                                        </p:tgtEl>
                                      </p:cBhvr>
                                    </p:animEffect>
                                    <p:anim calcmode="lin" valueType="num">
                                      <p:cBhvr>
                                        <p:cTn id="68" dur="1000" fill="hold"/>
                                        <p:tgtEl>
                                          <p:spTgt spid="65"/>
                                        </p:tgtEl>
                                        <p:attrNameLst>
                                          <p:attrName>ppt_w</p:attrName>
                                        </p:attrNameLst>
                                      </p:cBhvr>
                                      <p:tavLst>
                                        <p:tav tm="0" fmla="#ppt_w*sin(2.5*pi*$)">
                                          <p:val>
                                            <p:fltVal val="0"/>
                                          </p:val>
                                        </p:tav>
                                        <p:tav tm="100000">
                                          <p:val>
                                            <p:fltVal val="1"/>
                                          </p:val>
                                        </p:tav>
                                      </p:tavLst>
                                    </p:anim>
                                    <p:anim calcmode="lin" valueType="num">
                                      <p:cBhvr>
                                        <p:cTn id="69" dur="1000" fill="hold"/>
                                        <p:tgtEl>
                                          <p:spTgt spid="65"/>
                                        </p:tgtEl>
                                        <p:attrNameLst>
                                          <p:attrName>ppt_h</p:attrName>
                                        </p:attrNameLst>
                                      </p:cBhvr>
                                      <p:tavLst>
                                        <p:tav tm="0">
                                          <p:val>
                                            <p:strVal val="#ppt_h"/>
                                          </p:val>
                                        </p:tav>
                                        <p:tav tm="100000">
                                          <p:val>
                                            <p:strVal val="#ppt_h"/>
                                          </p:val>
                                        </p:tav>
                                      </p:tavLst>
                                    </p:anim>
                                  </p:childTnLst>
                                </p:cTn>
                              </p:par>
                            </p:childTnLst>
                          </p:cTn>
                        </p:par>
                        <p:par>
                          <p:cTn id="70" fill="hold">
                            <p:stCondLst>
                              <p:cond delay="8500"/>
                            </p:stCondLst>
                            <p:childTnLst>
                              <p:par>
                                <p:cTn id="71" presetID="53"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9" grpId="0" animBg="1"/>
      <p:bldP spid="53" grpId="0" animBg="1"/>
      <p:bldP spid="57" grpId="0" animBg="1"/>
      <p:bldP spid="61" grpId="0" animBg="1"/>
      <p:bldP spid="65" grpId="0" animBg="1"/>
      <p:bldP spid="66" grpId="0" animBg="1"/>
      <p:bldP spid="67" grpId="0" animBg="1"/>
      <p:bldP spid="68" grpId="0" animBg="1"/>
      <p:bldP spid="69" grpId="0" animBg="1"/>
      <p:bldP spid="70" grpId="0" animBg="1"/>
      <p:bldP spid="7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 xmlns:a16="http://schemas.microsoft.com/office/drawing/2014/main" id="{2F7328EF-DE2A-4E06-97BA-E43A4CB1DB59}"/>
              </a:ext>
            </a:extLst>
          </p:cNvPr>
          <p:cNvSpPr>
            <a:spLocks/>
          </p:cNvSpPr>
          <p:nvPr/>
        </p:nvSpPr>
        <p:spPr bwMode="auto">
          <a:xfrm>
            <a:off x="3478443" y="1716881"/>
            <a:ext cx="2570746"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3F455F"/>
          </a:solidFill>
          <a:ln w="10" cap="flat">
            <a:noFill/>
            <a:prstDash val="solid"/>
            <a:miter lim="800000"/>
            <a:headEnd/>
            <a:tailEnd/>
          </a:ln>
          <a:effectLst>
            <a:outerShdw blurRad="63500" sx="102000" sy="102000" algn="ctr"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zh-CN" altLang="en-US" sz="2400">
              <a:ea typeface="微软雅黑" panose="020B0503020204020204" pitchFamily="34" charset="-122"/>
            </a:endParaRPr>
          </a:p>
        </p:txBody>
      </p:sp>
      <p:sp>
        <p:nvSpPr>
          <p:cNvPr id="3" name="Freeform 6">
            <a:extLst>
              <a:ext uri="{FF2B5EF4-FFF2-40B4-BE49-F238E27FC236}">
                <a16:creationId xmlns="" xmlns:a16="http://schemas.microsoft.com/office/drawing/2014/main" id="{85DC0055-029E-48FB-AE2C-6422C2CE9AC9}"/>
              </a:ext>
            </a:extLst>
          </p:cNvPr>
          <p:cNvSpPr>
            <a:spLocks/>
          </p:cNvSpPr>
          <p:nvPr/>
        </p:nvSpPr>
        <p:spPr bwMode="auto">
          <a:xfrm>
            <a:off x="633166" y="1716881"/>
            <a:ext cx="2572333"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992748"/>
          </a:solidFill>
          <a:ln w="10" cap="flat">
            <a:noFill/>
            <a:prstDash val="solid"/>
            <a:miter lim="800000"/>
            <a:headEnd/>
            <a:tailEnd/>
          </a:ln>
          <a:effectLst>
            <a:outerShdw blurRad="63500" sx="102000" sy="102000" algn="ctr"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zh-CN" altLang="en-US" sz="2400">
              <a:ea typeface="微软雅黑" panose="020B0503020204020204" pitchFamily="34" charset="-122"/>
            </a:endParaRPr>
          </a:p>
        </p:txBody>
      </p:sp>
      <p:sp>
        <p:nvSpPr>
          <p:cNvPr id="4" name="Freeform 7">
            <a:extLst>
              <a:ext uri="{FF2B5EF4-FFF2-40B4-BE49-F238E27FC236}">
                <a16:creationId xmlns="" xmlns:a16="http://schemas.microsoft.com/office/drawing/2014/main" id="{1D5B7C3E-2B0A-48CF-A81B-F6AF009CBF8A}"/>
              </a:ext>
            </a:extLst>
          </p:cNvPr>
          <p:cNvSpPr>
            <a:spLocks/>
          </p:cNvSpPr>
          <p:nvPr/>
        </p:nvSpPr>
        <p:spPr bwMode="auto">
          <a:xfrm>
            <a:off x="9167408" y="1716881"/>
            <a:ext cx="2570746"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3F455F"/>
          </a:solidFill>
          <a:ln w="10" cap="flat">
            <a:noFill/>
            <a:prstDash val="solid"/>
            <a:miter lim="800000"/>
            <a:headEnd/>
            <a:tailEnd/>
          </a:ln>
          <a:effectLst>
            <a:outerShdw blurRad="63500" sx="102000" sy="102000" algn="ctr"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zh-CN" altLang="en-US" sz="2400">
              <a:ea typeface="微软雅黑" panose="020B0503020204020204" pitchFamily="34" charset="-122"/>
            </a:endParaRPr>
          </a:p>
        </p:txBody>
      </p:sp>
      <p:sp>
        <p:nvSpPr>
          <p:cNvPr id="5" name="Freeform 8">
            <a:extLst>
              <a:ext uri="{FF2B5EF4-FFF2-40B4-BE49-F238E27FC236}">
                <a16:creationId xmlns="" xmlns:a16="http://schemas.microsoft.com/office/drawing/2014/main" id="{32577F81-7F7C-4BC2-91C8-1E45D7634146}"/>
              </a:ext>
            </a:extLst>
          </p:cNvPr>
          <p:cNvSpPr>
            <a:spLocks/>
          </p:cNvSpPr>
          <p:nvPr/>
        </p:nvSpPr>
        <p:spPr bwMode="auto">
          <a:xfrm>
            <a:off x="6323721" y="1716881"/>
            <a:ext cx="2569159"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992748"/>
          </a:solidFill>
          <a:ln w="10" cap="flat">
            <a:noFill/>
            <a:prstDash val="solid"/>
            <a:miter lim="800000"/>
            <a:headEnd/>
            <a:tailEnd/>
          </a:ln>
          <a:effectLst>
            <a:outerShdw blurRad="63500" sx="102000" sy="102000" algn="ctr" rotWithShape="0">
              <a:prstClr val="black">
                <a:alpha val="40000"/>
              </a:prstClr>
            </a:outerShdw>
          </a:effectLst>
        </p:spPr>
        <p:txBody>
          <a:bodyPr vert="horz" wrap="square" lIns="91416" tIns="45708" rIns="91416" bIns="45708" numCol="1" anchor="t" anchorCtr="0" compatLnSpc="1">
            <a:prstTxWarp prst="textNoShape">
              <a:avLst/>
            </a:prstTxWarp>
          </a:bodyPr>
          <a:lstStyle/>
          <a:p>
            <a:endParaRPr lang="zh-CN" altLang="en-US" sz="2400">
              <a:ea typeface="微软雅黑" panose="020B0503020204020204" pitchFamily="34" charset="-122"/>
            </a:endParaRPr>
          </a:p>
        </p:txBody>
      </p:sp>
      <p:grpSp>
        <p:nvGrpSpPr>
          <p:cNvPr id="6" name="组合 5">
            <a:extLst>
              <a:ext uri="{FF2B5EF4-FFF2-40B4-BE49-F238E27FC236}">
                <a16:creationId xmlns="" xmlns:a16="http://schemas.microsoft.com/office/drawing/2014/main" id="{33302E98-E8A2-40D8-A6EC-B5EFDD210E8D}"/>
              </a:ext>
            </a:extLst>
          </p:cNvPr>
          <p:cNvGrpSpPr/>
          <p:nvPr/>
        </p:nvGrpSpPr>
        <p:grpSpPr>
          <a:xfrm>
            <a:off x="3040464" y="3326608"/>
            <a:ext cx="631579" cy="636588"/>
            <a:chOff x="3041651" y="3326606"/>
            <a:chExt cx="631825" cy="636588"/>
          </a:xfrm>
        </p:grpSpPr>
        <p:sp>
          <p:nvSpPr>
            <p:cNvPr id="7" name="Oval 9">
              <a:extLst>
                <a:ext uri="{FF2B5EF4-FFF2-40B4-BE49-F238E27FC236}">
                  <a16:creationId xmlns="" xmlns:a16="http://schemas.microsoft.com/office/drawing/2014/main" id="{2FC1CD01-A4C1-4F68-80C5-7907B074ACDD}"/>
                </a:ext>
              </a:extLst>
            </p:cNvPr>
            <p:cNvSpPr>
              <a:spLocks noChangeArrowheads="1"/>
            </p:cNvSpPr>
            <p:nvPr/>
          </p:nvSpPr>
          <p:spPr bwMode="auto">
            <a:xfrm>
              <a:off x="3041651" y="3326606"/>
              <a:ext cx="631825" cy="636588"/>
            </a:xfrm>
            <a:prstGeom prst="ellipse">
              <a:avLst/>
            </a:prstGeom>
            <a:solidFill>
              <a:srgbClr val="992748"/>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8" name="Freeform 10">
              <a:extLst>
                <a:ext uri="{FF2B5EF4-FFF2-40B4-BE49-F238E27FC236}">
                  <a16:creationId xmlns="" xmlns:a16="http://schemas.microsoft.com/office/drawing/2014/main" id="{4548F6F4-E81A-4F55-81FD-95C560B5DE5F}"/>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ea typeface="微软雅黑" panose="020B0503020204020204" pitchFamily="34" charset="-122"/>
              </a:endParaRPr>
            </a:p>
          </p:txBody>
        </p:sp>
        <p:sp>
          <p:nvSpPr>
            <p:cNvPr id="9" name="Freeform 11">
              <a:extLst>
                <a:ext uri="{FF2B5EF4-FFF2-40B4-BE49-F238E27FC236}">
                  <a16:creationId xmlns="" xmlns:a16="http://schemas.microsoft.com/office/drawing/2014/main" id="{09F7C29C-3F50-4F6B-B2C7-23C85AC61489}"/>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ea typeface="微软雅黑" panose="020B0503020204020204" pitchFamily="34" charset="-122"/>
              </a:endParaRPr>
            </a:p>
          </p:txBody>
        </p:sp>
      </p:grpSp>
      <p:grpSp>
        <p:nvGrpSpPr>
          <p:cNvPr id="10" name="组合 9">
            <a:extLst>
              <a:ext uri="{FF2B5EF4-FFF2-40B4-BE49-F238E27FC236}">
                <a16:creationId xmlns="" xmlns:a16="http://schemas.microsoft.com/office/drawing/2014/main" id="{7519ADE8-92A7-476F-8C84-FD344ACFAD05}"/>
              </a:ext>
            </a:extLst>
          </p:cNvPr>
          <p:cNvGrpSpPr/>
          <p:nvPr/>
        </p:nvGrpSpPr>
        <p:grpSpPr>
          <a:xfrm>
            <a:off x="5865110" y="3326608"/>
            <a:ext cx="633166" cy="636588"/>
            <a:chOff x="5867401" y="3326606"/>
            <a:chExt cx="633413" cy="636588"/>
          </a:xfrm>
        </p:grpSpPr>
        <p:sp>
          <p:nvSpPr>
            <p:cNvPr id="11" name="Oval 12">
              <a:extLst>
                <a:ext uri="{FF2B5EF4-FFF2-40B4-BE49-F238E27FC236}">
                  <a16:creationId xmlns="" xmlns:a16="http://schemas.microsoft.com/office/drawing/2014/main" id="{966988E9-85EB-41EF-8984-2AEB34EF8167}"/>
                </a:ext>
              </a:extLst>
            </p:cNvPr>
            <p:cNvSpPr>
              <a:spLocks noChangeArrowheads="1"/>
            </p:cNvSpPr>
            <p:nvPr/>
          </p:nvSpPr>
          <p:spPr bwMode="auto">
            <a:xfrm>
              <a:off x="5867401" y="3326606"/>
              <a:ext cx="633413" cy="636588"/>
            </a:xfrm>
            <a:prstGeom prst="ellipse">
              <a:avLst/>
            </a:prstGeom>
            <a:solidFill>
              <a:srgbClr val="992748"/>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2" name="Freeform 13">
              <a:extLst>
                <a:ext uri="{FF2B5EF4-FFF2-40B4-BE49-F238E27FC236}">
                  <a16:creationId xmlns="" xmlns:a16="http://schemas.microsoft.com/office/drawing/2014/main" id="{10E7E819-950B-4A98-A969-13CECFE16B35}"/>
                </a:ext>
              </a:extLst>
            </p:cNvPr>
            <p:cNvSpPr>
              <a:spLocks/>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ea typeface="微软雅黑" panose="020B0503020204020204" pitchFamily="34" charset="-122"/>
              </a:endParaRPr>
            </a:p>
          </p:txBody>
        </p:sp>
        <p:sp>
          <p:nvSpPr>
            <p:cNvPr id="13" name="Freeform 14">
              <a:extLst>
                <a:ext uri="{FF2B5EF4-FFF2-40B4-BE49-F238E27FC236}">
                  <a16:creationId xmlns="" xmlns:a16="http://schemas.microsoft.com/office/drawing/2014/main" id="{40B6687A-1BFA-48BA-A2BC-18E9B4C3EDB6}"/>
                </a:ext>
              </a:extLst>
            </p:cNvPr>
            <p:cNvSpPr>
              <a:spLocks/>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ea typeface="微软雅黑" panose="020B0503020204020204" pitchFamily="34" charset="-122"/>
              </a:endParaRPr>
            </a:p>
          </p:txBody>
        </p:sp>
      </p:grpSp>
      <p:grpSp>
        <p:nvGrpSpPr>
          <p:cNvPr id="14" name="组合 13">
            <a:extLst>
              <a:ext uri="{FF2B5EF4-FFF2-40B4-BE49-F238E27FC236}">
                <a16:creationId xmlns="" xmlns:a16="http://schemas.microsoft.com/office/drawing/2014/main" id="{40AD9A1C-4D66-48A5-AA19-CD4E61AB1718}"/>
              </a:ext>
            </a:extLst>
          </p:cNvPr>
          <p:cNvGrpSpPr/>
          <p:nvPr/>
        </p:nvGrpSpPr>
        <p:grpSpPr>
          <a:xfrm>
            <a:off x="8724668" y="3326608"/>
            <a:ext cx="633166" cy="636588"/>
            <a:chOff x="8728076" y="3326606"/>
            <a:chExt cx="633413" cy="636588"/>
          </a:xfrm>
        </p:grpSpPr>
        <p:sp>
          <p:nvSpPr>
            <p:cNvPr id="15" name="Oval 15">
              <a:extLst>
                <a:ext uri="{FF2B5EF4-FFF2-40B4-BE49-F238E27FC236}">
                  <a16:creationId xmlns="" xmlns:a16="http://schemas.microsoft.com/office/drawing/2014/main" id="{7D0BB878-3E93-4F8A-9952-A066E2974263}"/>
                </a:ext>
              </a:extLst>
            </p:cNvPr>
            <p:cNvSpPr>
              <a:spLocks noChangeArrowheads="1"/>
            </p:cNvSpPr>
            <p:nvPr/>
          </p:nvSpPr>
          <p:spPr bwMode="auto">
            <a:xfrm>
              <a:off x="8728076" y="3326606"/>
              <a:ext cx="633413" cy="636588"/>
            </a:xfrm>
            <a:prstGeom prst="ellipse">
              <a:avLst/>
            </a:prstGeom>
            <a:solidFill>
              <a:srgbClr val="992748"/>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6" name="Freeform 16">
              <a:extLst>
                <a:ext uri="{FF2B5EF4-FFF2-40B4-BE49-F238E27FC236}">
                  <a16:creationId xmlns="" xmlns:a16="http://schemas.microsoft.com/office/drawing/2014/main" id="{2E01F21A-54C9-45E8-A913-3ADF162B53D0}"/>
                </a:ext>
              </a:extLst>
            </p:cNvPr>
            <p:cNvSpPr>
              <a:spLocks/>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ea typeface="微软雅黑" panose="020B0503020204020204" pitchFamily="34" charset="-122"/>
              </a:endParaRPr>
            </a:p>
          </p:txBody>
        </p:sp>
        <p:sp>
          <p:nvSpPr>
            <p:cNvPr id="17" name="Freeform 17">
              <a:extLst>
                <a:ext uri="{FF2B5EF4-FFF2-40B4-BE49-F238E27FC236}">
                  <a16:creationId xmlns="" xmlns:a16="http://schemas.microsoft.com/office/drawing/2014/main" id="{D10F56E4-C3F9-4AA1-AE92-E973C55EB43E}"/>
                </a:ext>
              </a:extLst>
            </p:cNvPr>
            <p:cNvSpPr>
              <a:spLocks/>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ea typeface="微软雅黑" panose="020B0503020204020204" pitchFamily="34" charset="-122"/>
              </a:endParaRPr>
            </a:p>
          </p:txBody>
        </p:sp>
      </p:grpSp>
      <p:grpSp>
        <p:nvGrpSpPr>
          <p:cNvPr id="18" name="组合 17">
            <a:extLst>
              <a:ext uri="{FF2B5EF4-FFF2-40B4-BE49-F238E27FC236}">
                <a16:creationId xmlns="" xmlns:a16="http://schemas.microsoft.com/office/drawing/2014/main" id="{E60C1A05-794C-4451-955E-2074476CFFEF}"/>
              </a:ext>
            </a:extLst>
          </p:cNvPr>
          <p:cNvGrpSpPr/>
          <p:nvPr/>
        </p:nvGrpSpPr>
        <p:grpSpPr>
          <a:xfrm>
            <a:off x="1453584" y="1939133"/>
            <a:ext cx="929912" cy="938213"/>
            <a:chOff x="1454151" y="1939131"/>
            <a:chExt cx="930275" cy="938213"/>
          </a:xfrm>
          <a:solidFill>
            <a:schemeClr val="bg1"/>
          </a:solidFill>
        </p:grpSpPr>
        <p:sp>
          <p:nvSpPr>
            <p:cNvPr id="19" name="Oval 18">
              <a:extLst>
                <a:ext uri="{FF2B5EF4-FFF2-40B4-BE49-F238E27FC236}">
                  <a16:creationId xmlns="" xmlns:a16="http://schemas.microsoft.com/office/drawing/2014/main" id="{3458DE80-47A9-4A2A-BA98-A3F69C20183A}"/>
                </a:ext>
              </a:extLst>
            </p:cNvPr>
            <p:cNvSpPr>
              <a:spLocks noChangeArrowheads="1"/>
            </p:cNvSpPr>
            <p:nvPr/>
          </p:nvSpPr>
          <p:spPr bwMode="auto">
            <a:xfrm>
              <a:off x="1454151" y="1939131"/>
              <a:ext cx="930275" cy="938213"/>
            </a:xfrm>
            <a:prstGeom prst="ellipse">
              <a:avLst/>
            </a:prstGeom>
            <a:grp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1">
                    <a:lumMod val="65000"/>
                    <a:lumOff val="35000"/>
                  </a:schemeClr>
                </a:solidFill>
                <a:latin typeface="微软雅黑" pitchFamily="34" charset="-122"/>
                <a:ea typeface="微软雅黑" panose="020B0503020204020204" pitchFamily="34" charset="-122"/>
              </a:endParaRPr>
            </a:p>
          </p:txBody>
        </p:sp>
        <p:sp>
          <p:nvSpPr>
            <p:cNvPr id="20" name="TextBox 73">
              <a:extLst>
                <a:ext uri="{FF2B5EF4-FFF2-40B4-BE49-F238E27FC236}">
                  <a16:creationId xmlns="" xmlns:a16="http://schemas.microsoft.com/office/drawing/2014/main" id="{5F76DFBA-7241-483A-A843-01C432828C78}"/>
                </a:ext>
              </a:extLst>
            </p:cNvPr>
            <p:cNvSpPr txBox="1"/>
            <p:nvPr/>
          </p:nvSpPr>
          <p:spPr>
            <a:xfrm>
              <a:off x="1586504" y="2115850"/>
              <a:ext cx="691485" cy="584775"/>
            </a:xfrm>
            <a:prstGeom prst="rect">
              <a:avLst/>
            </a:prstGeom>
            <a:noFill/>
          </p:spPr>
          <p:txBody>
            <a:bodyPr wrap="none" rtlCol="0">
              <a:spAutoFit/>
            </a:bodyPr>
            <a:lstStyle/>
            <a:p>
              <a:r>
                <a:rPr lang="en-US" altLang="zh-CN" sz="3200" b="1" dirty="0">
                  <a:solidFill>
                    <a:srgbClr val="992748"/>
                  </a:solidFill>
                  <a:latin typeface="微软雅黑" pitchFamily="34" charset="-122"/>
                  <a:ea typeface="微软雅黑" pitchFamily="34" charset="-122"/>
                </a:rPr>
                <a:t>01</a:t>
              </a:r>
              <a:endParaRPr lang="zh-CN" altLang="en-US" sz="3200" b="1" dirty="0">
                <a:solidFill>
                  <a:srgbClr val="992748"/>
                </a:solidFill>
                <a:latin typeface="微软雅黑" pitchFamily="34" charset="-122"/>
                <a:ea typeface="微软雅黑" pitchFamily="34" charset="-122"/>
              </a:endParaRPr>
            </a:p>
          </p:txBody>
        </p:sp>
      </p:grpSp>
      <p:sp>
        <p:nvSpPr>
          <p:cNvPr id="21" name="矩形 20">
            <a:extLst>
              <a:ext uri="{FF2B5EF4-FFF2-40B4-BE49-F238E27FC236}">
                <a16:creationId xmlns="" xmlns:a16="http://schemas.microsoft.com/office/drawing/2014/main" id="{0048B358-EE12-478F-81E4-6477A6E6B9C3}"/>
              </a:ext>
            </a:extLst>
          </p:cNvPr>
          <p:cNvSpPr/>
          <p:nvPr/>
        </p:nvSpPr>
        <p:spPr>
          <a:xfrm>
            <a:off x="862276" y="2919179"/>
            <a:ext cx="2089249" cy="2062848"/>
          </a:xfrm>
          <a:prstGeom prst="rect">
            <a:avLst/>
          </a:prstGeom>
          <a:noFill/>
          <a:ln>
            <a:noFill/>
          </a:ln>
        </p:spPr>
        <p:txBody>
          <a:bodyPr wrap="square" lIns="91416" tIns="45708" rIns="91416" bIns="45708">
            <a:spAutoFit/>
          </a:bodyPr>
          <a:lstStyle/>
          <a:p>
            <a:pPr algn="just"/>
            <a:r>
              <a:rPr lang="zh-CN" altLang="en-US" sz="2134" dirty="0">
                <a:solidFill>
                  <a:schemeClr val="bg1"/>
                </a:solidFill>
                <a:latin typeface="微软雅黑" pitchFamily="34" charset="-122"/>
                <a:ea typeface="微软雅黑" panose="020B0503020204020204" pitchFamily="34" charset="-122"/>
              </a:rPr>
              <a:t>请在这里输入您的文字；请在这里输入您的文字；请在这里输入您的文字；请在这里输入您的文字。</a:t>
            </a:r>
          </a:p>
        </p:txBody>
      </p:sp>
      <p:sp>
        <p:nvSpPr>
          <p:cNvPr id="22" name="矩形 21">
            <a:extLst>
              <a:ext uri="{FF2B5EF4-FFF2-40B4-BE49-F238E27FC236}">
                <a16:creationId xmlns="" xmlns:a16="http://schemas.microsoft.com/office/drawing/2014/main" id="{62DC6EAE-4021-4BF2-8CFC-04ED410AD45F}"/>
              </a:ext>
            </a:extLst>
          </p:cNvPr>
          <p:cNvSpPr/>
          <p:nvPr/>
        </p:nvSpPr>
        <p:spPr>
          <a:xfrm>
            <a:off x="3699902" y="2919179"/>
            <a:ext cx="2089249" cy="2062848"/>
          </a:xfrm>
          <a:prstGeom prst="rect">
            <a:avLst/>
          </a:prstGeom>
          <a:noFill/>
          <a:ln>
            <a:noFill/>
          </a:ln>
        </p:spPr>
        <p:txBody>
          <a:bodyPr wrap="square" lIns="91416" tIns="45708" rIns="91416" bIns="45708">
            <a:spAutoFit/>
          </a:bodyPr>
          <a:lstStyle/>
          <a:p>
            <a:pPr algn="just"/>
            <a:r>
              <a:rPr lang="zh-CN" altLang="en-US" sz="2134" dirty="0">
                <a:solidFill>
                  <a:schemeClr val="bg1"/>
                </a:solidFill>
                <a:latin typeface="微软雅黑" pitchFamily="34" charset="-122"/>
                <a:ea typeface="微软雅黑" panose="020B0503020204020204" pitchFamily="34" charset="-122"/>
              </a:rPr>
              <a:t>请在这里输入您的文字；请在这里输入您的文字；请在这里输入您的文字；请在这里输入您的文字。</a:t>
            </a:r>
          </a:p>
        </p:txBody>
      </p:sp>
      <p:sp>
        <p:nvSpPr>
          <p:cNvPr id="23" name="矩形 22">
            <a:extLst>
              <a:ext uri="{FF2B5EF4-FFF2-40B4-BE49-F238E27FC236}">
                <a16:creationId xmlns="" xmlns:a16="http://schemas.microsoft.com/office/drawing/2014/main" id="{237E99CF-8641-419D-8A01-89765355FBBF}"/>
              </a:ext>
            </a:extLst>
          </p:cNvPr>
          <p:cNvSpPr/>
          <p:nvPr/>
        </p:nvSpPr>
        <p:spPr>
          <a:xfrm>
            <a:off x="6578093" y="2919179"/>
            <a:ext cx="2117020" cy="2062848"/>
          </a:xfrm>
          <a:prstGeom prst="rect">
            <a:avLst/>
          </a:prstGeom>
          <a:noFill/>
          <a:ln>
            <a:noFill/>
          </a:ln>
        </p:spPr>
        <p:txBody>
          <a:bodyPr wrap="square" lIns="91416" tIns="45708" rIns="91416" bIns="45708">
            <a:spAutoFit/>
          </a:bodyPr>
          <a:lstStyle/>
          <a:p>
            <a:pPr algn="just"/>
            <a:r>
              <a:rPr lang="zh-CN" altLang="en-US" sz="2134" dirty="0">
                <a:solidFill>
                  <a:schemeClr val="bg1"/>
                </a:solidFill>
                <a:latin typeface="微软雅黑" pitchFamily="34" charset="-122"/>
                <a:ea typeface="微软雅黑" panose="020B0503020204020204" pitchFamily="34" charset="-122"/>
              </a:rPr>
              <a:t>请在这里输入您的文字；请在这里输入您的文字；请在这里输入您的文字；请在这里输入您的文字。</a:t>
            </a:r>
          </a:p>
        </p:txBody>
      </p:sp>
      <p:sp>
        <p:nvSpPr>
          <p:cNvPr id="24" name="矩形 23">
            <a:extLst>
              <a:ext uri="{FF2B5EF4-FFF2-40B4-BE49-F238E27FC236}">
                <a16:creationId xmlns="" xmlns:a16="http://schemas.microsoft.com/office/drawing/2014/main" id="{C7C8410D-A271-48D1-AA79-A2405DEC96E4}"/>
              </a:ext>
            </a:extLst>
          </p:cNvPr>
          <p:cNvSpPr/>
          <p:nvPr/>
        </p:nvSpPr>
        <p:spPr>
          <a:xfrm>
            <a:off x="9484292" y="2919179"/>
            <a:ext cx="2089249" cy="2062848"/>
          </a:xfrm>
          <a:prstGeom prst="rect">
            <a:avLst/>
          </a:prstGeom>
          <a:noFill/>
          <a:ln>
            <a:noFill/>
          </a:ln>
        </p:spPr>
        <p:txBody>
          <a:bodyPr wrap="square" lIns="91416" tIns="45708" rIns="91416" bIns="45708">
            <a:spAutoFit/>
          </a:bodyPr>
          <a:lstStyle/>
          <a:p>
            <a:pPr algn="just"/>
            <a:r>
              <a:rPr lang="zh-CN" altLang="en-US" sz="2134" dirty="0">
                <a:solidFill>
                  <a:schemeClr val="bg1"/>
                </a:solidFill>
                <a:latin typeface="微软雅黑" pitchFamily="34" charset="-122"/>
                <a:ea typeface="微软雅黑" panose="020B0503020204020204" pitchFamily="34" charset="-122"/>
              </a:rPr>
              <a:t>请在这里输入您的文字；请在这里输入您的文字；请在这里输入您的文字；请在这里输入您的文字。</a:t>
            </a:r>
          </a:p>
        </p:txBody>
      </p:sp>
      <p:grpSp>
        <p:nvGrpSpPr>
          <p:cNvPr id="25" name="组合 24">
            <a:extLst>
              <a:ext uri="{FF2B5EF4-FFF2-40B4-BE49-F238E27FC236}">
                <a16:creationId xmlns="" xmlns:a16="http://schemas.microsoft.com/office/drawing/2014/main" id="{F2910CD8-05FD-4FE7-AA2C-5C7D3955222C}"/>
              </a:ext>
            </a:extLst>
          </p:cNvPr>
          <p:cNvGrpSpPr/>
          <p:nvPr/>
        </p:nvGrpSpPr>
        <p:grpSpPr>
          <a:xfrm>
            <a:off x="4298859" y="1939133"/>
            <a:ext cx="929912" cy="938213"/>
            <a:chOff x="4300538" y="1939131"/>
            <a:chExt cx="930275" cy="938213"/>
          </a:xfrm>
          <a:solidFill>
            <a:schemeClr val="bg1"/>
          </a:solidFill>
        </p:grpSpPr>
        <p:sp>
          <p:nvSpPr>
            <p:cNvPr id="26" name="Oval 19">
              <a:extLst>
                <a:ext uri="{FF2B5EF4-FFF2-40B4-BE49-F238E27FC236}">
                  <a16:creationId xmlns="" xmlns:a16="http://schemas.microsoft.com/office/drawing/2014/main" id="{8F540119-BF75-4E52-BEB6-E851E220BC5A}"/>
                </a:ext>
              </a:extLst>
            </p:cNvPr>
            <p:cNvSpPr>
              <a:spLocks noChangeArrowheads="1"/>
            </p:cNvSpPr>
            <p:nvPr/>
          </p:nvSpPr>
          <p:spPr bwMode="auto">
            <a:xfrm>
              <a:off x="4300538" y="1939131"/>
              <a:ext cx="930275" cy="938213"/>
            </a:xfrm>
            <a:prstGeom prst="ellipse">
              <a:avLst/>
            </a:prstGeom>
            <a:grp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1">
                    <a:lumMod val="65000"/>
                    <a:lumOff val="35000"/>
                  </a:schemeClr>
                </a:solidFill>
                <a:latin typeface="微软雅黑" pitchFamily="34" charset="-122"/>
                <a:ea typeface="微软雅黑" panose="020B0503020204020204" pitchFamily="34" charset="-122"/>
              </a:endParaRPr>
            </a:p>
          </p:txBody>
        </p:sp>
        <p:sp>
          <p:nvSpPr>
            <p:cNvPr id="27" name="TextBox 80">
              <a:extLst>
                <a:ext uri="{FF2B5EF4-FFF2-40B4-BE49-F238E27FC236}">
                  <a16:creationId xmlns="" xmlns:a16="http://schemas.microsoft.com/office/drawing/2014/main" id="{AE69C394-A12F-477E-B7C2-BF0489380BE6}"/>
                </a:ext>
              </a:extLst>
            </p:cNvPr>
            <p:cNvSpPr txBox="1"/>
            <p:nvPr/>
          </p:nvSpPr>
          <p:spPr>
            <a:xfrm>
              <a:off x="4425239" y="2115850"/>
              <a:ext cx="691484" cy="584775"/>
            </a:xfrm>
            <a:prstGeom prst="rect">
              <a:avLst/>
            </a:prstGeom>
            <a:noFill/>
          </p:spPr>
          <p:txBody>
            <a:bodyPr wrap="none" rtlCol="0">
              <a:spAutoFit/>
            </a:bodyPr>
            <a:lstStyle/>
            <a:p>
              <a:r>
                <a:rPr lang="en-US" altLang="zh-CN" sz="3200" b="1" dirty="0">
                  <a:solidFill>
                    <a:srgbClr val="3F455F"/>
                  </a:solidFill>
                  <a:latin typeface="微软雅黑" pitchFamily="34" charset="-122"/>
                  <a:ea typeface="微软雅黑" pitchFamily="34" charset="-122"/>
                </a:rPr>
                <a:t>02</a:t>
              </a:r>
              <a:endParaRPr lang="zh-CN" altLang="en-US" sz="3200" b="1" dirty="0">
                <a:solidFill>
                  <a:srgbClr val="3F455F"/>
                </a:solidFill>
                <a:latin typeface="微软雅黑" pitchFamily="34" charset="-122"/>
                <a:ea typeface="微软雅黑" pitchFamily="34" charset="-122"/>
              </a:endParaRPr>
            </a:p>
          </p:txBody>
        </p:sp>
      </p:grpSp>
      <p:grpSp>
        <p:nvGrpSpPr>
          <p:cNvPr id="28" name="组合 27">
            <a:extLst>
              <a:ext uri="{FF2B5EF4-FFF2-40B4-BE49-F238E27FC236}">
                <a16:creationId xmlns="" xmlns:a16="http://schemas.microsoft.com/office/drawing/2014/main" id="{DA921F46-8C98-4206-BDDE-C73D0D381817}"/>
              </a:ext>
            </a:extLst>
          </p:cNvPr>
          <p:cNvGrpSpPr/>
          <p:nvPr/>
        </p:nvGrpSpPr>
        <p:grpSpPr>
          <a:xfrm>
            <a:off x="7142546" y="1939133"/>
            <a:ext cx="931498" cy="938213"/>
            <a:chOff x="7145339" y="1939131"/>
            <a:chExt cx="931863" cy="938213"/>
          </a:xfrm>
          <a:solidFill>
            <a:schemeClr val="bg1"/>
          </a:solidFill>
        </p:grpSpPr>
        <p:sp>
          <p:nvSpPr>
            <p:cNvPr id="29" name="Oval 20">
              <a:extLst>
                <a:ext uri="{FF2B5EF4-FFF2-40B4-BE49-F238E27FC236}">
                  <a16:creationId xmlns="" xmlns:a16="http://schemas.microsoft.com/office/drawing/2014/main" id="{DBED4465-64AE-4B17-8DF7-FB351A46364B}"/>
                </a:ext>
              </a:extLst>
            </p:cNvPr>
            <p:cNvSpPr>
              <a:spLocks noChangeArrowheads="1"/>
            </p:cNvSpPr>
            <p:nvPr/>
          </p:nvSpPr>
          <p:spPr bwMode="auto">
            <a:xfrm>
              <a:off x="7145339" y="1939131"/>
              <a:ext cx="931863" cy="938213"/>
            </a:xfrm>
            <a:prstGeom prst="ellipse">
              <a:avLst/>
            </a:prstGeom>
            <a:grp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1">
                    <a:lumMod val="65000"/>
                    <a:lumOff val="35000"/>
                  </a:schemeClr>
                </a:solidFill>
                <a:latin typeface="微软雅黑" pitchFamily="34" charset="-122"/>
                <a:ea typeface="微软雅黑" panose="020B0503020204020204" pitchFamily="34" charset="-122"/>
              </a:endParaRPr>
            </a:p>
          </p:txBody>
        </p:sp>
        <p:sp>
          <p:nvSpPr>
            <p:cNvPr id="30" name="TextBox 83">
              <a:extLst>
                <a:ext uri="{FF2B5EF4-FFF2-40B4-BE49-F238E27FC236}">
                  <a16:creationId xmlns="" xmlns:a16="http://schemas.microsoft.com/office/drawing/2014/main" id="{07EBC9F3-1793-41D3-906D-72F7FA8B1ED1}"/>
                </a:ext>
              </a:extLst>
            </p:cNvPr>
            <p:cNvSpPr txBox="1"/>
            <p:nvPr/>
          </p:nvSpPr>
          <p:spPr>
            <a:xfrm>
              <a:off x="7263972" y="2115850"/>
              <a:ext cx="691485" cy="584775"/>
            </a:xfrm>
            <a:prstGeom prst="rect">
              <a:avLst/>
            </a:prstGeom>
            <a:noFill/>
          </p:spPr>
          <p:txBody>
            <a:bodyPr wrap="none" rtlCol="0">
              <a:spAutoFit/>
            </a:bodyPr>
            <a:lstStyle/>
            <a:p>
              <a:r>
                <a:rPr lang="en-US" altLang="zh-CN" sz="3200" b="1" dirty="0">
                  <a:solidFill>
                    <a:srgbClr val="992748"/>
                  </a:solidFill>
                  <a:latin typeface="微软雅黑" pitchFamily="34" charset="-122"/>
                  <a:ea typeface="微软雅黑" pitchFamily="34" charset="-122"/>
                </a:rPr>
                <a:t>03</a:t>
              </a:r>
              <a:endParaRPr lang="zh-CN" altLang="en-US" sz="3200" b="1" dirty="0">
                <a:solidFill>
                  <a:srgbClr val="992748"/>
                </a:solidFill>
                <a:latin typeface="微软雅黑" pitchFamily="34" charset="-122"/>
                <a:ea typeface="微软雅黑" pitchFamily="34" charset="-122"/>
              </a:endParaRPr>
            </a:p>
          </p:txBody>
        </p:sp>
      </p:grpSp>
      <p:grpSp>
        <p:nvGrpSpPr>
          <p:cNvPr id="31" name="组合 30">
            <a:extLst>
              <a:ext uri="{FF2B5EF4-FFF2-40B4-BE49-F238E27FC236}">
                <a16:creationId xmlns="" xmlns:a16="http://schemas.microsoft.com/office/drawing/2014/main" id="{466A924D-818A-49BF-963C-A85DEC68C6B4}"/>
              </a:ext>
            </a:extLst>
          </p:cNvPr>
          <p:cNvGrpSpPr/>
          <p:nvPr/>
        </p:nvGrpSpPr>
        <p:grpSpPr>
          <a:xfrm>
            <a:off x="9987832" y="1939133"/>
            <a:ext cx="931499" cy="938213"/>
            <a:chOff x="9991726" y="1939131"/>
            <a:chExt cx="931863" cy="938213"/>
          </a:xfrm>
          <a:solidFill>
            <a:schemeClr val="bg1"/>
          </a:solidFill>
        </p:grpSpPr>
        <p:sp>
          <p:nvSpPr>
            <p:cNvPr id="32" name="Oval 21">
              <a:extLst>
                <a:ext uri="{FF2B5EF4-FFF2-40B4-BE49-F238E27FC236}">
                  <a16:creationId xmlns="" xmlns:a16="http://schemas.microsoft.com/office/drawing/2014/main" id="{82D950FE-5A29-4F75-9F80-A111CB500A54}"/>
                </a:ext>
              </a:extLst>
            </p:cNvPr>
            <p:cNvSpPr>
              <a:spLocks noChangeArrowheads="1"/>
            </p:cNvSpPr>
            <p:nvPr/>
          </p:nvSpPr>
          <p:spPr bwMode="auto">
            <a:xfrm>
              <a:off x="9991726" y="1939131"/>
              <a:ext cx="931863" cy="938213"/>
            </a:xfrm>
            <a:prstGeom prst="ellipse">
              <a:avLst/>
            </a:prstGeom>
            <a:grp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1">
                    <a:lumMod val="65000"/>
                    <a:lumOff val="35000"/>
                  </a:schemeClr>
                </a:solidFill>
                <a:latin typeface="微软雅黑" pitchFamily="34" charset="-122"/>
                <a:ea typeface="微软雅黑" panose="020B0503020204020204" pitchFamily="34" charset="-122"/>
              </a:endParaRPr>
            </a:p>
          </p:txBody>
        </p:sp>
        <p:sp>
          <p:nvSpPr>
            <p:cNvPr id="33" name="TextBox 86">
              <a:extLst>
                <a:ext uri="{FF2B5EF4-FFF2-40B4-BE49-F238E27FC236}">
                  <a16:creationId xmlns="" xmlns:a16="http://schemas.microsoft.com/office/drawing/2014/main" id="{E6AB4EBD-49F6-4733-8D74-CA09176459B7}"/>
                </a:ext>
              </a:extLst>
            </p:cNvPr>
            <p:cNvSpPr txBox="1"/>
            <p:nvPr/>
          </p:nvSpPr>
          <p:spPr>
            <a:xfrm>
              <a:off x="10130001" y="2115850"/>
              <a:ext cx="691485" cy="584775"/>
            </a:xfrm>
            <a:prstGeom prst="rect">
              <a:avLst/>
            </a:prstGeom>
            <a:noFill/>
          </p:spPr>
          <p:txBody>
            <a:bodyPr wrap="none" rtlCol="0">
              <a:spAutoFit/>
            </a:bodyPr>
            <a:lstStyle/>
            <a:p>
              <a:r>
                <a:rPr lang="en-US" altLang="zh-CN" sz="3200" b="1" dirty="0">
                  <a:solidFill>
                    <a:srgbClr val="3F455F"/>
                  </a:solidFill>
                  <a:latin typeface="微软雅黑" pitchFamily="34" charset="-122"/>
                  <a:ea typeface="微软雅黑" pitchFamily="34" charset="-122"/>
                </a:rPr>
                <a:t>04</a:t>
              </a:r>
              <a:endParaRPr lang="zh-CN" altLang="en-US" sz="3200" b="1" dirty="0">
                <a:solidFill>
                  <a:srgbClr val="3F455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2768616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1100"/>
                                </p:stCondLst>
                                <p:childTnLst>
                                  <p:par>
                                    <p:cTn id="26" presetID="53" presetClass="entr" presetSubtype="16"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300" fill="hold"/>
                                            <p:tgtEl>
                                              <p:spTgt spid="18"/>
                                            </p:tgtEl>
                                            <p:attrNameLst>
                                              <p:attrName>ppt_w</p:attrName>
                                            </p:attrNameLst>
                                          </p:cBhvr>
                                          <p:tavLst>
                                            <p:tav tm="0">
                                              <p:val>
                                                <p:fltVal val="0"/>
                                              </p:val>
                                            </p:tav>
                                            <p:tav tm="100000">
                                              <p:val>
                                                <p:strVal val="#ppt_w"/>
                                              </p:val>
                                            </p:tav>
                                          </p:tavLst>
                                        </p:anim>
                                        <p:anim calcmode="lin" valueType="num">
                                          <p:cBhvr>
                                            <p:cTn id="29" dur="300" fill="hold"/>
                                            <p:tgtEl>
                                              <p:spTgt spid="18"/>
                                            </p:tgtEl>
                                            <p:attrNameLst>
                                              <p:attrName>ppt_h</p:attrName>
                                            </p:attrNameLst>
                                          </p:cBhvr>
                                          <p:tavLst>
                                            <p:tav tm="0">
                                              <p:val>
                                                <p:fltVal val="0"/>
                                              </p:val>
                                            </p:tav>
                                            <p:tav tm="100000">
                                              <p:val>
                                                <p:strVal val="#ppt_h"/>
                                              </p:val>
                                            </p:tav>
                                          </p:tavLst>
                                        </p:anim>
                                        <p:animEffect transition="in" filter="fade">
                                          <p:cBhvr>
                                            <p:cTn id="30" dur="300"/>
                                            <p:tgtEl>
                                              <p:spTgt spid="18"/>
                                            </p:tgtEl>
                                          </p:cBhvr>
                                        </p:animEffect>
                                      </p:childTnLst>
                                    </p:cTn>
                                  </p:par>
                                </p:childTnLst>
                              </p:cTn>
                            </p:par>
                            <p:par>
                              <p:cTn id="31" fill="hold">
                                <p:stCondLst>
                                  <p:cond delay="1400"/>
                                </p:stCondLst>
                                <p:childTnLst>
                                  <p:par>
                                    <p:cTn id="32" presetID="22" presetClass="entr" presetSubtype="1"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1900"/>
                                </p:stCondLst>
                                <p:childTnLst>
                                  <p:par>
                                    <p:cTn id="36" presetID="2" presetClass="entr" presetSubtype="8" fill="hold" nodeType="afterEffect" p14:presetBounceEnd="40000">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14:bounceEnd="40000">
                                          <p:cBhvr additive="base">
                                            <p:cTn id="38"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39" dur="500" fill="hold"/>
                                            <p:tgtEl>
                                              <p:spTgt spid="6"/>
                                            </p:tgtEl>
                                            <p:attrNameLst>
                                              <p:attrName>ppt_y</p:attrName>
                                            </p:attrNameLst>
                                          </p:cBhvr>
                                          <p:tavLst>
                                            <p:tav tm="0">
                                              <p:val>
                                                <p:strVal val="#ppt_y"/>
                                              </p:val>
                                            </p:tav>
                                            <p:tav tm="100000">
                                              <p:val>
                                                <p:strVal val="#ppt_y"/>
                                              </p:val>
                                            </p:tav>
                                          </p:tavLst>
                                        </p:anim>
                                      </p:childTnLst>
                                    </p:cTn>
                                  </p:par>
                                </p:childTnLst>
                              </p:cTn>
                            </p:par>
                            <p:par>
                              <p:cTn id="40" fill="hold">
                                <p:stCondLst>
                                  <p:cond delay="24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300" fill="hold"/>
                                            <p:tgtEl>
                                              <p:spTgt spid="25"/>
                                            </p:tgtEl>
                                            <p:attrNameLst>
                                              <p:attrName>ppt_w</p:attrName>
                                            </p:attrNameLst>
                                          </p:cBhvr>
                                          <p:tavLst>
                                            <p:tav tm="0">
                                              <p:val>
                                                <p:fltVal val="0"/>
                                              </p:val>
                                            </p:tav>
                                            <p:tav tm="100000">
                                              <p:val>
                                                <p:strVal val="#ppt_w"/>
                                              </p:val>
                                            </p:tav>
                                          </p:tavLst>
                                        </p:anim>
                                        <p:anim calcmode="lin" valueType="num">
                                          <p:cBhvr>
                                            <p:cTn id="44" dur="300" fill="hold"/>
                                            <p:tgtEl>
                                              <p:spTgt spid="25"/>
                                            </p:tgtEl>
                                            <p:attrNameLst>
                                              <p:attrName>ppt_h</p:attrName>
                                            </p:attrNameLst>
                                          </p:cBhvr>
                                          <p:tavLst>
                                            <p:tav tm="0">
                                              <p:val>
                                                <p:fltVal val="0"/>
                                              </p:val>
                                            </p:tav>
                                            <p:tav tm="100000">
                                              <p:val>
                                                <p:strVal val="#ppt_h"/>
                                              </p:val>
                                            </p:tav>
                                          </p:tavLst>
                                        </p:anim>
                                        <p:animEffect transition="in" filter="fade">
                                          <p:cBhvr>
                                            <p:cTn id="45" dur="300"/>
                                            <p:tgtEl>
                                              <p:spTgt spid="25"/>
                                            </p:tgtEl>
                                          </p:cBhvr>
                                        </p:animEffect>
                                      </p:childTnLst>
                                    </p:cTn>
                                  </p:par>
                                </p:childTnLst>
                              </p:cTn>
                            </p:par>
                            <p:par>
                              <p:cTn id="46" fill="hold">
                                <p:stCondLst>
                                  <p:cond delay="2700"/>
                                </p:stCondLst>
                                <p:childTnLst>
                                  <p:par>
                                    <p:cTn id="47" presetID="22" presetClass="entr" presetSubtype="1"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up)">
                                          <p:cBhvr>
                                            <p:cTn id="49" dur="500"/>
                                            <p:tgtEl>
                                              <p:spTgt spid="22"/>
                                            </p:tgtEl>
                                          </p:cBhvr>
                                        </p:animEffect>
                                      </p:childTnLst>
                                    </p:cTn>
                                  </p:par>
                                </p:childTnLst>
                              </p:cTn>
                            </p:par>
                            <p:par>
                              <p:cTn id="50" fill="hold">
                                <p:stCondLst>
                                  <p:cond delay="3200"/>
                                </p:stCondLst>
                                <p:childTnLst>
                                  <p:par>
                                    <p:cTn id="51" presetID="2" presetClass="entr" presetSubtype="8" fill="hold" nodeType="afterEffect" p14:presetBounceEnd="40000">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14:bounceEnd="40000">
                                          <p:cBhvr additive="base">
                                            <p:cTn id="53" dur="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54" dur="500" fill="hold"/>
                                            <p:tgtEl>
                                              <p:spTgt spid="10"/>
                                            </p:tgtEl>
                                            <p:attrNameLst>
                                              <p:attrName>ppt_y</p:attrName>
                                            </p:attrNameLst>
                                          </p:cBhvr>
                                          <p:tavLst>
                                            <p:tav tm="0">
                                              <p:val>
                                                <p:strVal val="#ppt_y"/>
                                              </p:val>
                                            </p:tav>
                                            <p:tav tm="100000">
                                              <p:val>
                                                <p:strVal val="#ppt_y"/>
                                              </p:val>
                                            </p:tav>
                                          </p:tavLst>
                                        </p:anim>
                                      </p:childTnLst>
                                    </p:cTn>
                                  </p:par>
                                </p:childTnLst>
                              </p:cTn>
                            </p:par>
                            <p:par>
                              <p:cTn id="55" fill="hold">
                                <p:stCondLst>
                                  <p:cond delay="3700"/>
                                </p:stCondLst>
                                <p:childTnLst>
                                  <p:par>
                                    <p:cTn id="56" presetID="53" presetClass="entr" presetSubtype="16"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300" fill="hold"/>
                                            <p:tgtEl>
                                              <p:spTgt spid="28"/>
                                            </p:tgtEl>
                                            <p:attrNameLst>
                                              <p:attrName>ppt_w</p:attrName>
                                            </p:attrNameLst>
                                          </p:cBhvr>
                                          <p:tavLst>
                                            <p:tav tm="0">
                                              <p:val>
                                                <p:fltVal val="0"/>
                                              </p:val>
                                            </p:tav>
                                            <p:tav tm="100000">
                                              <p:val>
                                                <p:strVal val="#ppt_w"/>
                                              </p:val>
                                            </p:tav>
                                          </p:tavLst>
                                        </p:anim>
                                        <p:anim calcmode="lin" valueType="num">
                                          <p:cBhvr>
                                            <p:cTn id="59" dur="300" fill="hold"/>
                                            <p:tgtEl>
                                              <p:spTgt spid="28"/>
                                            </p:tgtEl>
                                            <p:attrNameLst>
                                              <p:attrName>ppt_h</p:attrName>
                                            </p:attrNameLst>
                                          </p:cBhvr>
                                          <p:tavLst>
                                            <p:tav tm="0">
                                              <p:val>
                                                <p:fltVal val="0"/>
                                              </p:val>
                                            </p:tav>
                                            <p:tav tm="100000">
                                              <p:val>
                                                <p:strVal val="#ppt_h"/>
                                              </p:val>
                                            </p:tav>
                                          </p:tavLst>
                                        </p:anim>
                                        <p:animEffect transition="in" filter="fade">
                                          <p:cBhvr>
                                            <p:cTn id="60" dur="300"/>
                                            <p:tgtEl>
                                              <p:spTgt spid="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up)">
                                          <p:cBhvr>
                                            <p:cTn id="64" dur="500"/>
                                            <p:tgtEl>
                                              <p:spTgt spid="23"/>
                                            </p:tgtEl>
                                          </p:cBhvr>
                                        </p:animEffect>
                                      </p:childTnLst>
                                    </p:cTn>
                                  </p:par>
                                </p:childTnLst>
                              </p:cTn>
                            </p:par>
                            <p:par>
                              <p:cTn id="65" fill="hold">
                                <p:stCondLst>
                                  <p:cond delay="4500"/>
                                </p:stCondLst>
                                <p:childTnLst>
                                  <p:par>
                                    <p:cTn id="66" presetID="2" presetClass="entr" presetSubtype="8" fill="hold" nodeType="afterEffect" p14:presetBounceEnd="40000">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14:bounceEnd="40000">
                                          <p:cBhvr additive="base">
                                            <p:cTn id="68" dur="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69" dur="500" fill="hold"/>
                                            <p:tgtEl>
                                              <p:spTgt spid="14"/>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53" presetClass="entr" presetSubtype="16"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300" fill="hold"/>
                                            <p:tgtEl>
                                              <p:spTgt spid="31"/>
                                            </p:tgtEl>
                                            <p:attrNameLst>
                                              <p:attrName>ppt_w</p:attrName>
                                            </p:attrNameLst>
                                          </p:cBhvr>
                                          <p:tavLst>
                                            <p:tav tm="0">
                                              <p:val>
                                                <p:fltVal val="0"/>
                                              </p:val>
                                            </p:tav>
                                            <p:tav tm="100000">
                                              <p:val>
                                                <p:strVal val="#ppt_w"/>
                                              </p:val>
                                            </p:tav>
                                          </p:tavLst>
                                        </p:anim>
                                        <p:anim calcmode="lin" valueType="num">
                                          <p:cBhvr>
                                            <p:cTn id="74" dur="300" fill="hold"/>
                                            <p:tgtEl>
                                              <p:spTgt spid="31"/>
                                            </p:tgtEl>
                                            <p:attrNameLst>
                                              <p:attrName>ppt_h</p:attrName>
                                            </p:attrNameLst>
                                          </p:cBhvr>
                                          <p:tavLst>
                                            <p:tav tm="0">
                                              <p:val>
                                                <p:fltVal val="0"/>
                                              </p:val>
                                            </p:tav>
                                            <p:tav tm="100000">
                                              <p:val>
                                                <p:strVal val="#ppt_h"/>
                                              </p:val>
                                            </p:tav>
                                          </p:tavLst>
                                        </p:anim>
                                        <p:animEffect transition="in" filter="fade">
                                          <p:cBhvr>
                                            <p:cTn id="75" dur="300"/>
                                            <p:tgtEl>
                                              <p:spTgt spid="31"/>
                                            </p:tgtEl>
                                          </p:cBhvr>
                                        </p:animEffect>
                                      </p:childTnLst>
                                    </p:cTn>
                                  </p:par>
                                </p:childTnLst>
                              </p:cTn>
                            </p:par>
                            <p:par>
                              <p:cTn id="76" fill="hold">
                                <p:stCondLst>
                                  <p:cond delay="5300"/>
                                </p:stCondLst>
                                <p:childTnLst>
                                  <p:par>
                                    <p:cTn id="77" presetID="22" presetClass="entr" presetSubtype="1"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up)">
                                          <p:cBhvr>
                                            <p:cTn id="7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1100"/>
                                </p:stCondLst>
                                <p:childTnLst>
                                  <p:par>
                                    <p:cTn id="26" presetID="53" presetClass="entr" presetSubtype="16"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300" fill="hold"/>
                                            <p:tgtEl>
                                              <p:spTgt spid="18"/>
                                            </p:tgtEl>
                                            <p:attrNameLst>
                                              <p:attrName>ppt_w</p:attrName>
                                            </p:attrNameLst>
                                          </p:cBhvr>
                                          <p:tavLst>
                                            <p:tav tm="0">
                                              <p:val>
                                                <p:fltVal val="0"/>
                                              </p:val>
                                            </p:tav>
                                            <p:tav tm="100000">
                                              <p:val>
                                                <p:strVal val="#ppt_w"/>
                                              </p:val>
                                            </p:tav>
                                          </p:tavLst>
                                        </p:anim>
                                        <p:anim calcmode="lin" valueType="num">
                                          <p:cBhvr>
                                            <p:cTn id="29" dur="300" fill="hold"/>
                                            <p:tgtEl>
                                              <p:spTgt spid="18"/>
                                            </p:tgtEl>
                                            <p:attrNameLst>
                                              <p:attrName>ppt_h</p:attrName>
                                            </p:attrNameLst>
                                          </p:cBhvr>
                                          <p:tavLst>
                                            <p:tav tm="0">
                                              <p:val>
                                                <p:fltVal val="0"/>
                                              </p:val>
                                            </p:tav>
                                            <p:tav tm="100000">
                                              <p:val>
                                                <p:strVal val="#ppt_h"/>
                                              </p:val>
                                            </p:tav>
                                          </p:tavLst>
                                        </p:anim>
                                        <p:animEffect transition="in" filter="fade">
                                          <p:cBhvr>
                                            <p:cTn id="30" dur="300"/>
                                            <p:tgtEl>
                                              <p:spTgt spid="18"/>
                                            </p:tgtEl>
                                          </p:cBhvr>
                                        </p:animEffect>
                                      </p:childTnLst>
                                    </p:cTn>
                                  </p:par>
                                </p:childTnLst>
                              </p:cTn>
                            </p:par>
                            <p:par>
                              <p:cTn id="31" fill="hold">
                                <p:stCondLst>
                                  <p:cond delay="1400"/>
                                </p:stCondLst>
                                <p:childTnLst>
                                  <p:par>
                                    <p:cTn id="32" presetID="22" presetClass="entr" presetSubtype="1"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1900"/>
                                </p:stCondLst>
                                <p:childTnLst>
                                  <p:par>
                                    <p:cTn id="36" presetID="2" presetClass="entr" presetSubtype="8"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ppt_y"/>
                                              </p:val>
                                            </p:tav>
                                            <p:tav tm="100000">
                                              <p:val>
                                                <p:strVal val="#ppt_y"/>
                                              </p:val>
                                            </p:tav>
                                          </p:tavLst>
                                        </p:anim>
                                      </p:childTnLst>
                                    </p:cTn>
                                  </p:par>
                                </p:childTnLst>
                              </p:cTn>
                            </p:par>
                            <p:par>
                              <p:cTn id="40" fill="hold">
                                <p:stCondLst>
                                  <p:cond delay="24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300" fill="hold"/>
                                            <p:tgtEl>
                                              <p:spTgt spid="25"/>
                                            </p:tgtEl>
                                            <p:attrNameLst>
                                              <p:attrName>ppt_w</p:attrName>
                                            </p:attrNameLst>
                                          </p:cBhvr>
                                          <p:tavLst>
                                            <p:tav tm="0">
                                              <p:val>
                                                <p:fltVal val="0"/>
                                              </p:val>
                                            </p:tav>
                                            <p:tav tm="100000">
                                              <p:val>
                                                <p:strVal val="#ppt_w"/>
                                              </p:val>
                                            </p:tav>
                                          </p:tavLst>
                                        </p:anim>
                                        <p:anim calcmode="lin" valueType="num">
                                          <p:cBhvr>
                                            <p:cTn id="44" dur="300" fill="hold"/>
                                            <p:tgtEl>
                                              <p:spTgt spid="25"/>
                                            </p:tgtEl>
                                            <p:attrNameLst>
                                              <p:attrName>ppt_h</p:attrName>
                                            </p:attrNameLst>
                                          </p:cBhvr>
                                          <p:tavLst>
                                            <p:tav tm="0">
                                              <p:val>
                                                <p:fltVal val="0"/>
                                              </p:val>
                                            </p:tav>
                                            <p:tav tm="100000">
                                              <p:val>
                                                <p:strVal val="#ppt_h"/>
                                              </p:val>
                                            </p:tav>
                                          </p:tavLst>
                                        </p:anim>
                                        <p:animEffect transition="in" filter="fade">
                                          <p:cBhvr>
                                            <p:cTn id="45" dur="300"/>
                                            <p:tgtEl>
                                              <p:spTgt spid="25"/>
                                            </p:tgtEl>
                                          </p:cBhvr>
                                        </p:animEffect>
                                      </p:childTnLst>
                                    </p:cTn>
                                  </p:par>
                                </p:childTnLst>
                              </p:cTn>
                            </p:par>
                            <p:par>
                              <p:cTn id="46" fill="hold">
                                <p:stCondLst>
                                  <p:cond delay="2700"/>
                                </p:stCondLst>
                                <p:childTnLst>
                                  <p:par>
                                    <p:cTn id="47" presetID="22" presetClass="entr" presetSubtype="1"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up)">
                                          <p:cBhvr>
                                            <p:cTn id="49" dur="500"/>
                                            <p:tgtEl>
                                              <p:spTgt spid="22"/>
                                            </p:tgtEl>
                                          </p:cBhvr>
                                        </p:animEffect>
                                      </p:childTnLst>
                                    </p:cTn>
                                  </p:par>
                                </p:childTnLst>
                              </p:cTn>
                            </p:par>
                            <p:par>
                              <p:cTn id="50" fill="hold">
                                <p:stCondLst>
                                  <p:cond delay="3200"/>
                                </p:stCondLst>
                                <p:childTnLst>
                                  <p:par>
                                    <p:cTn id="51" presetID="2" presetClass="entr" presetSubtype="8"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childTnLst>
                              </p:cTn>
                            </p:par>
                            <p:par>
                              <p:cTn id="55" fill="hold">
                                <p:stCondLst>
                                  <p:cond delay="3700"/>
                                </p:stCondLst>
                                <p:childTnLst>
                                  <p:par>
                                    <p:cTn id="56" presetID="53" presetClass="entr" presetSubtype="16"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300" fill="hold"/>
                                            <p:tgtEl>
                                              <p:spTgt spid="28"/>
                                            </p:tgtEl>
                                            <p:attrNameLst>
                                              <p:attrName>ppt_w</p:attrName>
                                            </p:attrNameLst>
                                          </p:cBhvr>
                                          <p:tavLst>
                                            <p:tav tm="0">
                                              <p:val>
                                                <p:fltVal val="0"/>
                                              </p:val>
                                            </p:tav>
                                            <p:tav tm="100000">
                                              <p:val>
                                                <p:strVal val="#ppt_w"/>
                                              </p:val>
                                            </p:tav>
                                          </p:tavLst>
                                        </p:anim>
                                        <p:anim calcmode="lin" valueType="num">
                                          <p:cBhvr>
                                            <p:cTn id="59" dur="300" fill="hold"/>
                                            <p:tgtEl>
                                              <p:spTgt spid="28"/>
                                            </p:tgtEl>
                                            <p:attrNameLst>
                                              <p:attrName>ppt_h</p:attrName>
                                            </p:attrNameLst>
                                          </p:cBhvr>
                                          <p:tavLst>
                                            <p:tav tm="0">
                                              <p:val>
                                                <p:fltVal val="0"/>
                                              </p:val>
                                            </p:tav>
                                            <p:tav tm="100000">
                                              <p:val>
                                                <p:strVal val="#ppt_h"/>
                                              </p:val>
                                            </p:tav>
                                          </p:tavLst>
                                        </p:anim>
                                        <p:animEffect transition="in" filter="fade">
                                          <p:cBhvr>
                                            <p:cTn id="60" dur="300"/>
                                            <p:tgtEl>
                                              <p:spTgt spid="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up)">
                                          <p:cBhvr>
                                            <p:cTn id="64" dur="500"/>
                                            <p:tgtEl>
                                              <p:spTgt spid="23"/>
                                            </p:tgtEl>
                                          </p:cBhvr>
                                        </p:animEffect>
                                      </p:childTnLst>
                                    </p:cTn>
                                  </p:par>
                                </p:childTnLst>
                              </p:cTn>
                            </p:par>
                            <p:par>
                              <p:cTn id="65" fill="hold">
                                <p:stCondLst>
                                  <p:cond delay="4500"/>
                                </p:stCondLst>
                                <p:childTnLst>
                                  <p:par>
                                    <p:cTn id="66" presetID="2" presetClass="entr" presetSubtype="8" fill="hold"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0-#ppt_w/2"/>
                                              </p:val>
                                            </p:tav>
                                            <p:tav tm="100000">
                                              <p:val>
                                                <p:strVal val="#ppt_x"/>
                                              </p:val>
                                            </p:tav>
                                          </p:tavLst>
                                        </p:anim>
                                        <p:anim calcmode="lin" valueType="num">
                                          <p:cBhvr additive="base">
                                            <p:cTn id="69" dur="500" fill="hold"/>
                                            <p:tgtEl>
                                              <p:spTgt spid="14"/>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53" presetClass="entr" presetSubtype="16"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300" fill="hold"/>
                                            <p:tgtEl>
                                              <p:spTgt spid="31"/>
                                            </p:tgtEl>
                                            <p:attrNameLst>
                                              <p:attrName>ppt_w</p:attrName>
                                            </p:attrNameLst>
                                          </p:cBhvr>
                                          <p:tavLst>
                                            <p:tav tm="0">
                                              <p:val>
                                                <p:fltVal val="0"/>
                                              </p:val>
                                            </p:tav>
                                            <p:tav tm="100000">
                                              <p:val>
                                                <p:strVal val="#ppt_w"/>
                                              </p:val>
                                            </p:tav>
                                          </p:tavLst>
                                        </p:anim>
                                        <p:anim calcmode="lin" valueType="num">
                                          <p:cBhvr>
                                            <p:cTn id="74" dur="300" fill="hold"/>
                                            <p:tgtEl>
                                              <p:spTgt spid="31"/>
                                            </p:tgtEl>
                                            <p:attrNameLst>
                                              <p:attrName>ppt_h</p:attrName>
                                            </p:attrNameLst>
                                          </p:cBhvr>
                                          <p:tavLst>
                                            <p:tav tm="0">
                                              <p:val>
                                                <p:fltVal val="0"/>
                                              </p:val>
                                            </p:tav>
                                            <p:tav tm="100000">
                                              <p:val>
                                                <p:strVal val="#ppt_h"/>
                                              </p:val>
                                            </p:tav>
                                          </p:tavLst>
                                        </p:anim>
                                        <p:animEffect transition="in" filter="fade">
                                          <p:cBhvr>
                                            <p:cTn id="75" dur="300"/>
                                            <p:tgtEl>
                                              <p:spTgt spid="31"/>
                                            </p:tgtEl>
                                          </p:cBhvr>
                                        </p:animEffect>
                                      </p:childTnLst>
                                    </p:cTn>
                                  </p:par>
                                </p:childTnLst>
                              </p:cTn>
                            </p:par>
                            <p:par>
                              <p:cTn id="76" fill="hold">
                                <p:stCondLst>
                                  <p:cond delay="5300"/>
                                </p:stCondLst>
                                <p:childTnLst>
                                  <p:par>
                                    <p:cTn id="77" presetID="22" presetClass="entr" presetSubtype="1"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up)">
                                          <p:cBhvr>
                                            <p:cTn id="7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1" grpId="0"/>
          <p:bldP spid="22" grpId="0"/>
          <p:bldP spid="23" grpId="0"/>
          <p:bldP spid="24"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 xmlns:a16="http://schemas.microsoft.com/office/drawing/2014/main" id="{D096088D-AC9E-494A-A87D-2A1FDF640273}"/>
              </a:ext>
            </a:extLst>
          </p:cNvPr>
          <p:cNvCxnSpPr/>
          <p:nvPr/>
        </p:nvCxnSpPr>
        <p:spPr>
          <a:xfrm>
            <a:off x="6023990" y="2032687"/>
            <a:ext cx="0" cy="3840428"/>
          </a:xfrm>
          <a:prstGeom prst="line">
            <a:avLst/>
          </a:prstGeom>
          <a:ln w="1270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 xmlns:a16="http://schemas.microsoft.com/office/drawing/2014/main" id="{80A7010F-32B8-46BE-9CBD-D041F9779218}"/>
              </a:ext>
            </a:extLst>
          </p:cNvPr>
          <p:cNvGrpSpPr/>
          <p:nvPr/>
        </p:nvGrpSpPr>
        <p:grpSpPr>
          <a:xfrm>
            <a:off x="5615945" y="1557346"/>
            <a:ext cx="816091" cy="816091"/>
            <a:chOff x="3714631" y="870654"/>
            <a:chExt cx="612068" cy="612068"/>
          </a:xfrm>
          <a:solidFill>
            <a:srgbClr val="992748"/>
          </a:solidFill>
          <a:effectLst>
            <a:outerShdw blurRad="63500" sx="102000" sy="102000" algn="ctr" rotWithShape="0">
              <a:prstClr val="black">
                <a:alpha val="40000"/>
              </a:prstClr>
            </a:outerShdw>
          </a:effectLst>
        </p:grpSpPr>
        <p:sp>
          <p:nvSpPr>
            <p:cNvPr id="4" name="椭圆 3">
              <a:extLst>
                <a:ext uri="{FF2B5EF4-FFF2-40B4-BE49-F238E27FC236}">
                  <a16:creationId xmlns="" xmlns:a16="http://schemas.microsoft.com/office/drawing/2014/main" id="{405B63E1-A518-4FC5-914B-D0CFE47F8671}"/>
                </a:ext>
              </a:extLst>
            </p:cNvPr>
            <p:cNvSpPr/>
            <p:nvPr/>
          </p:nvSpPr>
          <p:spPr>
            <a:xfrm>
              <a:off x="3714631" y="870654"/>
              <a:ext cx="612068" cy="6120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a typeface="微软雅黑" panose="020B0503020204020204" pitchFamily="34" charset="-122"/>
              </a:endParaRPr>
            </a:p>
          </p:txBody>
        </p:sp>
        <p:sp>
          <p:nvSpPr>
            <p:cNvPr id="5" name="TextBox 50">
              <a:extLst>
                <a:ext uri="{FF2B5EF4-FFF2-40B4-BE49-F238E27FC236}">
                  <a16:creationId xmlns="" xmlns:a16="http://schemas.microsoft.com/office/drawing/2014/main" id="{2026368D-C632-4B0C-BB94-C7DCD4670F88}"/>
                </a:ext>
              </a:extLst>
            </p:cNvPr>
            <p:cNvSpPr txBox="1"/>
            <p:nvPr/>
          </p:nvSpPr>
          <p:spPr>
            <a:xfrm>
              <a:off x="3806545" y="1022799"/>
              <a:ext cx="428242" cy="284742"/>
            </a:xfrm>
            <a:prstGeom prst="rect">
              <a:avLst/>
            </a:prstGeom>
            <a:grpFill/>
          </p:spPr>
          <p:txBody>
            <a:bodyPr wrap="none" rtlCol="0">
              <a:spAutoFit/>
            </a:bodyPr>
            <a:lstStyle/>
            <a:p>
              <a:pPr algn="ctr"/>
              <a:r>
                <a:rPr lang="en-US" altLang="zh-CN" sz="1867" b="1" dirty="0">
                  <a:solidFill>
                    <a:schemeClr val="bg1"/>
                  </a:solidFill>
                  <a:latin typeface="微软雅黑" pitchFamily="34" charset="-122"/>
                  <a:ea typeface="微软雅黑" pitchFamily="34" charset="-122"/>
                </a:rPr>
                <a:t>7</a:t>
              </a:r>
              <a:r>
                <a:rPr lang="zh-CN" altLang="en-US" sz="1867" b="1" dirty="0">
                  <a:solidFill>
                    <a:schemeClr val="bg1"/>
                  </a:solidFill>
                  <a:latin typeface="微软雅黑" pitchFamily="34" charset="-122"/>
                  <a:ea typeface="微软雅黑" pitchFamily="34" charset="-122"/>
                </a:rPr>
                <a:t>月</a:t>
              </a:r>
            </a:p>
          </p:txBody>
        </p:sp>
      </p:grpSp>
      <p:grpSp>
        <p:nvGrpSpPr>
          <p:cNvPr id="6" name="组合 5">
            <a:extLst>
              <a:ext uri="{FF2B5EF4-FFF2-40B4-BE49-F238E27FC236}">
                <a16:creationId xmlns="" xmlns:a16="http://schemas.microsoft.com/office/drawing/2014/main" id="{FD4B83CA-3818-4F99-B8E8-A8D02906E9D6}"/>
              </a:ext>
            </a:extLst>
          </p:cNvPr>
          <p:cNvGrpSpPr/>
          <p:nvPr/>
        </p:nvGrpSpPr>
        <p:grpSpPr>
          <a:xfrm>
            <a:off x="5615945" y="2837488"/>
            <a:ext cx="816091" cy="816091"/>
            <a:chOff x="3707904" y="1851670"/>
            <a:chExt cx="612068" cy="612068"/>
          </a:xfrm>
          <a:solidFill>
            <a:srgbClr val="3F455F"/>
          </a:solidFill>
          <a:effectLst>
            <a:outerShdw blurRad="63500" sx="102000" sy="102000" algn="ctr" rotWithShape="0">
              <a:prstClr val="black">
                <a:alpha val="40000"/>
              </a:prstClr>
            </a:outerShdw>
          </a:effectLst>
        </p:grpSpPr>
        <p:sp>
          <p:nvSpPr>
            <p:cNvPr id="7" name="椭圆 6">
              <a:extLst>
                <a:ext uri="{FF2B5EF4-FFF2-40B4-BE49-F238E27FC236}">
                  <a16:creationId xmlns="" xmlns:a16="http://schemas.microsoft.com/office/drawing/2014/main" id="{D4B8A7D5-6B30-4B69-9CB1-4C0EE7ED71D9}"/>
                </a:ext>
              </a:extLst>
            </p:cNvPr>
            <p:cNvSpPr/>
            <p:nvPr/>
          </p:nvSpPr>
          <p:spPr>
            <a:xfrm>
              <a:off x="3707904" y="1851670"/>
              <a:ext cx="612068" cy="6120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a typeface="微软雅黑" panose="020B0503020204020204" pitchFamily="34" charset="-122"/>
              </a:endParaRPr>
            </a:p>
          </p:txBody>
        </p:sp>
        <p:sp>
          <p:nvSpPr>
            <p:cNvPr id="8" name="TextBox 53">
              <a:extLst>
                <a:ext uri="{FF2B5EF4-FFF2-40B4-BE49-F238E27FC236}">
                  <a16:creationId xmlns="" xmlns:a16="http://schemas.microsoft.com/office/drawing/2014/main" id="{091EB314-6B49-40FE-9B57-244ED12AD571}"/>
                </a:ext>
              </a:extLst>
            </p:cNvPr>
            <p:cNvSpPr txBox="1"/>
            <p:nvPr/>
          </p:nvSpPr>
          <p:spPr>
            <a:xfrm>
              <a:off x="3799816" y="2003815"/>
              <a:ext cx="428242" cy="284742"/>
            </a:xfrm>
            <a:prstGeom prst="rect">
              <a:avLst/>
            </a:prstGeom>
            <a:grpFill/>
          </p:spPr>
          <p:txBody>
            <a:bodyPr wrap="none" rtlCol="0">
              <a:spAutoFit/>
            </a:bodyPr>
            <a:lstStyle/>
            <a:p>
              <a:pPr algn="ctr"/>
              <a:r>
                <a:rPr lang="en-US" altLang="zh-CN" sz="1867" b="1" dirty="0">
                  <a:solidFill>
                    <a:schemeClr val="bg1"/>
                  </a:solidFill>
                  <a:latin typeface="微软雅黑" pitchFamily="34" charset="-122"/>
                  <a:ea typeface="微软雅黑" pitchFamily="34" charset="-122"/>
                </a:rPr>
                <a:t>8</a:t>
              </a:r>
              <a:r>
                <a:rPr lang="zh-CN" altLang="en-US" sz="1867" b="1" dirty="0">
                  <a:solidFill>
                    <a:schemeClr val="bg1"/>
                  </a:solidFill>
                  <a:latin typeface="微软雅黑" pitchFamily="34" charset="-122"/>
                  <a:ea typeface="微软雅黑" pitchFamily="34" charset="-122"/>
                </a:rPr>
                <a:t>月</a:t>
              </a:r>
            </a:p>
          </p:txBody>
        </p:sp>
      </p:grpSp>
      <p:grpSp>
        <p:nvGrpSpPr>
          <p:cNvPr id="9" name="组合 8">
            <a:extLst>
              <a:ext uri="{FF2B5EF4-FFF2-40B4-BE49-F238E27FC236}">
                <a16:creationId xmlns="" xmlns:a16="http://schemas.microsoft.com/office/drawing/2014/main" id="{43A69668-0C0B-4BDF-BF4D-EC5298DEF7BA}"/>
              </a:ext>
            </a:extLst>
          </p:cNvPr>
          <p:cNvGrpSpPr/>
          <p:nvPr/>
        </p:nvGrpSpPr>
        <p:grpSpPr>
          <a:xfrm>
            <a:off x="5615945" y="4117631"/>
            <a:ext cx="816091" cy="816091"/>
            <a:chOff x="3701177" y="2832686"/>
            <a:chExt cx="612068" cy="612068"/>
          </a:xfrm>
          <a:solidFill>
            <a:srgbClr val="992748"/>
          </a:solidFill>
          <a:effectLst>
            <a:outerShdw blurRad="63500" sx="102000" sy="102000" algn="ctr" rotWithShape="0">
              <a:prstClr val="black">
                <a:alpha val="40000"/>
              </a:prstClr>
            </a:outerShdw>
          </a:effectLst>
        </p:grpSpPr>
        <p:sp>
          <p:nvSpPr>
            <p:cNvPr id="10" name="椭圆 9">
              <a:extLst>
                <a:ext uri="{FF2B5EF4-FFF2-40B4-BE49-F238E27FC236}">
                  <a16:creationId xmlns="" xmlns:a16="http://schemas.microsoft.com/office/drawing/2014/main" id="{152B74AD-3964-490C-AB41-E60FB57F423F}"/>
                </a:ext>
              </a:extLst>
            </p:cNvPr>
            <p:cNvSpPr/>
            <p:nvPr/>
          </p:nvSpPr>
          <p:spPr>
            <a:xfrm>
              <a:off x="3701177" y="2832686"/>
              <a:ext cx="612068" cy="6120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a typeface="微软雅黑" panose="020B0503020204020204" pitchFamily="34" charset="-122"/>
              </a:endParaRPr>
            </a:p>
          </p:txBody>
        </p:sp>
        <p:sp>
          <p:nvSpPr>
            <p:cNvPr id="11" name="TextBox 56">
              <a:extLst>
                <a:ext uri="{FF2B5EF4-FFF2-40B4-BE49-F238E27FC236}">
                  <a16:creationId xmlns="" xmlns:a16="http://schemas.microsoft.com/office/drawing/2014/main" id="{2E428078-F52B-437E-A03D-D3D0CE7E8F7C}"/>
                </a:ext>
              </a:extLst>
            </p:cNvPr>
            <p:cNvSpPr txBox="1"/>
            <p:nvPr/>
          </p:nvSpPr>
          <p:spPr>
            <a:xfrm>
              <a:off x="3793089" y="2984831"/>
              <a:ext cx="428242" cy="284742"/>
            </a:xfrm>
            <a:prstGeom prst="rect">
              <a:avLst/>
            </a:prstGeom>
            <a:grpFill/>
          </p:spPr>
          <p:txBody>
            <a:bodyPr wrap="none" rtlCol="0">
              <a:spAutoFit/>
            </a:bodyPr>
            <a:lstStyle/>
            <a:p>
              <a:pPr algn="ctr"/>
              <a:r>
                <a:rPr lang="en-US" altLang="zh-CN" sz="1867" b="1" dirty="0">
                  <a:solidFill>
                    <a:schemeClr val="bg1"/>
                  </a:solidFill>
                  <a:latin typeface="微软雅黑" pitchFamily="34" charset="-122"/>
                  <a:ea typeface="微软雅黑" pitchFamily="34" charset="-122"/>
                </a:rPr>
                <a:t>9</a:t>
              </a:r>
              <a:r>
                <a:rPr lang="zh-CN" altLang="en-US" sz="1867" b="1" dirty="0">
                  <a:solidFill>
                    <a:schemeClr val="bg1"/>
                  </a:solidFill>
                  <a:latin typeface="微软雅黑" pitchFamily="34" charset="-122"/>
                  <a:ea typeface="微软雅黑" pitchFamily="34" charset="-122"/>
                </a:rPr>
                <a:t>月</a:t>
              </a:r>
            </a:p>
          </p:txBody>
        </p:sp>
      </p:grpSp>
      <p:grpSp>
        <p:nvGrpSpPr>
          <p:cNvPr id="12" name="组合 11">
            <a:extLst>
              <a:ext uri="{FF2B5EF4-FFF2-40B4-BE49-F238E27FC236}">
                <a16:creationId xmlns="" xmlns:a16="http://schemas.microsoft.com/office/drawing/2014/main" id="{AD87ABD1-2187-43A1-BE3B-F3E8720A03F1}"/>
              </a:ext>
            </a:extLst>
          </p:cNvPr>
          <p:cNvGrpSpPr/>
          <p:nvPr/>
        </p:nvGrpSpPr>
        <p:grpSpPr>
          <a:xfrm>
            <a:off x="5615946" y="5397772"/>
            <a:ext cx="816090" cy="816091"/>
            <a:chOff x="3694450" y="3813702"/>
            <a:chExt cx="612068" cy="612068"/>
          </a:xfrm>
          <a:solidFill>
            <a:srgbClr val="3F455F"/>
          </a:solidFill>
          <a:effectLst>
            <a:outerShdw blurRad="63500" sx="102000" sy="102000" algn="ctr" rotWithShape="0">
              <a:prstClr val="black">
                <a:alpha val="40000"/>
              </a:prstClr>
            </a:outerShdw>
          </a:effectLst>
        </p:grpSpPr>
        <p:sp>
          <p:nvSpPr>
            <p:cNvPr id="13" name="椭圆 12">
              <a:extLst>
                <a:ext uri="{FF2B5EF4-FFF2-40B4-BE49-F238E27FC236}">
                  <a16:creationId xmlns="" xmlns:a16="http://schemas.microsoft.com/office/drawing/2014/main" id="{CAB1B7E4-6E72-432A-A159-62DDDCA8AC1E}"/>
                </a:ext>
              </a:extLst>
            </p:cNvPr>
            <p:cNvSpPr/>
            <p:nvPr/>
          </p:nvSpPr>
          <p:spPr>
            <a:xfrm>
              <a:off x="3694450" y="3813702"/>
              <a:ext cx="612068" cy="6120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a typeface="微软雅黑" panose="020B0503020204020204" pitchFamily="34" charset="-122"/>
              </a:endParaRPr>
            </a:p>
          </p:txBody>
        </p:sp>
        <p:sp>
          <p:nvSpPr>
            <p:cNvPr id="14" name="TextBox 59">
              <a:extLst>
                <a:ext uri="{FF2B5EF4-FFF2-40B4-BE49-F238E27FC236}">
                  <a16:creationId xmlns="" xmlns:a16="http://schemas.microsoft.com/office/drawing/2014/main" id="{71B41F4D-6BD3-452A-8AFD-87EED4934D0E}"/>
                </a:ext>
              </a:extLst>
            </p:cNvPr>
            <p:cNvSpPr txBox="1"/>
            <p:nvPr/>
          </p:nvSpPr>
          <p:spPr>
            <a:xfrm>
              <a:off x="3731059" y="3965847"/>
              <a:ext cx="538849" cy="284742"/>
            </a:xfrm>
            <a:prstGeom prst="rect">
              <a:avLst/>
            </a:prstGeom>
            <a:grpFill/>
          </p:spPr>
          <p:txBody>
            <a:bodyPr wrap="none" rtlCol="0">
              <a:spAutoFit/>
            </a:bodyPr>
            <a:lstStyle/>
            <a:p>
              <a:pPr algn="ctr"/>
              <a:r>
                <a:rPr lang="en-US" altLang="zh-CN" sz="1867" b="1" dirty="0">
                  <a:solidFill>
                    <a:schemeClr val="bg1"/>
                  </a:solidFill>
                  <a:latin typeface="微软雅黑" pitchFamily="34" charset="-122"/>
                  <a:ea typeface="微软雅黑" pitchFamily="34" charset="-122"/>
                </a:rPr>
                <a:t>10</a:t>
              </a:r>
              <a:r>
                <a:rPr lang="zh-CN" altLang="en-US" sz="1867" b="1" dirty="0">
                  <a:solidFill>
                    <a:schemeClr val="bg1"/>
                  </a:solidFill>
                  <a:latin typeface="微软雅黑" pitchFamily="34" charset="-122"/>
                  <a:ea typeface="微软雅黑" pitchFamily="34" charset="-122"/>
                </a:rPr>
                <a:t>月</a:t>
              </a:r>
            </a:p>
          </p:txBody>
        </p:sp>
      </p:grpSp>
      <p:sp>
        <p:nvSpPr>
          <p:cNvPr id="15" name="矩形 14">
            <a:extLst>
              <a:ext uri="{FF2B5EF4-FFF2-40B4-BE49-F238E27FC236}">
                <a16:creationId xmlns="" xmlns:a16="http://schemas.microsoft.com/office/drawing/2014/main" id="{2ADD7B87-6457-401B-A498-12CCEEC067D7}"/>
              </a:ext>
            </a:extLst>
          </p:cNvPr>
          <p:cNvSpPr/>
          <p:nvPr/>
        </p:nvSpPr>
        <p:spPr>
          <a:xfrm>
            <a:off x="6624058" y="1452601"/>
            <a:ext cx="3888433" cy="379656"/>
          </a:xfrm>
          <a:prstGeom prst="rect">
            <a:avLst/>
          </a:prstGeom>
        </p:spPr>
        <p:txBody>
          <a:bodyPr wrap="square">
            <a:spAutoFit/>
          </a:bodyPr>
          <a:lstStyle/>
          <a:p>
            <a:r>
              <a:rPr lang="zh-CN" altLang="en-US" sz="1867" b="1" dirty="0">
                <a:solidFill>
                  <a:schemeClr val="bg1"/>
                </a:solidFill>
                <a:latin typeface="微软雅黑" pitchFamily="34" charset="-122"/>
                <a:ea typeface="微软雅黑" pitchFamily="34" charset="-122"/>
              </a:rPr>
              <a:t>点击添加文字说明</a:t>
            </a:r>
            <a:endParaRPr lang="en-US" altLang="zh-CN" sz="1867" b="1" dirty="0">
              <a:solidFill>
                <a:schemeClr val="bg1"/>
              </a:solidFill>
              <a:latin typeface="微软雅黑" pitchFamily="34" charset="-122"/>
              <a:ea typeface="微软雅黑" pitchFamily="34" charset="-122"/>
            </a:endParaRPr>
          </a:p>
        </p:txBody>
      </p:sp>
      <p:sp>
        <p:nvSpPr>
          <p:cNvPr id="16" name="TextBox 62">
            <a:extLst>
              <a:ext uri="{FF2B5EF4-FFF2-40B4-BE49-F238E27FC236}">
                <a16:creationId xmlns="" xmlns:a16="http://schemas.microsoft.com/office/drawing/2014/main" id="{B239211D-128E-428B-8AB1-939346971652}"/>
              </a:ext>
            </a:extLst>
          </p:cNvPr>
          <p:cNvSpPr txBox="1"/>
          <p:nvPr/>
        </p:nvSpPr>
        <p:spPr>
          <a:xfrm>
            <a:off x="6624058" y="1882325"/>
            <a:ext cx="3888432" cy="678776"/>
          </a:xfrm>
          <a:prstGeom prst="rect">
            <a:avLst/>
          </a:prstGeom>
          <a:noFill/>
        </p:spPr>
        <p:txBody>
          <a:bodyPr wrap="square" rtlCol="0">
            <a:spAutoFit/>
          </a:bodyPr>
          <a:lstStyle/>
          <a:p>
            <a:pPr>
              <a:lnSpc>
                <a:spcPct val="130000"/>
              </a:lnSpc>
              <a:spcBef>
                <a:spcPts val="800"/>
              </a:spcBef>
            </a:pPr>
            <a:r>
              <a:rPr lang="zh-CN" altLang="en-US" sz="1466" dirty="0">
                <a:solidFill>
                  <a:schemeClr val="bg1"/>
                </a:solidFill>
                <a:ea typeface="微软雅黑" panose="020B0503020204020204" pitchFamily="34" charset="-122"/>
              </a:rPr>
              <a:t>点击此处添加文本内容点击此处添加文本内容点击此处添加文本内容</a:t>
            </a:r>
          </a:p>
        </p:txBody>
      </p:sp>
      <p:sp>
        <p:nvSpPr>
          <p:cNvPr id="17" name="矩形 16">
            <a:extLst>
              <a:ext uri="{FF2B5EF4-FFF2-40B4-BE49-F238E27FC236}">
                <a16:creationId xmlns="" xmlns:a16="http://schemas.microsoft.com/office/drawing/2014/main" id="{55D923DD-9717-4414-9C18-DBB616616748}"/>
              </a:ext>
            </a:extLst>
          </p:cNvPr>
          <p:cNvSpPr/>
          <p:nvPr/>
        </p:nvSpPr>
        <p:spPr>
          <a:xfrm>
            <a:off x="6624058" y="3950489"/>
            <a:ext cx="3888433" cy="379656"/>
          </a:xfrm>
          <a:prstGeom prst="rect">
            <a:avLst/>
          </a:prstGeom>
        </p:spPr>
        <p:txBody>
          <a:bodyPr wrap="square">
            <a:spAutoFit/>
          </a:bodyPr>
          <a:lstStyle/>
          <a:p>
            <a:r>
              <a:rPr lang="zh-CN" altLang="en-US" sz="1867" b="1" dirty="0">
                <a:solidFill>
                  <a:schemeClr val="bg1"/>
                </a:solidFill>
                <a:latin typeface="微软雅黑" pitchFamily="34" charset="-122"/>
                <a:ea typeface="微软雅黑" pitchFamily="34" charset="-122"/>
              </a:rPr>
              <a:t>点击添加文字说明</a:t>
            </a:r>
            <a:endParaRPr lang="en-US" altLang="zh-CN" sz="1867" b="1" dirty="0">
              <a:solidFill>
                <a:schemeClr val="bg1"/>
              </a:solidFill>
              <a:latin typeface="微软雅黑" pitchFamily="34" charset="-122"/>
              <a:ea typeface="微软雅黑" pitchFamily="34" charset="-122"/>
            </a:endParaRPr>
          </a:p>
        </p:txBody>
      </p:sp>
      <p:sp>
        <p:nvSpPr>
          <p:cNvPr id="18" name="TextBox 64">
            <a:extLst>
              <a:ext uri="{FF2B5EF4-FFF2-40B4-BE49-F238E27FC236}">
                <a16:creationId xmlns="" xmlns:a16="http://schemas.microsoft.com/office/drawing/2014/main" id="{79E3C077-F292-4BC3-A9AF-07DCFC7A8F4B}"/>
              </a:ext>
            </a:extLst>
          </p:cNvPr>
          <p:cNvSpPr txBox="1"/>
          <p:nvPr/>
        </p:nvSpPr>
        <p:spPr>
          <a:xfrm>
            <a:off x="6624058" y="4380212"/>
            <a:ext cx="3888432" cy="732508"/>
          </a:xfrm>
          <a:prstGeom prst="rect">
            <a:avLst/>
          </a:prstGeom>
          <a:noFill/>
        </p:spPr>
        <p:txBody>
          <a:bodyPr wrap="square" rtlCol="0">
            <a:spAutoFit/>
          </a:bodyPr>
          <a:lstStyle/>
          <a:p>
            <a:pPr>
              <a:lnSpc>
                <a:spcPct val="130000"/>
              </a:lnSpc>
              <a:spcBef>
                <a:spcPts val="800"/>
              </a:spcBef>
            </a:pPr>
            <a:r>
              <a:rPr lang="zh-CN" altLang="en-US" sz="1600" dirty="0">
                <a:solidFill>
                  <a:schemeClr val="bg1"/>
                </a:solidFill>
                <a:ea typeface="微软雅黑" panose="020B0503020204020204" pitchFamily="34" charset="-122"/>
              </a:rPr>
              <a:t>点击此处添加文本内容点击此处添加文本内容点击此处添加文本内容</a:t>
            </a:r>
          </a:p>
        </p:txBody>
      </p:sp>
      <p:sp>
        <p:nvSpPr>
          <p:cNvPr id="19" name="矩形 18">
            <a:extLst>
              <a:ext uri="{FF2B5EF4-FFF2-40B4-BE49-F238E27FC236}">
                <a16:creationId xmlns="" xmlns:a16="http://schemas.microsoft.com/office/drawing/2014/main" id="{806BBE3E-297C-4E66-AC8A-B7604D690C6E}"/>
              </a:ext>
            </a:extLst>
          </p:cNvPr>
          <p:cNvSpPr/>
          <p:nvPr/>
        </p:nvSpPr>
        <p:spPr>
          <a:xfrm>
            <a:off x="1487488" y="2756979"/>
            <a:ext cx="3888433" cy="379656"/>
          </a:xfrm>
          <a:prstGeom prst="rect">
            <a:avLst/>
          </a:prstGeom>
        </p:spPr>
        <p:txBody>
          <a:bodyPr wrap="square">
            <a:spAutoFit/>
          </a:bodyPr>
          <a:lstStyle/>
          <a:p>
            <a:pPr algn="r"/>
            <a:r>
              <a:rPr lang="zh-CN" altLang="en-US" sz="1867" b="1" dirty="0">
                <a:solidFill>
                  <a:schemeClr val="bg1"/>
                </a:solidFill>
                <a:latin typeface="微软雅黑" pitchFamily="34" charset="-122"/>
                <a:ea typeface="微软雅黑" pitchFamily="34" charset="-122"/>
              </a:rPr>
              <a:t>点击添加文字说明</a:t>
            </a:r>
            <a:endParaRPr lang="en-US" altLang="zh-CN" sz="1867" b="1" dirty="0">
              <a:solidFill>
                <a:schemeClr val="bg1"/>
              </a:solidFill>
              <a:latin typeface="微软雅黑" pitchFamily="34" charset="-122"/>
              <a:ea typeface="微软雅黑" pitchFamily="34" charset="-122"/>
            </a:endParaRPr>
          </a:p>
        </p:txBody>
      </p:sp>
      <p:sp>
        <p:nvSpPr>
          <p:cNvPr id="20" name="TextBox 66">
            <a:extLst>
              <a:ext uri="{FF2B5EF4-FFF2-40B4-BE49-F238E27FC236}">
                <a16:creationId xmlns="" xmlns:a16="http://schemas.microsoft.com/office/drawing/2014/main" id="{A3EB778D-1E8C-48A9-8A5A-C3EDA2066414}"/>
              </a:ext>
            </a:extLst>
          </p:cNvPr>
          <p:cNvSpPr txBox="1"/>
          <p:nvPr/>
        </p:nvSpPr>
        <p:spPr>
          <a:xfrm>
            <a:off x="1487486" y="3186702"/>
            <a:ext cx="3888432" cy="732508"/>
          </a:xfrm>
          <a:prstGeom prst="rect">
            <a:avLst/>
          </a:prstGeom>
          <a:noFill/>
        </p:spPr>
        <p:txBody>
          <a:bodyPr wrap="square" rtlCol="0">
            <a:spAutoFit/>
          </a:bodyPr>
          <a:lstStyle/>
          <a:p>
            <a:pPr algn="r">
              <a:lnSpc>
                <a:spcPct val="130000"/>
              </a:lnSpc>
              <a:spcBef>
                <a:spcPts val="800"/>
              </a:spcBef>
            </a:pPr>
            <a:r>
              <a:rPr lang="zh-CN" altLang="en-US" sz="1600" dirty="0">
                <a:solidFill>
                  <a:schemeClr val="bg1"/>
                </a:solidFill>
                <a:ea typeface="微软雅黑" panose="020B0503020204020204" pitchFamily="34" charset="-122"/>
              </a:rPr>
              <a:t>点击此处添加文本内容点击此处添加文本内容点击此处添加文本内容</a:t>
            </a:r>
          </a:p>
        </p:txBody>
      </p:sp>
      <p:sp>
        <p:nvSpPr>
          <p:cNvPr id="21" name="矩形 20">
            <a:extLst>
              <a:ext uri="{FF2B5EF4-FFF2-40B4-BE49-F238E27FC236}">
                <a16:creationId xmlns="" xmlns:a16="http://schemas.microsoft.com/office/drawing/2014/main" id="{4802874D-B3F1-49D1-B410-0EAA79699DE5}"/>
              </a:ext>
            </a:extLst>
          </p:cNvPr>
          <p:cNvSpPr/>
          <p:nvPr/>
        </p:nvSpPr>
        <p:spPr>
          <a:xfrm>
            <a:off x="1487488" y="5294137"/>
            <a:ext cx="3888433" cy="379656"/>
          </a:xfrm>
          <a:prstGeom prst="rect">
            <a:avLst/>
          </a:prstGeom>
        </p:spPr>
        <p:txBody>
          <a:bodyPr wrap="square">
            <a:spAutoFit/>
          </a:bodyPr>
          <a:lstStyle/>
          <a:p>
            <a:pPr algn="r"/>
            <a:r>
              <a:rPr lang="zh-CN" altLang="en-US" sz="1867" b="1" dirty="0">
                <a:solidFill>
                  <a:schemeClr val="bg1"/>
                </a:solidFill>
                <a:latin typeface="微软雅黑" pitchFamily="34" charset="-122"/>
                <a:ea typeface="微软雅黑" pitchFamily="34" charset="-122"/>
              </a:rPr>
              <a:t>点击添加文字说明</a:t>
            </a:r>
            <a:endParaRPr lang="en-US" altLang="zh-CN" sz="1867" b="1" dirty="0">
              <a:solidFill>
                <a:schemeClr val="bg1"/>
              </a:solidFill>
              <a:latin typeface="微软雅黑" pitchFamily="34" charset="-122"/>
              <a:ea typeface="微软雅黑" pitchFamily="34" charset="-122"/>
            </a:endParaRPr>
          </a:p>
        </p:txBody>
      </p:sp>
      <p:sp>
        <p:nvSpPr>
          <p:cNvPr id="22" name="TextBox 68">
            <a:extLst>
              <a:ext uri="{FF2B5EF4-FFF2-40B4-BE49-F238E27FC236}">
                <a16:creationId xmlns="" xmlns:a16="http://schemas.microsoft.com/office/drawing/2014/main" id="{58EFEE35-74F2-4BA1-BD29-189EFEF03EF4}"/>
              </a:ext>
            </a:extLst>
          </p:cNvPr>
          <p:cNvSpPr txBox="1"/>
          <p:nvPr/>
        </p:nvSpPr>
        <p:spPr>
          <a:xfrm>
            <a:off x="1487486" y="5723861"/>
            <a:ext cx="3888432" cy="732508"/>
          </a:xfrm>
          <a:prstGeom prst="rect">
            <a:avLst/>
          </a:prstGeom>
          <a:noFill/>
        </p:spPr>
        <p:txBody>
          <a:bodyPr wrap="square" rtlCol="0">
            <a:spAutoFit/>
          </a:bodyPr>
          <a:lstStyle/>
          <a:p>
            <a:pPr algn="r">
              <a:lnSpc>
                <a:spcPct val="130000"/>
              </a:lnSpc>
              <a:spcBef>
                <a:spcPts val="800"/>
              </a:spcBef>
            </a:pPr>
            <a:r>
              <a:rPr lang="zh-CN" altLang="en-US" sz="1600" dirty="0">
                <a:solidFill>
                  <a:schemeClr val="bg1"/>
                </a:solidFill>
                <a:ea typeface="微软雅黑" panose="020B0503020204020204" pitchFamily="34" charset="-122"/>
              </a:rPr>
              <a:t>点击此处添加文本内容点击此处添加文本内容点击此处添加文本内容</a:t>
            </a:r>
          </a:p>
        </p:txBody>
      </p:sp>
    </p:spTree>
    <p:extLst>
      <p:ext uri="{BB962C8B-B14F-4D97-AF65-F5344CB8AC3E}">
        <p14:creationId xmlns:p14="http://schemas.microsoft.com/office/powerpoint/2010/main" val="169255861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6000"/>
                                        <p:tgtEl>
                                          <p:spTgt spid="2"/>
                                        </p:tgtEl>
                                      </p:cBhvr>
                                    </p:animEffect>
                                  </p:childTnLst>
                                </p:cTn>
                              </p:par>
                              <p:par>
                                <p:cTn id="8" presetID="23" presetClass="entr" presetSubtype="288"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strVal val="4/3*#ppt_w"/>
                                          </p:val>
                                        </p:tav>
                                        <p:tav tm="100000">
                                          <p:val>
                                            <p:strVal val="#ppt_w"/>
                                          </p:val>
                                        </p:tav>
                                      </p:tavLst>
                                    </p:anim>
                                    <p:anim calcmode="lin" valueType="num">
                                      <p:cBhvr>
                                        <p:cTn id="11" dur="500" fill="hold"/>
                                        <p:tgtEl>
                                          <p:spTgt spid="3"/>
                                        </p:tgtEl>
                                        <p:attrNameLst>
                                          <p:attrName>ppt_h</p:attrName>
                                        </p:attrNameLst>
                                      </p:cBhvr>
                                      <p:tavLst>
                                        <p:tav tm="0">
                                          <p:val>
                                            <p:strVal val="4/3*#ppt_h"/>
                                          </p:val>
                                        </p:tav>
                                        <p:tav tm="100000">
                                          <p:val>
                                            <p:strVal val="#ppt_h"/>
                                          </p:val>
                                        </p:tav>
                                      </p:tavLst>
                                    </p:anim>
                                  </p:childTnLst>
                                </p:cTn>
                              </p:par>
                              <p:par>
                                <p:cTn id="12" presetID="17" presetClass="entr" presetSubtype="1" fill="hold" grpId="0" nodeType="withEffect">
                                  <p:stCondLst>
                                    <p:cond delay="750"/>
                                  </p:stCondLst>
                                  <p:iterate type="lt">
                                    <p:tmPct val="10000"/>
                                  </p:iterate>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ppt_x</p:attrName>
                                        </p:attrNameLst>
                                      </p:cBhvr>
                                      <p:tavLst>
                                        <p:tav tm="0">
                                          <p:val>
                                            <p:strVal val="#ppt_x"/>
                                          </p:val>
                                        </p:tav>
                                        <p:tav tm="100000">
                                          <p:val>
                                            <p:strVal val="#ppt_x"/>
                                          </p:val>
                                        </p:tav>
                                      </p:tavLst>
                                    </p:anim>
                                    <p:anim calcmode="lin" valueType="num">
                                      <p:cBhvr>
                                        <p:cTn id="15" dur="500" fill="hold"/>
                                        <p:tgtEl>
                                          <p:spTgt spid="15"/>
                                        </p:tgtEl>
                                        <p:attrNameLst>
                                          <p:attrName>ppt_y</p:attrName>
                                        </p:attrNameLst>
                                      </p:cBhvr>
                                      <p:tavLst>
                                        <p:tav tm="0">
                                          <p:val>
                                            <p:strVal val="#ppt_y-#ppt_h/2"/>
                                          </p:val>
                                        </p:tav>
                                        <p:tav tm="100000">
                                          <p:val>
                                            <p:strVal val="#ppt_y"/>
                                          </p:val>
                                        </p:tav>
                                      </p:tavLst>
                                    </p:anim>
                                    <p:anim calcmode="lin" valueType="num">
                                      <p:cBhvr>
                                        <p:cTn id="16" dur="500" fill="hold"/>
                                        <p:tgtEl>
                                          <p:spTgt spid="15"/>
                                        </p:tgtEl>
                                        <p:attrNameLst>
                                          <p:attrName>ppt_w</p:attrName>
                                        </p:attrNameLst>
                                      </p:cBhvr>
                                      <p:tavLst>
                                        <p:tav tm="0">
                                          <p:val>
                                            <p:strVal val="#ppt_w"/>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15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23" presetClass="entr" presetSubtype="288" fill="hold" nodeType="withEffect">
                                  <p:stCondLst>
                                    <p:cond delay="1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strVal val="4/3*#ppt_w"/>
                                          </p:val>
                                        </p:tav>
                                        <p:tav tm="100000">
                                          <p:val>
                                            <p:strVal val="#ppt_w"/>
                                          </p:val>
                                        </p:tav>
                                      </p:tavLst>
                                    </p:anim>
                                    <p:anim calcmode="lin" valueType="num">
                                      <p:cBhvr>
                                        <p:cTn id="24" dur="500" fill="hold"/>
                                        <p:tgtEl>
                                          <p:spTgt spid="6"/>
                                        </p:tgtEl>
                                        <p:attrNameLst>
                                          <p:attrName>ppt_h</p:attrName>
                                        </p:attrNameLst>
                                      </p:cBhvr>
                                      <p:tavLst>
                                        <p:tav tm="0">
                                          <p:val>
                                            <p:strVal val="4/3*#ppt_h"/>
                                          </p:val>
                                        </p:tav>
                                        <p:tav tm="100000">
                                          <p:val>
                                            <p:strVal val="#ppt_h"/>
                                          </p:val>
                                        </p:tav>
                                      </p:tavLst>
                                    </p:anim>
                                  </p:childTnLst>
                                </p:cTn>
                              </p:par>
                              <p:par>
                                <p:cTn id="25" presetID="17" presetClass="entr" presetSubtype="1" fill="hold" grpId="0" nodeType="withEffect">
                                  <p:stCondLst>
                                    <p:cond delay="2000"/>
                                  </p:stCondLst>
                                  <p:iterate type="lt">
                                    <p:tmPct val="10000"/>
                                  </p:iterate>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ppt_y-#ppt_h/2"/>
                                          </p:val>
                                        </p:tav>
                                        <p:tav tm="100000">
                                          <p:val>
                                            <p:strVal val="#ppt_y"/>
                                          </p:val>
                                        </p:tav>
                                      </p:tavLst>
                                    </p:anim>
                                    <p:anim calcmode="lin" valueType="num">
                                      <p:cBhvr>
                                        <p:cTn id="29" dur="500" fill="hold"/>
                                        <p:tgtEl>
                                          <p:spTgt spid="19"/>
                                        </p:tgtEl>
                                        <p:attrNameLst>
                                          <p:attrName>ppt_w</p:attrName>
                                        </p:attrNameLst>
                                      </p:cBhvr>
                                      <p:tavLst>
                                        <p:tav tm="0">
                                          <p:val>
                                            <p:strVal val="#ppt_w"/>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childTnLst>
                                </p:cTn>
                              </p:par>
                              <p:par>
                                <p:cTn id="31" presetID="10" presetClass="entr" presetSubtype="0" fill="hold" grpId="0" nodeType="withEffect">
                                  <p:stCondLst>
                                    <p:cond delay="275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23" presetClass="entr" presetSubtype="288" fill="hold" nodeType="withEffect">
                                  <p:stCondLst>
                                    <p:cond delay="275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strVal val="4/3*#ppt_w"/>
                                          </p:val>
                                        </p:tav>
                                        <p:tav tm="100000">
                                          <p:val>
                                            <p:strVal val="#ppt_w"/>
                                          </p:val>
                                        </p:tav>
                                      </p:tavLst>
                                    </p:anim>
                                    <p:anim calcmode="lin" valueType="num">
                                      <p:cBhvr>
                                        <p:cTn id="37" dur="500" fill="hold"/>
                                        <p:tgtEl>
                                          <p:spTgt spid="9"/>
                                        </p:tgtEl>
                                        <p:attrNameLst>
                                          <p:attrName>ppt_h</p:attrName>
                                        </p:attrNameLst>
                                      </p:cBhvr>
                                      <p:tavLst>
                                        <p:tav tm="0">
                                          <p:val>
                                            <p:strVal val="4/3*#ppt_h"/>
                                          </p:val>
                                        </p:tav>
                                        <p:tav tm="100000">
                                          <p:val>
                                            <p:strVal val="#ppt_h"/>
                                          </p:val>
                                        </p:tav>
                                      </p:tavLst>
                                    </p:anim>
                                  </p:childTnLst>
                                </p:cTn>
                              </p:par>
                              <p:par>
                                <p:cTn id="38" presetID="17" presetClass="entr" presetSubtype="1" fill="hold" grpId="0" nodeType="withEffect">
                                  <p:stCondLst>
                                    <p:cond delay="3250"/>
                                  </p:stCondLst>
                                  <p:iterate type="lt">
                                    <p:tmPct val="10000"/>
                                  </p:iterate>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ppt_x</p:attrName>
                                        </p:attrNameLst>
                                      </p:cBhvr>
                                      <p:tavLst>
                                        <p:tav tm="0">
                                          <p:val>
                                            <p:strVal val="#ppt_x"/>
                                          </p:val>
                                        </p:tav>
                                        <p:tav tm="100000">
                                          <p:val>
                                            <p:strVal val="#ppt_x"/>
                                          </p:val>
                                        </p:tav>
                                      </p:tavLst>
                                    </p:anim>
                                    <p:anim calcmode="lin" valueType="num">
                                      <p:cBhvr>
                                        <p:cTn id="41" dur="500" fill="hold"/>
                                        <p:tgtEl>
                                          <p:spTgt spid="17"/>
                                        </p:tgtEl>
                                        <p:attrNameLst>
                                          <p:attrName>ppt_y</p:attrName>
                                        </p:attrNameLst>
                                      </p:cBhvr>
                                      <p:tavLst>
                                        <p:tav tm="0">
                                          <p:val>
                                            <p:strVal val="#ppt_y-#ppt_h/2"/>
                                          </p:val>
                                        </p:tav>
                                        <p:tav tm="100000">
                                          <p:val>
                                            <p:strVal val="#ppt_y"/>
                                          </p:val>
                                        </p:tav>
                                      </p:tavLst>
                                    </p:anim>
                                    <p:anim calcmode="lin" valueType="num">
                                      <p:cBhvr>
                                        <p:cTn id="42" dur="500" fill="hold"/>
                                        <p:tgtEl>
                                          <p:spTgt spid="17"/>
                                        </p:tgtEl>
                                        <p:attrNameLst>
                                          <p:attrName>ppt_w</p:attrName>
                                        </p:attrNameLst>
                                      </p:cBhvr>
                                      <p:tavLst>
                                        <p:tav tm="0">
                                          <p:val>
                                            <p:strVal val="#ppt_w"/>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400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23" presetClass="entr" presetSubtype="288" fill="hold" nodeType="withEffect">
                                  <p:stCondLst>
                                    <p:cond delay="400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strVal val="4/3*#ppt_w"/>
                                          </p:val>
                                        </p:tav>
                                        <p:tav tm="100000">
                                          <p:val>
                                            <p:strVal val="#ppt_w"/>
                                          </p:val>
                                        </p:tav>
                                      </p:tavLst>
                                    </p:anim>
                                    <p:anim calcmode="lin" valueType="num">
                                      <p:cBhvr>
                                        <p:cTn id="50" dur="500" fill="hold"/>
                                        <p:tgtEl>
                                          <p:spTgt spid="12"/>
                                        </p:tgtEl>
                                        <p:attrNameLst>
                                          <p:attrName>ppt_h</p:attrName>
                                        </p:attrNameLst>
                                      </p:cBhvr>
                                      <p:tavLst>
                                        <p:tav tm="0">
                                          <p:val>
                                            <p:strVal val="4/3*#ppt_h"/>
                                          </p:val>
                                        </p:tav>
                                        <p:tav tm="100000">
                                          <p:val>
                                            <p:strVal val="#ppt_h"/>
                                          </p:val>
                                        </p:tav>
                                      </p:tavLst>
                                    </p:anim>
                                  </p:childTnLst>
                                </p:cTn>
                              </p:par>
                              <p:par>
                                <p:cTn id="51" presetID="17" presetClass="entr" presetSubtype="1" fill="hold" grpId="0" nodeType="withEffect">
                                  <p:stCondLst>
                                    <p:cond delay="450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100000">
                                          <p:val>
                                            <p:strVal val="#ppt_x"/>
                                          </p:val>
                                        </p:tav>
                                      </p:tavLst>
                                    </p:anim>
                                    <p:anim calcmode="lin" valueType="num">
                                      <p:cBhvr>
                                        <p:cTn id="54" dur="500" fill="hold"/>
                                        <p:tgtEl>
                                          <p:spTgt spid="21"/>
                                        </p:tgtEl>
                                        <p:attrNameLst>
                                          <p:attrName>ppt_y</p:attrName>
                                        </p:attrNameLst>
                                      </p:cBhvr>
                                      <p:tavLst>
                                        <p:tav tm="0">
                                          <p:val>
                                            <p:strVal val="#ppt_y-#ppt_h/2"/>
                                          </p:val>
                                        </p:tav>
                                        <p:tav tm="100000">
                                          <p:val>
                                            <p:strVal val="#ppt_y"/>
                                          </p:val>
                                        </p:tav>
                                      </p:tavLst>
                                    </p:anim>
                                    <p:anim calcmode="lin" valueType="num">
                                      <p:cBhvr>
                                        <p:cTn id="55" dur="500" fill="hold"/>
                                        <p:tgtEl>
                                          <p:spTgt spid="21"/>
                                        </p:tgtEl>
                                        <p:attrNameLst>
                                          <p:attrName>ppt_w</p:attrName>
                                        </p:attrNameLst>
                                      </p:cBhvr>
                                      <p:tavLst>
                                        <p:tav tm="0">
                                          <p:val>
                                            <p:strVal val="#ppt_w"/>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childTnLst>
                                </p:cTn>
                              </p:par>
                              <p:par>
                                <p:cTn id="57" presetID="10" presetClass="entr" presetSubtype="0" fill="hold" grpId="0" nodeType="withEffect">
                                  <p:stCondLst>
                                    <p:cond delay="525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3A8A76-89D2-49FA-8669-8BD0E5CC8A23}"/>
              </a:ext>
            </a:extLst>
          </p:cNvPr>
          <p:cNvGrpSpPr/>
          <p:nvPr/>
        </p:nvGrpSpPr>
        <p:grpSpPr>
          <a:xfrm>
            <a:off x="4444628" y="1953780"/>
            <a:ext cx="1900883" cy="1911877"/>
            <a:chOff x="3333470" y="1465334"/>
            <a:chExt cx="1425662" cy="1433908"/>
          </a:xfrm>
          <a:solidFill>
            <a:srgbClr val="3F455F"/>
          </a:solidFill>
          <a:effectLst>
            <a:outerShdw blurRad="63500" sx="102000" sy="102000" algn="ctr" rotWithShape="0">
              <a:prstClr val="black">
                <a:alpha val="40000"/>
              </a:prstClr>
            </a:outerShdw>
          </a:effectLst>
        </p:grpSpPr>
        <p:sp>
          <p:nvSpPr>
            <p:cNvPr id="3" name="椭圆 75">
              <a:extLst>
                <a:ext uri="{FF2B5EF4-FFF2-40B4-BE49-F238E27FC236}">
                  <a16:creationId xmlns="" xmlns:a16="http://schemas.microsoft.com/office/drawing/2014/main" id="{BC22683E-BFDD-42A3-A503-56761D609026}"/>
                </a:ext>
              </a:extLst>
            </p:cNvPr>
            <p:cNvSpPr/>
            <p:nvPr/>
          </p:nvSpPr>
          <p:spPr>
            <a:xfrm>
              <a:off x="3333470" y="1465334"/>
              <a:ext cx="1425662" cy="1433908"/>
            </a:xfrm>
            <a:custGeom>
              <a:avLst/>
              <a:gdLst/>
              <a:ahLst/>
              <a:cxnLst/>
              <a:rect l="l" t="t" r="r" b="b"/>
              <a:pathLst>
                <a:path w="1425662" h="1433908">
                  <a:moveTo>
                    <a:pt x="584366" y="0"/>
                  </a:moveTo>
                  <a:cubicBezTo>
                    <a:pt x="667535" y="0"/>
                    <a:pt x="734956" y="67421"/>
                    <a:pt x="734956" y="150590"/>
                  </a:cubicBezTo>
                  <a:cubicBezTo>
                    <a:pt x="734956" y="197370"/>
                    <a:pt x="713626" y="239167"/>
                    <a:pt x="678832" y="265176"/>
                  </a:cubicBezTo>
                  <a:lnTo>
                    <a:pt x="1168733" y="265176"/>
                  </a:lnTo>
                  <a:lnTo>
                    <a:pt x="1168733" y="716520"/>
                  </a:lnTo>
                  <a:cubicBezTo>
                    <a:pt x="1193634" y="695548"/>
                    <a:pt x="1225973" y="684721"/>
                    <a:pt x="1260841" y="684721"/>
                  </a:cubicBezTo>
                  <a:cubicBezTo>
                    <a:pt x="1351870" y="684721"/>
                    <a:pt x="1425662" y="758513"/>
                    <a:pt x="1425662" y="849542"/>
                  </a:cubicBezTo>
                  <a:cubicBezTo>
                    <a:pt x="1425662" y="940571"/>
                    <a:pt x="1351870" y="1014363"/>
                    <a:pt x="1260841" y="1014363"/>
                  </a:cubicBezTo>
                  <a:cubicBezTo>
                    <a:pt x="1225973" y="1014363"/>
                    <a:pt x="1193634" y="1003536"/>
                    <a:pt x="1168733" y="982566"/>
                  </a:cubicBezTo>
                  <a:lnTo>
                    <a:pt x="1168733" y="1433908"/>
                  </a:lnTo>
                  <a:lnTo>
                    <a:pt x="765724" y="1433908"/>
                  </a:lnTo>
                  <a:cubicBezTo>
                    <a:pt x="770905" y="1418114"/>
                    <a:pt x="773249" y="1401256"/>
                    <a:pt x="773249" y="1383851"/>
                  </a:cubicBezTo>
                  <a:cubicBezTo>
                    <a:pt x="773249" y="1279093"/>
                    <a:pt x="688325" y="1194168"/>
                    <a:pt x="583566" y="1194168"/>
                  </a:cubicBezTo>
                  <a:cubicBezTo>
                    <a:pt x="478807" y="1194168"/>
                    <a:pt x="393882" y="1279093"/>
                    <a:pt x="393882" y="1383851"/>
                  </a:cubicBezTo>
                  <a:cubicBezTo>
                    <a:pt x="393882" y="1401256"/>
                    <a:pt x="396227" y="1418114"/>
                    <a:pt x="401408" y="1433908"/>
                  </a:cubicBezTo>
                  <a:lnTo>
                    <a:pt x="0" y="1433908"/>
                  </a:lnTo>
                  <a:lnTo>
                    <a:pt x="0" y="265176"/>
                  </a:lnTo>
                  <a:lnTo>
                    <a:pt x="489901" y="265176"/>
                  </a:lnTo>
                  <a:cubicBezTo>
                    <a:pt x="455106" y="239167"/>
                    <a:pt x="433776" y="197370"/>
                    <a:pt x="433776" y="150590"/>
                  </a:cubicBezTo>
                  <a:cubicBezTo>
                    <a:pt x="433776" y="67421"/>
                    <a:pt x="501197" y="0"/>
                    <a:pt x="58436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a typeface="微软雅黑" panose="020B0503020204020204" pitchFamily="34" charset="-122"/>
              </a:endParaRPr>
            </a:p>
          </p:txBody>
        </p:sp>
        <p:sp>
          <p:nvSpPr>
            <p:cNvPr id="4" name="矩形 3">
              <a:extLst>
                <a:ext uri="{FF2B5EF4-FFF2-40B4-BE49-F238E27FC236}">
                  <a16:creationId xmlns="" xmlns:a16="http://schemas.microsoft.com/office/drawing/2014/main" id="{19E279B1-A9A5-4A0C-AD55-EE309F623B76}"/>
                </a:ext>
              </a:extLst>
            </p:cNvPr>
            <p:cNvSpPr/>
            <p:nvPr/>
          </p:nvSpPr>
          <p:spPr>
            <a:xfrm>
              <a:off x="3419872" y="2022234"/>
              <a:ext cx="1008112" cy="500233"/>
            </a:xfrm>
            <a:prstGeom prst="rect">
              <a:avLst/>
            </a:prstGeom>
            <a:grpFill/>
          </p:spPr>
          <p:txBody>
            <a:bodyPr wrap="square">
              <a:spAutoFit/>
            </a:bodyPr>
            <a:lstStyle/>
            <a:p>
              <a:pPr algn="ctr"/>
              <a:r>
                <a:rPr lang="zh-CN" altLang="en-US" sz="1867" b="1" dirty="0">
                  <a:solidFill>
                    <a:schemeClr val="bg1"/>
                  </a:solidFill>
                  <a:latin typeface="微软雅黑" pitchFamily="34" charset="-122"/>
                  <a:ea typeface="微软雅黑" pitchFamily="34" charset="-122"/>
                </a:rPr>
                <a:t>添加</a:t>
              </a:r>
              <a:endParaRPr lang="en-US" altLang="zh-CN" sz="1867" b="1" dirty="0">
                <a:solidFill>
                  <a:schemeClr val="bg1"/>
                </a:solidFill>
                <a:latin typeface="微软雅黑" pitchFamily="34" charset="-122"/>
                <a:ea typeface="微软雅黑" pitchFamily="34" charset="-122"/>
              </a:endParaRPr>
            </a:p>
            <a:p>
              <a:pPr algn="ctr"/>
              <a:r>
                <a:rPr lang="zh-CN" altLang="en-US" sz="1867" b="1" dirty="0">
                  <a:solidFill>
                    <a:schemeClr val="bg1"/>
                  </a:solidFill>
                  <a:latin typeface="微软雅黑" pitchFamily="34" charset="-122"/>
                  <a:ea typeface="微软雅黑" pitchFamily="34" charset="-122"/>
                </a:rPr>
                <a:t>文本</a:t>
              </a:r>
              <a:endParaRPr lang="en-US" altLang="zh-CN" sz="1867" b="1" dirty="0">
                <a:solidFill>
                  <a:schemeClr val="bg1"/>
                </a:solidFill>
                <a:latin typeface="微软雅黑" pitchFamily="34" charset="-122"/>
                <a:ea typeface="微软雅黑" pitchFamily="34" charset="-122"/>
              </a:endParaRPr>
            </a:p>
          </p:txBody>
        </p:sp>
      </p:grpSp>
      <p:grpSp>
        <p:nvGrpSpPr>
          <p:cNvPr id="5" name="组合 4">
            <a:extLst>
              <a:ext uri="{FF2B5EF4-FFF2-40B4-BE49-F238E27FC236}">
                <a16:creationId xmlns="" xmlns:a16="http://schemas.microsoft.com/office/drawing/2014/main" id="{956ABAF0-00EE-4C2A-B144-07153A3175A0}"/>
              </a:ext>
            </a:extLst>
          </p:cNvPr>
          <p:cNvGrpSpPr/>
          <p:nvPr/>
        </p:nvGrpSpPr>
        <p:grpSpPr>
          <a:xfrm>
            <a:off x="4127782" y="3585961"/>
            <a:ext cx="1875155" cy="1856747"/>
            <a:chOff x="3095836" y="2689470"/>
            <a:chExt cx="1406366" cy="1392560"/>
          </a:xfrm>
          <a:solidFill>
            <a:srgbClr val="992748"/>
          </a:solidFill>
          <a:effectLst>
            <a:outerShdw blurRad="63500" sx="102000" sy="102000" algn="ctr" rotWithShape="0">
              <a:prstClr val="black">
                <a:alpha val="40000"/>
              </a:prstClr>
            </a:outerShdw>
          </a:effectLst>
        </p:grpSpPr>
        <p:sp>
          <p:nvSpPr>
            <p:cNvPr id="6" name="矩形 65">
              <a:extLst>
                <a:ext uri="{FF2B5EF4-FFF2-40B4-BE49-F238E27FC236}">
                  <a16:creationId xmlns="" xmlns:a16="http://schemas.microsoft.com/office/drawing/2014/main" id="{E9C42C90-756E-49A4-AF82-D5B54F459789}"/>
                </a:ext>
              </a:extLst>
            </p:cNvPr>
            <p:cNvSpPr/>
            <p:nvPr/>
          </p:nvSpPr>
          <p:spPr>
            <a:xfrm>
              <a:off x="3095836" y="2689470"/>
              <a:ext cx="1406366" cy="1392560"/>
            </a:xfrm>
            <a:custGeom>
              <a:avLst/>
              <a:gdLst/>
              <a:ahLst/>
              <a:cxnLst/>
              <a:rect l="l" t="t" r="r" b="b"/>
              <a:pathLst>
                <a:path w="1406366" h="1392560">
                  <a:moveTo>
                    <a:pt x="822000" y="0"/>
                  </a:moveTo>
                  <a:cubicBezTo>
                    <a:pt x="913029" y="0"/>
                    <a:pt x="986821" y="73793"/>
                    <a:pt x="986821" y="164821"/>
                  </a:cubicBezTo>
                  <a:cubicBezTo>
                    <a:pt x="986821" y="185675"/>
                    <a:pt x="982948" y="205623"/>
                    <a:pt x="975467" y="223828"/>
                  </a:cubicBezTo>
                  <a:lnTo>
                    <a:pt x="1406366" y="223828"/>
                  </a:lnTo>
                  <a:lnTo>
                    <a:pt x="1406366" y="633859"/>
                  </a:lnTo>
                  <a:cubicBezTo>
                    <a:pt x="1386081" y="625588"/>
                    <a:pt x="1363875" y="621361"/>
                    <a:pt x="1340681" y="621361"/>
                  </a:cubicBezTo>
                  <a:cubicBezTo>
                    <a:pt x="1237497" y="621361"/>
                    <a:pt x="1153848" y="705009"/>
                    <a:pt x="1153848" y="808194"/>
                  </a:cubicBezTo>
                  <a:cubicBezTo>
                    <a:pt x="1153848" y="911379"/>
                    <a:pt x="1237497" y="995027"/>
                    <a:pt x="1340681" y="995027"/>
                  </a:cubicBezTo>
                  <a:cubicBezTo>
                    <a:pt x="1363875" y="995027"/>
                    <a:pt x="1386081" y="990802"/>
                    <a:pt x="1406366" y="982530"/>
                  </a:cubicBezTo>
                  <a:lnTo>
                    <a:pt x="1406366" y="1392560"/>
                  </a:lnTo>
                  <a:lnTo>
                    <a:pt x="237634" y="1392560"/>
                  </a:lnTo>
                  <a:lnTo>
                    <a:pt x="237634" y="927784"/>
                  </a:lnTo>
                  <a:cubicBezTo>
                    <a:pt x="214351" y="948086"/>
                    <a:pt x="183720" y="958784"/>
                    <a:pt x="150590" y="958784"/>
                  </a:cubicBezTo>
                  <a:cubicBezTo>
                    <a:pt x="67421" y="958784"/>
                    <a:pt x="0" y="891363"/>
                    <a:pt x="0" y="808194"/>
                  </a:cubicBezTo>
                  <a:cubicBezTo>
                    <a:pt x="0" y="725025"/>
                    <a:pt x="67421" y="657604"/>
                    <a:pt x="150590" y="657604"/>
                  </a:cubicBezTo>
                  <a:cubicBezTo>
                    <a:pt x="183720" y="657604"/>
                    <a:pt x="214351" y="668302"/>
                    <a:pt x="237634" y="688604"/>
                  </a:cubicBezTo>
                  <a:lnTo>
                    <a:pt x="237634" y="223828"/>
                  </a:lnTo>
                  <a:lnTo>
                    <a:pt x="668533" y="223828"/>
                  </a:lnTo>
                  <a:cubicBezTo>
                    <a:pt x="661052" y="205623"/>
                    <a:pt x="657179" y="185675"/>
                    <a:pt x="657179" y="164821"/>
                  </a:cubicBezTo>
                  <a:cubicBezTo>
                    <a:pt x="657179" y="73793"/>
                    <a:pt x="730972" y="0"/>
                    <a:pt x="822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a typeface="微软雅黑" panose="020B0503020204020204" pitchFamily="34" charset="-122"/>
              </a:endParaRPr>
            </a:p>
          </p:txBody>
        </p:sp>
        <p:sp>
          <p:nvSpPr>
            <p:cNvPr id="7" name="矩形 6">
              <a:extLst>
                <a:ext uri="{FF2B5EF4-FFF2-40B4-BE49-F238E27FC236}">
                  <a16:creationId xmlns="" xmlns:a16="http://schemas.microsoft.com/office/drawing/2014/main" id="{1A4F6B00-A94D-4498-B022-822F21CD3E20}"/>
                </a:ext>
              </a:extLst>
            </p:cNvPr>
            <p:cNvSpPr/>
            <p:nvPr/>
          </p:nvSpPr>
          <p:spPr>
            <a:xfrm>
              <a:off x="3419872" y="3210366"/>
              <a:ext cx="1008112" cy="500233"/>
            </a:xfrm>
            <a:prstGeom prst="rect">
              <a:avLst/>
            </a:prstGeom>
            <a:grpFill/>
          </p:spPr>
          <p:txBody>
            <a:bodyPr wrap="square">
              <a:spAutoFit/>
            </a:bodyPr>
            <a:lstStyle/>
            <a:p>
              <a:pPr algn="ctr"/>
              <a:r>
                <a:rPr lang="zh-CN" altLang="en-US" sz="1867" b="1" dirty="0">
                  <a:solidFill>
                    <a:schemeClr val="bg1"/>
                  </a:solidFill>
                  <a:latin typeface="微软雅黑" pitchFamily="34" charset="-122"/>
                  <a:ea typeface="微软雅黑" pitchFamily="34" charset="-122"/>
                </a:rPr>
                <a:t>添加</a:t>
              </a:r>
              <a:endParaRPr lang="en-US" altLang="zh-CN" sz="1867" b="1" dirty="0">
                <a:solidFill>
                  <a:schemeClr val="bg1"/>
                </a:solidFill>
                <a:latin typeface="微软雅黑" pitchFamily="34" charset="-122"/>
                <a:ea typeface="微软雅黑" pitchFamily="34" charset="-122"/>
              </a:endParaRPr>
            </a:p>
            <a:p>
              <a:pPr algn="ctr"/>
              <a:r>
                <a:rPr lang="zh-CN" altLang="en-US" sz="1867" b="1" dirty="0">
                  <a:solidFill>
                    <a:schemeClr val="bg1"/>
                  </a:solidFill>
                  <a:latin typeface="微软雅黑" pitchFamily="34" charset="-122"/>
                  <a:ea typeface="微软雅黑" pitchFamily="34" charset="-122"/>
                </a:rPr>
                <a:t>文本</a:t>
              </a:r>
              <a:endParaRPr lang="en-US" altLang="zh-CN" sz="1867" b="1" dirty="0">
                <a:solidFill>
                  <a:schemeClr val="bg1"/>
                </a:solidFill>
                <a:latin typeface="微软雅黑" pitchFamily="34" charset="-122"/>
                <a:ea typeface="微软雅黑" pitchFamily="34" charset="-122"/>
              </a:endParaRPr>
            </a:p>
          </p:txBody>
        </p:sp>
      </p:grpSp>
      <p:grpSp>
        <p:nvGrpSpPr>
          <p:cNvPr id="8" name="组合 7">
            <a:extLst>
              <a:ext uri="{FF2B5EF4-FFF2-40B4-BE49-F238E27FC236}">
                <a16:creationId xmlns="" xmlns:a16="http://schemas.microsoft.com/office/drawing/2014/main" id="{9B6044CD-CFD4-4186-8C6C-7CEEF18B79A5}"/>
              </a:ext>
            </a:extLst>
          </p:cNvPr>
          <p:cNvGrpSpPr/>
          <p:nvPr/>
        </p:nvGrpSpPr>
        <p:grpSpPr>
          <a:xfrm>
            <a:off x="6025856" y="2307347"/>
            <a:ext cx="1846342" cy="1877963"/>
            <a:chOff x="4519392" y="1730510"/>
            <a:chExt cx="1384756" cy="1408472"/>
          </a:xfrm>
          <a:solidFill>
            <a:srgbClr val="992748"/>
          </a:solidFill>
          <a:effectLst>
            <a:outerShdw blurRad="63500" sx="102000" sy="102000" algn="ctr" rotWithShape="0">
              <a:prstClr val="black">
                <a:alpha val="40000"/>
              </a:prstClr>
            </a:outerShdw>
          </a:effectLst>
        </p:grpSpPr>
        <p:sp>
          <p:nvSpPr>
            <p:cNvPr id="9" name="椭圆 76">
              <a:extLst>
                <a:ext uri="{FF2B5EF4-FFF2-40B4-BE49-F238E27FC236}">
                  <a16:creationId xmlns="" xmlns:a16="http://schemas.microsoft.com/office/drawing/2014/main" id="{9C2CD517-3073-43F6-AD35-E9AB705A8B6D}"/>
                </a:ext>
              </a:extLst>
            </p:cNvPr>
            <p:cNvSpPr/>
            <p:nvPr/>
          </p:nvSpPr>
          <p:spPr>
            <a:xfrm>
              <a:off x="4519392" y="1730510"/>
              <a:ext cx="1384756" cy="1408472"/>
            </a:xfrm>
            <a:custGeom>
              <a:avLst/>
              <a:gdLst/>
              <a:ahLst/>
              <a:cxnLst/>
              <a:rect l="l" t="t" r="r" b="b"/>
              <a:pathLst>
                <a:path w="1384756" h="1408472">
                  <a:moveTo>
                    <a:pt x="0" y="0"/>
                  </a:moveTo>
                  <a:lnTo>
                    <a:pt x="1168732" y="0"/>
                  </a:lnTo>
                  <a:lnTo>
                    <a:pt x="1168732" y="450207"/>
                  </a:lnTo>
                  <a:cubicBezTo>
                    <a:pt x="1188073" y="439244"/>
                    <a:pt x="1210481" y="433776"/>
                    <a:pt x="1234166" y="433776"/>
                  </a:cubicBezTo>
                  <a:cubicBezTo>
                    <a:pt x="1317335" y="433776"/>
                    <a:pt x="1384756" y="501197"/>
                    <a:pt x="1384756" y="584366"/>
                  </a:cubicBezTo>
                  <a:cubicBezTo>
                    <a:pt x="1384756" y="667535"/>
                    <a:pt x="1317335" y="734956"/>
                    <a:pt x="1234166" y="734956"/>
                  </a:cubicBezTo>
                  <a:cubicBezTo>
                    <a:pt x="1210481" y="734956"/>
                    <a:pt x="1188073" y="729488"/>
                    <a:pt x="1168732" y="718526"/>
                  </a:cubicBezTo>
                  <a:lnTo>
                    <a:pt x="1168732" y="1168732"/>
                  </a:lnTo>
                  <a:lnTo>
                    <a:pt x="728979" y="1168732"/>
                  </a:lnTo>
                  <a:cubicBezTo>
                    <a:pt x="742528" y="1190517"/>
                    <a:pt x="749187" y="1216306"/>
                    <a:pt x="749187" y="1243651"/>
                  </a:cubicBezTo>
                  <a:cubicBezTo>
                    <a:pt x="749187" y="1334680"/>
                    <a:pt x="675394" y="1408472"/>
                    <a:pt x="584366" y="1408472"/>
                  </a:cubicBezTo>
                  <a:cubicBezTo>
                    <a:pt x="493337" y="1408472"/>
                    <a:pt x="419545" y="1334680"/>
                    <a:pt x="419545" y="1243651"/>
                  </a:cubicBezTo>
                  <a:cubicBezTo>
                    <a:pt x="419545" y="1216306"/>
                    <a:pt x="426204" y="1190517"/>
                    <a:pt x="439754" y="1168732"/>
                  </a:cubicBezTo>
                  <a:lnTo>
                    <a:pt x="0" y="1168732"/>
                  </a:lnTo>
                  <a:lnTo>
                    <a:pt x="0" y="761099"/>
                  </a:lnTo>
                  <a:cubicBezTo>
                    <a:pt x="24839" y="773303"/>
                    <a:pt x="52809" y="779836"/>
                    <a:pt x="82305" y="779836"/>
                  </a:cubicBezTo>
                  <a:cubicBezTo>
                    <a:pt x="190260" y="779836"/>
                    <a:pt x="277774" y="692321"/>
                    <a:pt x="277774" y="584366"/>
                  </a:cubicBezTo>
                  <a:cubicBezTo>
                    <a:pt x="277774" y="476411"/>
                    <a:pt x="190260" y="388896"/>
                    <a:pt x="82305" y="388896"/>
                  </a:cubicBezTo>
                  <a:cubicBezTo>
                    <a:pt x="52809" y="388896"/>
                    <a:pt x="24839" y="395429"/>
                    <a:pt x="0" y="4076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a typeface="微软雅黑" panose="020B0503020204020204" pitchFamily="34" charset="-122"/>
              </a:endParaRPr>
            </a:p>
          </p:txBody>
        </p:sp>
        <p:sp>
          <p:nvSpPr>
            <p:cNvPr id="10" name="矩形 9">
              <a:extLst>
                <a:ext uri="{FF2B5EF4-FFF2-40B4-BE49-F238E27FC236}">
                  <a16:creationId xmlns="" xmlns:a16="http://schemas.microsoft.com/office/drawing/2014/main" id="{D487B2E2-84D4-4D38-B516-39C127EE3CA4}"/>
                </a:ext>
              </a:extLst>
            </p:cNvPr>
            <p:cNvSpPr/>
            <p:nvPr/>
          </p:nvSpPr>
          <p:spPr>
            <a:xfrm>
              <a:off x="4608004" y="2022234"/>
              <a:ext cx="1008112" cy="500233"/>
            </a:xfrm>
            <a:prstGeom prst="rect">
              <a:avLst/>
            </a:prstGeom>
            <a:grpFill/>
          </p:spPr>
          <p:txBody>
            <a:bodyPr wrap="square">
              <a:spAutoFit/>
            </a:bodyPr>
            <a:lstStyle/>
            <a:p>
              <a:pPr algn="ctr"/>
              <a:r>
                <a:rPr lang="zh-CN" altLang="en-US" sz="1867" b="1" dirty="0">
                  <a:solidFill>
                    <a:schemeClr val="bg1"/>
                  </a:solidFill>
                  <a:latin typeface="微软雅黑" pitchFamily="34" charset="-122"/>
                  <a:ea typeface="微软雅黑" pitchFamily="34" charset="-122"/>
                </a:rPr>
                <a:t>添加</a:t>
              </a:r>
              <a:endParaRPr lang="en-US" altLang="zh-CN" sz="1867" b="1" dirty="0">
                <a:solidFill>
                  <a:schemeClr val="bg1"/>
                </a:solidFill>
                <a:latin typeface="微软雅黑" pitchFamily="34" charset="-122"/>
                <a:ea typeface="微软雅黑" pitchFamily="34" charset="-122"/>
              </a:endParaRPr>
            </a:p>
            <a:p>
              <a:pPr algn="ctr"/>
              <a:r>
                <a:rPr lang="zh-CN" altLang="en-US" sz="1867" b="1" dirty="0">
                  <a:solidFill>
                    <a:schemeClr val="bg1"/>
                  </a:solidFill>
                  <a:latin typeface="微软雅黑" pitchFamily="34" charset="-122"/>
                  <a:ea typeface="微软雅黑" pitchFamily="34" charset="-122"/>
                </a:rPr>
                <a:t>文本</a:t>
              </a:r>
              <a:endParaRPr lang="en-US" altLang="zh-CN" sz="1867" b="1" dirty="0">
                <a:solidFill>
                  <a:schemeClr val="bg1"/>
                </a:solidFill>
                <a:latin typeface="微软雅黑" pitchFamily="34" charset="-122"/>
                <a:ea typeface="微软雅黑" pitchFamily="34" charset="-122"/>
              </a:endParaRPr>
            </a:p>
          </p:txBody>
        </p:sp>
      </p:grpSp>
      <p:grpSp>
        <p:nvGrpSpPr>
          <p:cNvPr id="11" name="组合 10">
            <a:extLst>
              <a:ext uri="{FF2B5EF4-FFF2-40B4-BE49-F238E27FC236}">
                <a16:creationId xmlns="" xmlns:a16="http://schemas.microsoft.com/office/drawing/2014/main" id="{84A143AE-A647-46D2-8BA1-BBFD68434A75}"/>
              </a:ext>
            </a:extLst>
          </p:cNvPr>
          <p:cNvGrpSpPr/>
          <p:nvPr/>
        </p:nvGrpSpPr>
        <p:grpSpPr>
          <a:xfrm>
            <a:off x="5706203" y="3884398"/>
            <a:ext cx="1869023" cy="1848859"/>
            <a:chOff x="4279652" y="2913298"/>
            <a:chExt cx="1401767" cy="1386644"/>
          </a:xfrm>
          <a:solidFill>
            <a:srgbClr val="3F455F"/>
          </a:solidFill>
          <a:effectLst>
            <a:outerShdw blurRad="63500" sx="102000" sy="102000" algn="ctr" rotWithShape="0">
              <a:prstClr val="black">
                <a:alpha val="40000"/>
              </a:prstClr>
            </a:outerShdw>
          </a:effectLst>
        </p:grpSpPr>
        <p:sp>
          <p:nvSpPr>
            <p:cNvPr id="12" name="椭圆 68">
              <a:extLst>
                <a:ext uri="{FF2B5EF4-FFF2-40B4-BE49-F238E27FC236}">
                  <a16:creationId xmlns="" xmlns:a16="http://schemas.microsoft.com/office/drawing/2014/main" id="{97D2874D-9249-4F0E-907C-4E6F2C80F63E}"/>
                </a:ext>
              </a:extLst>
            </p:cNvPr>
            <p:cNvSpPr/>
            <p:nvPr/>
          </p:nvSpPr>
          <p:spPr>
            <a:xfrm>
              <a:off x="4279652" y="2913298"/>
              <a:ext cx="1401767" cy="1386644"/>
            </a:xfrm>
            <a:custGeom>
              <a:avLst/>
              <a:gdLst/>
              <a:ahLst/>
              <a:cxnLst/>
              <a:rect l="l" t="t" r="r" b="b"/>
              <a:pathLst>
                <a:path w="1401767" h="1386644">
                  <a:moveTo>
                    <a:pt x="233035" y="0"/>
                  </a:moveTo>
                  <a:lnTo>
                    <a:pt x="640881" y="0"/>
                  </a:lnTo>
                  <a:cubicBezTo>
                    <a:pt x="633096" y="19935"/>
                    <a:pt x="629318" y="41634"/>
                    <a:pt x="629318" y="64216"/>
                  </a:cubicBezTo>
                  <a:cubicBezTo>
                    <a:pt x="629318" y="173647"/>
                    <a:pt x="718028" y="262357"/>
                    <a:pt x="827459" y="262357"/>
                  </a:cubicBezTo>
                  <a:cubicBezTo>
                    <a:pt x="936890" y="262357"/>
                    <a:pt x="1025600" y="173647"/>
                    <a:pt x="1025600" y="64216"/>
                  </a:cubicBezTo>
                  <a:cubicBezTo>
                    <a:pt x="1025600" y="41634"/>
                    <a:pt x="1021823" y="19935"/>
                    <a:pt x="1014038" y="0"/>
                  </a:cubicBezTo>
                  <a:lnTo>
                    <a:pt x="1401767" y="0"/>
                  </a:lnTo>
                  <a:lnTo>
                    <a:pt x="1401767" y="1168732"/>
                  </a:lnTo>
                  <a:lnTo>
                    <a:pt x="956993" y="1168732"/>
                  </a:lnTo>
                  <a:cubicBezTo>
                    <a:pt x="968847" y="1188427"/>
                    <a:pt x="974696" y="1211557"/>
                    <a:pt x="974696" y="1236054"/>
                  </a:cubicBezTo>
                  <a:cubicBezTo>
                    <a:pt x="974696" y="1319223"/>
                    <a:pt x="907275" y="1386644"/>
                    <a:pt x="824106" y="1386644"/>
                  </a:cubicBezTo>
                  <a:cubicBezTo>
                    <a:pt x="740937" y="1386644"/>
                    <a:pt x="673516" y="1319223"/>
                    <a:pt x="673516" y="1236054"/>
                  </a:cubicBezTo>
                  <a:cubicBezTo>
                    <a:pt x="673516" y="1211557"/>
                    <a:pt x="679365" y="1188427"/>
                    <a:pt x="691220" y="1168732"/>
                  </a:cubicBezTo>
                  <a:lnTo>
                    <a:pt x="233035" y="1168732"/>
                  </a:lnTo>
                  <a:lnTo>
                    <a:pt x="233035" y="733499"/>
                  </a:lnTo>
                  <a:cubicBezTo>
                    <a:pt x="212516" y="743855"/>
                    <a:pt x="189291" y="749187"/>
                    <a:pt x="164821" y="749187"/>
                  </a:cubicBezTo>
                  <a:cubicBezTo>
                    <a:pt x="73793" y="749187"/>
                    <a:pt x="0" y="675395"/>
                    <a:pt x="0" y="584366"/>
                  </a:cubicBezTo>
                  <a:cubicBezTo>
                    <a:pt x="0" y="493338"/>
                    <a:pt x="73793" y="419545"/>
                    <a:pt x="164821" y="419545"/>
                  </a:cubicBezTo>
                  <a:cubicBezTo>
                    <a:pt x="189291" y="419545"/>
                    <a:pt x="212516" y="424878"/>
                    <a:pt x="233035" y="4352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a typeface="微软雅黑" panose="020B0503020204020204" pitchFamily="34" charset="-122"/>
              </a:endParaRPr>
            </a:p>
          </p:txBody>
        </p:sp>
        <p:sp>
          <p:nvSpPr>
            <p:cNvPr id="13" name="矩形 12">
              <a:extLst>
                <a:ext uri="{FF2B5EF4-FFF2-40B4-BE49-F238E27FC236}">
                  <a16:creationId xmlns="" xmlns:a16="http://schemas.microsoft.com/office/drawing/2014/main" id="{8702110E-F981-4449-96A5-335DAE4AE7FE}"/>
                </a:ext>
              </a:extLst>
            </p:cNvPr>
            <p:cNvSpPr/>
            <p:nvPr/>
          </p:nvSpPr>
          <p:spPr>
            <a:xfrm>
              <a:off x="4608004" y="3210366"/>
              <a:ext cx="1008112" cy="500233"/>
            </a:xfrm>
            <a:prstGeom prst="rect">
              <a:avLst/>
            </a:prstGeom>
            <a:grpFill/>
          </p:spPr>
          <p:txBody>
            <a:bodyPr wrap="square">
              <a:spAutoFit/>
            </a:bodyPr>
            <a:lstStyle/>
            <a:p>
              <a:pPr algn="ctr"/>
              <a:r>
                <a:rPr lang="zh-CN" altLang="en-US" sz="1867" b="1" dirty="0">
                  <a:solidFill>
                    <a:schemeClr val="bg1"/>
                  </a:solidFill>
                  <a:latin typeface="微软雅黑" pitchFamily="34" charset="-122"/>
                  <a:ea typeface="微软雅黑" pitchFamily="34" charset="-122"/>
                </a:rPr>
                <a:t>添加</a:t>
              </a:r>
              <a:endParaRPr lang="en-US" altLang="zh-CN" sz="1867" b="1" dirty="0">
                <a:solidFill>
                  <a:schemeClr val="bg1"/>
                </a:solidFill>
                <a:latin typeface="微软雅黑" pitchFamily="34" charset="-122"/>
                <a:ea typeface="微软雅黑" pitchFamily="34" charset="-122"/>
              </a:endParaRPr>
            </a:p>
            <a:p>
              <a:pPr algn="ctr"/>
              <a:r>
                <a:rPr lang="zh-CN" altLang="en-US" sz="1867" b="1" dirty="0">
                  <a:solidFill>
                    <a:schemeClr val="bg1"/>
                  </a:solidFill>
                  <a:latin typeface="微软雅黑" pitchFamily="34" charset="-122"/>
                  <a:ea typeface="微软雅黑" pitchFamily="34" charset="-122"/>
                </a:rPr>
                <a:t>文本</a:t>
              </a:r>
              <a:endParaRPr lang="en-US" altLang="zh-CN" sz="1867" b="1" dirty="0">
                <a:solidFill>
                  <a:schemeClr val="bg1"/>
                </a:solidFill>
                <a:latin typeface="微软雅黑" pitchFamily="34" charset="-122"/>
                <a:ea typeface="微软雅黑" pitchFamily="34" charset="-122"/>
              </a:endParaRPr>
            </a:p>
          </p:txBody>
        </p:sp>
      </p:grpSp>
      <p:sp>
        <p:nvSpPr>
          <p:cNvPr id="14" name="矩形 13">
            <a:extLst>
              <a:ext uri="{FF2B5EF4-FFF2-40B4-BE49-F238E27FC236}">
                <a16:creationId xmlns="" xmlns:a16="http://schemas.microsoft.com/office/drawing/2014/main" id="{1FF9214F-A134-4D8D-B813-4449D0D0A192}"/>
              </a:ext>
            </a:extLst>
          </p:cNvPr>
          <p:cNvSpPr/>
          <p:nvPr/>
        </p:nvSpPr>
        <p:spPr>
          <a:xfrm>
            <a:off x="1391479" y="2425098"/>
            <a:ext cx="2584032" cy="379656"/>
          </a:xfrm>
          <a:prstGeom prst="rect">
            <a:avLst/>
          </a:prstGeom>
        </p:spPr>
        <p:txBody>
          <a:bodyPr wrap="square">
            <a:spAutoFit/>
          </a:bodyPr>
          <a:lstStyle/>
          <a:p>
            <a:r>
              <a:rPr lang="en-US" altLang="zh-CN" sz="1867" b="1" dirty="0">
                <a:solidFill>
                  <a:schemeClr val="bg1"/>
                </a:solidFill>
                <a:latin typeface="微软雅黑" pitchFamily="34" charset="-122"/>
                <a:ea typeface="微软雅黑" pitchFamily="34" charset="-122"/>
              </a:rPr>
              <a:t>01.</a:t>
            </a:r>
            <a:r>
              <a:rPr lang="zh-CN" altLang="en-US" sz="1867" b="1" dirty="0">
                <a:solidFill>
                  <a:schemeClr val="bg1"/>
                </a:solidFill>
                <a:latin typeface="微软雅黑" pitchFamily="34" charset="-122"/>
                <a:ea typeface="微软雅黑" pitchFamily="34" charset="-122"/>
              </a:rPr>
              <a:t>点击添加文字说明</a:t>
            </a:r>
            <a:endParaRPr lang="en-US" altLang="zh-CN" sz="1867" b="1" dirty="0">
              <a:solidFill>
                <a:schemeClr val="bg1"/>
              </a:solidFill>
              <a:latin typeface="微软雅黑" pitchFamily="34" charset="-122"/>
              <a:ea typeface="微软雅黑" pitchFamily="34" charset="-122"/>
            </a:endParaRPr>
          </a:p>
        </p:txBody>
      </p:sp>
      <p:sp>
        <p:nvSpPr>
          <p:cNvPr id="15" name="TextBox 19">
            <a:extLst>
              <a:ext uri="{FF2B5EF4-FFF2-40B4-BE49-F238E27FC236}">
                <a16:creationId xmlns="" xmlns:a16="http://schemas.microsoft.com/office/drawing/2014/main" id="{42B1EEAC-087C-4807-B5E4-98B153F245ED}"/>
              </a:ext>
            </a:extLst>
          </p:cNvPr>
          <p:cNvSpPr txBox="1"/>
          <p:nvPr/>
        </p:nvSpPr>
        <p:spPr>
          <a:xfrm>
            <a:off x="1391479" y="2854822"/>
            <a:ext cx="2584031" cy="971997"/>
          </a:xfrm>
          <a:prstGeom prst="rect">
            <a:avLst/>
          </a:prstGeom>
          <a:noFill/>
        </p:spPr>
        <p:txBody>
          <a:bodyPr wrap="square" rtlCol="0">
            <a:spAutoFit/>
          </a:bodyPr>
          <a:lstStyle/>
          <a:p>
            <a:pPr>
              <a:lnSpc>
                <a:spcPct val="130000"/>
              </a:lnSpc>
              <a:spcBef>
                <a:spcPts val="800"/>
              </a:spcBef>
            </a:pPr>
            <a:r>
              <a:rPr lang="zh-CN" altLang="en-US" sz="1466" dirty="0">
                <a:solidFill>
                  <a:schemeClr val="bg1"/>
                </a:solidFill>
                <a:ea typeface="微软雅黑" panose="020B0503020204020204" pitchFamily="34" charset="-122"/>
              </a:rPr>
              <a:t>点击此处添加文本内容点击此处添加文本内容点击此处添加文本内容</a:t>
            </a:r>
          </a:p>
        </p:txBody>
      </p:sp>
      <p:sp>
        <p:nvSpPr>
          <p:cNvPr id="16" name="矩形 15">
            <a:extLst>
              <a:ext uri="{FF2B5EF4-FFF2-40B4-BE49-F238E27FC236}">
                <a16:creationId xmlns="" xmlns:a16="http://schemas.microsoft.com/office/drawing/2014/main" id="{20556DCC-9A23-4874-A3F9-335C5BB21DA7}"/>
              </a:ext>
            </a:extLst>
          </p:cNvPr>
          <p:cNvSpPr/>
          <p:nvPr/>
        </p:nvSpPr>
        <p:spPr>
          <a:xfrm>
            <a:off x="1391479" y="4036387"/>
            <a:ext cx="2584032" cy="379656"/>
          </a:xfrm>
          <a:prstGeom prst="rect">
            <a:avLst/>
          </a:prstGeom>
        </p:spPr>
        <p:txBody>
          <a:bodyPr wrap="square">
            <a:spAutoFit/>
          </a:bodyPr>
          <a:lstStyle/>
          <a:p>
            <a:r>
              <a:rPr lang="en-US" altLang="zh-CN" sz="1867" b="1" dirty="0">
                <a:solidFill>
                  <a:schemeClr val="bg1"/>
                </a:solidFill>
                <a:latin typeface="微软雅黑" pitchFamily="34" charset="-122"/>
                <a:ea typeface="微软雅黑" pitchFamily="34" charset="-122"/>
              </a:rPr>
              <a:t>02.</a:t>
            </a:r>
            <a:r>
              <a:rPr lang="zh-CN" altLang="en-US" sz="1867" b="1" dirty="0">
                <a:solidFill>
                  <a:schemeClr val="bg1"/>
                </a:solidFill>
                <a:latin typeface="微软雅黑" pitchFamily="34" charset="-122"/>
                <a:ea typeface="微软雅黑" pitchFamily="34" charset="-122"/>
              </a:rPr>
              <a:t>点击添加文字说明</a:t>
            </a:r>
            <a:endParaRPr lang="en-US" altLang="zh-CN" sz="1867" b="1" dirty="0">
              <a:solidFill>
                <a:schemeClr val="bg1"/>
              </a:solidFill>
              <a:latin typeface="微软雅黑" pitchFamily="34" charset="-122"/>
              <a:ea typeface="微软雅黑" pitchFamily="34" charset="-122"/>
            </a:endParaRPr>
          </a:p>
        </p:txBody>
      </p:sp>
      <p:sp>
        <p:nvSpPr>
          <p:cNvPr id="17" name="TextBox 27">
            <a:extLst>
              <a:ext uri="{FF2B5EF4-FFF2-40B4-BE49-F238E27FC236}">
                <a16:creationId xmlns="" xmlns:a16="http://schemas.microsoft.com/office/drawing/2014/main" id="{BF77DB38-F462-4CBC-93C7-6A6BAC84F02E}"/>
              </a:ext>
            </a:extLst>
          </p:cNvPr>
          <p:cNvSpPr txBox="1"/>
          <p:nvPr/>
        </p:nvSpPr>
        <p:spPr>
          <a:xfrm>
            <a:off x="1391479" y="4466112"/>
            <a:ext cx="2584031" cy="971997"/>
          </a:xfrm>
          <a:prstGeom prst="rect">
            <a:avLst/>
          </a:prstGeom>
          <a:noFill/>
        </p:spPr>
        <p:txBody>
          <a:bodyPr wrap="square" rtlCol="0">
            <a:spAutoFit/>
          </a:bodyPr>
          <a:lstStyle/>
          <a:p>
            <a:pPr>
              <a:lnSpc>
                <a:spcPct val="130000"/>
              </a:lnSpc>
              <a:spcBef>
                <a:spcPts val="800"/>
              </a:spcBef>
            </a:pPr>
            <a:r>
              <a:rPr lang="zh-CN" altLang="en-US" sz="1466" dirty="0">
                <a:solidFill>
                  <a:schemeClr val="bg1"/>
                </a:solidFill>
                <a:ea typeface="微软雅黑" panose="020B0503020204020204" pitchFamily="34" charset="-122"/>
              </a:rPr>
              <a:t>点击此处添加文本内容点击此处添加文本内容点击此处添加文本内容</a:t>
            </a:r>
          </a:p>
        </p:txBody>
      </p:sp>
      <p:sp>
        <p:nvSpPr>
          <p:cNvPr id="18" name="矩形 17">
            <a:extLst>
              <a:ext uri="{FF2B5EF4-FFF2-40B4-BE49-F238E27FC236}">
                <a16:creationId xmlns="" xmlns:a16="http://schemas.microsoft.com/office/drawing/2014/main" id="{393A03B4-3B86-429F-89AC-109B30BDBC02}"/>
              </a:ext>
            </a:extLst>
          </p:cNvPr>
          <p:cNvSpPr/>
          <p:nvPr/>
        </p:nvSpPr>
        <p:spPr>
          <a:xfrm>
            <a:off x="8208235" y="2425098"/>
            <a:ext cx="2584032" cy="379656"/>
          </a:xfrm>
          <a:prstGeom prst="rect">
            <a:avLst/>
          </a:prstGeom>
        </p:spPr>
        <p:txBody>
          <a:bodyPr wrap="square">
            <a:spAutoFit/>
          </a:bodyPr>
          <a:lstStyle/>
          <a:p>
            <a:r>
              <a:rPr lang="en-US" altLang="zh-CN" sz="1867" b="1" dirty="0">
                <a:solidFill>
                  <a:schemeClr val="bg1"/>
                </a:solidFill>
                <a:latin typeface="微软雅黑" pitchFamily="34" charset="-122"/>
                <a:ea typeface="微软雅黑" pitchFamily="34" charset="-122"/>
              </a:rPr>
              <a:t>03.</a:t>
            </a:r>
            <a:r>
              <a:rPr lang="zh-CN" altLang="en-US" sz="1867" b="1" dirty="0">
                <a:solidFill>
                  <a:schemeClr val="bg1"/>
                </a:solidFill>
                <a:latin typeface="微软雅黑" pitchFamily="34" charset="-122"/>
                <a:ea typeface="微软雅黑" pitchFamily="34" charset="-122"/>
              </a:rPr>
              <a:t>点击添加文字说明</a:t>
            </a:r>
            <a:endParaRPr lang="en-US" altLang="zh-CN" sz="1867" b="1" dirty="0">
              <a:solidFill>
                <a:schemeClr val="bg1"/>
              </a:solidFill>
              <a:latin typeface="微软雅黑" pitchFamily="34" charset="-122"/>
              <a:ea typeface="微软雅黑" pitchFamily="34" charset="-122"/>
            </a:endParaRPr>
          </a:p>
        </p:txBody>
      </p:sp>
      <p:sp>
        <p:nvSpPr>
          <p:cNvPr id="19" name="TextBox 29">
            <a:extLst>
              <a:ext uri="{FF2B5EF4-FFF2-40B4-BE49-F238E27FC236}">
                <a16:creationId xmlns="" xmlns:a16="http://schemas.microsoft.com/office/drawing/2014/main" id="{F0554D09-6E86-498D-AFFC-8E1BB654ACDA}"/>
              </a:ext>
            </a:extLst>
          </p:cNvPr>
          <p:cNvSpPr txBox="1"/>
          <p:nvPr/>
        </p:nvSpPr>
        <p:spPr>
          <a:xfrm>
            <a:off x="8208235" y="2854822"/>
            <a:ext cx="2584031" cy="971997"/>
          </a:xfrm>
          <a:prstGeom prst="rect">
            <a:avLst/>
          </a:prstGeom>
          <a:noFill/>
        </p:spPr>
        <p:txBody>
          <a:bodyPr wrap="square" rtlCol="0">
            <a:spAutoFit/>
          </a:bodyPr>
          <a:lstStyle/>
          <a:p>
            <a:pPr>
              <a:lnSpc>
                <a:spcPct val="130000"/>
              </a:lnSpc>
              <a:spcBef>
                <a:spcPts val="800"/>
              </a:spcBef>
            </a:pPr>
            <a:r>
              <a:rPr lang="zh-CN" altLang="en-US" sz="1466" dirty="0">
                <a:solidFill>
                  <a:schemeClr val="bg1"/>
                </a:solidFill>
                <a:ea typeface="微软雅黑" panose="020B0503020204020204" pitchFamily="34" charset="-122"/>
              </a:rPr>
              <a:t>点击此处添加文本内容点击此处添加文本内容点击此处添加文本内容</a:t>
            </a:r>
          </a:p>
        </p:txBody>
      </p:sp>
      <p:sp>
        <p:nvSpPr>
          <p:cNvPr id="20" name="矩形 19">
            <a:extLst>
              <a:ext uri="{FF2B5EF4-FFF2-40B4-BE49-F238E27FC236}">
                <a16:creationId xmlns="" xmlns:a16="http://schemas.microsoft.com/office/drawing/2014/main" id="{627F1A22-AF78-41A3-87A7-B40AFCF97D2D}"/>
              </a:ext>
            </a:extLst>
          </p:cNvPr>
          <p:cNvSpPr/>
          <p:nvPr/>
        </p:nvSpPr>
        <p:spPr>
          <a:xfrm>
            <a:off x="8208235" y="4036387"/>
            <a:ext cx="2584032" cy="379656"/>
          </a:xfrm>
          <a:prstGeom prst="rect">
            <a:avLst/>
          </a:prstGeom>
        </p:spPr>
        <p:txBody>
          <a:bodyPr wrap="square">
            <a:spAutoFit/>
          </a:bodyPr>
          <a:lstStyle/>
          <a:p>
            <a:r>
              <a:rPr lang="en-US" altLang="zh-CN" sz="1867" b="1" dirty="0">
                <a:solidFill>
                  <a:schemeClr val="bg1"/>
                </a:solidFill>
                <a:latin typeface="微软雅黑" pitchFamily="34" charset="-122"/>
                <a:ea typeface="微软雅黑" pitchFamily="34" charset="-122"/>
              </a:rPr>
              <a:t>04.</a:t>
            </a:r>
            <a:r>
              <a:rPr lang="zh-CN" altLang="en-US" sz="1867" b="1" dirty="0">
                <a:solidFill>
                  <a:schemeClr val="bg1"/>
                </a:solidFill>
                <a:latin typeface="微软雅黑" pitchFamily="34" charset="-122"/>
                <a:ea typeface="微软雅黑" pitchFamily="34" charset="-122"/>
              </a:rPr>
              <a:t>点击添加文字说明</a:t>
            </a:r>
            <a:endParaRPr lang="en-US" altLang="zh-CN" sz="1867" b="1" dirty="0">
              <a:solidFill>
                <a:schemeClr val="bg1"/>
              </a:solidFill>
              <a:latin typeface="微软雅黑" pitchFamily="34" charset="-122"/>
              <a:ea typeface="微软雅黑" pitchFamily="34" charset="-122"/>
            </a:endParaRPr>
          </a:p>
        </p:txBody>
      </p:sp>
      <p:sp>
        <p:nvSpPr>
          <p:cNvPr id="21" name="TextBox 31">
            <a:extLst>
              <a:ext uri="{FF2B5EF4-FFF2-40B4-BE49-F238E27FC236}">
                <a16:creationId xmlns="" xmlns:a16="http://schemas.microsoft.com/office/drawing/2014/main" id="{4B4207E0-9BB4-4D25-9C93-79FBB5A63ECE}"/>
              </a:ext>
            </a:extLst>
          </p:cNvPr>
          <p:cNvSpPr txBox="1"/>
          <p:nvPr/>
        </p:nvSpPr>
        <p:spPr>
          <a:xfrm>
            <a:off x="8208235" y="4466112"/>
            <a:ext cx="2584031" cy="971997"/>
          </a:xfrm>
          <a:prstGeom prst="rect">
            <a:avLst/>
          </a:prstGeom>
          <a:noFill/>
        </p:spPr>
        <p:txBody>
          <a:bodyPr wrap="square" rtlCol="0">
            <a:spAutoFit/>
          </a:bodyPr>
          <a:lstStyle/>
          <a:p>
            <a:pPr>
              <a:lnSpc>
                <a:spcPct val="130000"/>
              </a:lnSpc>
              <a:spcBef>
                <a:spcPts val="800"/>
              </a:spcBef>
            </a:pPr>
            <a:r>
              <a:rPr lang="zh-CN" altLang="en-US" sz="1466" dirty="0">
                <a:solidFill>
                  <a:schemeClr val="bg1"/>
                </a:solidFill>
                <a:ea typeface="微软雅黑" panose="020B0503020204020204" pitchFamily="34" charset="-122"/>
              </a:rPr>
              <a:t>点击此处添加文本内容点击此处添加文本内容点击此处添加文本内容</a:t>
            </a:r>
          </a:p>
        </p:txBody>
      </p:sp>
    </p:spTree>
    <p:extLst>
      <p:ext uri="{BB962C8B-B14F-4D97-AF65-F5344CB8AC3E}">
        <p14:creationId xmlns:p14="http://schemas.microsoft.com/office/powerpoint/2010/main" val="36528525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7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250"/>
                            </p:stCondLst>
                            <p:childTnLst>
                              <p:par>
                                <p:cTn id="18" presetID="17" presetClass="entr" presetSubtype="1" fill="hold" grpId="0" nodeType="afterEffect">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ppt_h/2"/>
                                          </p:val>
                                        </p:tav>
                                        <p:tav tm="100000">
                                          <p:val>
                                            <p:strVal val="#ppt_y"/>
                                          </p:val>
                                        </p:tav>
                                      </p:tavLst>
                                    </p:anim>
                                    <p:anim calcmode="lin" valueType="num">
                                      <p:cBhvr>
                                        <p:cTn id="22" dur="500" fill="hold"/>
                                        <p:tgtEl>
                                          <p:spTgt spid="14"/>
                                        </p:tgtEl>
                                        <p:attrNameLst>
                                          <p:attrName>ppt_w</p:attrName>
                                        </p:attrNameLst>
                                      </p:cBhvr>
                                      <p:tavLst>
                                        <p:tav tm="0">
                                          <p:val>
                                            <p:strVal val="#ppt_w"/>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2750"/>
                            </p:stCondLst>
                            <p:childTnLst>
                              <p:par>
                                <p:cTn id="29" presetID="17" presetClass="entr" presetSubtype="1" fill="hold" grpId="0" nodeType="afterEffect">
                                  <p:stCondLst>
                                    <p:cond delay="0"/>
                                  </p:stCondLst>
                                  <p:iterate type="lt">
                                    <p:tmPct val="10000"/>
                                  </p:iterate>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ppt_x</p:attrName>
                                        </p:attrNameLst>
                                      </p:cBhvr>
                                      <p:tavLst>
                                        <p:tav tm="0">
                                          <p:val>
                                            <p:strVal val="#ppt_x"/>
                                          </p:val>
                                        </p:tav>
                                        <p:tav tm="100000">
                                          <p:val>
                                            <p:strVal val="#ppt_x"/>
                                          </p:val>
                                        </p:tav>
                                      </p:tavLst>
                                    </p:anim>
                                    <p:anim calcmode="lin" valueType="num">
                                      <p:cBhvr>
                                        <p:cTn id="32" dur="500" fill="hold"/>
                                        <p:tgtEl>
                                          <p:spTgt spid="16"/>
                                        </p:tgtEl>
                                        <p:attrNameLst>
                                          <p:attrName>ppt_y</p:attrName>
                                        </p:attrNameLst>
                                      </p:cBhvr>
                                      <p:tavLst>
                                        <p:tav tm="0">
                                          <p:val>
                                            <p:strVal val="#ppt_y-#ppt_h/2"/>
                                          </p:val>
                                        </p:tav>
                                        <p:tav tm="100000">
                                          <p:val>
                                            <p:strVal val="#ppt_y"/>
                                          </p:val>
                                        </p:tav>
                                      </p:tavLst>
                                    </p:anim>
                                    <p:anim calcmode="lin" valueType="num">
                                      <p:cBhvr>
                                        <p:cTn id="33" dur="500" fill="hold"/>
                                        <p:tgtEl>
                                          <p:spTgt spid="16"/>
                                        </p:tgtEl>
                                        <p:attrNameLst>
                                          <p:attrName>ppt_w</p:attrName>
                                        </p:attrNameLst>
                                      </p:cBhvr>
                                      <p:tavLst>
                                        <p:tav tm="0">
                                          <p:val>
                                            <p:strVal val="#ppt_w"/>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childTnLst>
                                </p:cTn>
                              </p:par>
                            </p:childTnLst>
                          </p:cTn>
                        </p:par>
                        <p:par>
                          <p:cTn id="35" fill="hold">
                            <p:stCondLst>
                              <p:cond delay="375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par>
                          <p:cTn id="39" fill="hold">
                            <p:stCondLst>
                              <p:cond delay="4250"/>
                            </p:stCondLst>
                            <p:childTnLst>
                              <p:par>
                                <p:cTn id="40" presetID="17" presetClass="entr" presetSubtype="1" fill="hold" grpId="0" nodeType="afterEffect">
                                  <p:stCondLst>
                                    <p:cond delay="0"/>
                                  </p:stCondLst>
                                  <p:iterate type="lt">
                                    <p:tmPct val="10000"/>
                                  </p:iterate>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ppt_h/2"/>
                                          </p:val>
                                        </p:tav>
                                        <p:tav tm="100000">
                                          <p:val>
                                            <p:strVal val="#ppt_y"/>
                                          </p:val>
                                        </p:tav>
                                      </p:tavLst>
                                    </p:anim>
                                    <p:anim calcmode="lin" valueType="num">
                                      <p:cBhvr>
                                        <p:cTn id="44" dur="500" fill="hold"/>
                                        <p:tgtEl>
                                          <p:spTgt spid="18"/>
                                        </p:tgtEl>
                                        <p:attrNameLst>
                                          <p:attrName>ppt_w</p:attrName>
                                        </p:attrNameLst>
                                      </p:cBhvr>
                                      <p:tavLst>
                                        <p:tav tm="0">
                                          <p:val>
                                            <p:strVal val="#ppt_w"/>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childTnLst>
                                </p:cTn>
                              </p:par>
                            </p:childTnLst>
                          </p:cTn>
                        </p:par>
                        <p:par>
                          <p:cTn id="46" fill="hold">
                            <p:stCondLst>
                              <p:cond delay="5250"/>
                            </p:stCondLst>
                            <p:childTnLst>
                              <p:par>
                                <p:cTn id="47" presetID="10"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par>
                          <p:cTn id="50" fill="hold">
                            <p:stCondLst>
                              <p:cond delay="5750"/>
                            </p:stCondLst>
                            <p:childTnLst>
                              <p:par>
                                <p:cTn id="51" presetID="17" presetClass="entr" presetSubtype="1" fill="hold" grpId="0" nodeType="afterEffect">
                                  <p:stCondLst>
                                    <p:cond delay="0"/>
                                  </p:stCondLst>
                                  <p:iterate type="lt">
                                    <p:tmPct val="10000"/>
                                  </p:iterate>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ppt_x</p:attrName>
                                        </p:attrNameLst>
                                      </p:cBhvr>
                                      <p:tavLst>
                                        <p:tav tm="0">
                                          <p:val>
                                            <p:strVal val="#ppt_x"/>
                                          </p:val>
                                        </p:tav>
                                        <p:tav tm="100000">
                                          <p:val>
                                            <p:strVal val="#ppt_x"/>
                                          </p:val>
                                        </p:tav>
                                      </p:tavLst>
                                    </p:anim>
                                    <p:anim calcmode="lin" valueType="num">
                                      <p:cBhvr>
                                        <p:cTn id="54" dur="500" fill="hold"/>
                                        <p:tgtEl>
                                          <p:spTgt spid="20"/>
                                        </p:tgtEl>
                                        <p:attrNameLst>
                                          <p:attrName>ppt_y</p:attrName>
                                        </p:attrNameLst>
                                      </p:cBhvr>
                                      <p:tavLst>
                                        <p:tav tm="0">
                                          <p:val>
                                            <p:strVal val="#ppt_y-#ppt_h/2"/>
                                          </p:val>
                                        </p:tav>
                                        <p:tav tm="100000">
                                          <p:val>
                                            <p:strVal val="#ppt_y"/>
                                          </p:val>
                                        </p:tav>
                                      </p:tavLst>
                                    </p:anim>
                                    <p:anim calcmode="lin" valueType="num">
                                      <p:cBhvr>
                                        <p:cTn id="55" dur="500" fill="hold"/>
                                        <p:tgtEl>
                                          <p:spTgt spid="20"/>
                                        </p:tgtEl>
                                        <p:attrNameLst>
                                          <p:attrName>ppt_w</p:attrName>
                                        </p:attrNameLst>
                                      </p:cBhvr>
                                      <p:tavLst>
                                        <p:tav tm="0">
                                          <p:val>
                                            <p:strVal val="#ppt_w"/>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childTnLst>
                                </p:cTn>
                              </p:par>
                            </p:childTnLst>
                          </p:cTn>
                        </p:par>
                        <p:par>
                          <p:cTn id="57" fill="hold">
                            <p:stCondLst>
                              <p:cond delay="6750"/>
                            </p:stCondLst>
                            <p:childTnLst>
                              <p:par>
                                <p:cTn id="58" presetID="10"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a:extLst>
              <a:ext uri="{FF2B5EF4-FFF2-40B4-BE49-F238E27FC236}">
                <a16:creationId xmlns="" xmlns:a16="http://schemas.microsoft.com/office/drawing/2014/main" id="{DF293868-A613-4A90-9E7B-4A16E7648B71}"/>
              </a:ext>
            </a:extLst>
          </p:cNvPr>
          <p:cNvSpPr/>
          <p:nvPr/>
        </p:nvSpPr>
        <p:spPr>
          <a:xfrm>
            <a:off x="3905583" y="3305933"/>
            <a:ext cx="4380840" cy="96991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716" tIns="36357" rIns="72716" bIns="36357" rtlCol="0" anchor="ctr"/>
          <a:lstStyle/>
          <a:p>
            <a:pPr algn="ctr"/>
            <a:endParaRPr lang="zh-CN" altLang="en-US" sz="1509">
              <a:solidFill>
                <a:srgbClr val="91314D"/>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a:extLst>
              <a:ext uri="{FF2B5EF4-FFF2-40B4-BE49-F238E27FC236}">
                <a16:creationId xmlns="" xmlns:a16="http://schemas.microsoft.com/office/drawing/2014/main" id="{064D1004-38DC-45E1-807C-830806E9B827}"/>
              </a:ext>
            </a:extLst>
          </p:cNvPr>
          <p:cNvSpPr/>
          <p:nvPr/>
        </p:nvSpPr>
        <p:spPr>
          <a:xfrm>
            <a:off x="5585819" y="2027648"/>
            <a:ext cx="1020367" cy="1020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rgbClr val="91314D"/>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rgbClr val="91314D"/>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MH_Entry_1">
            <a:extLst>
              <a:ext uri="{FF2B5EF4-FFF2-40B4-BE49-F238E27FC236}">
                <a16:creationId xmlns="" xmlns:a16="http://schemas.microsoft.com/office/drawing/2014/main" id="{753F467E-D722-4AF3-8614-E93532137B21}"/>
              </a:ext>
            </a:extLst>
          </p:cNvPr>
          <p:cNvSpPr/>
          <p:nvPr>
            <p:custDataLst>
              <p:tags r:id="rId1"/>
            </p:custDataLst>
          </p:nvPr>
        </p:nvSpPr>
        <p:spPr>
          <a:xfrm>
            <a:off x="4828167" y="3436822"/>
            <a:ext cx="2535673"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dirty="0">
                <a:solidFill>
                  <a:srgbClr val="91314D"/>
                </a:solidFill>
                <a:latin typeface="Arial" panose="020B0604020202020204" pitchFamily="34" charset="0"/>
                <a:ea typeface="微软雅黑" panose="020B0503020204020204" pitchFamily="34" charset="-122"/>
                <a:sym typeface="Arial" panose="020B0604020202020204" pitchFamily="34" charset="0"/>
              </a:rPr>
              <a:t>添加您的标题</a:t>
            </a:r>
            <a:r>
              <a:rPr lang="en-US" altLang="zh-CN" sz="1401" dirty="0">
                <a:solidFill>
                  <a:srgbClr val="91314D"/>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dirty="0">
              <a:solidFill>
                <a:srgbClr val="91314D"/>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a:extLst>
              <a:ext uri="{FF2B5EF4-FFF2-40B4-BE49-F238E27FC236}">
                <a16:creationId xmlns="" xmlns:a16="http://schemas.microsoft.com/office/drawing/2014/main" id="{EEC03B41-1FD4-464E-91A9-36D5FFDE8093}"/>
              </a:ext>
            </a:extLst>
          </p:cNvPr>
          <p:cNvSpPr txBox="1"/>
          <p:nvPr/>
        </p:nvSpPr>
        <p:spPr>
          <a:xfrm>
            <a:off x="6175097" y="4459477"/>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a:extLst>
              <a:ext uri="{FF2B5EF4-FFF2-40B4-BE49-F238E27FC236}">
                <a16:creationId xmlns="" xmlns:a16="http://schemas.microsoft.com/office/drawing/2014/main" id="{73BB946F-D8DC-4F66-B04D-0108A65E1603}"/>
              </a:ext>
            </a:extLst>
          </p:cNvPr>
          <p:cNvSpPr txBox="1"/>
          <p:nvPr/>
        </p:nvSpPr>
        <p:spPr>
          <a:xfrm>
            <a:off x="4404643" y="4459477"/>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a:extLst>
              <a:ext uri="{FF2B5EF4-FFF2-40B4-BE49-F238E27FC236}">
                <a16:creationId xmlns="" xmlns:a16="http://schemas.microsoft.com/office/drawing/2014/main" id="{1C2DD9BE-43A7-4DEC-93E9-82D07AACF173}"/>
              </a:ext>
            </a:extLst>
          </p:cNvPr>
          <p:cNvSpPr txBox="1"/>
          <p:nvPr/>
        </p:nvSpPr>
        <p:spPr>
          <a:xfrm>
            <a:off x="6175097" y="4729091"/>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a:extLst>
              <a:ext uri="{FF2B5EF4-FFF2-40B4-BE49-F238E27FC236}">
                <a16:creationId xmlns="" xmlns:a16="http://schemas.microsoft.com/office/drawing/2014/main" id="{576B8793-CA61-4489-BA2E-44D8CC44E450}"/>
              </a:ext>
            </a:extLst>
          </p:cNvPr>
          <p:cNvSpPr txBox="1"/>
          <p:nvPr/>
        </p:nvSpPr>
        <p:spPr>
          <a:xfrm>
            <a:off x="4404643" y="4729091"/>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75087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ight Arrow 70">
            <a:extLst>
              <a:ext uri="{FF2B5EF4-FFF2-40B4-BE49-F238E27FC236}">
                <a16:creationId xmlns="" xmlns:a16="http://schemas.microsoft.com/office/drawing/2014/main" id="{DE82DF8D-6D7B-4DB0-9671-2EC9776E50ED}"/>
              </a:ext>
            </a:extLst>
          </p:cNvPr>
          <p:cNvSpPr/>
          <p:nvPr/>
        </p:nvSpPr>
        <p:spPr>
          <a:xfrm rot="2160000">
            <a:off x="6742095" y="2805368"/>
            <a:ext cx="331600" cy="419595"/>
          </a:xfrm>
          <a:prstGeom prst="rightArrow">
            <a:avLst>
              <a:gd name="adj1" fmla="val 60000"/>
              <a:gd name="adj2" fmla="val 50000"/>
            </a:avLst>
          </a:prstGeom>
          <a:solidFill>
            <a:srgbClr val="3F455F"/>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37" name="Right Arrow 59">
            <a:extLst>
              <a:ext uri="{FF2B5EF4-FFF2-40B4-BE49-F238E27FC236}">
                <a16:creationId xmlns="" xmlns:a16="http://schemas.microsoft.com/office/drawing/2014/main" id="{33EDAE68-27BB-4DF4-91B1-462B113ADCF8}"/>
              </a:ext>
            </a:extLst>
          </p:cNvPr>
          <p:cNvSpPr/>
          <p:nvPr/>
        </p:nvSpPr>
        <p:spPr>
          <a:xfrm rot="10800000">
            <a:off x="6003083" y="5137579"/>
            <a:ext cx="331600" cy="419595"/>
          </a:xfrm>
          <a:prstGeom prst="rightArrow">
            <a:avLst>
              <a:gd name="adj1" fmla="val 60000"/>
              <a:gd name="adj2" fmla="val 50000"/>
            </a:avLst>
          </a:prstGeom>
          <a:solidFill>
            <a:srgbClr val="3F455F"/>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38" name="Right Arrow 49">
            <a:extLst>
              <a:ext uri="{FF2B5EF4-FFF2-40B4-BE49-F238E27FC236}">
                <a16:creationId xmlns="" xmlns:a16="http://schemas.microsoft.com/office/drawing/2014/main" id="{0A9D0F8E-024C-4FC5-9836-927C10C25B09}"/>
              </a:ext>
            </a:extLst>
          </p:cNvPr>
          <p:cNvSpPr/>
          <p:nvPr/>
        </p:nvSpPr>
        <p:spPr>
          <a:xfrm rot="19440000">
            <a:off x="5230117" y="2816400"/>
            <a:ext cx="331600" cy="419595"/>
          </a:xfrm>
          <a:prstGeom prst="rightArrow">
            <a:avLst>
              <a:gd name="adj1" fmla="val 60000"/>
              <a:gd name="adj2" fmla="val 50000"/>
            </a:avLst>
          </a:prstGeom>
          <a:solidFill>
            <a:srgbClr val="992748"/>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39" name="Oval 97">
            <a:extLst>
              <a:ext uri="{FF2B5EF4-FFF2-40B4-BE49-F238E27FC236}">
                <a16:creationId xmlns="" xmlns:a16="http://schemas.microsoft.com/office/drawing/2014/main" id="{CB0EAFE2-3E13-4D87-B4A2-C1BD027E9786}"/>
              </a:ext>
            </a:extLst>
          </p:cNvPr>
          <p:cNvSpPr/>
          <p:nvPr/>
        </p:nvSpPr>
        <p:spPr>
          <a:xfrm>
            <a:off x="7049855" y="2948318"/>
            <a:ext cx="1243245" cy="1243247"/>
          </a:xfrm>
          <a:prstGeom prst="ellipse">
            <a:avLst/>
          </a:prstGeom>
          <a:solidFill>
            <a:srgbClr val="99274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40" name="Right Arrow 106">
            <a:extLst>
              <a:ext uri="{FF2B5EF4-FFF2-40B4-BE49-F238E27FC236}">
                <a16:creationId xmlns="" xmlns:a16="http://schemas.microsoft.com/office/drawing/2014/main" id="{0D11DD29-F081-479E-B80B-A7D230689C8A}"/>
              </a:ext>
            </a:extLst>
          </p:cNvPr>
          <p:cNvSpPr/>
          <p:nvPr/>
        </p:nvSpPr>
        <p:spPr>
          <a:xfrm rot="6480000">
            <a:off x="7219815" y="4239935"/>
            <a:ext cx="331600" cy="419595"/>
          </a:xfrm>
          <a:prstGeom prst="rightArrow">
            <a:avLst>
              <a:gd name="adj1" fmla="val 60000"/>
              <a:gd name="adj2" fmla="val 50000"/>
            </a:avLst>
          </a:prstGeom>
          <a:solidFill>
            <a:srgbClr val="992748"/>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41" name="Oval 107">
            <a:extLst>
              <a:ext uri="{FF2B5EF4-FFF2-40B4-BE49-F238E27FC236}">
                <a16:creationId xmlns="" xmlns:a16="http://schemas.microsoft.com/office/drawing/2014/main" id="{02FDD8FD-9EDD-41C7-A0F8-F927BC150F55}"/>
              </a:ext>
            </a:extLst>
          </p:cNvPr>
          <p:cNvSpPr/>
          <p:nvPr/>
        </p:nvSpPr>
        <p:spPr>
          <a:xfrm>
            <a:off x="6472331" y="4725754"/>
            <a:ext cx="1243245" cy="1243247"/>
          </a:xfrm>
          <a:prstGeom prst="ellipse">
            <a:avLst/>
          </a:prstGeom>
          <a:solidFill>
            <a:srgbClr val="3F455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42" name="Right Arrow 14">
            <a:extLst>
              <a:ext uri="{FF2B5EF4-FFF2-40B4-BE49-F238E27FC236}">
                <a16:creationId xmlns="" xmlns:a16="http://schemas.microsoft.com/office/drawing/2014/main" id="{838B725B-4812-4C5E-B3BD-1CD5EC96458C}"/>
              </a:ext>
            </a:extLst>
          </p:cNvPr>
          <p:cNvSpPr/>
          <p:nvPr/>
        </p:nvSpPr>
        <p:spPr>
          <a:xfrm>
            <a:off x="6102563" y="5221498"/>
            <a:ext cx="232120" cy="2517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29713">
              <a:lnSpc>
                <a:spcPct val="90000"/>
              </a:lnSpc>
              <a:spcBef>
                <a:spcPct val="0"/>
              </a:spcBef>
              <a:spcAft>
                <a:spcPct val="35000"/>
              </a:spcAft>
            </a:pPr>
            <a:endParaRPr lang="en-US" sz="1867" dirty="0">
              <a:solidFill>
                <a:schemeClr val="bg1"/>
              </a:solidFill>
              <a:ea typeface="微软雅黑" panose="020B0503020204020204" pitchFamily="34" charset="-122"/>
            </a:endParaRPr>
          </a:p>
        </p:txBody>
      </p:sp>
      <p:sp>
        <p:nvSpPr>
          <p:cNvPr id="43" name="Right Arrow 110">
            <a:extLst>
              <a:ext uri="{FF2B5EF4-FFF2-40B4-BE49-F238E27FC236}">
                <a16:creationId xmlns="" xmlns:a16="http://schemas.microsoft.com/office/drawing/2014/main" id="{796E8C2C-5A7F-4DE3-A943-E583CD1C06DF}"/>
              </a:ext>
            </a:extLst>
          </p:cNvPr>
          <p:cNvSpPr/>
          <p:nvPr/>
        </p:nvSpPr>
        <p:spPr>
          <a:xfrm rot="15120000">
            <a:off x="4773383" y="4257785"/>
            <a:ext cx="331600" cy="419595"/>
          </a:xfrm>
          <a:prstGeom prst="rightArrow">
            <a:avLst>
              <a:gd name="adj1" fmla="val 60000"/>
              <a:gd name="adj2" fmla="val 50000"/>
            </a:avLst>
          </a:prstGeom>
          <a:solidFill>
            <a:srgbClr val="992748"/>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44" name="Oval 111">
            <a:extLst>
              <a:ext uri="{FF2B5EF4-FFF2-40B4-BE49-F238E27FC236}">
                <a16:creationId xmlns="" xmlns:a16="http://schemas.microsoft.com/office/drawing/2014/main" id="{F6AB506B-15A5-42AE-9F65-C9C18AC766AE}"/>
              </a:ext>
            </a:extLst>
          </p:cNvPr>
          <p:cNvSpPr/>
          <p:nvPr/>
        </p:nvSpPr>
        <p:spPr>
          <a:xfrm>
            <a:off x="4025898" y="2948318"/>
            <a:ext cx="1243245" cy="1243247"/>
          </a:xfrm>
          <a:prstGeom prst="ellipse">
            <a:avLst/>
          </a:prstGeom>
          <a:solidFill>
            <a:srgbClr val="3F455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45" name="Freeform 128">
            <a:extLst>
              <a:ext uri="{FF2B5EF4-FFF2-40B4-BE49-F238E27FC236}">
                <a16:creationId xmlns="" xmlns:a16="http://schemas.microsoft.com/office/drawing/2014/main" id="{947F7540-8779-4EC3-85A1-8CE17CADAE49}"/>
              </a:ext>
            </a:extLst>
          </p:cNvPr>
          <p:cNvSpPr>
            <a:spLocks/>
          </p:cNvSpPr>
          <p:nvPr/>
        </p:nvSpPr>
        <p:spPr bwMode="auto">
          <a:xfrm rot="11700000" flipV="1">
            <a:off x="5697795" y="3596827"/>
            <a:ext cx="895349" cy="888715"/>
          </a:xfrm>
          <a:custGeom>
            <a:avLst/>
            <a:gdLst/>
            <a:ahLst/>
            <a:cxnLst>
              <a:cxn ang="0">
                <a:pos x="31" y="62"/>
              </a:cxn>
              <a:cxn ang="0">
                <a:pos x="8" y="51"/>
              </a:cxn>
              <a:cxn ang="0">
                <a:pos x="8" y="49"/>
              </a:cxn>
              <a:cxn ang="0">
                <a:pos x="13" y="44"/>
              </a:cxn>
              <a:cxn ang="0">
                <a:pos x="14" y="43"/>
              </a:cxn>
              <a:cxn ang="0">
                <a:pos x="15" y="44"/>
              </a:cxn>
              <a:cxn ang="0">
                <a:pos x="31" y="52"/>
              </a:cxn>
              <a:cxn ang="0">
                <a:pos x="52" y="31"/>
              </a:cxn>
              <a:cxn ang="0">
                <a:pos x="31" y="11"/>
              </a:cxn>
              <a:cxn ang="0">
                <a:pos x="17" y="16"/>
              </a:cxn>
              <a:cxn ang="0">
                <a:pos x="23" y="22"/>
              </a:cxn>
              <a:cxn ang="0">
                <a:pos x="23" y="25"/>
              </a:cxn>
              <a:cxn ang="0">
                <a:pos x="21" y="26"/>
              </a:cxn>
              <a:cxn ang="0">
                <a:pos x="3" y="26"/>
              </a:cxn>
              <a:cxn ang="0">
                <a:pos x="0" y="24"/>
              </a:cxn>
              <a:cxn ang="0">
                <a:pos x="0" y="6"/>
              </a:cxn>
              <a:cxn ang="0">
                <a:pos x="2" y="3"/>
              </a:cxn>
              <a:cxn ang="0">
                <a:pos x="5" y="4"/>
              </a:cxn>
              <a:cxn ang="0">
                <a:pos x="10" y="9"/>
              </a:cxn>
              <a:cxn ang="0">
                <a:pos x="31" y="0"/>
              </a:cxn>
              <a:cxn ang="0">
                <a:pos x="62" y="31"/>
              </a:cxn>
              <a:cxn ang="0">
                <a:pos x="31" y="62"/>
              </a:cxn>
            </a:cxnLst>
            <a:rect l="0" t="0" r="r" b="b"/>
            <a:pathLst>
              <a:path w="62" h="62">
                <a:moveTo>
                  <a:pt x="31" y="62"/>
                </a:moveTo>
                <a:cubicBezTo>
                  <a:pt x="22" y="62"/>
                  <a:pt x="13" y="58"/>
                  <a:pt x="8" y="51"/>
                </a:cubicBezTo>
                <a:cubicBezTo>
                  <a:pt x="7" y="50"/>
                  <a:pt x="7" y="50"/>
                  <a:pt x="8" y="49"/>
                </a:cubicBezTo>
                <a:cubicBezTo>
                  <a:pt x="13" y="44"/>
                  <a:pt x="13" y="44"/>
                  <a:pt x="13" y="44"/>
                </a:cubicBezTo>
                <a:cubicBezTo>
                  <a:pt x="13" y="44"/>
                  <a:pt x="14" y="43"/>
                  <a:pt x="14" y="43"/>
                </a:cubicBezTo>
                <a:cubicBezTo>
                  <a:pt x="15" y="43"/>
                  <a:pt x="15" y="44"/>
                  <a:pt x="15" y="44"/>
                </a:cubicBezTo>
                <a:cubicBezTo>
                  <a:pt x="19" y="49"/>
                  <a:pt x="25" y="52"/>
                  <a:pt x="31" y="52"/>
                </a:cubicBezTo>
                <a:cubicBezTo>
                  <a:pt x="43" y="52"/>
                  <a:pt x="52" y="43"/>
                  <a:pt x="52" y="31"/>
                </a:cubicBezTo>
                <a:cubicBezTo>
                  <a:pt x="52" y="20"/>
                  <a:pt x="43" y="11"/>
                  <a:pt x="31" y="11"/>
                </a:cubicBezTo>
                <a:cubicBezTo>
                  <a:pt x="26" y="11"/>
                  <a:pt x="21" y="13"/>
                  <a:pt x="17" y="16"/>
                </a:cubicBezTo>
                <a:cubicBezTo>
                  <a:pt x="23" y="22"/>
                  <a:pt x="23" y="22"/>
                  <a:pt x="23" y="22"/>
                </a:cubicBezTo>
                <a:cubicBezTo>
                  <a:pt x="24" y="23"/>
                  <a:pt x="24" y="24"/>
                  <a:pt x="23" y="25"/>
                </a:cubicBezTo>
                <a:cubicBezTo>
                  <a:pt x="23" y="26"/>
                  <a:pt x="22" y="26"/>
                  <a:pt x="21" y="26"/>
                </a:cubicBezTo>
                <a:cubicBezTo>
                  <a:pt x="3" y="26"/>
                  <a:pt x="3" y="26"/>
                  <a:pt x="3" y="26"/>
                </a:cubicBezTo>
                <a:cubicBezTo>
                  <a:pt x="2" y="26"/>
                  <a:pt x="0" y="25"/>
                  <a:pt x="0" y="24"/>
                </a:cubicBezTo>
                <a:cubicBezTo>
                  <a:pt x="0" y="6"/>
                  <a:pt x="0" y="6"/>
                  <a:pt x="0" y="6"/>
                </a:cubicBezTo>
                <a:cubicBezTo>
                  <a:pt x="0" y="5"/>
                  <a:pt x="1" y="4"/>
                  <a:pt x="2" y="3"/>
                </a:cubicBezTo>
                <a:cubicBezTo>
                  <a:pt x="3" y="3"/>
                  <a:pt x="4" y="3"/>
                  <a:pt x="5" y="4"/>
                </a:cubicBezTo>
                <a:cubicBezTo>
                  <a:pt x="10" y="9"/>
                  <a:pt x="10" y="9"/>
                  <a:pt x="10" y="9"/>
                </a:cubicBezTo>
                <a:cubicBezTo>
                  <a:pt x="16" y="4"/>
                  <a:pt x="23" y="0"/>
                  <a:pt x="31" y="0"/>
                </a:cubicBezTo>
                <a:cubicBezTo>
                  <a:pt x="48" y="0"/>
                  <a:pt x="62" y="14"/>
                  <a:pt x="62" y="31"/>
                </a:cubicBezTo>
                <a:cubicBezTo>
                  <a:pt x="62" y="48"/>
                  <a:pt x="48" y="62"/>
                  <a:pt x="31" y="6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46" name="Footer Text">
            <a:extLst>
              <a:ext uri="{FF2B5EF4-FFF2-40B4-BE49-F238E27FC236}">
                <a16:creationId xmlns="" xmlns:a16="http://schemas.microsoft.com/office/drawing/2014/main" id="{AABC87CC-25E1-4E67-8730-95F0F9310CEB}"/>
              </a:ext>
            </a:extLst>
          </p:cNvPr>
          <p:cNvSpPr txBox="1"/>
          <p:nvPr/>
        </p:nvSpPr>
        <p:spPr>
          <a:xfrm>
            <a:off x="8355839" y="3241646"/>
            <a:ext cx="2883661" cy="761747"/>
          </a:xfrm>
          <a:prstGeom prst="rect">
            <a:avLst/>
          </a:prstGeom>
          <a:noFill/>
        </p:spPr>
        <p:txBody>
          <a:bodyPr wrap="square" lIns="0" tIns="0" rIns="0" bIns="0" rtlCol="0">
            <a:spAutoFit/>
          </a:bodyPr>
          <a:lstStyle/>
          <a:p>
            <a:pPr lvl="0"/>
            <a:r>
              <a:rPr lang="zh-CN" altLang="en-US" b="1" dirty="0">
                <a:solidFill>
                  <a:prstClr val="white"/>
                </a:solidFill>
                <a:latin typeface="微软雅黑" pitchFamily="34" charset="-122"/>
                <a:ea typeface="微软雅黑" pitchFamily="34" charset="-122"/>
                <a:sym typeface="微软雅黑" pitchFamily="34" charset="-122"/>
              </a:rPr>
              <a:t>添加标题内容</a:t>
            </a:r>
          </a:p>
          <a:p>
            <a:pPr lvl="0"/>
            <a:r>
              <a:rPr lang="zh-CN" altLang="en-US" sz="1050" dirty="0">
                <a:solidFill>
                  <a:prstClr val="white"/>
                </a:solidFill>
                <a:latin typeface="微软雅黑" pitchFamily="34" charset="-122"/>
                <a:ea typeface="微软雅黑" pitchFamily="34" charset="-122"/>
              </a:rPr>
              <a:t>改。详写内容</a:t>
            </a:r>
            <a:r>
              <a:rPr lang="en-US" altLang="zh-CN" sz="1050" dirty="0">
                <a:solidFill>
                  <a:prstClr val="white"/>
                </a:solidFill>
                <a:latin typeface="微软雅黑" pitchFamily="34" charset="-122"/>
                <a:ea typeface="微软雅黑" pitchFamily="34" charset="-122"/>
              </a:rPr>
              <a:t>……</a:t>
            </a:r>
            <a:r>
              <a:rPr lang="zh-CN" altLang="en-US" sz="105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50" dirty="0">
              <a:solidFill>
                <a:prstClr val="white"/>
              </a:solidFill>
              <a:ea typeface="微软雅黑" panose="020B0503020204020204" pitchFamily="34" charset="-122"/>
            </a:endParaRPr>
          </a:p>
        </p:txBody>
      </p:sp>
      <p:sp>
        <p:nvSpPr>
          <p:cNvPr id="47" name="Footer Text">
            <a:extLst>
              <a:ext uri="{FF2B5EF4-FFF2-40B4-BE49-F238E27FC236}">
                <a16:creationId xmlns="" xmlns:a16="http://schemas.microsoft.com/office/drawing/2014/main" id="{DAE75AAC-287E-4B33-ADC1-757217639BA6}"/>
              </a:ext>
            </a:extLst>
          </p:cNvPr>
          <p:cNvSpPr txBox="1"/>
          <p:nvPr/>
        </p:nvSpPr>
        <p:spPr>
          <a:xfrm>
            <a:off x="7785100" y="5019082"/>
            <a:ext cx="3125721" cy="761747"/>
          </a:xfrm>
          <a:prstGeom prst="rect">
            <a:avLst/>
          </a:prstGeom>
          <a:noFill/>
        </p:spPr>
        <p:txBody>
          <a:bodyPr wrap="square" lIns="0" tIns="0" rIns="0" bIns="0" rtlCol="0">
            <a:spAutoFit/>
          </a:bodyPr>
          <a:lstStyle/>
          <a:p>
            <a:pPr lvl="0"/>
            <a:r>
              <a:rPr lang="zh-CN" altLang="en-US" b="1" dirty="0">
                <a:solidFill>
                  <a:prstClr val="white"/>
                </a:solidFill>
                <a:latin typeface="微软雅黑" pitchFamily="34" charset="-122"/>
                <a:ea typeface="微软雅黑" pitchFamily="34" charset="-122"/>
                <a:sym typeface="微软雅黑" pitchFamily="34" charset="-122"/>
              </a:rPr>
              <a:t>添加标题内容</a:t>
            </a:r>
          </a:p>
          <a:p>
            <a:pPr lvl="0"/>
            <a:r>
              <a:rPr lang="zh-CN" altLang="en-US" sz="1050" dirty="0">
                <a:solidFill>
                  <a:prstClr val="white"/>
                </a:solidFill>
                <a:latin typeface="微软雅黑" pitchFamily="34" charset="-122"/>
                <a:ea typeface="微软雅黑" pitchFamily="34" charset="-122"/>
              </a:rPr>
              <a:t>改。详写内容</a:t>
            </a:r>
            <a:r>
              <a:rPr lang="en-US" altLang="zh-CN" sz="1050" dirty="0">
                <a:solidFill>
                  <a:prstClr val="white"/>
                </a:solidFill>
                <a:latin typeface="微软雅黑" pitchFamily="34" charset="-122"/>
                <a:ea typeface="微软雅黑" pitchFamily="34" charset="-122"/>
              </a:rPr>
              <a:t>……</a:t>
            </a:r>
            <a:r>
              <a:rPr lang="zh-CN" altLang="en-US" sz="105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50" dirty="0">
              <a:solidFill>
                <a:prstClr val="white"/>
              </a:solidFill>
              <a:ea typeface="微软雅黑" panose="020B0503020204020204" pitchFamily="34" charset="-122"/>
            </a:endParaRPr>
          </a:p>
        </p:txBody>
      </p:sp>
      <p:sp>
        <p:nvSpPr>
          <p:cNvPr id="48" name="Footer Text">
            <a:extLst>
              <a:ext uri="{FF2B5EF4-FFF2-40B4-BE49-F238E27FC236}">
                <a16:creationId xmlns="" xmlns:a16="http://schemas.microsoft.com/office/drawing/2014/main" id="{23D801B0-136D-45F9-9E52-5A7A7DD9504F}"/>
              </a:ext>
            </a:extLst>
          </p:cNvPr>
          <p:cNvSpPr txBox="1"/>
          <p:nvPr/>
        </p:nvSpPr>
        <p:spPr>
          <a:xfrm>
            <a:off x="1611378" y="5019082"/>
            <a:ext cx="2820921" cy="761747"/>
          </a:xfrm>
          <a:prstGeom prst="rect">
            <a:avLst/>
          </a:prstGeom>
          <a:noFill/>
        </p:spPr>
        <p:txBody>
          <a:bodyPr wrap="square" lIns="0" tIns="0" rIns="0" bIns="0" rtlCol="0">
            <a:spAutoFit/>
          </a:bodyPr>
          <a:lstStyle/>
          <a:p>
            <a:pPr lvl="0" algn="r"/>
            <a:r>
              <a:rPr lang="zh-CN" altLang="en-US" b="1" dirty="0">
                <a:solidFill>
                  <a:prstClr val="white"/>
                </a:solidFill>
                <a:latin typeface="微软雅黑" pitchFamily="34" charset="-122"/>
                <a:ea typeface="微软雅黑" pitchFamily="34" charset="-122"/>
                <a:sym typeface="微软雅黑" pitchFamily="34" charset="-122"/>
              </a:rPr>
              <a:t>添加标题内容</a:t>
            </a:r>
          </a:p>
          <a:p>
            <a:pPr lvl="0" algn="r"/>
            <a:r>
              <a:rPr lang="zh-CN" altLang="en-US" sz="1050" dirty="0">
                <a:solidFill>
                  <a:prstClr val="white"/>
                </a:solidFill>
                <a:latin typeface="微软雅黑" pitchFamily="34" charset="-122"/>
                <a:ea typeface="微软雅黑" pitchFamily="34" charset="-122"/>
              </a:rPr>
              <a:t>改。详写内容</a:t>
            </a:r>
            <a:r>
              <a:rPr lang="en-US" altLang="zh-CN" sz="1050" dirty="0">
                <a:solidFill>
                  <a:prstClr val="white"/>
                </a:solidFill>
                <a:latin typeface="微软雅黑" pitchFamily="34" charset="-122"/>
                <a:ea typeface="微软雅黑" pitchFamily="34" charset="-122"/>
              </a:rPr>
              <a:t>……</a:t>
            </a:r>
            <a:r>
              <a:rPr lang="zh-CN" altLang="en-US" sz="105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50" dirty="0">
              <a:solidFill>
                <a:prstClr val="white"/>
              </a:solidFill>
              <a:ea typeface="微软雅黑" panose="020B0503020204020204" pitchFamily="34" charset="-122"/>
            </a:endParaRPr>
          </a:p>
        </p:txBody>
      </p:sp>
      <p:sp>
        <p:nvSpPr>
          <p:cNvPr id="49" name="Footer Text">
            <a:extLst>
              <a:ext uri="{FF2B5EF4-FFF2-40B4-BE49-F238E27FC236}">
                <a16:creationId xmlns="" xmlns:a16="http://schemas.microsoft.com/office/drawing/2014/main" id="{77C72BFE-73DB-496D-95AC-9076C0231A41}"/>
              </a:ext>
            </a:extLst>
          </p:cNvPr>
          <p:cNvSpPr txBox="1"/>
          <p:nvPr/>
        </p:nvSpPr>
        <p:spPr>
          <a:xfrm>
            <a:off x="989838" y="3241646"/>
            <a:ext cx="2820921" cy="761747"/>
          </a:xfrm>
          <a:prstGeom prst="rect">
            <a:avLst/>
          </a:prstGeom>
          <a:noFill/>
        </p:spPr>
        <p:txBody>
          <a:bodyPr wrap="square" lIns="0" tIns="0" rIns="0" bIns="0" rtlCol="0">
            <a:spAutoFit/>
          </a:bodyPr>
          <a:lstStyle/>
          <a:p>
            <a:pPr lvl="0" algn="r"/>
            <a:r>
              <a:rPr lang="zh-CN" altLang="en-US" b="1" dirty="0">
                <a:solidFill>
                  <a:prstClr val="white"/>
                </a:solidFill>
                <a:latin typeface="微软雅黑" pitchFamily="34" charset="-122"/>
                <a:ea typeface="微软雅黑" pitchFamily="34" charset="-122"/>
                <a:sym typeface="微软雅黑" pitchFamily="34" charset="-122"/>
              </a:rPr>
              <a:t>添加标题内容</a:t>
            </a:r>
          </a:p>
          <a:p>
            <a:pPr lvl="0" algn="r"/>
            <a:r>
              <a:rPr lang="zh-CN" altLang="en-US" sz="1050" dirty="0">
                <a:solidFill>
                  <a:prstClr val="white"/>
                </a:solidFill>
                <a:latin typeface="微软雅黑" pitchFamily="34" charset="-122"/>
                <a:ea typeface="微软雅黑" pitchFamily="34" charset="-122"/>
              </a:rPr>
              <a:t>改。详写内容</a:t>
            </a:r>
            <a:r>
              <a:rPr lang="en-US" altLang="zh-CN" sz="1050" dirty="0">
                <a:solidFill>
                  <a:prstClr val="white"/>
                </a:solidFill>
                <a:latin typeface="微软雅黑" pitchFamily="34" charset="-122"/>
                <a:ea typeface="微软雅黑" pitchFamily="34" charset="-122"/>
              </a:rPr>
              <a:t>……</a:t>
            </a:r>
            <a:r>
              <a:rPr lang="zh-CN" altLang="en-US" sz="105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50" dirty="0">
              <a:solidFill>
                <a:prstClr val="white"/>
              </a:solidFill>
              <a:ea typeface="微软雅黑" panose="020B0503020204020204" pitchFamily="34" charset="-122"/>
            </a:endParaRPr>
          </a:p>
        </p:txBody>
      </p:sp>
      <p:sp>
        <p:nvSpPr>
          <p:cNvPr id="50" name="Oval 119">
            <a:extLst>
              <a:ext uri="{FF2B5EF4-FFF2-40B4-BE49-F238E27FC236}">
                <a16:creationId xmlns="" xmlns:a16="http://schemas.microsoft.com/office/drawing/2014/main" id="{EDF3C72D-DCF1-4815-81AA-717193E45518}"/>
              </a:ext>
            </a:extLst>
          </p:cNvPr>
          <p:cNvSpPr/>
          <p:nvPr/>
        </p:nvSpPr>
        <p:spPr>
          <a:xfrm>
            <a:off x="5537875" y="1849801"/>
            <a:ext cx="1243245" cy="1243247"/>
          </a:xfrm>
          <a:prstGeom prst="ellipse">
            <a:avLst/>
          </a:prstGeom>
          <a:solidFill>
            <a:srgbClr val="3F455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51" name="Oval 120">
            <a:extLst>
              <a:ext uri="{FF2B5EF4-FFF2-40B4-BE49-F238E27FC236}">
                <a16:creationId xmlns="" xmlns:a16="http://schemas.microsoft.com/office/drawing/2014/main" id="{CA509030-7EA9-40B2-9BEA-02B739E05D8E}"/>
              </a:ext>
            </a:extLst>
          </p:cNvPr>
          <p:cNvSpPr/>
          <p:nvPr/>
        </p:nvSpPr>
        <p:spPr>
          <a:xfrm>
            <a:off x="4603422" y="4725754"/>
            <a:ext cx="1243245" cy="1243247"/>
          </a:xfrm>
          <a:prstGeom prst="ellipse">
            <a:avLst/>
          </a:prstGeom>
          <a:solidFill>
            <a:srgbClr val="99274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ea typeface="微软雅黑" panose="020B0503020204020204" pitchFamily="34" charset="-122"/>
            </a:endParaRPr>
          </a:p>
        </p:txBody>
      </p:sp>
      <p:sp>
        <p:nvSpPr>
          <p:cNvPr id="52" name="Footer Text">
            <a:extLst>
              <a:ext uri="{FF2B5EF4-FFF2-40B4-BE49-F238E27FC236}">
                <a16:creationId xmlns="" xmlns:a16="http://schemas.microsoft.com/office/drawing/2014/main" id="{226D2D56-7BE3-4488-BD9E-27A18DD80A12}"/>
              </a:ext>
            </a:extLst>
          </p:cNvPr>
          <p:cNvSpPr txBox="1"/>
          <p:nvPr/>
        </p:nvSpPr>
        <p:spPr>
          <a:xfrm>
            <a:off x="2549822" y="2032000"/>
            <a:ext cx="2820921" cy="761747"/>
          </a:xfrm>
          <a:prstGeom prst="rect">
            <a:avLst/>
          </a:prstGeom>
          <a:noFill/>
        </p:spPr>
        <p:txBody>
          <a:bodyPr wrap="square" lIns="0" tIns="0" rIns="0" bIns="0" rtlCol="0">
            <a:spAutoFit/>
          </a:bodyPr>
          <a:lstStyle/>
          <a:p>
            <a:pPr lvl="0" algn="r"/>
            <a:r>
              <a:rPr lang="zh-CN" altLang="en-US" b="1" dirty="0">
                <a:solidFill>
                  <a:prstClr val="white"/>
                </a:solidFill>
                <a:latin typeface="微软雅黑" pitchFamily="34" charset="-122"/>
                <a:ea typeface="微软雅黑" pitchFamily="34" charset="-122"/>
                <a:sym typeface="微软雅黑" pitchFamily="34" charset="-122"/>
              </a:rPr>
              <a:t>添加标题内容</a:t>
            </a:r>
          </a:p>
          <a:p>
            <a:pPr lvl="0" algn="r"/>
            <a:r>
              <a:rPr lang="zh-CN" altLang="en-US" sz="1050" dirty="0">
                <a:solidFill>
                  <a:prstClr val="white"/>
                </a:solidFill>
                <a:latin typeface="微软雅黑" pitchFamily="34" charset="-122"/>
                <a:ea typeface="微软雅黑" pitchFamily="34" charset="-122"/>
              </a:rPr>
              <a:t>改。详写内容</a:t>
            </a:r>
            <a:r>
              <a:rPr lang="en-US" altLang="zh-CN" sz="1050" dirty="0">
                <a:solidFill>
                  <a:prstClr val="white"/>
                </a:solidFill>
                <a:latin typeface="微软雅黑" pitchFamily="34" charset="-122"/>
                <a:ea typeface="微软雅黑" pitchFamily="34" charset="-122"/>
              </a:rPr>
              <a:t>……</a:t>
            </a:r>
            <a:r>
              <a:rPr lang="zh-CN" altLang="en-US" sz="1050" dirty="0">
                <a:solidFill>
                  <a:prstClr val="white"/>
                </a:solidFill>
                <a:latin typeface="微软雅黑" pitchFamily="34" charset="-122"/>
                <a:ea typeface="微软雅黑" pitchFamily="34" charset="-122"/>
              </a:rPr>
              <a:t>点击输入本栏的具体文字，简明扼要的说明分项内容，此为概念图解，请根据您的具体内容酌情修</a:t>
            </a:r>
            <a:endParaRPr lang="en-US" altLang="zh-CN" sz="1050" dirty="0">
              <a:solidFill>
                <a:prstClr val="white"/>
              </a:solidFill>
              <a:ea typeface="微软雅黑" panose="020B0503020204020204" pitchFamily="34" charset="-122"/>
            </a:endParaRPr>
          </a:p>
        </p:txBody>
      </p:sp>
      <p:sp>
        <p:nvSpPr>
          <p:cNvPr id="53" name="Freeform 124">
            <a:extLst>
              <a:ext uri="{FF2B5EF4-FFF2-40B4-BE49-F238E27FC236}">
                <a16:creationId xmlns="" xmlns:a16="http://schemas.microsoft.com/office/drawing/2014/main" id="{A423BF37-EEE2-47CA-8A22-8CE51CA666BF}"/>
              </a:ext>
            </a:extLst>
          </p:cNvPr>
          <p:cNvSpPr>
            <a:spLocks noEditPoints="1"/>
          </p:cNvSpPr>
          <p:nvPr/>
        </p:nvSpPr>
        <p:spPr bwMode="auto">
          <a:xfrm>
            <a:off x="4437182" y="3262648"/>
            <a:ext cx="420677" cy="61458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54" name="Freeform 137">
            <a:extLst>
              <a:ext uri="{FF2B5EF4-FFF2-40B4-BE49-F238E27FC236}">
                <a16:creationId xmlns="" xmlns:a16="http://schemas.microsoft.com/office/drawing/2014/main" id="{E46F058E-8952-4917-BF7A-487558251444}"/>
              </a:ext>
            </a:extLst>
          </p:cNvPr>
          <p:cNvSpPr>
            <a:spLocks noEditPoints="1"/>
          </p:cNvSpPr>
          <p:nvPr/>
        </p:nvSpPr>
        <p:spPr bwMode="auto">
          <a:xfrm>
            <a:off x="7444027" y="3337033"/>
            <a:ext cx="454903" cy="465817"/>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55" name="Freeform 65">
            <a:extLst>
              <a:ext uri="{FF2B5EF4-FFF2-40B4-BE49-F238E27FC236}">
                <a16:creationId xmlns="" xmlns:a16="http://schemas.microsoft.com/office/drawing/2014/main" id="{CAA951EB-75C2-4237-A06D-506116D25F78}"/>
              </a:ext>
            </a:extLst>
          </p:cNvPr>
          <p:cNvSpPr>
            <a:spLocks noEditPoints="1"/>
          </p:cNvSpPr>
          <p:nvPr/>
        </p:nvSpPr>
        <p:spPr bwMode="auto">
          <a:xfrm>
            <a:off x="5903126" y="2237808"/>
            <a:ext cx="512745" cy="467233"/>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56" name="Freeform 83">
            <a:extLst>
              <a:ext uri="{FF2B5EF4-FFF2-40B4-BE49-F238E27FC236}">
                <a16:creationId xmlns="" xmlns:a16="http://schemas.microsoft.com/office/drawing/2014/main" id="{A8466D42-745F-40F3-B328-8A65FC7CBEF4}"/>
              </a:ext>
            </a:extLst>
          </p:cNvPr>
          <p:cNvSpPr>
            <a:spLocks noEditPoints="1"/>
          </p:cNvSpPr>
          <p:nvPr/>
        </p:nvSpPr>
        <p:spPr bwMode="auto">
          <a:xfrm>
            <a:off x="6936630" y="5111391"/>
            <a:ext cx="314649" cy="471972"/>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
        <p:nvSpPr>
          <p:cNvPr id="57" name="Freeform 57">
            <a:extLst>
              <a:ext uri="{FF2B5EF4-FFF2-40B4-BE49-F238E27FC236}">
                <a16:creationId xmlns="" xmlns:a16="http://schemas.microsoft.com/office/drawing/2014/main" id="{22FE51C9-1EF4-4240-83F7-4C6FFA91EBE5}"/>
              </a:ext>
            </a:extLst>
          </p:cNvPr>
          <p:cNvSpPr>
            <a:spLocks noEditPoints="1"/>
          </p:cNvSpPr>
          <p:nvPr/>
        </p:nvSpPr>
        <p:spPr bwMode="auto">
          <a:xfrm>
            <a:off x="5016155" y="5162191"/>
            <a:ext cx="417780" cy="37037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404355561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fill="hold"/>
                                        <p:tgtEl>
                                          <p:spTgt spid="53"/>
                                        </p:tgtEl>
                                        <p:attrNameLst>
                                          <p:attrName>ppt_w</p:attrName>
                                        </p:attrNameLst>
                                      </p:cBhvr>
                                      <p:tavLst>
                                        <p:tav tm="0">
                                          <p:val>
                                            <p:fltVal val="0"/>
                                          </p:val>
                                        </p:tav>
                                        <p:tav tm="100000">
                                          <p:val>
                                            <p:strVal val="#ppt_w"/>
                                          </p:val>
                                        </p:tav>
                                      </p:tavLst>
                                    </p:anim>
                                    <p:anim calcmode="lin" valueType="num">
                                      <p:cBhvr>
                                        <p:cTn id="20" dur="500" fill="hold"/>
                                        <p:tgtEl>
                                          <p:spTgt spid="53"/>
                                        </p:tgtEl>
                                        <p:attrNameLst>
                                          <p:attrName>ppt_h</p:attrName>
                                        </p:attrNameLst>
                                      </p:cBhvr>
                                      <p:tavLst>
                                        <p:tav tm="0">
                                          <p:val>
                                            <p:fltVal val="0"/>
                                          </p:val>
                                        </p:tav>
                                        <p:tav tm="100000">
                                          <p:val>
                                            <p:strVal val="#ppt_h"/>
                                          </p:val>
                                        </p:tav>
                                      </p:tavLst>
                                    </p:anim>
                                    <p:animEffect transition="in" filter="fade">
                                      <p:cBhvr>
                                        <p:cTn id="21" dur="500"/>
                                        <p:tgtEl>
                                          <p:spTgt spid="53"/>
                                        </p:tgtEl>
                                      </p:cBhvr>
                                    </p:animEffect>
                                  </p:childTnLst>
                                </p:cTn>
                              </p:par>
                            </p:childTnLst>
                          </p:cTn>
                        </p:par>
                        <p:par>
                          <p:cTn id="22" fill="hold">
                            <p:stCondLst>
                              <p:cond delay="1500"/>
                            </p:stCondLst>
                            <p:childTnLst>
                              <p:par>
                                <p:cTn id="23" presetID="2" presetClass="entr" presetSubtype="8" accel="50000" decel="5000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0-#ppt_w/2"/>
                                          </p:val>
                                        </p:tav>
                                        <p:tav tm="100000">
                                          <p:val>
                                            <p:strVal val="#ppt_x"/>
                                          </p:val>
                                        </p:tav>
                                      </p:tavLst>
                                    </p:anim>
                                    <p:anim calcmode="lin" valueType="num">
                                      <p:cBhvr additive="base">
                                        <p:cTn id="26" dur="500" fill="hold"/>
                                        <p:tgtEl>
                                          <p:spTgt spid="49"/>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animEffect transition="in" filter="fade">
                                      <p:cBhvr>
                                        <p:cTn id="32" dur="500"/>
                                        <p:tgtEl>
                                          <p:spTgt spid="38"/>
                                        </p:tgtEl>
                                      </p:cBhvr>
                                    </p:animEffect>
                                  </p:childTnLst>
                                </p:cTn>
                              </p:par>
                            </p:childTnLst>
                          </p:cTn>
                        </p:par>
                        <p:par>
                          <p:cTn id="33" fill="hold">
                            <p:stCondLst>
                              <p:cond delay="2500"/>
                            </p:stCondLst>
                            <p:childTnLst>
                              <p:par>
                                <p:cTn id="34" presetID="53" presetClass="entr" presetSubtype="0"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childTnLst>
                          </p:cTn>
                        </p:par>
                        <p:par>
                          <p:cTn id="39" fill="hold">
                            <p:stCondLst>
                              <p:cond delay="3000"/>
                            </p:stCondLst>
                            <p:childTnLst>
                              <p:par>
                                <p:cTn id="40" presetID="53" presetClass="entr" presetSubtype="0"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childTnLst>
                          </p:cTn>
                        </p:par>
                        <p:par>
                          <p:cTn id="45" fill="hold">
                            <p:stCondLst>
                              <p:cond delay="3500"/>
                            </p:stCondLst>
                            <p:childTnLst>
                              <p:par>
                                <p:cTn id="46" presetID="2" presetClass="entr" presetSubtype="8" accel="50000" decel="50000"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0-#ppt_w/2"/>
                                          </p:val>
                                        </p:tav>
                                        <p:tav tm="100000">
                                          <p:val>
                                            <p:strVal val="#ppt_x"/>
                                          </p:val>
                                        </p:tav>
                                      </p:tavLst>
                                    </p:anim>
                                    <p:anim calcmode="lin" valueType="num">
                                      <p:cBhvr additive="base">
                                        <p:cTn id="49" dur="500" fill="hold"/>
                                        <p:tgtEl>
                                          <p:spTgt spid="52"/>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3" presetClass="entr" presetSubtype="0"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childTnLst>
                          </p:cTn>
                        </p:par>
                        <p:par>
                          <p:cTn id="56" fill="hold">
                            <p:stCondLst>
                              <p:cond delay="4500"/>
                            </p:stCondLst>
                            <p:childTnLst>
                              <p:par>
                                <p:cTn id="57" presetID="53" presetClass="entr" presetSubtype="0" fill="hold" nodeType="after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childTnLst>
                          </p:cTn>
                        </p:par>
                        <p:par>
                          <p:cTn id="62" fill="hold">
                            <p:stCondLst>
                              <p:cond delay="5000"/>
                            </p:stCondLst>
                            <p:childTnLst>
                              <p:par>
                                <p:cTn id="63" presetID="53" presetClass="entr" presetSubtype="0"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p:cTn id="65" dur="500" fill="hold"/>
                                        <p:tgtEl>
                                          <p:spTgt spid="54"/>
                                        </p:tgtEl>
                                        <p:attrNameLst>
                                          <p:attrName>ppt_w</p:attrName>
                                        </p:attrNameLst>
                                      </p:cBhvr>
                                      <p:tavLst>
                                        <p:tav tm="0">
                                          <p:val>
                                            <p:fltVal val="0"/>
                                          </p:val>
                                        </p:tav>
                                        <p:tav tm="100000">
                                          <p:val>
                                            <p:strVal val="#ppt_w"/>
                                          </p:val>
                                        </p:tav>
                                      </p:tavLst>
                                    </p:anim>
                                    <p:anim calcmode="lin" valueType="num">
                                      <p:cBhvr>
                                        <p:cTn id="66" dur="500" fill="hold"/>
                                        <p:tgtEl>
                                          <p:spTgt spid="54"/>
                                        </p:tgtEl>
                                        <p:attrNameLst>
                                          <p:attrName>ppt_h</p:attrName>
                                        </p:attrNameLst>
                                      </p:cBhvr>
                                      <p:tavLst>
                                        <p:tav tm="0">
                                          <p:val>
                                            <p:fltVal val="0"/>
                                          </p:val>
                                        </p:tav>
                                        <p:tav tm="100000">
                                          <p:val>
                                            <p:strVal val="#ppt_h"/>
                                          </p:val>
                                        </p:tav>
                                      </p:tavLst>
                                    </p:anim>
                                    <p:animEffect transition="in" filter="fade">
                                      <p:cBhvr>
                                        <p:cTn id="67" dur="500"/>
                                        <p:tgtEl>
                                          <p:spTgt spid="54"/>
                                        </p:tgtEl>
                                      </p:cBhvr>
                                    </p:animEffect>
                                  </p:childTnLst>
                                </p:cTn>
                              </p:par>
                            </p:childTnLst>
                          </p:cTn>
                        </p:par>
                        <p:par>
                          <p:cTn id="68" fill="hold">
                            <p:stCondLst>
                              <p:cond delay="5500"/>
                            </p:stCondLst>
                            <p:childTnLst>
                              <p:par>
                                <p:cTn id="69" presetID="2" presetClass="entr" presetSubtype="2" accel="50000" decel="5000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1+#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childTnLst>
                          </p:cTn>
                        </p:par>
                        <p:par>
                          <p:cTn id="73" fill="hold">
                            <p:stCondLst>
                              <p:cond delay="6000"/>
                            </p:stCondLst>
                            <p:childTnLst>
                              <p:par>
                                <p:cTn id="74" presetID="53" presetClass="entr" presetSubtype="0" fill="hold"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500" fill="hold"/>
                                        <p:tgtEl>
                                          <p:spTgt spid="40"/>
                                        </p:tgtEl>
                                        <p:attrNameLst>
                                          <p:attrName>ppt_w</p:attrName>
                                        </p:attrNameLst>
                                      </p:cBhvr>
                                      <p:tavLst>
                                        <p:tav tm="0">
                                          <p:val>
                                            <p:fltVal val="0"/>
                                          </p:val>
                                        </p:tav>
                                        <p:tav tm="100000">
                                          <p:val>
                                            <p:strVal val="#ppt_w"/>
                                          </p:val>
                                        </p:tav>
                                      </p:tavLst>
                                    </p:anim>
                                    <p:anim calcmode="lin" valueType="num">
                                      <p:cBhvr>
                                        <p:cTn id="77" dur="500" fill="hold"/>
                                        <p:tgtEl>
                                          <p:spTgt spid="40"/>
                                        </p:tgtEl>
                                        <p:attrNameLst>
                                          <p:attrName>ppt_h</p:attrName>
                                        </p:attrNameLst>
                                      </p:cBhvr>
                                      <p:tavLst>
                                        <p:tav tm="0">
                                          <p:val>
                                            <p:fltVal val="0"/>
                                          </p:val>
                                        </p:tav>
                                        <p:tav tm="100000">
                                          <p:val>
                                            <p:strVal val="#ppt_h"/>
                                          </p:val>
                                        </p:tav>
                                      </p:tavLst>
                                    </p:anim>
                                    <p:animEffect transition="in" filter="fade">
                                      <p:cBhvr>
                                        <p:cTn id="78" dur="500"/>
                                        <p:tgtEl>
                                          <p:spTgt spid="40"/>
                                        </p:tgtEl>
                                      </p:cBhvr>
                                    </p:animEffect>
                                  </p:childTnLst>
                                </p:cTn>
                              </p:par>
                            </p:childTnLst>
                          </p:cTn>
                        </p:par>
                        <p:par>
                          <p:cTn id="79" fill="hold">
                            <p:stCondLst>
                              <p:cond delay="6500"/>
                            </p:stCondLst>
                            <p:childTnLst>
                              <p:par>
                                <p:cTn id="80" presetID="53" presetClass="entr" presetSubtype="0" fill="hold" nodeType="after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p:cTn id="82" dur="500" fill="hold"/>
                                        <p:tgtEl>
                                          <p:spTgt spid="41"/>
                                        </p:tgtEl>
                                        <p:attrNameLst>
                                          <p:attrName>ppt_w</p:attrName>
                                        </p:attrNameLst>
                                      </p:cBhvr>
                                      <p:tavLst>
                                        <p:tav tm="0">
                                          <p:val>
                                            <p:fltVal val="0"/>
                                          </p:val>
                                        </p:tav>
                                        <p:tav tm="100000">
                                          <p:val>
                                            <p:strVal val="#ppt_w"/>
                                          </p:val>
                                        </p:tav>
                                      </p:tavLst>
                                    </p:anim>
                                    <p:anim calcmode="lin" valueType="num">
                                      <p:cBhvr>
                                        <p:cTn id="83" dur="500" fill="hold"/>
                                        <p:tgtEl>
                                          <p:spTgt spid="41"/>
                                        </p:tgtEl>
                                        <p:attrNameLst>
                                          <p:attrName>ppt_h</p:attrName>
                                        </p:attrNameLst>
                                      </p:cBhvr>
                                      <p:tavLst>
                                        <p:tav tm="0">
                                          <p:val>
                                            <p:fltVal val="0"/>
                                          </p:val>
                                        </p:tav>
                                        <p:tav tm="100000">
                                          <p:val>
                                            <p:strVal val="#ppt_h"/>
                                          </p:val>
                                        </p:tav>
                                      </p:tavLst>
                                    </p:anim>
                                    <p:animEffect transition="in" filter="fade">
                                      <p:cBhvr>
                                        <p:cTn id="84" dur="500"/>
                                        <p:tgtEl>
                                          <p:spTgt spid="41"/>
                                        </p:tgtEl>
                                      </p:cBhvr>
                                    </p:animEffect>
                                  </p:childTnLst>
                                </p:cTn>
                              </p:par>
                            </p:childTnLst>
                          </p:cTn>
                        </p:par>
                        <p:par>
                          <p:cTn id="85" fill="hold">
                            <p:stCondLst>
                              <p:cond delay="7000"/>
                            </p:stCondLst>
                            <p:childTnLst>
                              <p:par>
                                <p:cTn id="86" presetID="53" presetClass="entr" presetSubtype="0"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p:cTn id="88" dur="500" fill="hold"/>
                                        <p:tgtEl>
                                          <p:spTgt spid="56"/>
                                        </p:tgtEl>
                                        <p:attrNameLst>
                                          <p:attrName>ppt_w</p:attrName>
                                        </p:attrNameLst>
                                      </p:cBhvr>
                                      <p:tavLst>
                                        <p:tav tm="0">
                                          <p:val>
                                            <p:fltVal val="0"/>
                                          </p:val>
                                        </p:tav>
                                        <p:tav tm="100000">
                                          <p:val>
                                            <p:strVal val="#ppt_w"/>
                                          </p:val>
                                        </p:tav>
                                      </p:tavLst>
                                    </p:anim>
                                    <p:anim calcmode="lin" valueType="num">
                                      <p:cBhvr>
                                        <p:cTn id="89" dur="500" fill="hold"/>
                                        <p:tgtEl>
                                          <p:spTgt spid="56"/>
                                        </p:tgtEl>
                                        <p:attrNameLst>
                                          <p:attrName>ppt_h</p:attrName>
                                        </p:attrNameLst>
                                      </p:cBhvr>
                                      <p:tavLst>
                                        <p:tav tm="0">
                                          <p:val>
                                            <p:fltVal val="0"/>
                                          </p:val>
                                        </p:tav>
                                        <p:tav tm="100000">
                                          <p:val>
                                            <p:strVal val="#ppt_h"/>
                                          </p:val>
                                        </p:tav>
                                      </p:tavLst>
                                    </p:anim>
                                    <p:animEffect transition="in" filter="fade">
                                      <p:cBhvr>
                                        <p:cTn id="90" dur="500"/>
                                        <p:tgtEl>
                                          <p:spTgt spid="56"/>
                                        </p:tgtEl>
                                      </p:cBhvr>
                                    </p:animEffect>
                                  </p:childTnLst>
                                </p:cTn>
                              </p:par>
                            </p:childTnLst>
                          </p:cTn>
                        </p:par>
                        <p:par>
                          <p:cTn id="91" fill="hold">
                            <p:stCondLst>
                              <p:cond delay="7500"/>
                            </p:stCondLst>
                            <p:childTnLst>
                              <p:par>
                                <p:cTn id="92" presetID="2" presetClass="entr" presetSubtype="2" accel="50000" decel="50000"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additive="base">
                                        <p:cTn id="94" dur="500" fill="hold"/>
                                        <p:tgtEl>
                                          <p:spTgt spid="47"/>
                                        </p:tgtEl>
                                        <p:attrNameLst>
                                          <p:attrName>ppt_x</p:attrName>
                                        </p:attrNameLst>
                                      </p:cBhvr>
                                      <p:tavLst>
                                        <p:tav tm="0">
                                          <p:val>
                                            <p:strVal val="1+#ppt_w/2"/>
                                          </p:val>
                                        </p:tav>
                                        <p:tav tm="100000">
                                          <p:val>
                                            <p:strVal val="#ppt_x"/>
                                          </p:val>
                                        </p:tav>
                                      </p:tavLst>
                                    </p:anim>
                                    <p:anim calcmode="lin" valueType="num">
                                      <p:cBhvr additive="base">
                                        <p:cTn id="95" dur="500" fill="hold"/>
                                        <p:tgtEl>
                                          <p:spTgt spid="47"/>
                                        </p:tgtEl>
                                        <p:attrNameLst>
                                          <p:attrName>ppt_y</p:attrName>
                                        </p:attrNameLst>
                                      </p:cBhvr>
                                      <p:tavLst>
                                        <p:tav tm="0">
                                          <p:val>
                                            <p:strVal val="#ppt_y"/>
                                          </p:val>
                                        </p:tav>
                                        <p:tav tm="100000">
                                          <p:val>
                                            <p:strVal val="#ppt_y"/>
                                          </p:val>
                                        </p:tav>
                                      </p:tavLst>
                                    </p:anim>
                                  </p:childTnLst>
                                </p:cTn>
                              </p:par>
                            </p:childTnLst>
                          </p:cTn>
                        </p:par>
                        <p:par>
                          <p:cTn id="96" fill="hold">
                            <p:stCondLst>
                              <p:cond delay="8000"/>
                            </p:stCondLst>
                            <p:childTnLst>
                              <p:par>
                                <p:cTn id="97" presetID="53" presetClass="entr" presetSubtype="0" fill="hold" nodeType="after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p:cTn id="99" dur="500" fill="hold"/>
                                        <p:tgtEl>
                                          <p:spTgt spid="37"/>
                                        </p:tgtEl>
                                        <p:attrNameLst>
                                          <p:attrName>ppt_w</p:attrName>
                                        </p:attrNameLst>
                                      </p:cBhvr>
                                      <p:tavLst>
                                        <p:tav tm="0">
                                          <p:val>
                                            <p:fltVal val="0"/>
                                          </p:val>
                                        </p:tav>
                                        <p:tav tm="100000">
                                          <p:val>
                                            <p:strVal val="#ppt_w"/>
                                          </p:val>
                                        </p:tav>
                                      </p:tavLst>
                                    </p:anim>
                                    <p:anim calcmode="lin" valueType="num">
                                      <p:cBhvr>
                                        <p:cTn id="100" dur="500" fill="hold"/>
                                        <p:tgtEl>
                                          <p:spTgt spid="37"/>
                                        </p:tgtEl>
                                        <p:attrNameLst>
                                          <p:attrName>ppt_h</p:attrName>
                                        </p:attrNameLst>
                                      </p:cBhvr>
                                      <p:tavLst>
                                        <p:tav tm="0">
                                          <p:val>
                                            <p:fltVal val="0"/>
                                          </p:val>
                                        </p:tav>
                                        <p:tav tm="100000">
                                          <p:val>
                                            <p:strVal val="#ppt_h"/>
                                          </p:val>
                                        </p:tav>
                                      </p:tavLst>
                                    </p:anim>
                                    <p:animEffect transition="in" filter="fade">
                                      <p:cBhvr>
                                        <p:cTn id="101" dur="500"/>
                                        <p:tgtEl>
                                          <p:spTgt spid="37"/>
                                        </p:tgtEl>
                                      </p:cBhvr>
                                    </p:animEffect>
                                  </p:childTnLst>
                                </p:cTn>
                              </p:par>
                            </p:childTnLst>
                          </p:cTn>
                        </p:par>
                        <p:par>
                          <p:cTn id="102" fill="hold">
                            <p:stCondLst>
                              <p:cond delay="8500"/>
                            </p:stCondLst>
                            <p:childTnLst>
                              <p:par>
                                <p:cTn id="103" presetID="53" presetClass="entr" presetSubtype="0" fill="hold" grpId="0" nodeType="afterEffect" nodePh="1">
                                  <p:stCondLst>
                                    <p:cond delay="0"/>
                                  </p:stCondLst>
                                  <p:endCondLst>
                                    <p:cond evt="begin" delay="0">
                                      <p:tn val="103"/>
                                    </p:cond>
                                  </p:endCondLst>
                                  <p:childTnLst>
                                    <p:set>
                                      <p:cBhvr>
                                        <p:cTn id="104" dur="1" fill="hold">
                                          <p:stCondLst>
                                            <p:cond delay="0"/>
                                          </p:stCondLst>
                                        </p:cTn>
                                        <p:tgtEl>
                                          <p:spTgt spid="42"/>
                                        </p:tgtEl>
                                        <p:attrNameLst>
                                          <p:attrName>style.visibility</p:attrName>
                                        </p:attrNameLst>
                                      </p:cBhvr>
                                      <p:to>
                                        <p:strVal val="visible"/>
                                      </p:to>
                                    </p:set>
                                    <p:anim calcmode="lin" valueType="num">
                                      <p:cBhvr>
                                        <p:cTn id="105" dur="500" fill="hold"/>
                                        <p:tgtEl>
                                          <p:spTgt spid="42"/>
                                        </p:tgtEl>
                                        <p:attrNameLst>
                                          <p:attrName>ppt_w</p:attrName>
                                        </p:attrNameLst>
                                      </p:cBhvr>
                                      <p:tavLst>
                                        <p:tav tm="0">
                                          <p:val>
                                            <p:fltVal val="0"/>
                                          </p:val>
                                        </p:tav>
                                        <p:tav tm="100000">
                                          <p:val>
                                            <p:strVal val="#ppt_w"/>
                                          </p:val>
                                        </p:tav>
                                      </p:tavLst>
                                    </p:anim>
                                    <p:anim calcmode="lin" valueType="num">
                                      <p:cBhvr>
                                        <p:cTn id="106" dur="500" fill="hold"/>
                                        <p:tgtEl>
                                          <p:spTgt spid="42"/>
                                        </p:tgtEl>
                                        <p:attrNameLst>
                                          <p:attrName>ppt_h</p:attrName>
                                        </p:attrNameLst>
                                      </p:cBhvr>
                                      <p:tavLst>
                                        <p:tav tm="0">
                                          <p:val>
                                            <p:fltVal val="0"/>
                                          </p:val>
                                        </p:tav>
                                        <p:tav tm="100000">
                                          <p:val>
                                            <p:strVal val="#ppt_h"/>
                                          </p:val>
                                        </p:tav>
                                      </p:tavLst>
                                    </p:anim>
                                    <p:animEffect transition="in" filter="fade">
                                      <p:cBhvr>
                                        <p:cTn id="107" dur="500"/>
                                        <p:tgtEl>
                                          <p:spTgt spid="42"/>
                                        </p:tgtEl>
                                      </p:cBhvr>
                                    </p:animEffect>
                                  </p:childTnLst>
                                </p:cTn>
                              </p:par>
                            </p:childTnLst>
                          </p:cTn>
                        </p:par>
                        <p:par>
                          <p:cTn id="108" fill="hold">
                            <p:stCondLst>
                              <p:cond delay="9000"/>
                            </p:stCondLst>
                            <p:childTnLst>
                              <p:par>
                                <p:cTn id="109" presetID="53" presetClass="entr" presetSubtype="0" fill="hold" nodeType="afterEffect">
                                  <p:stCondLst>
                                    <p:cond delay="0"/>
                                  </p:stCondLst>
                                  <p:childTnLst>
                                    <p:set>
                                      <p:cBhvr>
                                        <p:cTn id="110" dur="1" fill="hold">
                                          <p:stCondLst>
                                            <p:cond delay="0"/>
                                          </p:stCondLst>
                                        </p:cTn>
                                        <p:tgtEl>
                                          <p:spTgt spid="51"/>
                                        </p:tgtEl>
                                        <p:attrNameLst>
                                          <p:attrName>style.visibility</p:attrName>
                                        </p:attrNameLst>
                                      </p:cBhvr>
                                      <p:to>
                                        <p:strVal val="visible"/>
                                      </p:to>
                                    </p:set>
                                    <p:anim calcmode="lin" valueType="num">
                                      <p:cBhvr>
                                        <p:cTn id="111" dur="500" fill="hold"/>
                                        <p:tgtEl>
                                          <p:spTgt spid="51"/>
                                        </p:tgtEl>
                                        <p:attrNameLst>
                                          <p:attrName>ppt_w</p:attrName>
                                        </p:attrNameLst>
                                      </p:cBhvr>
                                      <p:tavLst>
                                        <p:tav tm="0">
                                          <p:val>
                                            <p:fltVal val="0"/>
                                          </p:val>
                                        </p:tav>
                                        <p:tav tm="100000">
                                          <p:val>
                                            <p:strVal val="#ppt_w"/>
                                          </p:val>
                                        </p:tav>
                                      </p:tavLst>
                                    </p:anim>
                                    <p:anim calcmode="lin" valueType="num">
                                      <p:cBhvr>
                                        <p:cTn id="112" dur="500" fill="hold"/>
                                        <p:tgtEl>
                                          <p:spTgt spid="51"/>
                                        </p:tgtEl>
                                        <p:attrNameLst>
                                          <p:attrName>ppt_h</p:attrName>
                                        </p:attrNameLst>
                                      </p:cBhvr>
                                      <p:tavLst>
                                        <p:tav tm="0">
                                          <p:val>
                                            <p:fltVal val="0"/>
                                          </p:val>
                                        </p:tav>
                                        <p:tav tm="100000">
                                          <p:val>
                                            <p:strVal val="#ppt_h"/>
                                          </p:val>
                                        </p:tav>
                                      </p:tavLst>
                                    </p:anim>
                                    <p:animEffect transition="in" filter="fade">
                                      <p:cBhvr>
                                        <p:cTn id="113" dur="500"/>
                                        <p:tgtEl>
                                          <p:spTgt spid="51"/>
                                        </p:tgtEl>
                                      </p:cBhvr>
                                    </p:animEffect>
                                  </p:childTnLst>
                                </p:cTn>
                              </p:par>
                            </p:childTnLst>
                          </p:cTn>
                        </p:par>
                        <p:par>
                          <p:cTn id="114" fill="hold">
                            <p:stCondLst>
                              <p:cond delay="9500"/>
                            </p:stCondLst>
                            <p:childTnLst>
                              <p:par>
                                <p:cTn id="115" presetID="53" presetClass="entr" presetSubtype="0" fill="hold" grpId="0" nodeType="afterEffect">
                                  <p:stCondLst>
                                    <p:cond delay="0"/>
                                  </p:stCondLst>
                                  <p:childTnLst>
                                    <p:set>
                                      <p:cBhvr>
                                        <p:cTn id="116" dur="1" fill="hold">
                                          <p:stCondLst>
                                            <p:cond delay="0"/>
                                          </p:stCondLst>
                                        </p:cTn>
                                        <p:tgtEl>
                                          <p:spTgt spid="57"/>
                                        </p:tgtEl>
                                        <p:attrNameLst>
                                          <p:attrName>style.visibility</p:attrName>
                                        </p:attrNameLst>
                                      </p:cBhvr>
                                      <p:to>
                                        <p:strVal val="visible"/>
                                      </p:to>
                                    </p:set>
                                    <p:anim calcmode="lin" valueType="num">
                                      <p:cBhvr>
                                        <p:cTn id="117" dur="500" fill="hold"/>
                                        <p:tgtEl>
                                          <p:spTgt spid="57"/>
                                        </p:tgtEl>
                                        <p:attrNameLst>
                                          <p:attrName>ppt_w</p:attrName>
                                        </p:attrNameLst>
                                      </p:cBhvr>
                                      <p:tavLst>
                                        <p:tav tm="0">
                                          <p:val>
                                            <p:fltVal val="0"/>
                                          </p:val>
                                        </p:tav>
                                        <p:tav tm="100000">
                                          <p:val>
                                            <p:strVal val="#ppt_w"/>
                                          </p:val>
                                        </p:tav>
                                      </p:tavLst>
                                    </p:anim>
                                    <p:anim calcmode="lin" valueType="num">
                                      <p:cBhvr>
                                        <p:cTn id="118" dur="500" fill="hold"/>
                                        <p:tgtEl>
                                          <p:spTgt spid="57"/>
                                        </p:tgtEl>
                                        <p:attrNameLst>
                                          <p:attrName>ppt_h</p:attrName>
                                        </p:attrNameLst>
                                      </p:cBhvr>
                                      <p:tavLst>
                                        <p:tav tm="0">
                                          <p:val>
                                            <p:fltVal val="0"/>
                                          </p:val>
                                        </p:tav>
                                        <p:tav tm="100000">
                                          <p:val>
                                            <p:strVal val="#ppt_h"/>
                                          </p:val>
                                        </p:tav>
                                      </p:tavLst>
                                    </p:anim>
                                    <p:animEffect transition="in" filter="fade">
                                      <p:cBhvr>
                                        <p:cTn id="119" dur="500"/>
                                        <p:tgtEl>
                                          <p:spTgt spid="57"/>
                                        </p:tgtEl>
                                      </p:cBhvr>
                                    </p:animEffect>
                                  </p:childTnLst>
                                </p:cTn>
                              </p:par>
                            </p:childTnLst>
                          </p:cTn>
                        </p:par>
                        <p:par>
                          <p:cTn id="120" fill="hold">
                            <p:stCondLst>
                              <p:cond delay="10000"/>
                            </p:stCondLst>
                            <p:childTnLst>
                              <p:par>
                                <p:cTn id="121" presetID="2" presetClass="entr" presetSubtype="8" accel="50000" decel="50000"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fill="hold"/>
                                        <p:tgtEl>
                                          <p:spTgt spid="48"/>
                                        </p:tgtEl>
                                        <p:attrNameLst>
                                          <p:attrName>ppt_x</p:attrName>
                                        </p:attrNameLst>
                                      </p:cBhvr>
                                      <p:tavLst>
                                        <p:tav tm="0">
                                          <p:val>
                                            <p:strVal val="0-#ppt_w/2"/>
                                          </p:val>
                                        </p:tav>
                                        <p:tav tm="100000">
                                          <p:val>
                                            <p:strVal val="#ppt_x"/>
                                          </p:val>
                                        </p:tav>
                                      </p:tavLst>
                                    </p:anim>
                                    <p:anim calcmode="lin" valueType="num">
                                      <p:cBhvr additive="base">
                                        <p:cTn id="124" dur="500" fill="hold"/>
                                        <p:tgtEl>
                                          <p:spTgt spid="48"/>
                                        </p:tgtEl>
                                        <p:attrNameLst>
                                          <p:attrName>ppt_y</p:attrName>
                                        </p:attrNameLst>
                                      </p:cBhvr>
                                      <p:tavLst>
                                        <p:tav tm="0">
                                          <p:val>
                                            <p:strVal val="#ppt_y"/>
                                          </p:val>
                                        </p:tav>
                                        <p:tav tm="100000">
                                          <p:val>
                                            <p:strVal val="#ppt_y"/>
                                          </p:val>
                                        </p:tav>
                                      </p:tavLst>
                                    </p:anim>
                                  </p:childTnLst>
                                </p:cTn>
                              </p:par>
                            </p:childTnLst>
                          </p:cTn>
                        </p:par>
                        <p:par>
                          <p:cTn id="125" fill="hold">
                            <p:stCondLst>
                              <p:cond delay="10500"/>
                            </p:stCondLst>
                            <p:childTnLst>
                              <p:par>
                                <p:cTn id="126" presetID="53" presetClass="entr" presetSubtype="0" fill="hold" nodeType="afterEffect">
                                  <p:stCondLst>
                                    <p:cond delay="0"/>
                                  </p:stCondLst>
                                  <p:childTnLst>
                                    <p:set>
                                      <p:cBhvr>
                                        <p:cTn id="127" dur="1" fill="hold">
                                          <p:stCondLst>
                                            <p:cond delay="0"/>
                                          </p:stCondLst>
                                        </p:cTn>
                                        <p:tgtEl>
                                          <p:spTgt spid="43"/>
                                        </p:tgtEl>
                                        <p:attrNameLst>
                                          <p:attrName>style.visibility</p:attrName>
                                        </p:attrNameLst>
                                      </p:cBhvr>
                                      <p:to>
                                        <p:strVal val="visible"/>
                                      </p:to>
                                    </p:set>
                                    <p:anim calcmode="lin" valueType="num">
                                      <p:cBhvr>
                                        <p:cTn id="128" dur="500" fill="hold"/>
                                        <p:tgtEl>
                                          <p:spTgt spid="43"/>
                                        </p:tgtEl>
                                        <p:attrNameLst>
                                          <p:attrName>ppt_w</p:attrName>
                                        </p:attrNameLst>
                                      </p:cBhvr>
                                      <p:tavLst>
                                        <p:tav tm="0">
                                          <p:val>
                                            <p:fltVal val="0"/>
                                          </p:val>
                                        </p:tav>
                                        <p:tav tm="100000">
                                          <p:val>
                                            <p:strVal val="#ppt_w"/>
                                          </p:val>
                                        </p:tav>
                                      </p:tavLst>
                                    </p:anim>
                                    <p:anim calcmode="lin" valueType="num">
                                      <p:cBhvr>
                                        <p:cTn id="129" dur="500" fill="hold"/>
                                        <p:tgtEl>
                                          <p:spTgt spid="43"/>
                                        </p:tgtEl>
                                        <p:attrNameLst>
                                          <p:attrName>ppt_h</p:attrName>
                                        </p:attrNameLst>
                                      </p:cBhvr>
                                      <p:tavLst>
                                        <p:tav tm="0">
                                          <p:val>
                                            <p:fltVal val="0"/>
                                          </p:val>
                                        </p:tav>
                                        <p:tav tm="100000">
                                          <p:val>
                                            <p:strVal val="#ppt_h"/>
                                          </p:val>
                                        </p:tav>
                                      </p:tavLst>
                                    </p:anim>
                                    <p:animEffect transition="in" filter="fade">
                                      <p:cBhvr>
                                        <p:cTn id="13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5" grpId="0" animBg="1"/>
      <p:bldP spid="46" grpId="0"/>
      <p:bldP spid="47" grpId="0"/>
      <p:bldP spid="48" grpId="0"/>
      <p:bldP spid="49" grpId="0"/>
      <p:bldP spid="52" grpId="0"/>
      <p:bldP spid="53" grpId="0" animBg="1"/>
      <p:bldP spid="54" grpId="0" animBg="1"/>
      <p:bldP spid="55" grpId="0" animBg="1"/>
      <p:bldP spid="56" grpId="0" animBg="1"/>
      <p:bldP spid="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a:extLst>
              <a:ext uri="{FF2B5EF4-FFF2-40B4-BE49-F238E27FC236}">
                <a16:creationId xmlns="" xmlns:a16="http://schemas.microsoft.com/office/drawing/2014/main" id="{98DFBBDA-E22B-4DDD-B395-9CF9B539E627}"/>
              </a:ext>
            </a:extLst>
          </p:cNvPr>
          <p:cNvSpPr/>
          <p:nvPr/>
        </p:nvSpPr>
        <p:spPr>
          <a:xfrm>
            <a:off x="857213" y="5619765"/>
            <a:ext cx="10363200" cy="502573"/>
          </a:xfrm>
          <a:prstGeom prst="rect">
            <a:avLst/>
          </a:prstGeom>
        </p:spPr>
        <p:txBody>
          <a:bodyPr wrap="square">
            <a:spAutoFit/>
          </a:bodyPr>
          <a:lstStyle/>
          <a:p>
            <a:r>
              <a:rPr lang="zh-CN" altLang="en-US" sz="1333"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333" dirty="0">
                <a:solidFill>
                  <a:schemeClr val="bg1"/>
                </a:solidFill>
                <a:latin typeface="微软雅黑" panose="020B0503020204020204" pitchFamily="34" charset="-122"/>
                <a:ea typeface="微软雅黑" panose="020B0503020204020204" pitchFamily="34" charset="-122"/>
                <a:cs typeface="Open Sans Light" pitchFamily="34" charset="0"/>
              </a:rPr>
              <a:t>200</a:t>
            </a:r>
            <a:r>
              <a:rPr lang="zh-CN" altLang="en-US" sz="1333" dirty="0">
                <a:solidFill>
                  <a:schemeClr val="bg1"/>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333" dirty="0">
                <a:solidFill>
                  <a:schemeClr val="bg1"/>
                </a:solidFill>
                <a:latin typeface="微软雅黑" panose="020B0503020204020204" pitchFamily="34" charset="-122"/>
                <a:ea typeface="微软雅黑" panose="020B0503020204020204" pitchFamily="34" charset="-122"/>
                <a:cs typeface="Open Sans Light" pitchFamily="34" charset="0"/>
              </a:rPr>
              <a:t>5</a:t>
            </a:r>
            <a:r>
              <a:rPr lang="zh-CN" altLang="en-US" sz="1333" dirty="0">
                <a:solidFill>
                  <a:schemeClr val="bg1"/>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a:t>
            </a:r>
          </a:p>
        </p:txBody>
      </p:sp>
      <p:grpSp>
        <p:nvGrpSpPr>
          <p:cNvPr id="3" name="Group 40">
            <a:extLst>
              <a:ext uri="{FF2B5EF4-FFF2-40B4-BE49-F238E27FC236}">
                <a16:creationId xmlns="" xmlns:a16="http://schemas.microsoft.com/office/drawing/2014/main" id="{85E0CA20-F56E-4B3E-8A51-03AF1F296AEB}"/>
              </a:ext>
            </a:extLst>
          </p:cNvPr>
          <p:cNvGrpSpPr/>
          <p:nvPr/>
        </p:nvGrpSpPr>
        <p:grpSpPr>
          <a:xfrm>
            <a:off x="8763019" y="2190742"/>
            <a:ext cx="2538189" cy="2538189"/>
            <a:chOff x="6572264" y="1643056"/>
            <a:chExt cx="1903642" cy="1903642"/>
          </a:xfrm>
          <a:effectLst>
            <a:outerShdw blurRad="63500" sx="102000" sy="102000" algn="ctr" rotWithShape="0">
              <a:prstClr val="black">
                <a:alpha val="40000"/>
              </a:prstClr>
            </a:outerShdw>
          </a:effectLst>
        </p:grpSpPr>
        <p:sp>
          <p:nvSpPr>
            <p:cNvPr id="4" name="Arc 10">
              <a:extLst>
                <a:ext uri="{FF2B5EF4-FFF2-40B4-BE49-F238E27FC236}">
                  <a16:creationId xmlns="" xmlns:a16="http://schemas.microsoft.com/office/drawing/2014/main" id="{97B47CA8-3516-4C0B-9D83-6B2F13CDC902}"/>
                </a:ext>
              </a:extLst>
            </p:cNvPr>
            <p:cNvSpPr/>
            <p:nvPr/>
          </p:nvSpPr>
          <p:spPr>
            <a:xfrm>
              <a:off x="6572264" y="1643056"/>
              <a:ext cx="1903642" cy="1903642"/>
            </a:xfrm>
            <a:prstGeom prst="arc">
              <a:avLst>
                <a:gd name="adj1" fmla="val 21571566"/>
                <a:gd name="adj2" fmla="val 10822907"/>
              </a:avLst>
            </a:prstGeom>
            <a:solidFill>
              <a:srgbClr val="992748"/>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dirty="0">
                <a:solidFill>
                  <a:schemeClr val="bg1"/>
                </a:solidFill>
                <a:latin typeface="微软雅黑" panose="020B0503020204020204" pitchFamily="34" charset="-122"/>
                <a:ea typeface="微软雅黑" panose="020B0503020204020204" pitchFamily="34" charset="-122"/>
              </a:endParaRPr>
            </a:p>
          </p:txBody>
        </p:sp>
        <p:sp>
          <p:nvSpPr>
            <p:cNvPr id="5" name="Rectangle 15">
              <a:extLst>
                <a:ext uri="{FF2B5EF4-FFF2-40B4-BE49-F238E27FC236}">
                  <a16:creationId xmlns="" xmlns:a16="http://schemas.microsoft.com/office/drawing/2014/main" id="{B395D73D-A4C3-4DED-9DCB-6052B6F13EE3}"/>
                </a:ext>
              </a:extLst>
            </p:cNvPr>
            <p:cNvSpPr/>
            <p:nvPr/>
          </p:nvSpPr>
          <p:spPr>
            <a:xfrm>
              <a:off x="6715140" y="1714494"/>
              <a:ext cx="1643074" cy="685044"/>
            </a:xfrm>
            <a:prstGeom prst="rect">
              <a:avLst/>
            </a:prstGeom>
          </p:spPr>
          <p:txBody>
            <a:bodyPr wrap="square">
              <a:spAutoFit/>
            </a:bodyPr>
            <a:lstStyle/>
            <a:p>
              <a:pPr algn="ctr"/>
              <a:r>
                <a:rPr lang="zh-CN" altLang="en-US" sz="1067"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67" dirty="0">
                  <a:solidFill>
                    <a:schemeClr val="bg1"/>
                  </a:solidFill>
                  <a:latin typeface="微软雅黑" panose="020B0503020204020204" pitchFamily="34" charset="-122"/>
                  <a:ea typeface="微软雅黑" panose="020B0503020204020204" pitchFamily="34" charset="-122"/>
                  <a:cs typeface="Open Sans Light" pitchFamily="34" charset="0"/>
                </a:rPr>
                <a:t>200</a:t>
              </a:r>
              <a:r>
                <a:rPr lang="zh-CN" altLang="en-US" sz="1067" dirty="0">
                  <a:solidFill>
                    <a:schemeClr val="bg1"/>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grpSp>
          <p:nvGrpSpPr>
            <p:cNvPr id="6" name="Group 34">
              <a:extLst>
                <a:ext uri="{FF2B5EF4-FFF2-40B4-BE49-F238E27FC236}">
                  <a16:creationId xmlns="" xmlns:a16="http://schemas.microsoft.com/office/drawing/2014/main" id="{6D24827D-D91B-45E4-BDAE-CC37E1702D8F}"/>
                </a:ext>
              </a:extLst>
            </p:cNvPr>
            <p:cNvGrpSpPr/>
            <p:nvPr/>
          </p:nvGrpSpPr>
          <p:grpSpPr>
            <a:xfrm>
              <a:off x="7286644" y="2786064"/>
              <a:ext cx="516256" cy="517136"/>
              <a:chOff x="6998061" y="3496249"/>
              <a:chExt cx="366051" cy="366676"/>
            </a:xfrm>
            <a:solidFill>
              <a:schemeClr val="bg1"/>
            </a:solidFill>
          </p:grpSpPr>
          <p:sp>
            <p:nvSpPr>
              <p:cNvPr id="7" name="AutoShape 7">
                <a:extLst>
                  <a:ext uri="{FF2B5EF4-FFF2-40B4-BE49-F238E27FC236}">
                    <a16:creationId xmlns="" xmlns:a16="http://schemas.microsoft.com/office/drawing/2014/main" id="{2EB95A1A-2BF4-427A-AE95-B470C0121780}"/>
                  </a:ext>
                </a:extLst>
              </p:cNvPr>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8" name="AutoShape 8">
                <a:extLst>
                  <a:ext uri="{FF2B5EF4-FFF2-40B4-BE49-F238E27FC236}">
                    <a16:creationId xmlns="" xmlns:a16="http://schemas.microsoft.com/office/drawing/2014/main" id="{D2C0DD85-30C5-4588-9B3B-A9DE54693CC0}"/>
                  </a:ext>
                </a:extLst>
              </p:cNvPr>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9" name="AutoShape 9">
                <a:extLst>
                  <a:ext uri="{FF2B5EF4-FFF2-40B4-BE49-F238E27FC236}">
                    <a16:creationId xmlns="" xmlns:a16="http://schemas.microsoft.com/office/drawing/2014/main" id="{6B0FD359-C6DB-455D-9C48-CD2A23762155}"/>
                  </a:ext>
                </a:extLst>
              </p:cNvPr>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0" name="AutoShape 10">
                <a:extLst>
                  <a:ext uri="{FF2B5EF4-FFF2-40B4-BE49-F238E27FC236}">
                    <a16:creationId xmlns="" xmlns:a16="http://schemas.microsoft.com/office/drawing/2014/main" id="{7E1E8202-BA25-4DEB-B79B-4AB80A318A62}"/>
                  </a:ext>
                </a:extLst>
              </p:cNvPr>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1" name="AutoShape 11">
                <a:extLst>
                  <a:ext uri="{FF2B5EF4-FFF2-40B4-BE49-F238E27FC236}">
                    <a16:creationId xmlns="" xmlns:a16="http://schemas.microsoft.com/office/drawing/2014/main" id="{8AFC12A7-C9D4-4E54-99A0-84DBCDB9DC60}"/>
                  </a:ext>
                </a:extLst>
              </p:cNvPr>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2" name="AutoShape 12">
                <a:extLst>
                  <a:ext uri="{FF2B5EF4-FFF2-40B4-BE49-F238E27FC236}">
                    <a16:creationId xmlns="" xmlns:a16="http://schemas.microsoft.com/office/drawing/2014/main" id="{40C941A3-479A-4005-9C15-7E257117DF7F}"/>
                  </a:ext>
                </a:extLst>
              </p:cNvPr>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3" name="AutoShape 13">
                <a:extLst>
                  <a:ext uri="{FF2B5EF4-FFF2-40B4-BE49-F238E27FC236}">
                    <a16:creationId xmlns="" xmlns:a16="http://schemas.microsoft.com/office/drawing/2014/main" id="{61FB56B9-DF78-461B-8BC5-79A1B9E70921}"/>
                  </a:ext>
                </a:extLst>
              </p:cNvPr>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4" name="AutoShape 14">
                <a:extLst>
                  <a:ext uri="{FF2B5EF4-FFF2-40B4-BE49-F238E27FC236}">
                    <a16:creationId xmlns="" xmlns:a16="http://schemas.microsoft.com/office/drawing/2014/main" id="{E8B1DBFF-BAF2-4696-9BB3-0E7792955880}"/>
                  </a:ext>
                </a:extLst>
              </p:cNvPr>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dirty="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5" name="AutoShape 15">
                <a:extLst>
                  <a:ext uri="{FF2B5EF4-FFF2-40B4-BE49-F238E27FC236}">
                    <a16:creationId xmlns="" xmlns:a16="http://schemas.microsoft.com/office/drawing/2014/main" id="{D747193A-1A64-4358-8E9E-B9C31C2FA143}"/>
                  </a:ext>
                </a:extLst>
              </p:cNvPr>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16" name="Group 39">
            <a:extLst>
              <a:ext uri="{FF2B5EF4-FFF2-40B4-BE49-F238E27FC236}">
                <a16:creationId xmlns="" xmlns:a16="http://schemas.microsoft.com/office/drawing/2014/main" id="{AB91DA70-3010-4D3C-8B72-59A455637329}"/>
              </a:ext>
            </a:extLst>
          </p:cNvPr>
          <p:cNvGrpSpPr/>
          <p:nvPr/>
        </p:nvGrpSpPr>
        <p:grpSpPr>
          <a:xfrm>
            <a:off x="6191251" y="2190742"/>
            <a:ext cx="2538189" cy="2538189"/>
            <a:chOff x="4643438" y="1643056"/>
            <a:chExt cx="1903642" cy="1903642"/>
          </a:xfrm>
          <a:effectLst>
            <a:outerShdw blurRad="63500" sx="102000" sy="102000" algn="ctr" rotWithShape="0">
              <a:prstClr val="black">
                <a:alpha val="40000"/>
              </a:prstClr>
            </a:outerShdw>
          </a:effectLst>
        </p:grpSpPr>
        <p:sp>
          <p:nvSpPr>
            <p:cNvPr id="17" name="Arc 9">
              <a:extLst>
                <a:ext uri="{FF2B5EF4-FFF2-40B4-BE49-F238E27FC236}">
                  <a16:creationId xmlns="" xmlns:a16="http://schemas.microsoft.com/office/drawing/2014/main" id="{0497692B-1F9E-4386-AE2D-7F623BF565C5}"/>
                </a:ext>
              </a:extLst>
            </p:cNvPr>
            <p:cNvSpPr/>
            <p:nvPr/>
          </p:nvSpPr>
          <p:spPr>
            <a:xfrm>
              <a:off x="4643438" y="1643056"/>
              <a:ext cx="1903642" cy="1903642"/>
            </a:xfrm>
            <a:prstGeom prst="arc">
              <a:avLst>
                <a:gd name="adj1" fmla="val 10782369"/>
                <a:gd name="adj2" fmla="val 0"/>
              </a:avLst>
            </a:prstGeom>
            <a:solidFill>
              <a:srgbClr val="3F455F"/>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dirty="0">
                <a:solidFill>
                  <a:schemeClr val="bg1"/>
                </a:solidFill>
                <a:latin typeface="微软雅黑" panose="020B0503020204020204" pitchFamily="34" charset="-122"/>
                <a:ea typeface="微软雅黑" panose="020B0503020204020204" pitchFamily="34" charset="-122"/>
              </a:endParaRPr>
            </a:p>
          </p:txBody>
        </p:sp>
        <p:sp>
          <p:nvSpPr>
            <p:cNvPr id="18" name="Rectangle 12">
              <a:extLst>
                <a:ext uri="{FF2B5EF4-FFF2-40B4-BE49-F238E27FC236}">
                  <a16:creationId xmlns="" xmlns:a16="http://schemas.microsoft.com/office/drawing/2014/main" id="{EA7D7BDC-A642-4BC1-A4A2-755BA56BE4FA}"/>
                </a:ext>
              </a:extLst>
            </p:cNvPr>
            <p:cNvSpPr/>
            <p:nvPr/>
          </p:nvSpPr>
          <p:spPr>
            <a:xfrm>
              <a:off x="4786314" y="2786064"/>
              <a:ext cx="1643074" cy="685044"/>
            </a:xfrm>
            <a:prstGeom prst="rect">
              <a:avLst/>
            </a:prstGeom>
          </p:spPr>
          <p:txBody>
            <a:bodyPr wrap="square">
              <a:spAutoFit/>
            </a:bodyPr>
            <a:lstStyle/>
            <a:p>
              <a:pPr algn="ctr"/>
              <a:r>
                <a:rPr lang="zh-CN" altLang="en-US" sz="1067"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67" dirty="0">
                  <a:solidFill>
                    <a:schemeClr val="bg1"/>
                  </a:solidFill>
                  <a:latin typeface="微软雅黑" panose="020B0503020204020204" pitchFamily="34" charset="-122"/>
                  <a:ea typeface="微软雅黑" panose="020B0503020204020204" pitchFamily="34" charset="-122"/>
                  <a:cs typeface="Open Sans Light" pitchFamily="34" charset="0"/>
                </a:rPr>
                <a:t>200</a:t>
              </a:r>
              <a:r>
                <a:rPr lang="zh-CN" altLang="en-US" sz="1067" dirty="0">
                  <a:solidFill>
                    <a:schemeClr val="bg1"/>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grpSp>
          <p:nvGrpSpPr>
            <p:cNvPr id="19" name="Group 33">
              <a:extLst>
                <a:ext uri="{FF2B5EF4-FFF2-40B4-BE49-F238E27FC236}">
                  <a16:creationId xmlns="" xmlns:a16="http://schemas.microsoft.com/office/drawing/2014/main" id="{29EFDCF6-98EF-4BA6-A7A2-C88D78A1A932}"/>
                </a:ext>
              </a:extLst>
            </p:cNvPr>
            <p:cNvGrpSpPr/>
            <p:nvPr/>
          </p:nvGrpSpPr>
          <p:grpSpPr>
            <a:xfrm>
              <a:off x="5357821" y="1928804"/>
              <a:ext cx="517136" cy="451832"/>
              <a:chOff x="4800507" y="2786675"/>
              <a:chExt cx="366676" cy="320372"/>
            </a:xfrm>
            <a:solidFill>
              <a:schemeClr val="bg1"/>
            </a:solidFill>
          </p:grpSpPr>
          <p:sp>
            <p:nvSpPr>
              <p:cNvPr id="20" name="AutoShape 43">
                <a:extLst>
                  <a:ext uri="{FF2B5EF4-FFF2-40B4-BE49-F238E27FC236}">
                    <a16:creationId xmlns="" xmlns:a16="http://schemas.microsoft.com/office/drawing/2014/main" id="{9D6743FD-E5CD-4479-B516-82D1D119762E}"/>
                  </a:ext>
                </a:extLst>
              </p:cNvPr>
              <p:cNvSpPr>
                <a:spLocks/>
              </p:cNvSpPr>
              <p:nvPr/>
            </p:nvSpPr>
            <p:spPr bwMode="auto">
              <a:xfrm>
                <a:off x="4800507" y="2786675"/>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1" name="AutoShape 44">
                <a:extLst>
                  <a:ext uri="{FF2B5EF4-FFF2-40B4-BE49-F238E27FC236}">
                    <a16:creationId xmlns="" xmlns:a16="http://schemas.microsoft.com/office/drawing/2014/main" id="{3857D297-CF29-422F-BD16-A9218EF8832C}"/>
                  </a:ext>
                </a:extLst>
              </p:cNvPr>
              <p:cNvSpPr>
                <a:spLocks/>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2" name="AutoShape 45">
                <a:extLst>
                  <a:ext uri="{FF2B5EF4-FFF2-40B4-BE49-F238E27FC236}">
                    <a16:creationId xmlns="" xmlns:a16="http://schemas.microsoft.com/office/drawing/2014/main" id="{71CEFC06-71BF-49CC-89A0-546D0B99439C}"/>
                  </a:ext>
                </a:extLst>
              </p:cNvPr>
              <p:cNvSpPr>
                <a:spLocks/>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23" name="Group 37">
            <a:extLst>
              <a:ext uri="{FF2B5EF4-FFF2-40B4-BE49-F238E27FC236}">
                <a16:creationId xmlns="" xmlns:a16="http://schemas.microsoft.com/office/drawing/2014/main" id="{A293FACC-571C-4357-ACC3-6EF20CDC0276}"/>
              </a:ext>
            </a:extLst>
          </p:cNvPr>
          <p:cNvGrpSpPr/>
          <p:nvPr/>
        </p:nvGrpSpPr>
        <p:grpSpPr>
          <a:xfrm>
            <a:off x="1047715" y="2190742"/>
            <a:ext cx="2538189" cy="2538189"/>
            <a:chOff x="785786" y="1643056"/>
            <a:chExt cx="1903642" cy="1903642"/>
          </a:xfrm>
          <a:effectLst>
            <a:outerShdw blurRad="63500" sx="102000" sy="102000" algn="ctr" rotWithShape="0">
              <a:prstClr val="black">
                <a:alpha val="40000"/>
              </a:prstClr>
            </a:outerShdw>
          </a:effectLst>
        </p:grpSpPr>
        <p:sp>
          <p:nvSpPr>
            <p:cNvPr id="24" name="Arc 7">
              <a:extLst>
                <a:ext uri="{FF2B5EF4-FFF2-40B4-BE49-F238E27FC236}">
                  <a16:creationId xmlns="" xmlns:a16="http://schemas.microsoft.com/office/drawing/2014/main" id="{4EEE619D-A6CC-4D60-A129-E00F82B91505}"/>
                </a:ext>
              </a:extLst>
            </p:cNvPr>
            <p:cNvSpPr/>
            <p:nvPr/>
          </p:nvSpPr>
          <p:spPr>
            <a:xfrm>
              <a:off x="785786" y="1643056"/>
              <a:ext cx="1903642" cy="1903642"/>
            </a:xfrm>
            <a:prstGeom prst="arc">
              <a:avLst>
                <a:gd name="adj1" fmla="val 10782369"/>
                <a:gd name="adj2" fmla="val 0"/>
              </a:avLst>
            </a:prstGeom>
            <a:solidFill>
              <a:srgbClr val="3F455F"/>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dirty="0">
                <a:solidFill>
                  <a:schemeClr val="bg1"/>
                </a:solidFill>
                <a:latin typeface="微软雅黑" panose="020B0503020204020204" pitchFamily="34" charset="-122"/>
                <a:ea typeface="微软雅黑" panose="020B0503020204020204" pitchFamily="34" charset="-122"/>
              </a:endParaRPr>
            </a:p>
          </p:txBody>
        </p:sp>
        <p:sp>
          <p:nvSpPr>
            <p:cNvPr id="25" name="Rectangle 13">
              <a:extLst>
                <a:ext uri="{FF2B5EF4-FFF2-40B4-BE49-F238E27FC236}">
                  <a16:creationId xmlns="" xmlns:a16="http://schemas.microsoft.com/office/drawing/2014/main" id="{0D81C221-C83D-4793-BBBA-FEE2F80A4A0C}"/>
                </a:ext>
              </a:extLst>
            </p:cNvPr>
            <p:cNvSpPr/>
            <p:nvPr/>
          </p:nvSpPr>
          <p:spPr>
            <a:xfrm>
              <a:off x="928662" y="2786064"/>
              <a:ext cx="1643074" cy="685044"/>
            </a:xfrm>
            <a:prstGeom prst="rect">
              <a:avLst/>
            </a:prstGeom>
          </p:spPr>
          <p:txBody>
            <a:bodyPr wrap="square">
              <a:spAutoFit/>
            </a:bodyPr>
            <a:lstStyle/>
            <a:p>
              <a:pPr algn="ctr"/>
              <a:r>
                <a:rPr lang="zh-CN" altLang="en-US" sz="1067"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67" dirty="0">
                  <a:solidFill>
                    <a:schemeClr val="bg1"/>
                  </a:solidFill>
                  <a:latin typeface="微软雅黑" panose="020B0503020204020204" pitchFamily="34" charset="-122"/>
                  <a:ea typeface="微软雅黑" panose="020B0503020204020204" pitchFamily="34" charset="-122"/>
                  <a:cs typeface="Open Sans Light" pitchFamily="34" charset="0"/>
                </a:rPr>
                <a:t>200</a:t>
              </a:r>
              <a:r>
                <a:rPr lang="zh-CN" altLang="en-US" sz="1067" dirty="0">
                  <a:solidFill>
                    <a:schemeClr val="bg1"/>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grpSp>
          <p:nvGrpSpPr>
            <p:cNvPr id="26" name="Group 35">
              <a:extLst>
                <a:ext uri="{FF2B5EF4-FFF2-40B4-BE49-F238E27FC236}">
                  <a16:creationId xmlns="" xmlns:a16="http://schemas.microsoft.com/office/drawing/2014/main" id="{AA982C9C-011A-4D2E-B633-45000EB3A838}"/>
                </a:ext>
              </a:extLst>
            </p:cNvPr>
            <p:cNvGrpSpPr/>
            <p:nvPr/>
          </p:nvGrpSpPr>
          <p:grpSpPr>
            <a:xfrm>
              <a:off x="1571603" y="1857370"/>
              <a:ext cx="387410" cy="517136"/>
              <a:chOff x="1868970" y="2767277"/>
              <a:chExt cx="274694" cy="366676"/>
            </a:xfrm>
            <a:solidFill>
              <a:schemeClr val="bg1"/>
            </a:solidFill>
          </p:grpSpPr>
          <p:sp>
            <p:nvSpPr>
              <p:cNvPr id="27" name="AutoShape 115">
                <a:extLst>
                  <a:ext uri="{FF2B5EF4-FFF2-40B4-BE49-F238E27FC236}">
                    <a16:creationId xmlns="" xmlns:a16="http://schemas.microsoft.com/office/drawing/2014/main" id="{FF11D52C-8679-4191-82D2-174BCEB41704}"/>
                  </a:ext>
                </a:extLst>
              </p:cNvPr>
              <p:cNvSpPr>
                <a:spLocks/>
              </p:cNvSpPr>
              <p:nvPr/>
            </p:nvSpPr>
            <p:spPr bwMode="auto">
              <a:xfrm>
                <a:off x="1868970"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8" name="AutoShape 116">
                <a:extLst>
                  <a:ext uri="{FF2B5EF4-FFF2-40B4-BE49-F238E27FC236}">
                    <a16:creationId xmlns="" xmlns:a16="http://schemas.microsoft.com/office/drawing/2014/main" id="{5031142A-D72C-45EF-83DE-9F45D67993D2}"/>
                  </a:ext>
                </a:extLst>
              </p:cNvPr>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29" name="Group 38">
            <a:extLst>
              <a:ext uri="{FF2B5EF4-FFF2-40B4-BE49-F238E27FC236}">
                <a16:creationId xmlns="" xmlns:a16="http://schemas.microsoft.com/office/drawing/2014/main" id="{894E2FA5-83DD-41DD-A158-67939AD167AC}"/>
              </a:ext>
            </a:extLst>
          </p:cNvPr>
          <p:cNvGrpSpPr/>
          <p:nvPr/>
        </p:nvGrpSpPr>
        <p:grpSpPr>
          <a:xfrm>
            <a:off x="3619483" y="2190742"/>
            <a:ext cx="2538189" cy="2538189"/>
            <a:chOff x="2714612" y="1643056"/>
            <a:chExt cx="1903642" cy="1903642"/>
          </a:xfrm>
          <a:effectLst>
            <a:outerShdw blurRad="63500" sx="102000" sy="102000" algn="ctr" rotWithShape="0">
              <a:prstClr val="black">
                <a:alpha val="40000"/>
              </a:prstClr>
            </a:outerShdw>
          </a:effectLst>
        </p:grpSpPr>
        <p:sp>
          <p:nvSpPr>
            <p:cNvPr id="30" name="Arc 8">
              <a:extLst>
                <a:ext uri="{FF2B5EF4-FFF2-40B4-BE49-F238E27FC236}">
                  <a16:creationId xmlns="" xmlns:a16="http://schemas.microsoft.com/office/drawing/2014/main" id="{C047FFD8-526A-4804-857D-406203496D55}"/>
                </a:ext>
              </a:extLst>
            </p:cNvPr>
            <p:cNvSpPr/>
            <p:nvPr/>
          </p:nvSpPr>
          <p:spPr>
            <a:xfrm>
              <a:off x="2714612" y="1643056"/>
              <a:ext cx="1903642" cy="1903642"/>
            </a:xfrm>
            <a:prstGeom prst="arc">
              <a:avLst>
                <a:gd name="adj1" fmla="val 21571566"/>
                <a:gd name="adj2" fmla="val 10822907"/>
              </a:avLst>
            </a:prstGeom>
            <a:solidFill>
              <a:srgbClr val="992748"/>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dirty="0">
                <a:solidFill>
                  <a:schemeClr val="bg1"/>
                </a:solidFill>
                <a:latin typeface="微软雅黑" panose="020B0503020204020204" pitchFamily="34" charset="-122"/>
                <a:ea typeface="微软雅黑" panose="020B0503020204020204" pitchFamily="34" charset="-122"/>
              </a:endParaRPr>
            </a:p>
          </p:txBody>
        </p:sp>
        <p:sp>
          <p:nvSpPr>
            <p:cNvPr id="31" name="Rectangle 14">
              <a:extLst>
                <a:ext uri="{FF2B5EF4-FFF2-40B4-BE49-F238E27FC236}">
                  <a16:creationId xmlns="" xmlns:a16="http://schemas.microsoft.com/office/drawing/2014/main" id="{40D1A33A-A210-4926-A659-B7D8A5BF2299}"/>
                </a:ext>
              </a:extLst>
            </p:cNvPr>
            <p:cNvSpPr/>
            <p:nvPr/>
          </p:nvSpPr>
          <p:spPr>
            <a:xfrm>
              <a:off x="2857488" y="1714494"/>
              <a:ext cx="1643074" cy="685044"/>
            </a:xfrm>
            <a:prstGeom prst="rect">
              <a:avLst/>
            </a:prstGeom>
          </p:spPr>
          <p:txBody>
            <a:bodyPr wrap="square">
              <a:spAutoFit/>
            </a:bodyPr>
            <a:lstStyle/>
            <a:p>
              <a:pPr algn="ctr"/>
              <a:r>
                <a:rPr lang="zh-CN" altLang="en-US" sz="1067"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67" dirty="0">
                  <a:solidFill>
                    <a:schemeClr val="bg1"/>
                  </a:solidFill>
                  <a:latin typeface="微软雅黑" panose="020B0503020204020204" pitchFamily="34" charset="-122"/>
                  <a:ea typeface="微软雅黑" panose="020B0503020204020204" pitchFamily="34" charset="-122"/>
                  <a:cs typeface="Open Sans Light" pitchFamily="34" charset="0"/>
                </a:rPr>
                <a:t>200</a:t>
              </a:r>
              <a:r>
                <a:rPr lang="zh-CN" altLang="en-US" sz="1067" dirty="0">
                  <a:solidFill>
                    <a:schemeClr val="bg1"/>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grpSp>
          <p:nvGrpSpPr>
            <p:cNvPr id="32" name="Group 36">
              <a:extLst>
                <a:ext uri="{FF2B5EF4-FFF2-40B4-BE49-F238E27FC236}">
                  <a16:creationId xmlns="" xmlns:a16="http://schemas.microsoft.com/office/drawing/2014/main" id="{4C40F9C4-667D-462D-8DDA-C1D544605D8C}"/>
                </a:ext>
              </a:extLst>
            </p:cNvPr>
            <p:cNvGrpSpPr/>
            <p:nvPr/>
          </p:nvGrpSpPr>
          <p:grpSpPr>
            <a:xfrm>
              <a:off x="3425328" y="2857502"/>
              <a:ext cx="516256" cy="387410"/>
              <a:chOff x="359092" y="2813581"/>
              <a:chExt cx="366051" cy="274694"/>
            </a:xfrm>
            <a:solidFill>
              <a:schemeClr val="bg1"/>
            </a:solidFill>
          </p:grpSpPr>
          <p:sp>
            <p:nvSpPr>
              <p:cNvPr id="33" name="AutoShape 118">
                <a:extLst>
                  <a:ext uri="{FF2B5EF4-FFF2-40B4-BE49-F238E27FC236}">
                    <a16:creationId xmlns="" xmlns:a16="http://schemas.microsoft.com/office/drawing/2014/main" id="{626A9BDA-9BB0-4E88-AE3C-28BE63608953}"/>
                  </a:ext>
                </a:extLst>
              </p:cNvPr>
              <p:cNvSpPr>
                <a:spLocks/>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dirty="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4" name="AutoShape 119">
                <a:extLst>
                  <a:ext uri="{FF2B5EF4-FFF2-40B4-BE49-F238E27FC236}">
                    <a16:creationId xmlns="" xmlns:a16="http://schemas.microsoft.com/office/drawing/2014/main" id="{605CFA7B-5C59-458D-8279-7BDC445E25C9}"/>
                  </a:ext>
                </a:extLst>
              </p:cNvPr>
              <p:cNvSpPr>
                <a:spLocks/>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1315345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lide(fromBottom)">
                                      <p:cBhvr>
                                        <p:cTn id="7" dur="500"/>
                                        <p:tgtEl>
                                          <p:spTgt spid="2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slide(fromTop)">
                                      <p:cBhvr>
                                        <p:cTn id="11" dur="500"/>
                                        <p:tgtEl>
                                          <p:spTgt spid="29"/>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lide(fromBottom)">
                                      <p:cBhvr>
                                        <p:cTn id="15" dur="500"/>
                                        <p:tgtEl>
                                          <p:spTgt spid="16"/>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Top)">
                                      <p:cBhvr>
                                        <p:cTn id="19" dur="500"/>
                                        <p:tgtEl>
                                          <p:spTgt spid="3"/>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a:extLst>
              <a:ext uri="{FF2B5EF4-FFF2-40B4-BE49-F238E27FC236}">
                <a16:creationId xmlns="" xmlns:a16="http://schemas.microsoft.com/office/drawing/2014/main" id="{C2A07412-CE43-48E4-997E-07742139BF05}"/>
              </a:ext>
            </a:extLst>
          </p:cNvPr>
          <p:cNvGrpSpPr>
            <a:grpSpLocks/>
          </p:cNvGrpSpPr>
          <p:nvPr/>
        </p:nvGrpSpPr>
        <p:grpSpPr bwMode="auto">
          <a:xfrm>
            <a:off x="3506789" y="2433638"/>
            <a:ext cx="6534151" cy="1008063"/>
            <a:chOff x="0" y="0"/>
            <a:chExt cx="6535007" cy="1008202"/>
          </a:xfrm>
          <a:effectLst>
            <a:outerShdw blurRad="63500" sx="102000" sy="102000" algn="ctr" rotWithShape="0">
              <a:prstClr val="black">
                <a:alpha val="40000"/>
              </a:prstClr>
            </a:outerShdw>
          </a:effectLst>
        </p:grpSpPr>
        <p:cxnSp>
          <p:nvCxnSpPr>
            <p:cNvPr id="3" name="肘形连接符 151">
              <a:extLst>
                <a:ext uri="{FF2B5EF4-FFF2-40B4-BE49-F238E27FC236}">
                  <a16:creationId xmlns="" xmlns:a16="http://schemas.microsoft.com/office/drawing/2014/main" id="{F718D022-CF79-4076-A929-37BF194D0D27}"/>
                </a:ext>
              </a:extLst>
            </p:cNvPr>
            <p:cNvCxnSpPr>
              <a:cxnSpLocks noChangeShapeType="1"/>
            </p:cNvCxnSpPr>
            <p:nvPr/>
          </p:nvCxnSpPr>
          <p:spPr bwMode="auto">
            <a:xfrm>
              <a:off x="756000" y="378000"/>
              <a:ext cx="5779007" cy="630202"/>
            </a:xfrm>
            <a:prstGeom prst="bentConnector3">
              <a:avLst>
                <a:gd name="adj1" fmla="val 46218"/>
              </a:avLst>
            </a:prstGeom>
            <a:noFill/>
            <a:ln w="12700">
              <a:solidFill>
                <a:schemeClr val="bg1"/>
              </a:solidFill>
              <a:bevel/>
              <a:headEnd/>
              <a:tailEnd/>
            </a:ln>
            <a:extLst>
              <a:ext uri="{909E8E84-426E-40DD-AFC4-6F175D3DCCD1}">
                <a14:hiddenFill xmlns:a14="http://schemas.microsoft.com/office/drawing/2010/main">
                  <a:noFill/>
                </a14:hiddenFill>
              </a:ext>
            </a:extLst>
          </p:spPr>
        </p:cxnSp>
        <p:sp>
          <p:nvSpPr>
            <p:cNvPr id="4" name="椭圆 135">
              <a:extLst>
                <a:ext uri="{FF2B5EF4-FFF2-40B4-BE49-F238E27FC236}">
                  <a16:creationId xmlns="" xmlns:a16="http://schemas.microsoft.com/office/drawing/2014/main" id="{4AC9E0CA-BF2A-42F5-AEA6-8F88E9057FDE}"/>
                </a:ext>
              </a:extLst>
            </p:cNvPr>
            <p:cNvSpPr>
              <a:spLocks noChangeArrowheads="1"/>
            </p:cNvSpPr>
            <p:nvPr/>
          </p:nvSpPr>
          <p:spPr bwMode="auto">
            <a:xfrm>
              <a:off x="0" y="0"/>
              <a:ext cx="756000" cy="756000"/>
            </a:xfrm>
            <a:prstGeom prst="ellipse">
              <a:avLst/>
            </a:prstGeom>
            <a:solidFill>
              <a:srgbClr val="3F455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5" name="组合 125">
              <a:extLst>
                <a:ext uri="{FF2B5EF4-FFF2-40B4-BE49-F238E27FC236}">
                  <a16:creationId xmlns="" xmlns:a16="http://schemas.microsoft.com/office/drawing/2014/main" id="{FB693F00-697C-4E8F-A480-6BA0C777C7E2}"/>
                </a:ext>
              </a:extLst>
            </p:cNvPr>
            <p:cNvGrpSpPr>
              <a:grpSpLocks/>
            </p:cNvGrpSpPr>
            <p:nvPr/>
          </p:nvGrpSpPr>
          <p:grpSpPr bwMode="auto">
            <a:xfrm>
              <a:off x="153000" y="136763"/>
              <a:ext cx="450000" cy="434596"/>
              <a:chOff x="0" y="0"/>
              <a:chExt cx="583915" cy="496874"/>
            </a:xfrm>
          </p:grpSpPr>
          <p:sp>
            <p:nvSpPr>
              <p:cNvPr id="6" name="Freeform 159">
                <a:extLst>
                  <a:ext uri="{FF2B5EF4-FFF2-40B4-BE49-F238E27FC236}">
                    <a16:creationId xmlns="" xmlns:a16="http://schemas.microsoft.com/office/drawing/2014/main" id="{36AF66C7-B587-467D-83A0-91C9BB47E330}"/>
                  </a:ext>
                </a:extLst>
              </p:cNvPr>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6 h 47"/>
                  <a:gd name="T10" fmla="*/ 218266114 w 54"/>
                  <a:gd name="T11" fmla="*/ 2147483646 h 47"/>
                  <a:gd name="T12" fmla="*/ 945822671 w 54"/>
                  <a:gd name="T13" fmla="*/ 2147483646 h 47"/>
                  <a:gd name="T14" fmla="*/ 1164088786 w 54"/>
                  <a:gd name="T15" fmla="*/ 2147483646 h 47"/>
                  <a:gd name="T16" fmla="*/ 1164088786 w 54"/>
                  <a:gd name="T17" fmla="*/ 1980918673 h 47"/>
                  <a:gd name="T18" fmla="*/ 1382354900 w 54"/>
                  <a:gd name="T19" fmla="*/ 1760811840 h 47"/>
                  <a:gd name="T20" fmla="*/ 2147483646 w 54"/>
                  <a:gd name="T21" fmla="*/ 1760811840 h 47"/>
                  <a:gd name="T22" fmla="*/ 2147483646 w 54"/>
                  <a:gd name="T23" fmla="*/ 1980918673 h 47"/>
                  <a:gd name="T24" fmla="*/ 2147483646 w 54"/>
                  <a:gd name="T25" fmla="*/ 2147483646 h 47"/>
                  <a:gd name="T26" fmla="*/ 2147483646 w 54"/>
                  <a:gd name="T27" fmla="*/ 2147483646 h 47"/>
                  <a:gd name="T28" fmla="*/ 2147483646 w 54"/>
                  <a:gd name="T29" fmla="*/ 2147483646 h 47"/>
                  <a:gd name="T30" fmla="*/ 2147483646 w 54"/>
                  <a:gd name="T31" fmla="*/ 2147483646 h 47"/>
                  <a:gd name="T32" fmla="*/ 2147483646 w 54"/>
                  <a:gd name="T33" fmla="*/ 1467341772 h 47"/>
                  <a:gd name="T34" fmla="*/ 2147483646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 name="Freeform 160">
                <a:extLst>
                  <a:ext uri="{FF2B5EF4-FFF2-40B4-BE49-F238E27FC236}">
                    <a16:creationId xmlns="" xmlns:a16="http://schemas.microsoft.com/office/drawing/2014/main" id="{4E0A485C-F0B3-43BE-8C87-05D09E1FB7D6}"/>
                  </a:ext>
                </a:extLst>
              </p:cNvPr>
              <p:cNvSpPr>
                <a:spLocks noChangeArrowheads="1"/>
              </p:cNvSpPr>
              <p:nvPr/>
            </p:nvSpPr>
            <p:spPr bwMode="auto">
              <a:xfrm>
                <a:off x="0" y="0"/>
                <a:ext cx="583915" cy="224863"/>
              </a:xfrm>
              <a:custGeom>
                <a:avLst/>
                <a:gdLst>
                  <a:gd name="T0" fmla="*/ 2147483646 w 68"/>
                  <a:gd name="T1" fmla="*/ 1495961648 h 26"/>
                  <a:gd name="T2" fmla="*/ 2147483646 w 68"/>
                  <a:gd name="T3" fmla="*/ 1121971236 h 26"/>
                  <a:gd name="T4" fmla="*/ 2147483646 w 68"/>
                  <a:gd name="T5" fmla="*/ 747980824 h 26"/>
                  <a:gd name="T6" fmla="*/ 2147483646 w 68"/>
                  <a:gd name="T7" fmla="*/ 523584847 h 26"/>
                  <a:gd name="T8" fmla="*/ 2147483646 w 68"/>
                  <a:gd name="T9" fmla="*/ 523584847 h 26"/>
                  <a:gd name="T10" fmla="*/ 2147483646 w 68"/>
                  <a:gd name="T11" fmla="*/ 747980824 h 26"/>
                  <a:gd name="T12" fmla="*/ 2147483646 w 68"/>
                  <a:gd name="T13" fmla="*/ 747980824 h 26"/>
                  <a:gd name="T14" fmla="*/ 2147483646 w 68"/>
                  <a:gd name="T15" fmla="*/ 897575259 h 26"/>
                  <a:gd name="T16" fmla="*/ 2147483646 w 68"/>
                  <a:gd name="T17" fmla="*/ 74801542 h 26"/>
                  <a:gd name="T18" fmla="*/ 2147483646 w 68"/>
                  <a:gd name="T19" fmla="*/ 0 h 26"/>
                  <a:gd name="T20" fmla="*/ 2147483646 w 68"/>
                  <a:gd name="T21" fmla="*/ 74801542 h 26"/>
                  <a:gd name="T22" fmla="*/ 147472885 w 68"/>
                  <a:gd name="T23" fmla="*/ 1495961648 h 26"/>
                  <a:gd name="T24" fmla="*/ 73736443 w 68"/>
                  <a:gd name="T25" fmla="*/ 1795150518 h 26"/>
                  <a:gd name="T26" fmla="*/ 368682214 w 68"/>
                  <a:gd name="T27" fmla="*/ 1795150518 h 26"/>
                  <a:gd name="T28" fmla="*/ 2147483646 w 68"/>
                  <a:gd name="T29" fmla="*/ 523584847 h 26"/>
                  <a:gd name="T30" fmla="*/ 2147483646 w 68"/>
                  <a:gd name="T31" fmla="*/ 523584847 h 26"/>
                  <a:gd name="T32" fmla="*/ 2147483646 w 68"/>
                  <a:gd name="T33" fmla="*/ 1869943411 h 26"/>
                  <a:gd name="T34" fmla="*/ 2147483646 w 68"/>
                  <a:gd name="T35" fmla="*/ 1869943411 h 26"/>
                  <a:gd name="T36" fmla="*/ 2147483646 w 68"/>
                  <a:gd name="T37" fmla="*/ 1570754541 h 26"/>
                  <a:gd name="T38" fmla="*/ 2147483646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sz="3200">
                  <a:solidFill>
                    <a:schemeClr val="bg1"/>
                  </a:solidFill>
                  <a:latin typeface="微软雅黑" panose="020B0503020204020204" pitchFamily="34" charset="-122"/>
                  <a:ea typeface="微软雅黑" panose="020B0503020204020204" pitchFamily="34" charset="-122"/>
                </a:endParaRPr>
              </a:p>
            </p:txBody>
          </p:sp>
        </p:grpSp>
      </p:grpSp>
      <p:grpSp>
        <p:nvGrpSpPr>
          <p:cNvPr id="8" name="组合 4">
            <a:extLst>
              <a:ext uri="{FF2B5EF4-FFF2-40B4-BE49-F238E27FC236}">
                <a16:creationId xmlns="" xmlns:a16="http://schemas.microsoft.com/office/drawing/2014/main" id="{800AC5B5-108A-4FF3-A58B-D48EC79B5A41}"/>
              </a:ext>
            </a:extLst>
          </p:cNvPr>
          <p:cNvGrpSpPr>
            <a:grpSpLocks/>
          </p:cNvGrpSpPr>
          <p:nvPr/>
        </p:nvGrpSpPr>
        <p:grpSpPr bwMode="auto">
          <a:xfrm>
            <a:off x="3506790" y="4310063"/>
            <a:ext cx="4067175" cy="755651"/>
            <a:chOff x="0" y="0"/>
            <a:chExt cx="4066973" cy="756000"/>
          </a:xfrm>
          <a:effectLst>
            <a:outerShdw blurRad="63500" sx="102000" sy="102000" algn="ctr" rotWithShape="0">
              <a:prstClr val="black">
                <a:alpha val="40000"/>
              </a:prstClr>
            </a:outerShdw>
          </a:effectLst>
        </p:grpSpPr>
        <p:cxnSp>
          <p:nvCxnSpPr>
            <p:cNvPr id="9" name="肘形连接符 160">
              <a:extLst>
                <a:ext uri="{FF2B5EF4-FFF2-40B4-BE49-F238E27FC236}">
                  <a16:creationId xmlns="" xmlns:a16="http://schemas.microsoft.com/office/drawing/2014/main" id="{180B937C-2C1B-4E68-9371-139171748C15}"/>
                </a:ext>
              </a:extLst>
            </p:cNvPr>
            <p:cNvCxnSpPr>
              <a:cxnSpLocks noChangeShapeType="1"/>
            </p:cNvCxnSpPr>
            <p:nvPr/>
          </p:nvCxnSpPr>
          <p:spPr bwMode="auto">
            <a:xfrm>
              <a:off x="756000" y="378000"/>
              <a:ext cx="3310973" cy="376143"/>
            </a:xfrm>
            <a:prstGeom prst="bentConnector3">
              <a:avLst>
                <a:gd name="adj1" fmla="val 50000"/>
              </a:avLst>
            </a:prstGeom>
            <a:noFill/>
            <a:ln w="12700">
              <a:solidFill>
                <a:schemeClr val="bg1"/>
              </a:solidFill>
              <a:bevel/>
              <a:headEnd/>
              <a:tailEnd/>
            </a:ln>
            <a:extLst>
              <a:ext uri="{909E8E84-426E-40DD-AFC4-6F175D3DCCD1}">
                <a14:hiddenFill xmlns:a14="http://schemas.microsoft.com/office/drawing/2010/main">
                  <a:noFill/>
                </a14:hiddenFill>
              </a:ext>
            </a:extLst>
          </p:spPr>
        </p:cxnSp>
        <p:sp>
          <p:nvSpPr>
            <p:cNvPr id="10" name="椭圆 140">
              <a:extLst>
                <a:ext uri="{FF2B5EF4-FFF2-40B4-BE49-F238E27FC236}">
                  <a16:creationId xmlns="" xmlns:a16="http://schemas.microsoft.com/office/drawing/2014/main" id="{94B974D8-68BA-454F-B132-153DF929C884}"/>
                </a:ext>
              </a:extLst>
            </p:cNvPr>
            <p:cNvSpPr>
              <a:spLocks noChangeArrowheads="1"/>
            </p:cNvSpPr>
            <p:nvPr/>
          </p:nvSpPr>
          <p:spPr bwMode="auto">
            <a:xfrm>
              <a:off x="0" y="0"/>
              <a:ext cx="756000" cy="756000"/>
            </a:xfrm>
            <a:prstGeom prst="ellipse">
              <a:avLst/>
            </a:prstGeom>
            <a:solidFill>
              <a:srgbClr val="3F455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Freeform 277">
              <a:extLst>
                <a:ext uri="{FF2B5EF4-FFF2-40B4-BE49-F238E27FC236}">
                  <a16:creationId xmlns="" xmlns:a16="http://schemas.microsoft.com/office/drawing/2014/main" id="{45D9DD92-63E6-423E-AC6F-99F020C6A5C7}"/>
                </a:ext>
              </a:extLst>
            </p:cNvPr>
            <p:cNvSpPr>
              <a:spLocks noEditPoints="1" noChangeArrowheads="1"/>
            </p:cNvSpPr>
            <p:nvPr/>
          </p:nvSpPr>
          <p:spPr bwMode="auto">
            <a:xfrm>
              <a:off x="190444" y="121807"/>
              <a:ext cx="383972" cy="455826"/>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6 h 86"/>
                <a:gd name="T22" fmla="*/ 1763300750 w 72"/>
                <a:gd name="T23" fmla="*/ 2147483646 h 86"/>
                <a:gd name="T24" fmla="*/ 2047701344 w 72"/>
                <a:gd name="T25" fmla="*/ 2135083684 h 86"/>
                <a:gd name="T26" fmla="*/ 2047701344 w 72"/>
                <a:gd name="T27" fmla="*/ 1208007804 h 86"/>
                <a:gd name="T28" fmla="*/ 1763300750 w 72"/>
                <a:gd name="T29" fmla="*/ 927075880 h 86"/>
                <a:gd name="T30" fmla="*/ 1194494228 w 72"/>
                <a:gd name="T31" fmla="*/ 2147483646 h 86"/>
                <a:gd name="T32" fmla="*/ 881647709 w 72"/>
                <a:gd name="T33" fmla="*/ 2147483646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6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sz="3200">
                <a:solidFill>
                  <a:schemeClr val="bg1"/>
                </a:solidFill>
                <a:latin typeface="微软雅黑" panose="020B0503020204020204" pitchFamily="34" charset="-122"/>
                <a:ea typeface="微软雅黑" panose="020B0503020204020204" pitchFamily="34" charset="-122"/>
              </a:endParaRPr>
            </a:p>
          </p:txBody>
        </p:sp>
      </p:grpSp>
      <p:grpSp>
        <p:nvGrpSpPr>
          <p:cNvPr id="12" name="组合 5">
            <a:extLst>
              <a:ext uri="{FF2B5EF4-FFF2-40B4-BE49-F238E27FC236}">
                <a16:creationId xmlns="" xmlns:a16="http://schemas.microsoft.com/office/drawing/2014/main" id="{958525EE-D882-4B1F-8A2B-C2527EDC1965}"/>
              </a:ext>
            </a:extLst>
          </p:cNvPr>
          <p:cNvGrpSpPr>
            <a:grpSpLocks/>
          </p:cNvGrpSpPr>
          <p:nvPr/>
        </p:nvGrpSpPr>
        <p:grpSpPr bwMode="auto">
          <a:xfrm>
            <a:off x="3506789" y="3371852"/>
            <a:ext cx="5300663" cy="1052513"/>
            <a:chOff x="0" y="0"/>
            <a:chExt cx="5300991" cy="1051895"/>
          </a:xfrm>
          <a:effectLst>
            <a:outerShdw blurRad="63500" sx="102000" sy="102000" algn="ctr" rotWithShape="0">
              <a:prstClr val="black">
                <a:alpha val="40000"/>
              </a:prstClr>
            </a:outerShdw>
          </a:effectLst>
        </p:grpSpPr>
        <p:cxnSp>
          <p:nvCxnSpPr>
            <p:cNvPr id="13" name="肘形连接符 154">
              <a:extLst>
                <a:ext uri="{FF2B5EF4-FFF2-40B4-BE49-F238E27FC236}">
                  <a16:creationId xmlns="" xmlns:a16="http://schemas.microsoft.com/office/drawing/2014/main" id="{F585A50E-37A7-484D-A62F-62D97DE6CC89}"/>
                </a:ext>
              </a:extLst>
            </p:cNvPr>
            <p:cNvCxnSpPr>
              <a:cxnSpLocks noChangeShapeType="1"/>
            </p:cNvCxnSpPr>
            <p:nvPr/>
          </p:nvCxnSpPr>
          <p:spPr bwMode="auto">
            <a:xfrm>
              <a:off x="756000" y="378000"/>
              <a:ext cx="4544991" cy="673895"/>
            </a:xfrm>
            <a:prstGeom prst="bentConnector3">
              <a:avLst>
                <a:gd name="adj1" fmla="val 50000"/>
              </a:avLst>
            </a:prstGeom>
            <a:noFill/>
            <a:ln w="12700">
              <a:solidFill>
                <a:schemeClr val="bg1"/>
              </a:solidFill>
              <a:bevel/>
              <a:headEnd/>
              <a:tailEnd/>
            </a:ln>
            <a:extLst>
              <a:ext uri="{909E8E84-426E-40DD-AFC4-6F175D3DCCD1}">
                <a14:hiddenFill xmlns:a14="http://schemas.microsoft.com/office/drawing/2010/main">
                  <a:noFill/>
                </a14:hiddenFill>
              </a:ext>
            </a:extLst>
          </p:spPr>
        </p:cxnSp>
        <p:sp>
          <p:nvSpPr>
            <p:cNvPr id="14" name="椭圆 139">
              <a:extLst>
                <a:ext uri="{FF2B5EF4-FFF2-40B4-BE49-F238E27FC236}">
                  <a16:creationId xmlns="" xmlns:a16="http://schemas.microsoft.com/office/drawing/2014/main" id="{26407A14-AFC9-419F-B632-AB6F3F4D9F5A}"/>
                </a:ext>
              </a:extLst>
            </p:cNvPr>
            <p:cNvSpPr>
              <a:spLocks noChangeArrowheads="1"/>
            </p:cNvSpPr>
            <p:nvPr/>
          </p:nvSpPr>
          <p:spPr bwMode="auto">
            <a:xfrm>
              <a:off x="0" y="0"/>
              <a:ext cx="756000" cy="756000"/>
            </a:xfrm>
            <a:prstGeom prst="ellipse">
              <a:avLst/>
            </a:prstGeom>
            <a:solidFill>
              <a:srgbClr val="992748"/>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5" name="Group 92">
              <a:extLst>
                <a:ext uri="{FF2B5EF4-FFF2-40B4-BE49-F238E27FC236}">
                  <a16:creationId xmlns="" xmlns:a16="http://schemas.microsoft.com/office/drawing/2014/main" id="{F611842E-E1A2-428D-AFB8-7CB28C03A3C7}"/>
                </a:ext>
              </a:extLst>
            </p:cNvPr>
            <p:cNvGrpSpPr>
              <a:grpSpLocks/>
            </p:cNvGrpSpPr>
            <p:nvPr/>
          </p:nvGrpSpPr>
          <p:grpSpPr bwMode="auto">
            <a:xfrm>
              <a:off x="153436" y="235588"/>
              <a:ext cx="474528" cy="295582"/>
              <a:chOff x="0" y="0"/>
              <a:chExt cx="471488" cy="293688"/>
            </a:xfrm>
          </p:grpSpPr>
          <p:sp>
            <p:nvSpPr>
              <p:cNvPr id="16" name="Freeform 8">
                <a:extLst>
                  <a:ext uri="{FF2B5EF4-FFF2-40B4-BE49-F238E27FC236}">
                    <a16:creationId xmlns="" xmlns:a16="http://schemas.microsoft.com/office/drawing/2014/main" id="{36CD73E2-D25B-4285-A440-5BC77A8E0101}"/>
                  </a:ext>
                </a:extLst>
              </p:cNvPr>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17" name="Rectangle 9">
                <a:extLst>
                  <a:ext uri="{FF2B5EF4-FFF2-40B4-BE49-F238E27FC236}">
                    <a16:creationId xmlns="" xmlns:a16="http://schemas.microsoft.com/office/drawing/2014/main" id="{B4C6DD4B-58C4-47F9-86DC-BD3F3F662B49}"/>
                  </a:ext>
                </a:extLst>
              </p:cNvPr>
              <p:cNvSpPr>
                <a:spLocks noChangeArrowheads="1"/>
              </p:cNvSpPr>
              <p:nvPr/>
            </p:nvSpPr>
            <p:spPr bwMode="auto">
              <a:xfrm>
                <a:off x="63500" y="63499"/>
                <a:ext cx="90488" cy="1666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2500">
                  <a:solidFill>
                    <a:schemeClr val="bg1"/>
                  </a:solidFill>
                  <a:latin typeface="微软雅黑" panose="020B0503020204020204" pitchFamily="34" charset="-122"/>
                  <a:ea typeface="微软雅黑" panose="020B0503020204020204" pitchFamily="34" charset="-122"/>
                </a:endParaRPr>
              </a:p>
            </p:txBody>
          </p:sp>
          <p:sp>
            <p:nvSpPr>
              <p:cNvPr id="18" name="Rectangle 10">
                <a:extLst>
                  <a:ext uri="{FF2B5EF4-FFF2-40B4-BE49-F238E27FC236}">
                    <a16:creationId xmlns="" xmlns:a16="http://schemas.microsoft.com/office/drawing/2014/main" id="{3D76F4E1-3BBA-4538-A894-484CF6BF799E}"/>
                  </a:ext>
                </a:extLst>
              </p:cNvPr>
              <p:cNvSpPr>
                <a:spLocks noChangeArrowheads="1"/>
              </p:cNvSpPr>
              <p:nvPr/>
            </p:nvSpPr>
            <p:spPr bwMode="auto">
              <a:xfrm>
                <a:off x="169862" y="63499"/>
                <a:ext cx="85725" cy="1666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2500">
                  <a:solidFill>
                    <a:schemeClr val="bg1"/>
                  </a:solidFill>
                  <a:latin typeface="微软雅黑" panose="020B0503020204020204" pitchFamily="34" charset="-122"/>
                  <a:ea typeface="微软雅黑" panose="020B0503020204020204" pitchFamily="34" charset="-122"/>
                </a:endParaRPr>
              </a:p>
            </p:txBody>
          </p:sp>
        </p:grpSp>
      </p:grpSp>
      <p:grpSp>
        <p:nvGrpSpPr>
          <p:cNvPr id="19" name="组合 3">
            <a:extLst>
              <a:ext uri="{FF2B5EF4-FFF2-40B4-BE49-F238E27FC236}">
                <a16:creationId xmlns="" xmlns:a16="http://schemas.microsoft.com/office/drawing/2014/main" id="{3FCF2532-A41B-4466-A63F-ED12C96C4BB9}"/>
              </a:ext>
            </a:extLst>
          </p:cNvPr>
          <p:cNvGrpSpPr>
            <a:grpSpLocks/>
          </p:cNvGrpSpPr>
          <p:nvPr/>
        </p:nvGrpSpPr>
        <p:grpSpPr bwMode="auto">
          <a:xfrm>
            <a:off x="3506789" y="5248275"/>
            <a:ext cx="2454275" cy="755651"/>
            <a:chOff x="0" y="0"/>
            <a:chExt cx="2455131" cy="756000"/>
          </a:xfrm>
          <a:effectLst>
            <a:outerShdw blurRad="63500" sx="102000" sy="102000" algn="ctr" rotWithShape="0">
              <a:prstClr val="black">
                <a:alpha val="40000"/>
              </a:prstClr>
            </a:outerShdw>
          </a:effectLst>
        </p:grpSpPr>
        <p:sp>
          <p:nvSpPr>
            <p:cNvPr id="20" name="直接连接符 19">
              <a:extLst>
                <a:ext uri="{FF2B5EF4-FFF2-40B4-BE49-F238E27FC236}">
                  <a16:creationId xmlns="" xmlns:a16="http://schemas.microsoft.com/office/drawing/2014/main" id="{86AD7185-D3C9-444B-8F84-CF4466496135}"/>
                </a:ext>
              </a:extLst>
            </p:cNvPr>
            <p:cNvSpPr>
              <a:spLocks noChangeShapeType="1"/>
            </p:cNvSpPr>
            <p:nvPr/>
          </p:nvSpPr>
          <p:spPr bwMode="auto">
            <a:xfrm flipH="1">
              <a:off x="412977" y="378001"/>
              <a:ext cx="2042154" cy="1"/>
            </a:xfrm>
            <a:prstGeom prst="line">
              <a:avLst/>
            </a:prstGeom>
            <a:noFill/>
            <a:ln w="1270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1" name="椭圆 85">
              <a:extLst>
                <a:ext uri="{FF2B5EF4-FFF2-40B4-BE49-F238E27FC236}">
                  <a16:creationId xmlns="" xmlns:a16="http://schemas.microsoft.com/office/drawing/2014/main" id="{438C2EB7-1F13-4690-A5ED-28975F9160D8}"/>
                </a:ext>
              </a:extLst>
            </p:cNvPr>
            <p:cNvSpPr>
              <a:spLocks noChangeArrowheads="1"/>
            </p:cNvSpPr>
            <p:nvPr/>
          </p:nvSpPr>
          <p:spPr bwMode="auto">
            <a:xfrm>
              <a:off x="0" y="0"/>
              <a:ext cx="756000" cy="756000"/>
            </a:xfrm>
            <a:prstGeom prst="ellipse">
              <a:avLst/>
            </a:prstGeom>
            <a:solidFill>
              <a:srgbClr val="992748"/>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2" name="Group 9">
              <a:extLst>
                <a:ext uri="{FF2B5EF4-FFF2-40B4-BE49-F238E27FC236}">
                  <a16:creationId xmlns="" xmlns:a16="http://schemas.microsoft.com/office/drawing/2014/main" id="{CE43F823-DDD6-45BE-B91B-D6A2FFF59017}"/>
                </a:ext>
              </a:extLst>
            </p:cNvPr>
            <p:cNvGrpSpPr>
              <a:grpSpLocks/>
            </p:cNvGrpSpPr>
            <p:nvPr/>
          </p:nvGrpSpPr>
          <p:grpSpPr bwMode="auto">
            <a:xfrm>
              <a:off x="124976" y="198348"/>
              <a:ext cx="516045" cy="382660"/>
              <a:chOff x="0" y="0"/>
              <a:chExt cx="374651" cy="277813"/>
            </a:xfrm>
          </p:grpSpPr>
          <p:sp>
            <p:nvSpPr>
              <p:cNvPr id="23" name="Freeform 17">
                <a:extLst>
                  <a:ext uri="{FF2B5EF4-FFF2-40B4-BE49-F238E27FC236}">
                    <a16:creationId xmlns="" xmlns:a16="http://schemas.microsoft.com/office/drawing/2014/main" id="{16331AF0-DB33-4A54-B93A-F88BACCBDD59}"/>
                  </a:ext>
                </a:extLst>
              </p:cNvPr>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4" name="Freeform 18">
                <a:extLst>
                  <a:ext uri="{FF2B5EF4-FFF2-40B4-BE49-F238E27FC236}">
                    <a16:creationId xmlns="" xmlns:a16="http://schemas.microsoft.com/office/drawing/2014/main" id="{77F5BAC5-7856-4E4F-AF28-2BE18B5DB810}"/>
                  </a:ext>
                </a:extLst>
              </p:cNvPr>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grpSp>
      </p:grpSp>
      <p:sp>
        <p:nvSpPr>
          <p:cNvPr id="25" name="任意多边形 56">
            <a:extLst>
              <a:ext uri="{FF2B5EF4-FFF2-40B4-BE49-F238E27FC236}">
                <a16:creationId xmlns="" xmlns:a16="http://schemas.microsoft.com/office/drawing/2014/main" id="{EA50C830-650B-4BFC-8DAB-8C2468D84E3F}"/>
              </a:ext>
            </a:extLst>
          </p:cNvPr>
          <p:cNvSpPr>
            <a:spLocks noChangeArrowheads="1"/>
          </p:cNvSpPr>
          <p:nvPr/>
        </p:nvSpPr>
        <p:spPr bwMode="auto">
          <a:xfrm>
            <a:off x="9594851" y="2260601"/>
            <a:ext cx="1181100" cy="3698875"/>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3F455F"/>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6" name="任意多边形 59">
            <a:extLst>
              <a:ext uri="{FF2B5EF4-FFF2-40B4-BE49-F238E27FC236}">
                <a16:creationId xmlns="" xmlns:a16="http://schemas.microsoft.com/office/drawing/2014/main" id="{F21F5A27-3563-4690-ADF3-455BCD68030E}"/>
              </a:ext>
            </a:extLst>
          </p:cNvPr>
          <p:cNvSpPr>
            <a:spLocks noChangeArrowheads="1"/>
          </p:cNvSpPr>
          <p:nvPr/>
        </p:nvSpPr>
        <p:spPr bwMode="auto">
          <a:xfrm>
            <a:off x="8361363" y="4038602"/>
            <a:ext cx="1181100" cy="1922463"/>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992748"/>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7" name="任意多边形 63">
            <a:extLst>
              <a:ext uri="{FF2B5EF4-FFF2-40B4-BE49-F238E27FC236}">
                <a16:creationId xmlns="" xmlns:a16="http://schemas.microsoft.com/office/drawing/2014/main" id="{6F1C548F-EC8D-4D5A-BDCE-07E75907267B}"/>
              </a:ext>
            </a:extLst>
          </p:cNvPr>
          <p:cNvSpPr>
            <a:spLocks noChangeArrowheads="1"/>
          </p:cNvSpPr>
          <p:nvPr/>
        </p:nvSpPr>
        <p:spPr bwMode="auto">
          <a:xfrm>
            <a:off x="7126289" y="4799013"/>
            <a:ext cx="1181100" cy="1162051"/>
          </a:xfrm>
          <a:custGeom>
            <a:avLst/>
            <a:gdLst>
              <a:gd name="T0" fmla="*/ 1181100 w 1181100"/>
              <a:gd name="T1" fmla="*/ 0 h 1161755"/>
              <a:gd name="T2" fmla="*/ 1181100 w 1181100"/>
              <a:gd name="T3" fmla="*/ 1162346 h 1161755"/>
              <a:gd name="T4" fmla="*/ 0 w 1181100"/>
              <a:gd name="T5" fmla="*/ 1162346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2 h 1161755"/>
              <a:gd name="T16" fmla="*/ 795088 w 1181100"/>
              <a:gd name="T17" fmla="*/ 265251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3F455F"/>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8" name="任意多边形 66">
            <a:extLst>
              <a:ext uri="{FF2B5EF4-FFF2-40B4-BE49-F238E27FC236}">
                <a16:creationId xmlns="" xmlns:a16="http://schemas.microsoft.com/office/drawing/2014/main" id="{BE153127-4217-421F-8C52-759313C6FA25}"/>
              </a:ext>
            </a:extLst>
          </p:cNvPr>
          <p:cNvSpPr>
            <a:spLocks noChangeArrowheads="1"/>
          </p:cNvSpPr>
          <p:nvPr/>
        </p:nvSpPr>
        <p:spPr bwMode="auto">
          <a:xfrm>
            <a:off x="5137150" y="5337175"/>
            <a:ext cx="1936751" cy="622300"/>
          </a:xfrm>
          <a:custGeom>
            <a:avLst/>
            <a:gdLst>
              <a:gd name="T0" fmla="*/ 1936753 w 1936748"/>
              <a:gd name="T1" fmla="*/ 0 h 623080"/>
              <a:gd name="T2" fmla="*/ 1936753 w 1936748"/>
              <a:gd name="T3" fmla="*/ 621521 h 623080"/>
              <a:gd name="T4" fmla="*/ 0 w 1936748"/>
              <a:gd name="T5" fmla="*/ 621521 h 623080"/>
              <a:gd name="T6" fmla="*/ 0 w 1936748"/>
              <a:gd name="T7" fmla="*/ 612348 h 623080"/>
              <a:gd name="T8" fmla="*/ 352299 w 1936748"/>
              <a:gd name="T9" fmla="*/ 518226 h 623080"/>
              <a:gd name="T10" fmla="*/ 750619 w 1936748"/>
              <a:gd name="T11" fmla="*/ 402333 h 623080"/>
              <a:gd name="T12" fmla="*/ 791648 w 1936748"/>
              <a:gd name="T13" fmla="*/ 389503 h 623080"/>
              <a:gd name="T14" fmla="*/ 823747 w 1936748"/>
              <a:gd name="T15" fmla="*/ 436994 h 623080"/>
              <a:gd name="T16" fmla="*/ 968378 w 1936748"/>
              <a:gd name="T17" fmla="*/ 496751 h 623080"/>
              <a:gd name="T18" fmla="*/ 1172915 w 1936748"/>
              <a:gd name="T19" fmla="*/ 292726 h 623080"/>
              <a:gd name="T20" fmla="*/ 1170638 w 1936748"/>
              <a:gd name="T21" fmla="*/ 270191 h 623080"/>
              <a:gd name="T22" fmla="*/ 1509045 w 1936748"/>
              <a:gd name="T23" fmla="*/ 156507 h 623080"/>
              <a:gd name="T24" fmla="*/ 1868381 w 1936748"/>
              <a:gd name="T25" fmla="*/ 26834 h 623080"/>
              <a:gd name="T26" fmla="*/ 1936753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992748"/>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9" name="椭圆 51">
            <a:extLst>
              <a:ext uri="{FF2B5EF4-FFF2-40B4-BE49-F238E27FC236}">
                <a16:creationId xmlns="" xmlns:a16="http://schemas.microsoft.com/office/drawing/2014/main" id="{B2D22101-D30A-4129-AB04-BEB5C0675787}"/>
              </a:ext>
            </a:extLst>
          </p:cNvPr>
          <p:cNvSpPr>
            <a:spLocks noChangeArrowheads="1"/>
          </p:cNvSpPr>
          <p:nvPr/>
        </p:nvSpPr>
        <p:spPr bwMode="auto">
          <a:xfrm>
            <a:off x="10040939" y="3298825"/>
            <a:ext cx="288925" cy="287339"/>
          </a:xfrm>
          <a:prstGeom prst="ellipse">
            <a:avLst/>
          </a:prstGeom>
          <a:solidFill>
            <a:srgbClr val="3F455F"/>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zh-CN" sz="32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椭圆 52">
            <a:extLst>
              <a:ext uri="{FF2B5EF4-FFF2-40B4-BE49-F238E27FC236}">
                <a16:creationId xmlns="" xmlns:a16="http://schemas.microsoft.com/office/drawing/2014/main" id="{81F154CE-F10D-4491-A045-E135BF17C784}"/>
              </a:ext>
            </a:extLst>
          </p:cNvPr>
          <p:cNvSpPr>
            <a:spLocks noChangeArrowheads="1"/>
          </p:cNvSpPr>
          <p:nvPr/>
        </p:nvSpPr>
        <p:spPr bwMode="auto">
          <a:xfrm>
            <a:off x="8807451" y="4279900"/>
            <a:ext cx="288925" cy="288925"/>
          </a:xfrm>
          <a:prstGeom prst="ellipse">
            <a:avLst/>
          </a:prstGeom>
          <a:solidFill>
            <a:srgbClr val="992748"/>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zh-CN" sz="32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椭圆 53">
            <a:extLst>
              <a:ext uri="{FF2B5EF4-FFF2-40B4-BE49-F238E27FC236}">
                <a16:creationId xmlns="" xmlns:a16="http://schemas.microsoft.com/office/drawing/2014/main" id="{8C22A122-FC84-4077-BFD2-E8F765DEF68D}"/>
              </a:ext>
            </a:extLst>
          </p:cNvPr>
          <p:cNvSpPr>
            <a:spLocks noChangeArrowheads="1"/>
          </p:cNvSpPr>
          <p:nvPr/>
        </p:nvSpPr>
        <p:spPr bwMode="auto">
          <a:xfrm>
            <a:off x="7573965" y="4919664"/>
            <a:ext cx="287337" cy="288925"/>
          </a:xfrm>
          <a:prstGeom prst="ellipse">
            <a:avLst/>
          </a:prstGeom>
          <a:solidFill>
            <a:srgbClr val="3F455F"/>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zh-CN" sz="32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椭圆 54">
            <a:extLst>
              <a:ext uri="{FF2B5EF4-FFF2-40B4-BE49-F238E27FC236}">
                <a16:creationId xmlns="" xmlns:a16="http://schemas.microsoft.com/office/drawing/2014/main" id="{6E12D8FB-4DF7-41C2-AFD0-A7A81F51407D}"/>
              </a:ext>
            </a:extLst>
          </p:cNvPr>
          <p:cNvSpPr>
            <a:spLocks noChangeArrowheads="1"/>
          </p:cNvSpPr>
          <p:nvPr/>
        </p:nvSpPr>
        <p:spPr bwMode="auto">
          <a:xfrm>
            <a:off x="5961064" y="5486400"/>
            <a:ext cx="288925" cy="288925"/>
          </a:xfrm>
          <a:prstGeom prst="ellipse">
            <a:avLst/>
          </a:prstGeom>
          <a:solidFill>
            <a:srgbClr val="992748"/>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zh-CN" sz="32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47">
            <a:extLst>
              <a:ext uri="{FF2B5EF4-FFF2-40B4-BE49-F238E27FC236}">
                <a16:creationId xmlns="" xmlns:a16="http://schemas.microsoft.com/office/drawing/2014/main" id="{73FA7C3A-922E-4693-8027-D9F21DB5BBE0}"/>
              </a:ext>
            </a:extLst>
          </p:cNvPr>
          <p:cNvSpPr>
            <a:spLocks noChangeArrowheads="1"/>
          </p:cNvSpPr>
          <p:nvPr/>
        </p:nvSpPr>
        <p:spPr bwMode="auto">
          <a:xfrm>
            <a:off x="1303337" y="1474788"/>
            <a:ext cx="9605963"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4" name="矩形 93">
            <a:extLst>
              <a:ext uri="{FF2B5EF4-FFF2-40B4-BE49-F238E27FC236}">
                <a16:creationId xmlns="" xmlns:a16="http://schemas.microsoft.com/office/drawing/2014/main" id="{F01E9CF7-3948-42B9-AC54-C38AC63F6338}"/>
              </a:ext>
            </a:extLst>
          </p:cNvPr>
          <p:cNvSpPr>
            <a:spLocks noChangeArrowheads="1"/>
          </p:cNvSpPr>
          <p:nvPr/>
        </p:nvSpPr>
        <p:spPr bwMode="auto">
          <a:xfrm>
            <a:off x="2170806" y="2489200"/>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5" name="矩形 165">
            <a:extLst>
              <a:ext uri="{FF2B5EF4-FFF2-40B4-BE49-F238E27FC236}">
                <a16:creationId xmlns="" xmlns:a16="http://schemas.microsoft.com/office/drawing/2014/main" id="{FE4A4F4A-2B45-4707-941C-0809CA9193E6}"/>
              </a:ext>
            </a:extLst>
          </p:cNvPr>
          <p:cNvSpPr>
            <a:spLocks noChangeArrowheads="1"/>
          </p:cNvSpPr>
          <p:nvPr/>
        </p:nvSpPr>
        <p:spPr bwMode="auto">
          <a:xfrm>
            <a:off x="1362875" y="2879725"/>
            <a:ext cx="20185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3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p>
        </p:txBody>
      </p:sp>
      <p:sp>
        <p:nvSpPr>
          <p:cNvPr id="36" name="矩形 41">
            <a:extLst>
              <a:ext uri="{FF2B5EF4-FFF2-40B4-BE49-F238E27FC236}">
                <a16:creationId xmlns="" xmlns:a16="http://schemas.microsoft.com/office/drawing/2014/main" id="{575B63F4-99C0-4CDD-A1A5-80A0BAE24394}"/>
              </a:ext>
            </a:extLst>
          </p:cNvPr>
          <p:cNvSpPr>
            <a:spLocks noChangeArrowheads="1"/>
          </p:cNvSpPr>
          <p:nvPr/>
        </p:nvSpPr>
        <p:spPr bwMode="auto">
          <a:xfrm>
            <a:off x="2170806" y="3417888"/>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7" name="矩形 42">
            <a:extLst>
              <a:ext uri="{FF2B5EF4-FFF2-40B4-BE49-F238E27FC236}">
                <a16:creationId xmlns="" xmlns:a16="http://schemas.microsoft.com/office/drawing/2014/main" id="{09C1D804-5F78-44DC-9361-DD44A17F1186}"/>
              </a:ext>
            </a:extLst>
          </p:cNvPr>
          <p:cNvSpPr>
            <a:spLocks noChangeArrowheads="1"/>
          </p:cNvSpPr>
          <p:nvPr/>
        </p:nvSpPr>
        <p:spPr bwMode="auto">
          <a:xfrm>
            <a:off x="1362875" y="3808413"/>
            <a:ext cx="20185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p>
        </p:txBody>
      </p:sp>
      <p:sp>
        <p:nvSpPr>
          <p:cNvPr id="38" name="矩形 44">
            <a:extLst>
              <a:ext uri="{FF2B5EF4-FFF2-40B4-BE49-F238E27FC236}">
                <a16:creationId xmlns="" xmlns:a16="http://schemas.microsoft.com/office/drawing/2014/main" id="{2567324A-7FC9-48E6-B132-51F75489A22A}"/>
              </a:ext>
            </a:extLst>
          </p:cNvPr>
          <p:cNvSpPr>
            <a:spLocks noChangeArrowheads="1"/>
          </p:cNvSpPr>
          <p:nvPr/>
        </p:nvSpPr>
        <p:spPr bwMode="auto">
          <a:xfrm>
            <a:off x="2170806" y="4362451"/>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9" name="矩形 45">
            <a:extLst>
              <a:ext uri="{FF2B5EF4-FFF2-40B4-BE49-F238E27FC236}">
                <a16:creationId xmlns="" xmlns:a16="http://schemas.microsoft.com/office/drawing/2014/main" id="{089099A4-304D-441C-881C-1AE1860E28F1}"/>
              </a:ext>
            </a:extLst>
          </p:cNvPr>
          <p:cNvSpPr>
            <a:spLocks noChangeArrowheads="1"/>
          </p:cNvSpPr>
          <p:nvPr/>
        </p:nvSpPr>
        <p:spPr bwMode="auto">
          <a:xfrm>
            <a:off x="1362875" y="4754563"/>
            <a:ext cx="20185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p>
        </p:txBody>
      </p:sp>
      <p:sp>
        <p:nvSpPr>
          <p:cNvPr id="40" name="矩形 47">
            <a:extLst>
              <a:ext uri="{FF2B5EF4-FFF2-40B4-BE49-F238E27FC236}">
                <a16:creationId xmlns="" xmlns:a16="http://schemas.microsoft.com/office/drawing/2014/main" id="{64A7CDE3-BDCC-4D69-97FB-30A7BF44E875}"/>
              </a:ext>
            </a:extLst>
          </p:cNvPr>
          <p:cNvSpPr>
            <a:spLocks noChangeArrowheads="1"/>
          </p:cNvSpPr>
          <p:nvPr/>
        </p:nvSpPr>
        <p:spPr bwMode="auto">
          <a:xfrm>
            <a:off x="2170806" y="5287964"/>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1" name="矩形 48">
            <a:extLst>
              <a:ext uri="{FF2B5EF4-FFF2-40B4-BE49-F238E27FC236}">
                <a16:creationId xmlns="" xmlns:a16="http://schemas.microsoft.com/office/drawing/2014/main" id="{CFFABA04-9DAB-4700-9193-FD41327EC62B}"/>
              </a:ext>
            </a:extLst>
          </p:cNvPr>
          <p:cNvSpPr>
            <a:spLocks noChangeArrowheads="1"/>
          </p:cNvSpPr>
          <p:nvPr/>
        </p:nvSpPr>
        <p:spPr bwMode="auto">
          <a:xfrm>
            <a:off x="1362875" y="5680075"/>
            <a:ext cx="20185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p>
        </p:txBody>
      </p:sp>
    </p:spTree>
    <p:extLst>
      <p:ext uri="{BB962C8B-B14F-4D97-AF65-F5344CB8AC3E}">
        <p14:creationId xmlns:p14="http://schemas.microsoft.com/office/powerpoint/2010/main" val="204995791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p:cBhvr>
                                        <p:cTn id="7" dur="500"/>
                                        <p:tgtEl>
                                          <p:spTgt spid="3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p:cBhvr>
                                        <p:cTn id="11" dur="200"/>
                                        <p:tgtEl>
                                          <p:spTgt spid="28"/>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p:cBhvr>
                                        <p:cTn id="14" dur="400"/>
                                        <p:tgtEl>
                                          <p:spTgt spid="2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p:cBhvr>
                                        <p:cTn id="17" dur="600"/>
                                        <p:tgtEl>
                                          <p:spTgt spid="2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p:cBhvr>
                                        <p:cTn id="20" dur="900"/>
                                        <p:tgtEl>
                                          <p:spTgt spid="25"/>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32"/>
                                        </p:tgtEl>
                                        <p:attrNameLst>
                                          <p:attrName>style.visibility</p:attrName>
                                        </p:attrNameLst>
                                      </p:cBhvr>
                                      <p:to>
                                        <p:strVal val="visible"/>
                                      </p:to>
                                    </p:set>
                                    <p:animEffect>
                                      <p:cBhvr>
                                        <p:cTn id="23" dur="250"/>
                                        <p:tgtEl>
                                          <p:spTgt spid="32"/>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31"/>
                                        </p:tgtEl>
                                        <p:attrNameLst>
                                          <p:attrName>style.visibility</p:attrName>
                                        </p:attrNameLst>
                                      </p:cBhvr>
                                      <p:to>
                                        <p:strVal val="visible"/>
                                      </p:to>
                                    </p:set>
                                    <p:animEffect>
                                      <p:cBhvr>
                                        <p:cTn id="26" dur="250"/>
                                        <p:tgtEl>
                                          <p:spTgt spid="31"/>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30"/>
                                        </p:tgtEl>
                                        <p:attrNameLst>
                                          <p:attrName>style.visibility</p:attrName>
                                        </p:attrNameLst>
                                      </p:cBhvr>
                                      <p:to>
                                        <p:strVal val="visible"/>
                                      </p:to>
                                    </p:set>
                                    <p:animEffect>
                                      <p:cBhvr>
                                        <p:cTn id="29" dur="250"/>
                                        <p:tgtEl>
                                          <p:spTgt spid="30"/>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29"/>
                                        </p:tgtEl>
                                        <p:attrNameLst>
                                          <p:attrName>style.visibility</p:attrName>
                                        </p:attrNameLst>
                                      </p:cBhvr>
                                      <p:to>
                                        <p:strVal val="visible"/>
                                      </p:to>
                                    </p:set>
                                    <p:animEffect>
                                      <p:cBhvr>
                                        <p:cTn id="32" dur="250"/>
                                        <p:tgtEl>
                                          <p:spTgt spid="29"/>
                                        </p:tgtEl>
                                      </p:cBhvr>
                                    </p:animEffect>
                                  </p:childTnLst>
                                </p:cTn>
                              </p:par>
                            </p:childTnLst>
                          </p:cTn>
                        </p:par>
                        <p:par>
                          <p:cTn id="33" fill="hold">
                            <p:stCondLst>
                              <p:cond delay="1750"/>
                            </p:stCondLst>
                            <p:childTnLst>
                              <p:par>
                                <p:cTn id="34" presetID="26" presetClass="emph" presetSubtype="0" fill="hold" grpId="1" nodeType="afterEffect">
                                  <p:stCondLst>
                                    <p:cond delay="0"/>
                                  </p:stCondLst>
                                  <p:childTnLst>
                                    <p:animEffect>
                                      <p:cBhvr>
                                        <p:cTn id="35" dur="500" tmFilter="0, 0; .2, .5; .8, .5; 1, 0"/>
                                        <p:tgtEl>
                                          <p:spTgt spid="32"/>
                                        </p:tgtEl>
                                      </p:cBhvr>
                                    </p:animEffect>
                                    <p:animScale>
                                      <p:cBhvr>
                                        <p:cTn id="36" dur="250" autoRev="1" fill="hold"/>
                                        <p:tgtEl>
                                          <p:spTgt spid="32"/>
                                        </p:tgtEl>
                                      </p:cBhvr>
                                      <p:by x="105000" y="105000"/>
                                    </p:animScale>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ppt_x</p:attrName>
                                        </p:attrNameLst>
                                      </p:cBhvr>
                                      <p:tavLst>
                                        <p:tav tm="0">
                                          <p:val>
                                            <p:strVal val="0-#ppt_w/2"/>
                                          </p:val>
                                        </p:tav>
                                        <p:tav tm="100000">
                                          <p:val>
                                            <p:strVal val="#ppt_x"/>
                                          </p:val>
                                        </p:tav>
                                      </p:tavLst>
                                    </p:anim>
                                    <p:anim calcmode="lin" valueType="num">
                                      <p:cBhvr>
                                        <p:cTn id="41" dur="500" fill="hold"/>
                                        <p:tgtEl>
                                          <p:spTgt spid="19"/>
                                        </p:tgtEl>
                                        <p:attrNameLst>
                                          <p:attrName>ppt_y</p:attrName>
                                        </p:attrNameLst>
                                      </p:cBhvr>
                                      <p:tavLst>
                                        <p:tav tm="0">
                                          <p:val>
                                            <p:strVal val="#ppt_y"/>
                                          </p:val>
                                        </p:tav>
                                        <p:tav tm="100000">
                                          <p:val>
                                            <p:strVal val="#ppt_y"/>
                                          </p:val>
                                        </p:tav>
                                      </p:tavLst>
                                    </p:anim>
                                  </p:childTnLst>
                                </p:cTn>
                              </p:par>
                            </p:childTnLst>
                          </p:cTn>
                        </p:par>
                        <p:par>
                          <p:cTn id="42" fill="hold">
                            <p:stCondLst>
                              <p:cond delay="2750"/>
                            </p:stCondLst>
                            <p:childTnLst>
                              <p:par>
                                <p:cTn id="43" presetID="14" presetClass="entr" presetSubtype="1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p:cBhvr>
                                        <p:cTn id="45" dur="500"/>
                                        <p:tgtEl>
                                          <p:spTgt spid="40"/>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p:cBhvr>
                                        <p:cTn id="48" dur="500"/>
                                        <p:tgtEl>
                                          <p:spTgt spid="41"/>
                                        </p:tgtEl>
                                      </p:cBhvr>
                                    </p:animEffect>
                                  </p:childTnLst>
                                </p:cTn>
                              </p:par>
                            </p:childTnLst>
                          </p:cTn>
                        </p:par>
                        <p:par>
                          <p:cTn id="49" fill="hold">
                            <p:stCondLst>
                              <p:cond delay="3250"/>
                            </p:stCondLst>
                            <p:childTnLst>
                              <p:par>
                                <p:cTn id="50" presetID="26" presetClass="emph" presetSubtype="0" fill="hold" grpId="1" nodeType="afterEffect">
                                  <p:stCondLst>
                                    <p:cond delay="0"/>
                                  </p:stCondLst>
                                  <p:childTnLst>
                                    <p:animEffect>
                                      <p:cBhvr>
                                        <p:cTn id="51" dur="500" tmFilter="0, 0; .2, .5; .8, .5; 1, 0"/>
                                        <p:tgtEl>
                                          <p:spTgt spid="31"/>
                                        </p:tgtEl>
                                      </p:cBhvr>
                                    </p:animEffect>
                                    <p:animScale>
                                      <p:cBhvr>
                                        <p:cTn id="52" dur="250" autoRev="1" fill="hold"/>
                                        <p:tgtEl>
                                          <p:spTgt spid="31"/>
                                        </p:tgtEl>
                                      </p:cBhvr>
                                      <p:by x="105000" y="105000"/>
                                    </p:animScale>
                                  </p:childTnLst>
                                </p:cTn>
                              </p:par>
                            </p:childTnLst>
                          </p:cTn>
                        </p:par>
                        <p:par>
                          <p:cTn id="53" fill="hold">
                            <p:stCondLst>
                              <p:cond delay="3750"/>
                            </p:stCondLst>
                            <p:childTnLst>
                              <p:par>
                                <p:cTn id="54" presetID="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ppt_x</p:attrName>
                                        </p:attrNameLst>
                                      </p:cBhvr>
                                      <p:tavLst>
                                        <p:tav tm="0">
                                          <p:val>
                                            <p:strVal val="0-#ppt_w/2"/>
                                          </p:val>
                                        </p:tav>
                                        <p:tav tm="100000">
                                          <p:val>
                                            <p:strVal val="#ppt_x"/>
                                          </p:val>
                                        </p:tav>
                                      </p:tavLst>
                                    </p:anim>
                                    <p:anim calcmode="lin" valueType="num">
                                      <p:cBhvr>
                                        <p:cTn id="57" dur="500" fill="hold"/>
                                        <p:tgtEl>
                                          <p:spTgt spid="8"/>
                                        </p:tgtEl>
                                        <p:attrNameLst>
                                          <p:attrName>ppt_y</p:attrName>
                                        </p:attrNameLst>
                                      </p:cBhvr>
                                      <p:tavLst>
                                        <p:tav tm="0">
                                          <p:val>
                                            <p:strVal val="#ppt_y"/>
                                          </p:val>
                                        </p:tav>
                                        <p:tav tm="100000">
                                          <p:val>
                                            <p:strVal val="#ppt_y"/>
                                          </p:val>
                                        </p:tav>
                                      </p:tavLst>
                                    </p:anim>
                                  </p:childTnLst>
                                </p:cTn>
                              </p:par>
                            </p:childTnLst>
                          </p:cTn>
                        </p:par>
                        <p:par>
                          <p:cTn id="58" fill="hold">
                            <p:stCondLst>
                              <p:cond delay="4250"/>
                            </p:stCondLst>
                            <p:childTnLst>
                              <p:par>
                                <p:cTn id="59" presetID="14" presetClass="entr" presetSubtype="1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p:cBhvr>
                                        <p:cTn id="61" dur="500"/>
                                        <p:tgtEl>
                                          <p:spTgt spid="39"/>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p:cBhvr>
                                        <p:cTn id="64" dur="500"/>
                                        <p:tgtEl>
                                          <p:spTgt spid="38"/>
                                        </p:tgtEl>
                                      </p:cBhvr>
                                    </p:animEffect>
                                  </p:childTnLst>
                                </p:cTn>
                              </p:par>
                            </p:childTnLst>
                          </p:cTn>
                        </p:par>
                        <p:par>
                          <p:cTn id="65" fill="hold">
                            <p:stCondLst>
                              <p:cond delay="4750"/>
                            </p:stCondLst>
                            <p:childTnLst>
                              <p:par>
                                <p:cTn id="66" presetID="26" presetClass="emph" presetSubtype="0" fill="hold" grpId="1" nodeType="afterEffect">
                                  <p:stCondLst>
                                    <p:cond delay="0"/>
                                  </p:stCondLst>
                                  <p:childTnLst>
                                    <p:animEffect>
                                      <p:cBhvr>
                                        <p:cTn id="67" dur="500" tmFilter="0, 0; .2, .5; .8, .5; 1, 0"/>
                                        <p:tgtEl>
                                          <p:spTgt spid="30"/>
                                        </p:tgtEl>
                                      </p:cBhvr>
                                    </p:animEffect>
                                    <p:animScale>
                                      <p:cBhvr>
                                        <p:cTn id="68" dur="250" autoRev="1" fill="hold"/>
                                        <p:tgtEl>
                                          <p:spTgt spid="30"/>
                                        </p:tgtEl>
                                      </p:cBhvr>
                                      <p:by x="105000" y="105000"/>
                                    </p:animScale>
                                  </p:childTnLst>
                                </p:cTn>
                              </p:par>
                            </p:childTnLst>
                          </p:cTn>
                        </p:par>
                        <p:par>
                          <p:cTn id="69" fill="hold">
                            <p:stCondLst>
                              <p:cond delay="5250"/>
                            </p:stCondLst>
                            <p:childTnLst>
                              <p:par>
                                <p:cTn id="70" presetID="2" presetClass="entr" presetSubtype="8" fill="hold"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ppt_x</p:attrName>
                                        </p:attrNameLst>
                                      </p:cBhvr>
                                      <p:tavLst>
                                        <p:tav tm="0">
                                          <p:val>
                                            <p:strVal val="0-#ppt_w/2"/>
                                          </p:val>
                                        </p:tav>
                                        <p:tav tm="100000">
                                          <p:val>
                                            <p:strVal val="#ppt_x"/>
                                          </p:val>
                                        </p:tav>
                                      </p:tavLst>
                                    </p:anim>
                                    <p:anim calcmode="lin" valueType="num">
                                      <p:cBhvr>
                                        <p:cTn id="73" dur="500" fill="hold"/>
                                        <p:tgtEl>
                                          <p:spTgt spid="12"/>
                                        </p:tgtEl>
                                        <p:attrNameLst>
                                          <p:attrName>ppt_y</p:attrName>
                                        </p:attrNameLst>
                                      </p:cBhvr>
                                      <p:tavLst>
                                        <p:tav tm="0">
                                          <p:val>
                                            <p:strVal val="#ppt_y"/>
                                          </p:val>
                                        </p:tav>
                                        <p:tav tm="100000">
                                          <p:val>
                                            <p:strVal val="#ppt_y"/>
                                          </p:val>
                                        </p:tav>
                                      </p:tavLst>
                                    </p:anim>
                                  </p:childTnLst>
                                </p:cTn>
                              </p:par>
                            </p:childTnLst>
                          </p:cTn>
                        </p:par>
                        <p:par>
                          <p:cTn id="74" fill="hold">
                            <p:stCondLst>
                              <p:cond delay="5750"/>
                            </p:stCondLst>
                            <p:childTnLst>
                              <p:par>
                                <p:cTn id="75" presetID="14" presetClass="entr" presetSubtype="1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p:cBhvr>
                                        <p:cTn id="77" dur="500"/>
                                        <p:tgtEl>
                                          <p:spTgt spid="36"/>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37"/>
                                        </p:tgtEl>
                                        <p:attrNameLst>
                                          <p:attrName>style.visibility</p:attrName>
                                        </p:attrNameLst>
                                      </p:cBhvr>
                                      <p:to>
                                        <p:strVal val="visible"/>
                                      </p:to>
                                    </p:set>
                                    <p:animEffect>
                                      <p:cBhvr>
                                        <p:cTn id="80" dur="500"/>
                                        <p:tgtEl>
                                          <p:spTgt spid="37"/>
                                        </p:tgtEl>
                                      </p:cBhvr>
                                    </p:animEffect>
                                  </p:childTnLst>
                                </p:cTn>
                              </p:par>
                            </p:childTnLst>
                          </p:cTn>
                        </p:par>
                        <p:par>
                          <p:cTn id="81" fill="hold">
                            <p:stCondLst>
                              <p:cond delay="6250"/>
                            </p:stCondLst>
                            <p:childTnLst>
                              <p:par>
                                <p:cTn id="82" presetID="26" presetClass="emph" presetSubtype="0" fill="hold" grpId="1" nodeType="afterEffect">
                                  <p:stCondLst>
                                    <p:cond delay="0"/>
                                  </p:stCondLst>
                                  <p:childTnLst>
                                    <p:animEffect>
                                      <p:cBhvr>
                                        <p:cTn id="83" dur="500" tmFilter="0, 0; .2, .5; .8, .5; 1, 0"/>
                                        <p:tgtEl>
                                          <p:spTgt spid="29"/>
                                        </p:tgtEl>
                                      </p:cBhvr>
                                    </p:animEffect>
                                    <p:animScale>
                                      <p:cBhvr>
                                        <p:cTn id="84" dur="250" autoRev="1" fill="hold"/>
                                        <p:tgtEl>
                                          <p:spTgt spid="29"/>
                                        </p:tgtEl>
                                      </p:cBhvr>
                                      <p:by x="105000" y="105000"/>
                                    </p:animScale>
                                  </p:childTnLst>
                                </p:cTn>
                              </p:par>
                            </p:childTnLst>
                          </p:cTn>
                        </p:par>
                        <p:par>
                          <p:cTn id="85" fill="hold">
                            <p:stCondLst>
                              <p:cond delay="6750"/>
                            </p:stCondLst>
                            <p:childTnLst>
                              <p:par>
                                <p:cTn id="86" presetID="2" presetClass="entr" presetSubtype="8" fill="hold" nodeType="afterEffect">
                                  <p:stCondLst>
                                    <p:cond delay="0"/>
                                  </p:stCondLst>
                                  <p:childTnLst>
                                    <p:set>
                                      <p:cBhvr>
                                        <p:cTn id="87" dur="1" fill="hold">
                                          <p:stCondLst>
                                            <p:cond delay="0"/>
                                          </p:stCondLst>
                                        </p:cTn>
                                        <p:tgtEl>
                                          <p:spTgt spid="2"/>
                                        </p:tgtEl>
                                        <p:attrNameLst>
                                          <p:attrName>style.visibility</p:attrName>
                                        </p:attrNameLst>
                                      </p:cBhvr>
                                      <p:to>
                                        <p:strVal val="visible"/>
                                      </p:to>
                                    </p:set>
                                    <p:anim calcmode="lin" valueType="num">
                                      <p:cBhvr>
                                        <p:cTn id="88" dur="500" fill="hold"/>
                                        <p:tgtEl>
                                          <p:spTgt spid="2"/>
                                        </p:tgtEl>
                                        <p:attrNameLst>
                                          <p:attrName>ppt_x</p:attrName>
                                        </p:attrNameLst>
                                      </p:cBhvr>
                                      <p:tavLst>
                                        <p:tav tm="0">
                                          <p:val>
                                            <p:strVal val="0-#ppt_w/2"/>
                                          </p:val>
                                        </p:tav>
                                        <p:tav tm="100000">
                                          <p:val>
                                            <p:strVal val="#ppt_x"/>
                                          </p:val>
                                        </p:tav>
                                      </p:tavLst>
                                    </p:anim>
                                    <p:anim calcmode="lin" valueType="num">
                                      <p:cBhvr>
                                        <p:cTn id="89" dur="500" fill="hold"/>
                                        <p:tgtEl>
                                          <p:spTgt spid="2"/>
                                        </p:tgtEl>
                                        <p:attrNameLst>
                                          <p:attrName>ppt_y</p:attrName>
                                        </p:attrNameLst>
                                      </p:cBhvr>
                                      <p:tavLst>
                                        <p:tav tm="0">
                                          <p:val>
                                            <p:strVal val="#ppt_y"/>
                                          </p:val>
                                        </p:tav>
                                        <p:tav tm="100000">
                                          <p:val>
                                            <p:strVal val="#ppt_y"/>
                                          </p:val>
                                        </p:tav>
                                      </p:tavLst>
                                    </p:anim>
                                  </p:childTnLst>
                                </p:cTn>
                              </p:par>
                            </p:childTnLst>
                          </p:cTn>
                        </p:par>
                        <p:par>
                          <p:cTn id="90" fill="hold">
                            <p:stCondLst>
                              <p:cond delay="7250"/>
                            </p:stCondLst>
                            <p:childTnLst>
                              <p:par>
                                <p:cTn id="91" presetID="14" presetClass="entr" presetSubtype="10"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Effect>
                                      <p:cBhvr>
                                        <p:cTn id="93" dur="500"/>
                                        <p:tgtEl>
                                          <p:spTgt spid="34"/>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p:cBhvr>
                                        <p:cTn id="9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bldLvl="0" animBg="1" autoUpdateAnimBg="0"/>
      <p:bldP spid="29" grpId="1" bldLvl="0" animBg="1" autoUpdateAnimBg="0"/>
      <p:bldP spid="30" grpId="0" bldLvl="0" animBg="1" autoUpdateAnimBg="0"/>
      <p:bldP spid="30" grpId="1" bldLvl="0" animBg="1" autoUpdateAnimBg="0"/>
      <p:bldP spid="31" grpId="0" bldLvl="0" animBg="1" autoUpdateAnimBg="0"/>
      <p:bldP spid="31" grpId="1" bldLvl="0" animBg="1" autoUpdateAnimBg="0"/>
      <p:bldP spid="32" grpId="0" bldLvl="0" animBg="1" autoUpdateAnimBg="0"/>
      <p:bldP spid="32" grpId="1" bldLvl="0" animBg="1" autoUpdateAnimBg="0"/>
      <p:bldP spid="33" grpId="0" bldLvl="0" autoUpdateAnimBg="0"/>
      <p:bldP spid="34" grpId="0" bldLvl="0" autoUpdateAnimBg="0"/>
      <p:bldP spid="35" grpId="0" bldLvl="0" autoUpdateAnimBg="0"/>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7">
            <a:extLst>
              <a:ext uri="{FF2B5EF4-FFF2-40B4-BE49-F238E27FC236}">
                <a16:creationId xmlns="" xmlns:a16="http://schemas.microsoft.com/office/drawing/2014/main" id="{BBEB7076-271D-47A8-A66F-6146FB31BBAE}"/>
              </a:ext>
            </a:extLst>
          </p:cNvPr>
          <p:cNvSpPr>
            <a:spLocks noChangeArrowheads="1"/>
          </p:cNvSpPr>
          <p:nvPr/>
        </p:nvSpPr>
        <p:spPr bwMode="auto">
          <a:xfrm>
            <a:off x="1368426" y="5424488"/>
            <a:ext cx="9475788"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 name="任意多边形 42">
            <a:extLst>
              <a:ext uri="{FF2B5EF4-FFF2-40B4-BE49-F238E27FC236}">
                <a16:creationId xmlns="" xmlns:a16="http://schemas.microsoft.com/office/drawing/2014/main" id="{44055AA1-DA4B-4FE1-AA47-F0293D323284}"/>
              </a:ext>
            </a:extLst>
          </p:cNvPr>
          <p:cNvSpPr>
            <a:spLocks noChangeArrowheads="1"/>
          </p:cNvSpPr>
          <p:nvPr/>
        </p:nvSpPr>
        <p:spPr bwMode="auto">
          <a:xfrm>
            <a:off x="2017713" y="3535365"/>
            <a:ext cx="8158163" cy="1679575"/>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rgbClr val="992748"/>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4" name="文本框 44">
            <a:extLst>
              <a:ext uri="{FF2B5EF4-FFF2-40B4-BE49-F238E27FC236}">
                <a16:creationId xmlns="" xmlns:a16="http://schemas.microsoft.com/office/drawing/2014/main" id="{5E20654F-F035-4AA4-BB06-F71316E5025F}"/>
              </a:ext>
            </a:extLst>
          </p:cNvPr>
          <p:cNvSpPr>
            <a:spLocks noChangeArrowheads="1"/>
          </p:cNvSpPr>
          <p:nvPr/>
        </p:nvSpPr>
        <p:spPr bwMode="auto">
          <a:xfrm>
            <a:off x="2994026" y="181610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5" name="文本框 45">
            <a:extLst>
              <a:ext uri="{FF2B5EF4-FFF2-40B4-BE49-F238E27FC236}">
                <a16:creationId xmlns="" xmlns:a16="http://schemas.microsoft.com/office/drawing/2014/main" id="{2593BE9B-F68C-4E79-B81B-C9135A0A279C}"/>
              </a:ext>
            </a:extLst>
          </p:cNvPr>
          <p:cNvSpPr>
            <a:spLocks noChangeArrowheads="1"/>
          </p:cNvSpPr>
          <p:nvPr/>
        </p:nvSpPr>
        <p:spPr bwMode="auto">
          <a:xfrm>
            <a:off x="8766175" y="2006600"/>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6" name="文本框 46">
            <a:extLst>
              <a:ext uri="{FF2B5EF4-FFF2-40B4-BE49-F238E27FC236}">
                <a16:creationId xmlns="" xmlns:a16="http://schemas.microsoft.com/office/drawing/2014/main" id="{C0E1A669-EB28-4088-B423-3B2929243663}"/>
              </a:ext>
            </a:extLst>
          </p:cNvPr>
          <p:cNvSpPr>
            <a:spLocks noChangeArrowheads="1"/>
          </p:cNvSpPr>
          <p:nvPr/>
        </p:nvSpPr>
        <p:spPr bwMode="auto">
          <a:xfrm>
            <a:off x="5146676" y="1543049"/>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7" name="文本框 47">
            <a:extLst>
              <a:ext uri="{FF2B5EF4-FFF2-40B4-BE49-F238E27FC236}">
                <a16:creationId xmlns="" xmlns:a16="http://schemas.microsoft.com/office/drawing/2014/main" id="{1A0BA1C5-CD65-4B19-94C8-66D03A5A3E2E}"/>
              </a:ext>
            </a:extLst>
          </p:cNvPr>
          <p:cNvSpPr>
            <a:spLocks noChangeArrowheads="1"/>
          </p:cNvSpPr>
          <p:nvPr/>
        </p:nvSpPr>
        <p:spPr bwMode="auto">
          <a:xfrm>
            <a:off x="6908801" y="2233613"/>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8" name="文本框 48">
            <a:extLst>
              <a:ext uri="{FF2B5EF4-FFF2-40B4-BE49-F238E27FC236}">
                <a16:creationId xmlns="" xmlns:a16="http://schemas.microsoft.com/office/drawing/2014/main" id="{DA319A2E-66EE-413A-AC8F-C6B1914A3CCE}"/>
              </a:ext>
            </a:extLst>
          </p:cNvPr>
          <p:cNvSpPr>
            <a:spLocks noChangeArrowheads="1"/>
          </p:cNvSpPr>
          <p:nvPr/>
        </p:nvSpPr>
        <p:spPr bwMode="auto">
          <a:xfrm>
            <a:off x="6156326" y="2922588"/>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9" name="文本框 53">
            <a:extLst>
              <a:ext uri="{FF2B5EF4-FFF2-40B4-BE49-F238E27FC236}">
                <a16:creationId xmlns="" xmlns:a16="http://schemas.microsoft.com/office/drawing/2014/main" id="{7166F7D4-37A6-4BED-9069-6DC701FC9DA6}"/>
              </a:ext>
            </a:extLst>
          </p:cNvPr>
          <p:cNvSpPr>
            <a:spLocks noChangeArrowheads="1"/>
          </p:cNvSpPr>
          <p:nvPr/>
        </p:nvSpPr>
        <p:spPr bwMode="auto">
          <a:xfrm>
            <a:off x="8872539" y="3157537"/>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10" name="文本框 54">
            <a:extLst>
              <a:ext uri="{FF2B5EF4-FFF2-40B4-BE49-F238E27FC236}">
                <a16:creationId xmlns="" xmlns:a16="http://schemas.microsoft.com/office/drawing/2014/main" id="{8E29F79C-C4A2-4ADB-BDF9-4B540D578C1C}"/>
              </a:ext>
            </a:extLst>
          </p:cNvPr>
          <p:cNvSpPr>
            <a:spLocks noChangeArrowheads="1"/>
          </p:cNvSpPr>
          <p:nvPr/>
        </p:nvSpPr>
        <p:spPr bwMode="auto">
          <a:xfrm>
            <a:off x="2355851" y="3284537"/>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11" name="文本框 55">
            <a:extLst>
              <a:ext uri="{FF2B5EF4-FFF2-40B4-BE49-F238E27FC236}">
                <a16:creationId xmlns="" xmlns:a16="http://schemas.microsoft.com/office/drawing/2014/main" id="{10715CD3-E179-4A08-80F9-8526911BDBBA}"/>
              </a:ext>
            </a:extLst>
          </p:cNvPr>
          <p:cNvSpPr>
            <a:spLocks noChangeArrowheads="1"/>
          </p:cNvSpPr>
          <p:nvPr/>
        </p:nvSpPr>
        <p:spPr bwMode="auto">
          <a:xfrm>
            <a:off x="3829052" y="2368549"/>
            <a:ext cx="17235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00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12" name="文本框 56">
            <a:extLst>
              <a:ext uri="{FF2B5EF4-FFF2-40B4-BE49-F238E27FC236}">
                <a16:creationId xmlns="" xmlns:a16="http://schemas.microsoft.com/office/drawing/2014/main" id="{6F7F40ED-62AE-4340-9E9A-04C0C75EF856}"/>
              </a:ext>
            </a:extLst>
          </p:cNvPr>
          <p:cNvSpPr>
            <a:spLocks noChangeArrowheads="1"/>
          </p:cNvSpPr>
          <p:nvPr/>
        </p:nvSpPr>
        <p:spPr bwMode="auto">
          <a:xfrm>
            <a:off x="1068389" y="2455863"/>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Tree>
    <p:extLst>
      <p:ext uri="{BB962C8B-B14F-4D97-AF65-F5344CB8AC3E}">
        <p14:creationId xmlns:p14="http://schemas.microsoft.com/office/powerpoint/2010/main" val="8569492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p:cBhvr>
                                        <p:cTn id="7" dur="750"/>
                                        <p:tgtEl>
                                          <p:spTgt spid="3"/>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p:tgtEl>
                                          <p:spTgt spid="11"/>
                                        </p:tgtEl>
                                        <p:attrNameLst>
                                          <p:attrName>ppt_y</p:attrName>
                                        </p:attrNameLst>
                                      </p:cBhvr>
                                      <p:tavLst>
                                        <p:tav tm="0">
                                          <p:val>
                                            <p:strVal val="#ppt_y+#ppt_h*1.125000"/>
                                          </p:val>
                                        </p:tav>
                                        <p:tav tm="100000">
                                          <p:val>
                                            <p:strVal val="#ppt_y"/>
                                          </p:val>
                                        </p:tav>
                                      </p:tavLst>
                                    </p:anim>
                                    <p:animEffect>
                                      <p:cBhvr>
                                        <p:cTn id="12" dur="500"/>
                                        <p:tgtEl>
                                          <p:spTgt spid="11"/>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p:tgtEl>
                                          <p:spTgt spid="12"/>
                                        </p:tgtEl>
                                        <p:attrNameLst>
                                          <p:attrName>ppt_y</p:attrName>
                                        </p:attrNameLst>
                                      </p:cBhvr>
                                      <p:tavLst>
                                        <p:tav tm="0">
                                          <p:val>
                                            <p:strVal val="#ppt_y+#ppt_h*1.125000"/>
                                          </p:val>
                                        </p:tav>
                                        <p:tav tm="100000">
                                          <p:val>
                                            <p:strVal val="#ppt_y"/>
                                          </p:val>
                                        </p:tav>
                                      </p:tavLst>
                                    </p:anim>
                                    <p:animEffect>
                                      <p:cBhvr>
                                        <p:cTn id="16" dur="500"/>
                                        <p:tgtEl>
                                          <p:spTgt spid="12"/>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p:tgtEl>
                                          <p:spTgt spid="10"/>
                                        </p:tgtEl>
                                        <p:attrNameLst>
                                          <p:attrName>ppt_y</p:attrName>
                                        </p:attrNameLst>
                                      </p:cBhvr>
                                      <p:tavLst>
                                        <p:tav tm="0">
                                          <p:val>
                                            <p:strVal val="#ppt_y+#ppt_h*1.125000"/>
                                          </p:val>
                                        </p:tav>
                                        <p:tav tm="100000">
                                          <p:val>
                                            <p:strVal val="#ppt_y"/>
                                          </p:val>
                                        </p:tav>
                                      </p:tavLst>
                                    </p:anim>
                                    <p:animEffect>
                                      <p:cBhvr>
                                        <p:cTn id="20" dur="500"/>
                                        <p:tgtEl>
                                          <p:spTgt spid="10"/>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p:tgtEl>
                                          <p:spTgt spid="4"/>
                                        </p:tgtEl>
                                        <p:attrNameLst>
                                          <p:attrName>ppt_y</p:attrName>
                                        </p:attrNameLst>
                                      </p:cBhvr>
                                      <p:tavLst>
                                        <p:tav tm="0">
                                          <p:val>
                                            <p:strVal val="#ppt_y+#ppt_h*1.125000"/>
                                          </p:val>
                                        </p:tav>
                                        <p:tav tm="100000">
                                          <p:val>
                                            <p:strVal val="#ppt_y"/>
                                          </p:val>
                                        </p:tav>
                                      </p:tavLst>
                                    </p:anim>
                                    <p:animEffect>
                                      <p:cBhvr>
                                        <p:cTn id="24" dur="500"/>
                                        <p:tgtEl>
                                          <p:spTgt spid="4"/>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p:tgtEl>
                                          <p:spTgt spid="6"/>
                                        </p:tgtEl>
                                        <p:attrNameLst>
                                          <p:attrName>ppt_y</p:attrName>
                                        </p:attrNameLst>
                                      </p:cBhvr>
                                      <p:tavLst>
                                        <p:tav tm="0">
                                          <p:val>
                                            <p:strVal val="#ppt_y+#ppt_h*1.125000"/>
                                          </p:val>
                                        </p:tav>
                                        <p:tav tm="100000">
                                          <p:val>
                                            <p:strVal val="#ppt_y"/>
                                          </p:val>
                                        </p:tav>
                                      </p:tavLst>
                                    </p:anim>
                                    <p:animEffect>
                                      <p:cBhvr>
                                        <p:cTn id="28" dur="500"/>
                                        <p:tgtEl>
                                          <p:spTgt spid="6"/>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p:tgtEl>
                                          <p:spTgt spid="7"/>
                                        </p:tgtEl>
                                        <p:attrNameLst>
                                          <p:attrName>ppt_y</p:attrName>
                                        </p:attrNameLst>
                                      </p:cBhvr>
                                      <p:tavLst>
                                        <p:tav tm="0">
                                          <p:val>
                                            <p:strVal val="#ppt_y+#ppt_h*1.125000"/>
                                          </p:val>
                                        </p:tav>
                                        <p:tav tm="100000">
                                          <p:val>
                                            <p:strVal val="#ppt_y"/>
                                          </p:val>
                                        </p:tav>
                                      </p:tavLst>
                                    </p:anim>
                                    <p:animEffect>
                                      <p:cBhvr>
                                        <p:cTn id="32" dur="500"/>
                                        <p:tgtEl>
                                          <p:spTgt spid="7"/>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p:tgtEl>
                                          <p:spTgt spid="5"/>
                                        </p:tgtEl>
                                        <p:attrNameLst>
                                          <p:attrName>ppt_y</p:attrName>
                                        </p:attrNameLst>
                                      </p:cBhvr>
                                      <p:tavLst>
                                        <p:tav tm="0">
                                          <p:val>
                                            <p:strVal val="#ppt_y+#ppt_h*1.125000"/>
                                          </p:val>
                                        </p:tav>
                                        <p:tav tm="100000">
                                          <p:val>
                                            <p:strVal val="#ppt_y"/>
                                          </p:val>
                                        </p:tav>
                                      </p:tavLst>
                                    </p:anim>
                                    <p:animEffect>
                                      <p:cBhvr>
                                        <p:cTn id="36" dur="500"/>
                                        <p:tgtEl>
                                          <p:spTgt spid="5"/>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p:tgtEl>
                                          <p:spTgt spid="8"/>
                                        </p:tgtEl>
                                        <p:attrNameLst>
                                          <p:attrName>ppt_y</p:attrName>
                                        </p:attrNameLst>
                                      </p:cBhvr>
                                      <p:tavLst>
                                        <p:tav tm="0">
                                          <p:val>
                                            <p:strVal val="#ppt_y+#ppt_h*1.125000"/>
                                          </p:val>
                                        </p:tav>
                                        <p:tav tm="100000">
                                          <p:val>
                                            <p:strVal val="#ppt_y"/>
                                          </p:val>
                                        </p:tav>
                                      </p:tavLst>
                                    </p:anim>
                                    <p:animEffect>
                                      <p:cBhvr>
                                        <p:cTn id="40" dur="500"/>
                                        <p:tgtEl>
                                          <p:spTgt spid="8"/>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p:tgtEl>
                                          <p:spTgt spid="9"/>
                                        </p:tgtEl>
                                        <p:attrNameLst>
                                          <p:attrName>ppt_y</p:attrName>
                                        </p:attrNameLst>
                                      </p:cBhvr>
                                      <p:tavLst>
                                        <p:tav tm="0">
                                          <p:val>
                                            <p:strVal val="#ppt_y+#ppt_h*1.125000"/>
                                          </p:val>
                                        </p:tav>
                                        <p:tav tm="100000">
                                          <p:val>
                                            <p:strVal val="#ppt_y"/>
                                          </p:val>
                                        </p:tav>
                                      </p:tavLst>
                                    </p:anim>
                                    <p:animEffect>
                                      <p:cBhvr>
                                        <p:cTn id="44" dur="500"/>
                                        <p:tgtEl>
                                          <p:spTgt spid="9"/>
                                        </p:tgtEl>
                                      </p:cBhvr>
                                    </p:animEffect>
                                  </p:childTnLst>
                                </p:cTn>
                              </p:par>
                            </p:childTnLst>
                          </p:cTn>
                        </p:par>
                        <p:par>
                          <p:cTn id="45" fill="hold">
                            <p:stCondLst>
                              <p:cond delay="2500"/>
                            </p:stCondLst>
                            <p:childTnLst>
                              <p:par>
                                <p:cTn id="46" presetID="16" presetClass="entr" presetSubtype="37"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utoUpdateAnimBg="0"/>
      <p:bldP spid="3" grpId="0" animBg="1"/>
      <p:bldP spid="4" grpId="0" bldLvl="0" autoUpdateAnimBg="0"/>
      <p:bldP spid="5" grpId="0" bldLvl="0" autoUpdateAnimBg="0"/>
      <p:bldP spid="6" grpId="0" bldLvl="0" autoUpdateAnimBg="0"/>
      <p:bldP spid="7" grpId="0" bldLvl="0" autoUpdateAnimBg="0"/>
      <p:bldP spid="8" grpId="0" bldLvl="0" autoUpdateAnimBg="0"/>
      <p:bldP spid="9" grpId="0" bldLvl="0" autoUpdateAnimBg="0"/>
      <p:bldP spid="10" grpId="0" bldLvl="0" autoUpdateAnimBg="0"/>
      <p:bldP spid="11" grpId="0" bldLvl="0" autoUpdateAnimBg="0"/>
      <p:bldP spid="12"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a:extLst>
              <a:ext uri="{FF2B5EF4-FFF2-40B4-BE49-F238E27FC236}">
                <a16:creationId xmlns="" xmlns:a16="http://schemas.microsoft.com/office/drawing/2014/main" id="{415D04E9-02BA-4B38-B8A4-5A70E3F6E6FC}"/>
              </a:ext>
            </a:extLst>
          </p:cNvPr>
          <p:cNvSpPr/>
          <p:nvPr/>
        </p:nvSpPr>
        <p:spPr>
          <a:xfrm>
            <a:off x="3905583" y="3305933"/>
            <a:ext cx="4380840" cy="96991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716" tIns="36357" rIns="72716" bIns="36357" rtlCol="0" anchor="ctr"/>
          <a:lstStyle/>
          <a:p>
            <a:pPr algn="ctr"/>
            <a:endParaRPr lang="zh-CN" altLang="en-US" sz="1509">
              <a:solidFill>
                <a:srgbClr val="3F45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a:extLst>
              <a:ext uri="{FF2B5EF4-FFF2-40B4-BE49-F238E27FC236}">
                <a16:creationId xmlns="" xmlns:a16="http://schemas.microsoft.com/office/drawing/2014/main" id="{49072525-4038-496D-9E42-C00E19EFA92B}"/>
              </a:ext>
            </a:extLst>
          </p:cNvPr>
          <p:cNvSpPr/>
          <p:nvPr/>
        </p:nvSpPr>
        <p:spPr>
          <a:xfrm>
            <a:off x="5585819" y="2027648"/>
            <a:ext cx="1020367" cy="1020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rgbClr val="3F455F"/>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dirty="0">
              <a:solidFill>
                <a:srgbClr val="3F45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MH_Entry_1">
            <a:extLst>
              <a:ext uri="{FF2B5EF4-FFF2-40B4-BE49-F238E27FC236}">
                <a16:creationId xmlns="" xmlns:a16="http://schemas.microsoft.com/office/drawing/2014/main" id="{1E695109-A3A7-4E7E-9557-7C0DC5BC84FB}"/>
              </a:ext>
            </a:extLst>
          </p:cNvPr>
          <p:cNvSpPr/>
          <p:nvPr>
            <p:custDataLst>
              <p:tags r:id="rId1"/>
            </p:custDataLst>
          </p:nvPr>
        </p:nvSpPr>
        <p:spPr>
          <a:xfrm>
            <a:off x="4828167" y="3436822"/>
            <a:ext cx="2535673"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dirty="0">
                <a:solidFill>
                  <a:srgbClr val="3F455F"/>
                </a:solidFill>
                <a:latin typeface="Arial" panose="020B0604020202020204" pitchFamily="34" charset="0"/>
                <a:ea typeface="微软雅黑" panose="020B0503020204020204" pitchFamily="34" charset="-122"/>
                <a:sym typeface="Arial" panose="020B0604020202020204" pitchFamily="34" charset="0"/>
              </a:rPr>
              <a:t>添加您的标题</a:t>
            </a:r>
            <a:r>
              <a:rPr lang="en-US" altLang="zh-CN" sz="1401" dirty="0">
                <a:solidFill>
                  <a:srgbClr val="3F455F"/>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dirty="0">
              <a:solidFill>
                <a:srgbClr val="3F45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a:extLst>
              <a:ext uri="{FF2B5EF4-FFF2-40B4-BE49-F238E27FC236}">
                <a16:creationId xmlns="" xmlns:a16="http://schemas.microsoft.com/office/drawing/2014/main" id="{3A30CC20-931E-4217-AD20-FE70E582B029}"/>
              </a:ext>
            </a:extLst>
          </p:cNvPr>
          <p:cNvSpPr txBox="1"/>
          <p:nvPr/>
        </p:nvSpPr>
        <p:spPr>
          <a:xfrm>
            <a:off x="6175097" y="4459477"/>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a:extLst>
              <a:ext uri="{FF2B5EF4-FFF2-40B4-BE49-F238E27FC236}">
                <a16:creationId xmlns="" xmlns:a16="http://schemas.microsoft.com/office/drawing/2014/main" id="{7154D15F-FE2D-40F2-AF51-8F0C034C7890}"/>
              </a:ext>
            </a:extLst>
          </p:cNvPr>
          <p:cNvSpPr txBox="1"/>
          <p:nvPr/>
        </p:nvSpPr>
        <p:spPr>
          <a:xfrm>
            <a:off x="4404643" y="4459477"/>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a:extLst>
              <a:ext uri="{FF2B5EF4-FFF2-40B4-BE49-F238E27FC236}">
                <a16:creationId xmlns="" xmlns:a16="http://schemas.microsoft.com/office/drawing/2014/main" id="{917E0150-9AE5-45B4-87B8-6BEBAC9692D5}"/>
              </a:ext>
            </a:extLst>
          </p:cNvPr>
          <p:cNvSpPr txBox="1"/>
          <p:nvPr/>
        </p:nvSpPr>
        <p:spPr>
          <a:xfrm>
            <a:off x="6175097" y="4729091"/>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a:extLst>
              <a:ext uri="{FF2B5EF4-FFF2-40B4-BE49-F238E27FC236}">
                <a16:creationId xmlns="" xmlns:a16="http://schemas.microsoft.com/office/drawing/2014/main" id="{ED2F7AA6-DEA1-4EDD-B332-0276BF27EB3E}"/>
              </a:ext>
            </a:extLst>
          </p:cNvPr>
          <p:cNvSpPr txBox="1"/>
          <p:nvPr/>
        </p:nvSpPr>
        <p:spPr>
          <a:xfrm>
            <a:off x="4404643" y="4729091"/>
            <a:ext cx="1609415" cy="215572"/>
          </a:xfrm>
          <a:prstGeom prst="rect">
            <a:avLst/>
          </a:prstGeom>
          <a:noFill/>
        </p:spPr>
        <p:txBody>
          <a:bodyPr wrap="none" lIns="0" tIns="0" rIns="0" bIns="0" rtlCol="0">
            <a:spAutoFit/>
          </a:bodyPr>
          <a:lstStyle/>
          <a:p>
            <a:pPr marL="171424" lvl="1" indent="-171424" algn="ctr">
              <a:buFont typeface="Arial" panose="020B0604020202020204" pitchFamily="34" charset="0"/>
              <a:buChar char="•"/>
            </a:pPr>
            <a:r>
              <a:rPr lang="zh-CN" altLang="en-US" sz="140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77542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by="(-#ppt_w*2)" calcmode="lin" valueType="num">
                                          <p:cBhvr rctx="PPT">
                                            <p:cTn id="17" dur="500" autoRev="1" fill="hold">
                                              <p:stCondLst>
                                                <p:cond delay="0"/>
                                              </p:stCondLst>
                                            </p:cTn>
                                            <p:tgtEl>
                                              <p:spTgt spid="4"/>
                                            </p:tgtEl>
                                            <p:attrNameLst>
                                              <p:attrName>ppt_w</p:attrName>
                                            </p:attrNameLst>
                                          </p:cBhvr>
                                        </p:anim>
                                        <p:anim by="(#ppt_w*0.50)" calcmode="lin" valueType="num">
                                          <p:cBhvr>
                                            <p:cTn id="18" dur="500" decel="50000" autoRev="1" fill="hold">
                                              <p:stCondLst>
                                                <p:cond delay="0"/>
                                              </p:stCondLst>
                                            </p:cTn>
                                            <p:tgtEl>
                                              <p:spTgt spid="4"/>
                                            </p:tgtEl>
                                            <p:attrNameLst>
                                              <p:attrName>ppt_x</p:attrName>
                                            </p:attrNameLst>
                                          </p:cBhvr>
                                        </p:anim>
                                        <p:anim from="(-#ppt_h/2)" to="(#ppt_y)" calcmode="lin" valueType="num">
                                          <p:cBhvr>
                                            <p:cTn id="19" dur="1000" fill="hold">
                                              <p:stCondLst>
                                                <p:cond delay="0"/>
                                              </p:stCondLst>
                                            </p:cTn>
                                            <p:tgtEl>
                                              <p:spTgt spid="4"/>
                                            </p:tgtEl>
                                            <p:attrNameLst>
                                              <p:attrName>ppt_y</p:attrName>
                                            </p:attrNameLst>
                                          </p:cBhvr>
                                        </p:anim>
                                        <p:animRot by="21600000">
                                          <p:cBhvr>
                                            <p:cTn id="20" dur="1000" fill="hold">
                                              <p:stCondLst>
                                                <p:cond delay="0"/>
                                              </p:stCondLst>
                                            </p:cTn>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 xmlns:a16="http://schemas.microsoft.com/office/drawing/2014/main" id="{6A2D9913-C045-4A20-829D-30B1DBE0CDBA}"/>
              </a:ext>
            </a:extLst>
          </p:cNvPr>
          <p:cNvGrpSpPr>
            <a:grpSpLocks/>
          </p:cNvGrpSpPr>
          <p:nvPr/>
        </p:nvGrpSpPr>
        <p:grpSpPr bwMode="auto">
          <a:xfrm>
            <a:off x="1942308" y="3798889"/>
            <a:ext cx="1320396" cy="1271587"/>
            <a:chOff x="-11475" y="0"/>
            <a:chExt cx="1122981" cy="1080120"/>
          </a:xfrm>
          <a:solidFill>
            <a:srgbClr val="3F455F"/>
          </a:solidFill>
        </p:grpSpPr>
        <p:sp>
          <p:nvSpPr>
            <p:cNvPr id="3" name="椭圆 6">
              <a:extLst>
                <a:ext uri="{FF2B5EF4-FFF2-40B4-BE49-F238E27FC236}">
                  <a16:creationId xmlns="" xmlns:a16="http://schemas.microsoft.com/office/drawing/2014/main" id="{3F934AD4-B17A-4F39-9F4E-577A72FD5115}"/>
                </a:ext>
              </a:extLst>
            </p:cNvPr>
            <p:cNvSpPr>
              <a:spLocks noChangeArrowheads="1"/>
            </p:cNvSpPr>
            <p:nvPr/>
          </p:nvSpPr>
          <p:spPr bwMode="auto">
            <a:xfrm>
              <a:off x="0" y="0"/>
              <a:ext cx="1080120" cy="1080120"/>
            </a:xfrm>
            <a:prstGeom prst="ellipse">
              <a:avLst/>
            </a:prstGeom>
            <a:grpFill/>
            <a:ln>
              <a:noFill/>
            </a:ln>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 name="文本框 10">
              <a:extLst>
                <a:ext uri="{FF2B5EF4-FFF2-40B4-BE49-F238E27FC236}">
                  <a16:creationId xmlns="" xmlns:a16="http://schemas.microsoft.com/office/drawing/2014/main" id="{E19FC9E1-B585-4E1B-A21F-0BE182F2FA16}"/>
                </a:ext>
              </a:extLst>
            </p:cNvPr>
            <p:cNvSpPr>
              <a:spLocks noChangeArrowheads="1"/>
            </p:cNvSpPr>
            <p:nvPr/>
          </p:nvSpPr>
          <p:spPr bwMode="auto">
            <a:xfrm>
              <a:off x="-11475" y="346609"/>
              <a:ext cx="1122981" cy="339864"/>
            </a:xfrm>
            <a:prstGeom prst="rect">
              <a:avLst/>
            </a:prstGeom>
            <a:grpFill/>
            <a:ln>
              <a:noFill/>
            </a:ln>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 标题</a:t>
              </a:r>
            </a:p>
          </p:txBody>
        </p:sp>
      </p:grpSp>
      <p:grpSp>
        <p:nvGrpSpPr>
          <p:cNvPr id="5" name="Group 10">
            <a:extLst>
              <a:ext uri="{FF2B5EF4-FFF2-40B4-BE49-F238E27FC236}">
                <a16:creationId xmlns="" xmlns:a16="http://schemas.microsoft.com/office/drawing/2014/main" id="{0A8726F5-2C16-4F99-9BDE-A6DBEA92ADCD}"/>
              </a:ext>
            </a:extLst>
          </p:cNvPr>
          <p:cNvGrpSpPr>
            <a:grpSpLocks/>
          </p:cNvGrpSpPr>
          <p:nvPr/>
        </p:nvGrpSpPr>
        <p:grpSpPr bwMode="auto">
          <a:xfrm>
            <a:off x="3267075" y="2108200"/>
            <a:ext cx="1741488" cy="1741488"/>
            <a:chOff x="0" y="0"/>
            <a:chExt cx="1080120" cy="1080120"/>
          </a:xfrm>
          <a:solidFill>
            <a:srgbClr val="91314D"/>
          </a:solidFill>
          <a:effectLst>
            <a:outerShdw blurRad="63500" sx="102000" sy="102000" algn="ctr" rotWithShape="0">
              <a:prstClr val="black">
                <a:alpha val="40000"/>
              </a:prstClr>
            </a:outerShdw>
          </a:effectLst>
        </p:grpSpPr>
        <p:sp>
          <p:nvSpPr>
            <p:cNvPr id="6" name="椭圆 27">
              <a:extLst>
                <a:ext uri="{FF2B5EF4-FFF2-40B4-BE49-F238E27FC236}">
                  <a16:creationId xmlns="" xmlns:a16="http://schemas.microsoft.com/office/drawing/2014/main" id="{1EB96112-A322-4444-AF2E-B53B77C10FAD}"/>
                </a:ext>
              </a:extLst>
            </p:cNvPr>
            <p:cNvSpPr>
              <a:spLocks noChangeArrowheads="1"/>
            </p:cNvSpPr>
            <p:nvPr/>
          </p:nvSpPr>
          <p:spPr bwMode="auto">
            <a:xfrm>
              <a:off x="0" y="0"/>
              <a:ext cx="1080120" cy="1080120"/>
            </a:xfrm>
            <a:prstGeom prst="ellipse">
              <a:avLst/>
            </a:prstGeom>
            <a:grpFill/>
            <a:ln>
              <a:noFill/>
            </a:ln>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6D0D4D"/>
                </a:solidFill>
                <a:effectLst/>
                <a:uLnTx/>
                <a:uFillTx/>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 name="文本框 26">
              <a:extLst>
                <a:ext uri="{FF2B5EF4-FFF2-40B4-BE49-F238E27FC236}">
                  <a16:creationId xmlns="" xmlns:a16="http://schemas.microsoft.com/office/drawing/2014/main" id="{B250ACD8-F219-44EB-88C1-453F74CD76A3}"/>
                </a:ext>
              </a:extLst>
            </p:cNvPr>
            <p:cNvSpPr>
              <a:spLocks noChangeArrowheads="1"/>
            </p:cNvSpPr>
            <p:nvPr/>
          </p:nvSpPr>
          <p:spPr bwMode="auto">
            <a:xfrm>
              <a:off x="113232" y="352491"/>
              <a:ext cx="795080" cy="276793"/>
            </a:xfrm>
            <a:prstGeom prst="rect">
              <a:avLst/>
            </a:prstGeom>
            <a:grpFill/>
            <a:ln>
              <a:noFill/>
            </a:ln>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  标题</a:t>
              </a:r>
            </a:p>
          </p:txBody>
        </p:sp>
      </p:grpSp>
      <p:grpSp>
        <p:nvGrpSpPr>
          <p:cNvPr id="8" name="Group 15">
            <a:extLst>
              <a:ext uri="{FF2B5EF4-FFF2-40B4-BE49-F238E27FC236}">
                <a16:creationId xmlns="" xmlns:a16="http://schemas.microsoft.com/office/drawing/2014/main" id="{113297A8-FFAF-4B0E-9F54-75CC9D4E7821}"/>
              </a:ext>
            </a:extLst>
          </p:cNvPr>
          <p:cNvGrpSpPr>
            <a:grpSpLocks/>
          </p:cNvGrpSpPr>
          <p:nvPr/>
        </p:nvGrpSpPr>
        <p:grpSpPr bwMode="auto">
          <a:xfrm>
            <a:off x="5572126" y="3798888"/>
            <a:ext cx="1560513" cy="1560512"/>
            <a:chOff x="0" y="0"/>
            <a:chExt cx="1080120" cy="1080120"/>
          </a:xfrm>
          <a:solidFill>
            <a:srgbClr val="3F455F"/>
          </a:solidFill>
          <a:effectLst>
            <a:outerShdw blurRad="63500" sx="102000" sy="102000" algn="ctr" rotWithShape="0">
              <a:prstClr val="black">
                <a:alpha val="40000"/>
              </a:prstClr>
            </a:outerShdw>
          </a:effectLst>
        </p:grpSpPr>
        <p:sp>
          <p:nvSpPr>
            <p:cNvPr id="9" name="椭圆 32">
              <a:extLst>
                <a:ext uri="{FF2B5EF4-FFF2-40B4-BE49-F238E27FC236}">
                  <a16:creationId xmlns="" xmlns:a16="http://schemas.microsoft.com/office/drawing/2014/main" id="{82484077-73CB-46F1-B59E-8A646CA32FFA}"/>
                </a:ext>
              </a:extLst>
            </p:cNvPr>
            <p:cNvSpPr>
              <a:spLocks noChangeArrowheads="1"/>
            </p:cNvSpPr>
            <p:nvPr/>
          </p:nvSpPr>
          <p:spPr bwMode="auto">
            <a:xfrm>
              <a:off x="0" y="0"/>
              <a:ext cx="1080120" cy="1080120"/>
            </a:xfrm>
            <a:prstGeom prst="ellipse">
              <a:avLst/>
            </a:prstGeom>
            <a:grpFill/>
            <a:ln>
              <a:noFill/>
            </a:ln>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6D0D4D"/>
                </a:solidFill>
                <a:effectLst/>
                <a:uLnTx/>
                <a:uFillTx/>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 name="文本框 31">
              <a:extLst>
                <a:ext uri="{FF2B5EF4-FFF2-40B4-BE49-F238E27FC236}">
                  <a16:creationId xmlns="" xmlns:a16="http://schemas.microsoft.com/office/drawing/2014/main" id="{ED57809C-35A6-4D06-9926-1AD04A551A15}"/>
                </a:ext>
              </a:extLst>
            </p:cNvPr>
            <p:cNvSpPr>
              <a:spLocks noChangeArrowheads="1"/>
            </p:cNvSpPr>
            <p:nvPr/>
          </p:nvSpPr>
          <p:spPr bwMode="auto">
            <a:xfrm>
              <a:off x="25543" y="349418"/>
              <a:ext cx="904873" cy="308893"/>
            </a:xfrm>
            <a:prstGeom prst="rect">
              <a:avLst/>
            </a:prstGeom>
            <a:grpFill/>
            <a:ln>
              <a:noFill/>
            </a:ln>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  标题</a:t>
              </a:r>
            </a:p>
          </p:txBody>
        </p:sp>
      </p:grpSp>
      <p:grpSp>
        <p:nvGrpSpPr>
          <p:cNvPr id="11" name="Group 20">
            <a:extLst>
              <a:ext uri="{FF2B5EF4-FFF2-40B4-BE49-F238E27FC236}">
                <a16:creationId xmlns="" xmlns:a16="http://schemas.microsoft.com/office/drawing/2014/main" id="{1D975ED3-6964-4498-8177-F52F9F63618C}"/>
              </a:ext>
            </a:extLst>
          </p:cNvPr>
          <p:cNvGrpSpPr>
            <a:grpSpLocks/>
          </p:cNvGrpSpPr>
          <p:nvPr/>
        </p:nvGrpSpPr>
        <p:grpSpPr bwMode="auto">
          <a:xfrm>
            <a:off x="7399339" y="1346200"/>
            <a:ext cx="2287587" cy="2286000"/>
            <a:chOff x="0" y="0"/>
            <a:chExt cx="1080120" cy="1080120"/>
          </a:xfrm>
          <a:solidFill>
            <a:srgbClr val="91314D"/>
          </a:solidFill>
          <a:effectLst>
            <a:outerShdw blurRad="63500" sx="102000" sy="102000" algn="ctr" rotWithShape="0">
              <a:prstClr val="black">
                <a:alpha val="40000"/>
              </a:prstClr>
            </a:outerShdw>
          </a:effectLst>
        </p:grpSpPr>
        <p:sp>
          <p:nvSpPr>
            <p:cNvPr id="12" name="椭圆 38">
              <a:extLst>
                <a:ext uri="{FF2B5EF4-FFF2-40B4-BE49-F238E27FC236}">
                  <a16:creationId xmlns="" xmlns:a16="http://schemas.microsoft.com/office/drawing/2014/main" id="{2DF2F84F-6BEB-4604-A64D-00FF0E432E52}"/>
                </a:ext>
              </a:extLst>
            </p:cNvPr>
            <p:cNvSpPr>
              <a:spLocks noChangeArrowheads="1"/>
            </p:cNvSpPr>
            <p:nvPr/>
          </p:nvSpPr>
          <p:spPr bwMode="auto">
            <a:xfrm>
              <a:off x="0" y="0"/>
              <a:ext cx="1080120" cy="1080120"/>
            </a:xfrm>
            <a:prstGeom prst="ellipse">
              <a:avLst/>
            </a:prstGeom>
            <a:grpFill/>
            <a:ln>
              <a:noFill/>
            </a:ln>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3" name="文本框 37">
              <a:extLst>
                <a:ext uri="{FF2B5EF4-FFF2-40B4-BE49-F238E27FC236}">
                  <a16:creationId xmlns="" xmlns:a16="http://schemas.microsoft.com/office/drawing/2014/main" id="{BB5B5C68-540E-4BEC-88F4-6E6BF8EACA00}"/>
                </a:ext>
              </a:extLst>
            </p:cNvPr>
            <p:cNvSpPr>
              <a:spLocks noChangeArrowheads="1"/>
            </p:cNvSpPr>
            <p:nvPr/>
          </p:nvSpPr>
          <p:spPr bwMode="auto">
            <a:xfrm>
              <a:off x="245783" y="414093"/>
              <a:ext cx="588553" cy="247218"/>
            </a:xfrm>
            <a:prstGeom prst="rect">
              <a:avLst/>
            </a:prstGeom>
            <a:grpFill/>
            <a:ln>
              <a:noFill/>
            </a:ln>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  标题</a:t>
              </a:r>
            </a:p>
          </p:txBody>
        </p:sp>
      </p:grpSp>
      <p:cxnSp>
        <p:nvCxnSpPr>
          <p:cNvPr id="14" name="直接连接符 13">
            <a:extLst>
              <a:ext uri="{FF2B5EF4-FFF2-40B4-BE49-F238E27FC236}">
                <a16:creationId xmlns="" xmlns:a16="http://schemas.microsoft.com/office/drawing/2014/main" id="{4EB8DF46-9F5E-4FD9-A4C2-1A44A7DC8A01}"/>
              </a:ext>
            </a:extLst>
          </p:cNvPr>
          <p:cNvCxnSpPr>
            <a:cxnSpLocks noChangeShapeType="1"/>
            <a:stCxn id="3" idx="7"/>
          </p:cNvCxnSpPr>
          <p:nvPr/>
        </p:nvCxnSpPr>
        <p:spPr bwMode="auto">
          <a:xfrm flipV="1">
            <a:off x="3040063" y="3594100"/>
            <a:ext cx="481012" cy="390525"/>
          </a:xfrm>
          <a:prstGeom prst="line">
            <a:avLst/>
          </a:prstGeom>
          <a:noFill/>
          <a:ln w="28575">
            <a:solidFill>
              <a:schemeClr val="bg1"/>
            </a:solidFill>
            <a:round/>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noFill/>
              </a14:hiddenFill>
            </a:ext>
          </a:extLst>
        </p:spPr>
      </p:cxnSp>
      <p:sp>
        <p:nvSpPr>
          <p:cNvPr id="15" name="直接连接符 14">
            <a:extLst>
              <a:ext uri="{FF2B5EF4-FFF2-40B4-BE49-F238E27FC236}">
                <a16:creationId xmlns="" xmlns:a16="http://schemas.microsoft.com/office/drawing/2014/main" id="{48774570-847B-4BCD-B8D3-125C27B7EF7E}"/>
              </a:ext>
            </a:extLst>
          </p:cNvPr>
          <p:cNvSpPr>
            <a:spLocks noChangeShapeType="1"/>
          </p:cNvSpPr>
          <p:nvPr/>
        </p:nvSpPr>
        <p:spPr bwMode="auto">
          <a:xfrm>
            <a:off x="4892675" y="3373437"/>
            <a:ext cx="908051" cy="654051"/>
          </a:xfrm>
          <a:prstGeom prst="line">
            <a:avLst/>
          </a:prstGeom>
          <a:noFill/>
          <a:ln w="28575">
            <a:solidFill>
              <a:schemeClr val="bg1"/>
            </a:solidFill>
            <a:round/>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noFill/>
              </a14:hiddenFill>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560A4B"/>
              </a:solidFill>
              <a:effectLst/>
              <a:uLnTx/>
              <a:uFillTx/>
              <a:latin typeface="微软雅黑" panose="020B0503020204020204" pitchFamily="34" charset="-122"/>
              <a:ea typeface="微软雅黑" panose="020B0503020204020204" pitchFamily="34" charset="-122"/>
            </a:endParaRPr>
          </a:p>
        </p:txBody>
      </p:sp>
      <p:cxnSp>
        <p:nvCxnSpPr>
          <p:cNvPr id="16" name="直接连接符 20">
            <a:extLst>
              <a:ext uri="{FF2B5EF4-FFF2-40B4-BE49-F238E27FC236}">
                <a16:creationId xmlns="" xmlns:a16="http://schemas.microsoft.com/office/drawing/2014/main" id="{71125503-1E0E-40DF-93E6-BBCED0420B6B}"/>
              </a:ext>
            </a:extLst>
          </p:cNvPr>
          <p:cNvCxnSpPr>
            <a:cxnSpLocks noChangeShapeType="1"/>
          </p:cNvCxnSpPr>
          <p:nvPr/>
        </p:nvCxnSpPr>
        <p:spPr bwMode="auto">
          <a:xfrm flipV="1">
            <a:off x="6902449" y="3297239"/>
            <a:ext cx="831851" cy="731837"/>
          </a:xfrm>
          <a:prstGeom prst="line">
            <a:avLst/>
          </a:prstGeom>
          <a:noFill/>
          <a:ln w="28575">
            <a:solidFill>
              <a:schemeClr val="bg1"/>
            </a:solidFill>
            <a:round/>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noFill/>
              </a14:hiddenFill>
            </a:ext>
          </a:extLst>
        </p:spPr>
      </p:cxnSp>
      <p:cxnSp>
        <p:nvCxnSpPr>
          <p:cNvPr id="17" name="直接连接符 23">
            <a:extLst>
              <a:ext uri="{FF2B5EF4-FFF2-40B4-BE49-F238E27FC236}">
                <a16:creationId xmlns="" xmlns:a16="http://schemas.microsoft.com/office/drawing/2014/main" id="{F411F339-EC40-429A-9D07-F8A8348210F4}"/>
              </a:ext>
            </a:extLst>
          </p:cNvPr>
          <p:cNvCxnSpPr>
            <a:cxnSpLocks noChangeShapeType="1"/>
            <a:stCxn id="26" idx="5"/>
            <a:endCxn id="3" idx="1"/>
          </p:cNvCxnSpPr>
          <p:nvPr/>
        </p:nvCxnSpPr>
        <p:spPr bwMode="auto">
          <a:xfrm>
            <a:off x="1743077" y="3700463"/>
            <a:ext cx="398463" cy="284163"/>
          </a:xfrm>
          <a:prstGeom prst="line">
            <a:avLst/>
          </a:prstGeom>
          <a:noFill/>
          <a:ln w="28575">
            <a:solidFill>
              <a:schemeClr val="bg1"/>
            </a:solidFill>
            <a:round/>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noFill/>
              </a14:hiddenFill>
            </a:ext>
          </a:extLst>
        </p:spPr>
      </p:cxnSp>
      <p:cxnSp>
        <p:nvCxnSpPr>
          <p:cNvPr id="18" name="直接连接符 43">
            <a:extLst>
              <a:ext uri="{FF2B5EF4-FFF2-40B4-BE49-F238E27FC236}">
                <a16:creationId xmlns="" xmlns:a16="http://schemas.microsoft.com/office/drawing/2014/main" id="{37D432F2-4FD6-4333-8AF6-712C8D17C3CA}"/>
              </a:ext>
            </a:extLst>
          </p:cNvPr>
          <p:cNvCxnSpPr>
            <a:cxnSpLocks noChangeShapeType="1"/>
            <a:stCxn id="27" idx="7"/>
          </p:cNvCxnSpPr>
          <p:nvPr/>
        </p:nvCxnSpPr>
        <p:spPr bwMode="auto">
          <a:xfrm flipV="1">
            <a:off x="5399088" y="5130801"/>
            <a:ext cx="401637" cy="371475"/>
          </a:xfrm>
          <a:prstGeom prst="line">
            <a:avLst/>
          </a:prstGeom>
          <a:noFill/>
          <a:ln w="28575">
            <a:solidFill>
              <a:schemeClr val="bg1"/>
            </a:solidFill>
            <a:round/>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noFill/>
              </a14:hiddenFill>
            </a:ext>
          </a:extLst>
        </p:spPr>
      </p:cxnSp>
      <p:cxnSp>
        <p:nvCxnSpPr>
          <p:cNvPr id="19" name="直接连接符 72">
            <a:extLst>
              <a:ext uri="{FF2B5EF4-FFF2-40B4-BE49-F238E27FC236}">
                <a16:creationId xmlns="" xmlns:a16="http://schemas.microsoft.com/office/drawing/2014/main" id="{AEA319A4-FFAE-431D-8F6E-C49397B5BB18}"/>
              </a:ext>
            </a:extLst>
          </p:cNvPr>
          <p:cNvCxnSpPr>
            <a:cxnSpLocks noChangeShapeType="1"/>
            <a:endCxn id="28" idx="1"/>
          </p:cNvCxnSpPr>
          <p:nvPr/>
        </p:nvCxnSpPr>
        <p:spPr bwMode="auto">
          <a:xfrm>
            <a:off x="9686926" y="2489200"/>
            <a:ext cx="557213" cy="374651"/>
          </a:xfrm>
          <a:prstGeom prst="line">
            <a:avLst/>
          </a:prstGeom>
          <a:noFill/>
          <a:ln w="28575">
            <a:solidFill>
              <a:schemeClr val="bg1"/>
            </a:solidFill>
            <a:round/>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noFill/>
              </a14:hiddenFill>
            </a:ext>
          </a:extLst>
        </p:spPr>
      </p:cxnSp>
      <p:sp>
        <p:nvSpPr>
          <p:cNvPr id="20" name="矩形 76">
            <a:extLst>
              <a:ext uri="{FF2B5EF4-FFF2-40B4-BE49-F238E27FC236}">
                <a16:creationId xmlns="" xmlns:a16="http://schemas.microsoft.com/office/drawing/2014/main" id="{3582438C-BDA1-441D-A313-295B643C030D}"/>
              </a:ext>
            </a:extLst>
          </p:cNvPr>
          <p:cNvSpPr>
            <a:spLocks noChangeArrowheads="1"/>
          </p:cNvSpPr>
          <p:nvPr/>
        </p:nvSpPr>
        <p:spPr bwMode="auto">
          <a:xfrm>
            <a:off x="1628777" y="5081588"/>
            <a:ext cx="1820863" cy="33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07527" tIns="53764" rIns="107527" bIns="53764">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defTabSz="1219170">
              <a:lnSpc>
                <a:spcPts val="1875"/>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1" name="矩形 80">
            <a:extLst>
              <a:ext uri="{FF2B5EF4-FFF2-40B4-BE49-F238E27FC236}">
                <a16:creationId xmlns="" xmlns:a16="http://schemas.microsoft.com/office/drawing/2014/main" id="{57866B1D-794C-4935-B320-B10BAC09E3AF}"/>
              </a:ext>
            </a:extLst>
          </p:cNvPr>
          <p:cNvSpPr>
            <a:spLocks noChangeArrowheads="1"/>
          </p:cNvSpPr>
          <p:nvPr/>
        </p:nvSpPr>
        <p:spPr bwMode="auto">
          <a:xfrm>
            <a:off x="3209926" y="3884613"/>
            <a:ext cx="1820863" cy="33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07527" tIns="53764" rIns="107527" bIns="53764">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defTabSz="1219170">
              <a:lnSpc>
                <a:spcPts val="1875"/>
              </a:lnSpc>
              <a:spcBef>
                <a:spcPct val="0"/>
              </a:spcBef>
              <a:buFont typeface="Arial" panose="020B0604020202020204" pitchFamily="34" charset="0"/>
              <a:buNone/>
            </a:pPr>
            <a:r>
              <a:rPr lang="zh-CN" altLang="en-US" sz="13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2" name="矩形 81">
            <a:extLst>
              <a:ext uri="{FF2B5EF4-FFF2-40B4-BE49-F238E27FC236}">
                <a16:creationId xmlns="" xmlns:a16="http://schemas.microsoft.com/office/drawing/2014/main" id="{C41E7CF1-7BD8-461F-8137-A6EE2214D4A9}"/>
              </a:ext>
            </a:extLst>
          </p:cNvPr>
          <p:cNvSpPr>
            <a:spLocks noChangeArrowheads="1"/>
          </p:cNvSpPr>
          <p:nvPr/>
        </p:nvSpPr>
        <p:spPr bwMode="auto">
          <a:xfrm>
            <a:off x="5465763" y="5407025"/>
            <a:ext cx="1820863" cy="33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07527" tIns="53764" rIns="107527" bIns="53764">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defTabSz="1219170">
              <a:lnSpc>
                <a:spcPts val="1875"/>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3" name="矩形 82">
            <a:extLst>
              <a:ext uri="{FF2B5EF4-FFF2-40B4-BE49-F238E27FC236}">
                <a16:creationId xmlns="" xmlns:a16="http://schemas.microsoft.com/office/drawing/2014/main" id="{5CE1CF2C-B73D-4959-BE0D-B0D1340299CF}"/>
              </a:ext>
            </a:extLst>
          </p:cNvPr>
          <p:cNvSpPr>
            <a:spLocks noChangeArrowheads="1"/>
          </p:cNvSpPr>
          <p:nvPr/>
        </p:nvSpPr>
        <p:spPr bwMode="auto">
          <a:xfrm>
            <a:off x="7659688" y="3662363"/>
            <a:ext cx="1822451" cy="33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07527" tIns="53764" rIns="107527" bIns="53764">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defTabSz="1219170">
              <a:lnSpc>
                <a:spcPts val="1875"/>
              </a:lnSpc>
              <a:spcBef>
                <a:spcPct val="0"/>
              </a:spcBef>
              <a:buFont typeface="Arial" panose="020B0604020202020204" pitchFamily="34" charset="0"/>
              <a:buNone/>
            </a:pPr>
            <a:r>
              <a:rPr lang="zh-CN" altLang="en-US" sz="130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24" name="矩形 85">
            <a:extLst>
              <a:ext uri="{FF2B5EF4-FFF2-40B4-BE49-F238E27FC236}">
                <a16:creationId xmlns="" xmlns:a16="http://schemas.microsoft.com/office/drawing/2014/main" id="{D388DF11-F863-46E8-8EE3-90926E14C2F2}"/>
              </a:ext>
            </a:extLst>
          </p:cNvPr>
          <p:cNvSpPr>
            <a:spLocks noChangeArrowheads="1"/>
          </p:cNvSpPr>
          <p:nvPr/>
        </p:nvSpPr>
        <p:spPr bwMode="auto">
          <a:xfrm>
            <a:off x="7918451" y="4441825"/>
            <a:ext cx="3098800"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defTabSz="1219170">
              <a:lnSpc>
                <a:spcPct val="100000"/>
              </a:lnSpc>
              <a:spcBef>
                <a:spcPct val="0"/>
              </a:spcBef>
              <a:buFont typeface="Arial" panose="020B0604020202020204" pitchFamily="34" charset="0"/>
              <a:buNone/>
            </a:pPr>
            <a:r>
              <a:rPr lang="zh-CN" altLang="en-US" sz="2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zh-CN" altLang="en-US" sz="2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文本框 13">
            <a:extLst>
              <a:ext uri="{FF2B5EF4-FFF2-40B4-BE49-F238E27FC236}">
                <a16:creationId xmlns="" xmlns:a16="http://schemas.microsoft.com/office/drawing/2014/main" id="{9C13CA02-0231-41CB-8A3F-26119A8DDC18}"/>
              </a:ext>
            </a:extLst>
          </p:cNvPr>
          <p:cNvSpPr>
            <a:spLocks noChangeArrowheads="1"/>
          </p:cNvSpPr>
          <p:nvPr/>
        </p:nvSpPr>
        <p:spPr bwMode="auto">
          <a:xfrm>
            <a:off x="7410452" y="4916488"/>
            <a:ext cx="3654425"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6" rIns="91435"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defTabSz="1219170">
              <a:lnSpc>
                <a:spcPct val="12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6" name="椭圆 56">
            <a:extLst>
              <a:ext uri="{FF2B5EF4-FFF2-40B4-BE49-F238E27FC236}">
                <a16:creationId xmlns="" xmlns:a16="http://schemas.microsoft.com/office/drawing/2014/main" id="{8E9FAE5B-CAEA-4F09-A74B-0F35594BD73C}"/>
              </a:ext>
            </a:extLst>
          </p:cNvPr>
          <p:cNvSpPr>
            <a:spLocks noChangeArrowheads="1"/>
          </p:cNvSpPr>
          <p:nvPr/>
        </p:nvSpPr>
        <p:spPr bwMode="auto">
          <a:xfrm rot="-580840">
            <a:off x="1277937" y="3297239"/>
            <a:ext cx="512763" cy="511175"/>
          </a:xfrm>
          <a:prstGeom prst="ellipse">
            <a:avLst/>
          </a:prstGeom>
          <a:solidFill>
            <a:srgbClr val="91314D"/>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7" name="椭圆 58">
            <a:extLst>
              <a:ext uri="{FF2B5EF4-FFF2-40B4-BE49-F238E27FC236}">
                <a16:creationId xmlns="" xmlns:a16="http://schemas.microsoft.com/office/drawing/2014/main" id="{800F2B27-8A53-42C5-8F63-C3F345FAD0A6}"/>
              </a:ext>
            </a:extLst>
          </p:cNvPr>
          <p:cNvSpPr>
            <a:spLocks noChangeArrowheads="1"/>
          </p:cNvSpPr>
          <p:nvPr/>
        </p:nvSpPr>
        <p:spPr bwMode="auto">
          <a:xfrm>
            <a:off x="4837114" y="5405439"/>
            <a:ext cx="657225" cy="658812"/>
          </a:xfrm>
          <a:prstGeom prst="ellipse">
            <a:avLst/>
          </a:prstGeom>
          <a:solidFill>
            <a:srgbClr val="3F455F"/>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8" name="椭圆 70">
            <a:extLst>
              <a:ext uri="{FF2B5EF4-FFF2-40B4-BE49-F238E27FC236}">
                <a16:creationId xmlns="" xmlns:a16="http://schemas.microsoft.com/office/drawing/2014/main" id="{245C4A16-098A-4F51-AAD2-1AC0704BC24B}"/>
              </a:ext>
            </a:extLst>
          </p:cNvPr>
          <p:cNvSpPr>
            <a:spLocks noChangeArrowheads="1"/>
          </p:cNvSpPr>
          <p:nvPr/>
        </p:nvSpPr>
        <p:spPr bwMode="auto">
          <a:xfrm>
            <a:off x="10133014" y="2752726"/>
            <a:ext cx="760412" cy="760413"/>
          </a:xfrm>
          <a:prstGeom prst="ellipse">
            <a:avLst/>
          </a:prstGeom>
          <a:solidFill>
            <a:srgbClr val="3F455F"/>
          </a:solidFill>
          <a:ln>
            <a:noFill/>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方正兰亭黑_GBK" panose="02000000000000000000" pitchFamily="2" charset="-122"/>
            </a:endParaRPr>
          </a:p>
        </p:txBody>
      </p:sp>
    </p:spTree>
    <p:extLst>
      <p:ext uri="{BB962C8B-B14F-4D97-AF65-F5344CB8AC3E}">
        <p14:creationId xmlns:p14="http://schemas.microsoft.com/office/powerpoint/2010/main" val="31080983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p:cBhvr>
                                        <p:cTn id="7" dur="500"/>
                                        <p:tgtEl>
                                          <p:spTgt spid="2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p:cBhvr>
                                        <p:cTn id="11" dur="350"/>
                                        <p:tgtEl>
                                          <p:spTgt spid="17"/>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p:cBhvr>
                                        <p:cTn id="15" dur="650"/>
                                        <p:tgtEl>
                                          <p:spTgt spid="2"/>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p:cBhvr>
                                        <p:cTn id="18" dur="400"/>
                                        <p:tgtEl>
                                          <p:spTgt spid="20"/>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p:cBhvr>
                                        <p:cTn id="22" dur="350"/>
                                        <p:tgtEl>
                                          <p:spTgt spid="14"/>
                                        </p:tgtEl>
                                      </p:cBhvr>
                                    </p:animEffect>
                                  </p:childTnLst>
                                </p:cTn>
                              </p:par>
                            </p:childTnLst>
                          </p:cTn>
                        </p:par>
                        <p:par>
                          <p:cTn id="23" fill="hold">
                            <p:stCondLst>
                              <p:cond delay="1850"/>
                            </p:stCondLst>
                            <p:childTnLst>
                              <p:par>
                                <p:cTn id="24" presetID="22" presetClass="entr" presetSubtype="8"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p:cBhvr>
                                        <p:cTn id="26" dur="750"/>
                                        <p:tgtEl>
                                          <p:spTgt spid="5"/>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21"/>
                                        </p:tgtEl>
                                        <p:attrNameLst>
                                          <p:attrName>style.visibility</p:attrName>
                                        </p:attrNameLst>
                                      </p:cBhvr>
                                      <p:to>
                                        <p:strVal val="visible"/>
                                      </p:to>
                                    </p:set>
                                    <p:animEffect>
                                      <p:cBhvr>
                                        <p:cTn id="29" dur="500"/>
                                        <p:tgtEl>
                                          <p:spTgt spid="21"/>
                                        </p:tgtEl>
                                      </p:cBhvr>
                                    </p:animEffect>
                                  </p:childTnLst>
                                </p:cTn>
                              </p:par>
                            </p:childTnLst>
                          </p:cTn>
                        </p:par>
                        <p:par>
                          <p:cTn id="30" fill="hold">
                            <p:stCondLst>
                              <p:cond delay="26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p:cBhvr>
                                        <p:cTn id="33" dur="450"/>
                                        <p:tgtEl>
                                          <p:spTgt spid="15"/>
                                        </p:tgtEl>
                                      </p:cBhvr>
                                    </p:animEffect>
                                  </p:childTnLst>
                                </p:cTn>
                              </p:par>
                            </p:childTnLst>
                          </p:cTn>
                        </p:par>
                        <p:par>
                          <p:cTn id="34" fill="hold">
                            <p:stCondLst>
                              <p:cond delay="3050"/>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p:cBhvr>
                                        <p:cTn id="37" dur="650"/>
                                        <p:tgtEl>
                                          <p:spTgt spid="8"/>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22"/>
                                        </p:tgtEl>
                                        <p:attrNameLst>
                                          <p:attrName>style.visibility</p:attrName>
                                        </p:attrNameLst>
                                      </p:cBhvr>
                                      <p:to>
                                        <p:strVal val="visible"/>
                                      </p:to>
                                    </p:set>
                                    <p:animEffect>
                                      <p:cBhvr>
                                        <p:cTn id="40" dur="400"/>
                                        <p:tgtEl>
                                          <p:spTgt spid="22"/>
                                        </p:tgtEl>
                                      </p:cBhvr>
                                    </p:animEffect>
                                  </p:childTnLst>
                                </p:cTn>
                              </p:par>
                            </p:childTnLst>
                          </p:cTn>
                        </p:par>
                        <p:par>
                          <p:cTn id="41" fill="hold">
                            <p:stCondLst>
                              <p:cond delay="3700"/>
                            </p:stCondLst>
                            <p:childTnLst>
                              <p:par>
                                <p:cTn id="42" presetID="22" presetClass="entr" presetSubtype="8"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p:cBhvr>
                                        <p:cTn id="44" dur="450"/>
                                        <p:tgtEl>
                                          <p:spTgt spid="16"/>
                                        </p:tgtEl>
                                      </p:cBhvr>
                                    </p:animEffect>
                                  </p:childTnLst>
                                </p:cTn>
                              </p:par>
                              <p:par>
                                <p:cTn id="45" presetID="22" presetClass="entr" presetSubtype="2"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p:cBhvr>
                                        <p:cTn id="47" dur="400"/>
                                        <p:tgtEl>
                                          <p:spTgt spid="18"/>
                                        </p:tgtEl>
                                      </p:cBhvr>
                                    </p:animEffect>
                                  </p:childTnLst>
                                </p:cTn>
                              </p:par>
                            </p:childTnLst>
                          </p:cTn>
                        </p:par>
                        <p:par>
                          <p:cTn id="48" fill="hold">
                            <p:stCondLst>
                              <p:cond delay="4150"/>
                            </p:stCondLst>
                            <p:childTnLst>
                              <p:par>
                                <p:cTn id="49" presetID="22" presetClass="entr" presetSubtype="8"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p:cBhvr>
                                        <p:cTn id="51" dur="750"/>
                                        <p:tgtEl>
                                          <p:spTgt spid="11"/>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23"/>
                                        </p:tgtEl>
                                        <p:attrNameLst>
                                          <p:attrName>style.visibility</p:attrName>
                                        </p:attrNameLst>
                                      </p:cBhvr>
                                      <p:to>
                                        <p:strVal val="visible"/>
                                      </p:to>
                                    </p:set>
                                    <p:animEffect>
                                      <p:cBhvr>
                                        <p:cTn id="54" dur="500"/>
                                        <p:tgtEl>
                                          <p:spTgt spid="23"/>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p:cBhvr>
                                        <p:cTn id="57" dur="400"/>
                                        <p:tgtEl>
                                          <p:spTgt spid="27"/>
                                        </p:tgtEl>
                                      </p:cBhvr>
                                    </p:animEffect>
                                  </p:childTnLst>
                                </p:cTn>
                              </p:par>
                            </p:childTnLst>
                          </p:cTn>
                        </p:par>
                        <p:par>
                          <p:cTn id="58" fill="hold">
                            <p:stCondLst>
                              <p:cond delay="4900"/>
                            </p:stCondLst>
                            <p:childTnLst>
                              <p:par>
                                <p:cTn id="59" presetID="22" presetClass="entr" presetSubtype="8"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p:cBhvr>
                                        <p:cTn id="61" dur="350"/>
                                        <p:tgtEl>
                                          <p:spTgt spid="19"/>
                                        </p:tgtEl>
                                      </p:cBhvr>
                                    </p:animEffect>
                                  </p:childTnLst>
                                </p:cTn>
                              </p:par>
                            </p:childTnLst>
                          </p:cTn>
                        </p:par>
                        <p:par>
                          <p:cTn id="62" fill="hold">
                            <p:stCondLst>
                              <p:cond delay="5250"/>
                            </p:stCondLst>
                            <p:childTnLst>
                              <p:par>
                                <p:cTn id="63" presetID="22" presetClass="entr" presetSubtype="8"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p:cBhvr>
                                        <p:cTn id="65" dur="400"/>
                                        <p:tgtEl>
                                          <p:spTgt spid="28"/>
                                        </p:tgtEl>
                                      </p:cBhvr>
                                    </p:animEffect>
                                  </p:childTnLst>
                                </p:cTn>
                              </p:par>
                            </p:childTnLst>
                          </p:cTn>
                        </p:par>
                        <p:par>
                          <p:cTn id="66" fill="hold">
                            <p:stCondLst>
                              <p:cond delay="5650"/>
                            </p:stCondLst>
                            <p:childTnLst>
                              <p:par>
                                <p:cTn id="67" presetID="26" presetClass="emph" presetSubtype="0" fill="hold" nodeType="afterEffect">
                                  <p:stCondLst>
                                    <p:cond delay="0"/>
                                  </p:stCondLst>
                                  <p:childTnLst>
                                    <p:animEffect>
                                      <p:cBhvr>
                                        <p:cTn id="68" dur="500" tmFilter="0, 0; .2, .5; .8, .5; 1, 0"/>
                                        <p:tgtEl>
                                          <p:spTgt spid="2"/>
                                        </p:tgtEl>
                                      </p:cBhvr>
                                    </p:animEffect>
                                    <p:animScale>
                                      <p:cBhvr>
                                        <p:cTn id="69" dur="250" autoRev="1" fill="hold"/>
                                        <p:tgtEl>
                                          <p:spTgt spid="2"/>
                                        </p:tgtEl>
                                      </p:cBhvr>
                                      <p:by x="105000" y="105000"/>
                                    </p:animScale>
                                  </p:childTnLst>
                                </p:cTn>
                              </p:par>
                              <p:par>
                                <p:cTn id="70" presetID="26" presetClass="emph" presetSubtype="0" fill="hold" nodeType="withEffect">
                                  <p:stCondLst>
                                    <p:cond delay="500"/>
                                  </p:stCondLst>
                                  <p:childTnLst>
                                    <p:animEffect>
                                      <p:cBhvr>
                                        <p:cTn id="71" dur="500" tmFilter="0, 0; .2, .5; .8, .5; 1, 0"/>
                                        <p:tgtEl>
                                          <p:spTgt spid="5"/>
                                        </p:tgtEl>
                                      </p:cBhvr>
                                    </p:animEffect>
                                    <p:animScale>
                                      <p:cBhvr>
                                        <p:cTn id="72" dur="250" autoRev="1" fill="hold"/>
                                        <p:tgtEl>
                                          <p:spTgt spid="5"/>
                                        </p:tgtEl>
                                      </p:cBhvr>
                                      <p:by x="105000" y="105000"/>
                                    </p:animScale>
                                  </p:childTnLst>
                                </p:cTn>
                              </p:par>
                              <p:par>
                                <p:cTn id="73" presetID="26" presetClass="emph" presetSubtype="0" fill="hold" nodeType="withEffect">
                                  <p:stCondLst>
                                    <p:cond delay="250"/>
                                  </p:stCondLst>
                                  <p:childTnLst>
                                    <p:animEffect>
                                      <p:cBhvr>
                                        <p:cTn id="74" dur="500" tmFilter="0, 0; .2, .5; .8, .5; 1, 0"/>
                                        <p:tgtEl>
                                          <p:spTgt spid="8"/>
                                        </p:tgtEl>
                                      </p:cBhvr>
                                    </p:animEffect>
                                    <p:animScale>
                                      <p:cBhvr>
                                        <p:cTn id="75" dur="250" autoRev="1" fill="hold"/>
                                        <p:tgtEl>
                                          <p:spTgt spid="8"/>
                                        </p:tgtEl>
                                      </p:cBhvr>
                                      <p:by x="105000" y="105000"/>
                                    </p:animScale>
                                  </p:childTnLst>
                                </p:cTn>
                              </p:par>
                              <p:par>
                                <p:cTn id="76" presetID="26" presetClass="emph" presetSubtype="0" fill="hold" nodeType="withEffect">
                                  <p:stCondLst>
                                    <p:cond delay="750"/>
                                  </p:stCondLst>
                                  <p:childTnLst>
                                    <p:animEffect>
                                      <p:cBhvr>
                                        <p:cTn id="77" dur="500" tmFilter="0, 0; .2, .5; .8, .5; 1, 0"/>
                                        <p:tgtEl>
                                          <p:spTgt spid="11"/>
                                        </p:tgtEl>
                                      </p:cBhvr>
                                    </p:animEffect>
                                    <p:animScale>
                                      <p:cBhvr>
                                        <p:cTn id="78" dur="250" autoRev="1" fill="hold"/>
                                        <p:tgtEl>
                                          <p:spTgt spid="11"/>
                                        </p:tgtEl>
                                      </p:cBhvr>
                                      <p:by x="105000" y="105000"/>
                                    </p:animScale>
                                  </p:childTnLst>
                                </p:cTn>
                              </p:par>
                            </p:childTnLst>
                          </p:cTn>
                        </p:par>
                        <p:par>
                          <p:cTn id="79" fill="hold">
                            <p:stCondLst>
                              <p:cond delay="6900"/>
                            </p:stCondLst>
                            <p:childTnLst>
                              <p:par>
                                <p:cTn id="80" presetID="22" presetClass="entr" presetSubtype="2"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Effect>
                                      <p:cBhvr>
                                        <p:cTn id="82" dur="500"/>
                                        <p:tgtEl>
                                          <p:spTgt spid="24"/>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Effect>
                                      <p:cBhvr>
                                        <p:cTn id="85"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nimBg="1" autoUpdateAnimBg="0"/>
      <p:bldP spid="27" grpId="0" bldLvl="0" animBg="1" autoUpdateAnimBg="0"/>
      <p:bldP spid="28" grpId="0" bldLvl="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a:extLst>
              <a:ext uri="{FF2B5EF4-FFF2-40B4-BE49-F238E27FC236}">
                <a16:creationId xmlns="" xmlns:a16="http://schemas.microsoft.com/office/drawing/2014/main" id="{EA86D210-222B-4573-84D8-12142C6E832A}"/>
              </a:ext>
            </a:extLst>
          </p:cNvPr>
          <p:cNvGrpSpPr/>
          <p:nvPr/>
        </p:nvGrpSpPr>
        <p:grpSpPr>
          <a:xfrm>
            <a:off x="9517426" y="1988839"/>
            <a:ext cx="1770493" cy="834953"/>
            <a:chOff x="854141" y="1597841"/>
            <a:chExt cx="1327870" cy="626215"/>
          </a:xfrm>
        </p:grpSpPr>
        <p:sp>
          <p:nvSpPr>
            <p:cNvPr id="53" name="TextBox 40">
              <a:extLst>
                <a:ext uri="{FF2B5EF4-FFF2-40B4-BE49-F238E27FC236}">
                  <a16:creationId xmlns="" xmlns:a16="http://schemas.microsoft.com/office/drawing/2014/main" id="{CFDE6E7D-E9BB-4C4A-BE2B-36CCF9346F4A}"/>
                </a:ext>
              </a:extLst>
            </p:cNvPr>
            <p:cNvSpPr txBox="1"/>
            <p:nvPr/>
          </p:nvSpPr>
          <p:spPr>
            <a:xfrm>
              <a:off x="854141" y="1847126"/>
              <a:ext cx="1197579" cy="3769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endParaRPr lang="en-US" altLang="zh-CN" sz="1333" dirty="0">
                <a:solidFill>
                  <a:schemeClr val="bg1"/>
                </a:solidFill>
                <a:latin typeface="微软雅黑" panose="020B0503020204020204" pitchFamily="34" charset="-122"/>
                <a:ea typeface="微软雅黑" panose="020B0503020204020204" pitchFamily="34" charset="-122"/>
              </a:endParaRPr>
            </a:p>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p>
          </p:txBody>
        </p:sp>
        <p:sp>
          <p:nvSpPr>
            <p:cNvPr id="54" name="TextBox 40">
              <a:extLst>
                <a:ext uri="{FF2B5EF4-FFF2-40B4-BE49-F238E27FC236}">
                  <a16:creationId xmlns="" xmlns:a16="http://schemas.microsoft.com/office/drawing/2014/main" id="{11203441-98F5-4DF7-906A-5EC6B3F7265E}"/>
                </a:ext>
              </a:extLst>
            </p:cNvPr>
            <p:cNvSpPr txBox="1"/>
            <p:nvPr/>
          </p:nvSpPr>
          <p:spPr>
            <a:xfrm>
              <a:off x="984432" y="1597841"/>
              <a:ext cx="1197579" cy="28474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7" dirty="0">
                  <a:solidFill>
                    <a:schemeClr val="bg1"/>
                  </a:solidFill>
                  <a:latin typeface="微软雅黑" panose="020B0503020204020204" pitchFamily="34" charset="-122"/>
                  <a:ea typeface="微软雅黑" panose="020B0503020204020204" pitchFamily="34" charset="-122"/>
                </a:rPr>
                <a:t>标题内容</a:t>
              </a:r>
            </a:p>
          </p:txBody>
        </p:sp>
      </p:grpSp>
      <p:cxnSp>
        <p:nvCxnSpPr>
          <p:cNvPr id="55" name="直接连接符 54">
            <a:extLst>
              <a:ext uri="{FF2B5EF4-FFF2-40B4-BE49-F238E27FC236}">
                <a16:creationId xmlns="" xmlns:a16="http://schemas.microsoft.com/office/drawing/2014/main" id="{B9DFA383-A184-4F71-B153-5E90B12DA17F}"/>
              </a:ext>
            </a:extLst>
          </p:cNvPr>
          <p:cNvCxnSpPr/>
          <p:nvPr/>
        </p:nvCxnSpPr>
        <p:spPr>
          <a:xfrm flipV="1">
            <a:off x="10223077" y="2807332"/>
            <a:ext cx="0" cy="343192"/>
          </a:xfrm>
          <a:prstGeom prst="line">
            <a:avLst/>
          </a:prstGeom>
          <a:noFill/>
          <a:ln w="12700" cap="flat" cmpd="sng" algn="ctr">
            <a:solidFill>
              <a:srgbClr val="3F455F"/>
            </a:solidFill>
            <a:prstDash val="solid"/>
            <a:headEnd type="none" w="med" len="med"/>
            <a:tailEnd type="triangle" w="med" len="med"/>
          </a:ln>
          <a:effectLst/>
        </p:spPr>
      </p:cxnSp>
      <p:grpSp>
        <p:nvGrpSpPr>
          <p:cNvPr id="56" name="组合 55">
            <a:extLst>
              <a:ext uri="{FF2B5EF4-FFF2-40B4-BE49-F238E27FC236}">
                <a16:creationId xmlns="" xmlns:a16="http://schemas.microsoft.com/office/drawing/2014/main" id="{8810D49A-7ABA-42DF-A61E-437ED1B8B2B6}"/>
              </a:ext>
            </a:extLst>
          </p:cNvPr>
          <p:cNvGrpSpPr/>
          <p:nvPr/>
        </p:nvGrpSpPr>
        <p:grpSpPr>
          <a:xfrm>
            <a:off x="1138855" y="2130454"/>
            <a:ext cx="1770493" cy="834953"/>
            <a:chOff x="854141" y="1597841"/>
            <a:chExt cx="1327870" cy="626215"/>
          </a:xfrm>
        </p:grpSpPr>
        <p:sp>
          <p:nvSpPr>
            <p:cNvPr id="57" name="TextBox 40">
              <a:extLst>
                <a:ext uri="{FF2B5EF4-FFF2-40B4-BE49-F238E27FC236}">
                  <a16:creationId xmlns="" xmlns:a16="http://schemas.microsoft.com/office/drawing/2014/main" id="{7475E75C-83B2-4BEA-B18E-E5411983635C}"/>
                </a:ext>
              </a:extLst>
            </p:cNvPr>
            <p:cNvSpPr txBox="1"/>
            <p:nvPr/>
          </p:nvSpPr>
          <p:spPr>
            <a:xfrm>
              <a:off x="854141" y="1847126"/>
              <a:ext cx="1197579" cy="3769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endParaRPr lang="en-US" altLang="zh-CN" sz="1333" dirty="0">
                <a:solidFill>
                  <a:schemeClr val="bg1"/>
                </a:solidFill>
                <a:latin typeface="微软雅黑" panose="020B0503020204020204" pitchFamily="34" charset="-122"/>
                <a:ea typeface="微软雅黑" panose="020B0503020204020204" pitchFamily="34" charset="-122"/>
              </a:endParaRPr>
            </a:p>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p>
          </p:txBody>
        </p:sp>
        <p:sp>
          <p:nvSpPr>
            <p:cNvPr id="58" name="TextBox 40">
              <a:extLst>
                <a:ext uri="{FF2B5EF4-FFF2-40B4-BE49-F238E27FC236}">
                  <a16:creationId xmlns="" xmlns:a16="http://schemas.microsoft.com/office/drawing/2014/main" id="{FDEBCBBE-D504-40F0-A45E-F8E005DC78A3}"/>
                </a:ext>
              </a:extLst>
            </p:cNvPr>
            <p:cNvSpPr txBox="1"/>
            <p:nvPr/>
          </p:nvSpPr>
          <p:spPr>
            <a:xfrm>
              <a:off x="984432" y="1597841"/>
              <a:ext cx="1197579" cy="28474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7" dirty="0">
                  <a:solidFill>
                    <a:schemeClr val="bg1"/>
                  </a:solidFill>
                  <a:latin typeface="微软雅黑" panose="020B0503020204020204" pitchFamily="34" charset="-122"/>
                  <a:ea typeface="微软雅黑" panose="020B0503020204020204" pitchFamily="34" charset="-122"/>
                </a:rPr>
                <a:t>标题内容</a:t>
              </a:r>
            </a:p>
          </p:txBody>
        </p:sp>
      </p:grpSp>
      <p:cxnSp>
        <p:nvCxnSpPr>
          <p:cNvPr id="59" name="直接连接符 58">
            <a:extLst>
              <a:ext uri="{FF2B5EF4-FFF2-40B4-BE49-F238E27FC236}">
                <a16:creationId xmlns="" xmlns:a16="http://schemas.microsoft.com/office/drawing/2014/main" id="{9D702356-0A32-47F2-83B0-77EA020E6B36}"/>
              </a:ext>
            </a:extLst>
          </p:cNvPr>
          <p:cNvCxnSpPr/>
          <p:nvPr/>
        </p:nvCxnSpPr>
        <p:spPr>
          <a:xfrm flipV="1">
            <a:off x="1844507" y="2948947"/>
            <a:ext cx="0" cy="343192"/>
          </a:xfrm>
          <a:prstGeom prst="line">
            <a:avLst/>
          </a:prstGeom>
          <a:noFill/>
          <a:ln w="12700" cap="flat" cmpd="sng" algn="ctr">
            <a:solidFill>
              <a:srgbClr val="3F455F"/>
            </a:solidFill>
            <a:prstDash val="solid"/>
            <a:headEnd type="none" w="med" len="med"/>
            <a:tailEnd type="triangle" w="med" len="med"/>
          </a:ln>
          <a:effectLst/>
        </p:spPr>
      </p:cxnSp>
      <p:cxnSp>
        <p:nvCxnSpPr>
          <p:cNvPr id="60" name="直接连接符 59">
            <a:extLst>
              <a:ext uri="{FF2B5EF4-FFF2-40B4-BE49-F238E27FC236}">
                <a16:creationId xmlns="" xmlns:a16="http://schemas.microsoft.com/office/drawing/2014/main" id="{D95D0104-0A82-4ED7-8D1D-310D629B70F1}"/>
              </a:ext>
            </a:extLst>
          </p:cNvPr>
          <p:cNvCxnSpPr/>
          <p:nvPr/>
        </p:nvCxnSpPr>
        <p:spPr>
          <a:xfrm>
            <a:off x="0" y="3891781"/>
            <a:ext cx="12144672" cy="0"/>
          </a:xfrm>
          <a:prstGeom prst="line">
            <a:avLst/>
          </a:prstGeom>
          <a:noFill/>
          <a:ln w="44450" cap="flat" cmpd="sng" algn="ctr">
            <a:solidFill>
              <a:schemeClr val="bg1"/>
            </a:solidFill>
            <a:prstDash val="solid"/>
          </a:ln>
          <a:effectLst/>
        </p:spPr>
      </p:cxnSp>
      <p:grpSp>
        <p:nvGrpSpPr>
          <p:cNvPr id="61" name="组合 60">
            <a:extLst>
              <a:ext uri="{FF2B5EF4-FFF2-40B4-BE49-F238E27FC236}">
                <a16:creationId xmlns="" xmlns:a16="http://schemas.microsoft.com/office/drawing/2014/main" id="{92667F75-ECD9-42E0-B877-E622FF591E5D}"/>
              </a:ext>
            </a:extLst>
          </p:cNvPr>
          <p:cNvGrpSpPr/>
          <p:nvPr/>
        </p:nvGrpSpPr>
        <p:grpSpPr>
          <a:xfrm>
            <a:off x="3941464" y="2130454"/>
            <a:ext cx="1770493" cy="834953"/>
            <a:chOff x="854141" y="1597841"/>
            <a:chExt cx="1327870" cy="626215"/>
          </a:xfrm>
        </p:grpSpPr>
        <p:sp>
          <p:nvSpPr>
            <p:cNvPr id="62" name="TextBox 40">
              <a:extLst>
                <a:ext uri="{FF2B5EF4-FFF2-40B4-BE49-F238E27FC236}">
                  <a16:creationId xmlns="" xmlns:a16="http://schemas.microsoft.com/office/drawing/2014/main" id="{13E290DC-18D2-4316-96E6-E591D5921612}"/>
                </a:ext>
              </a:extLst>
            </p:cNvPr>
            <p:cNvSpPr txBox="1"/>
            <p:nvPr/>
          </p:nvSpPr>
          <p:spPr>
            <a:xfrm>
              <a:off x="854141" y="1847126"/>
              <a:ext cx="1197579" cy="3769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endParaRPr lang="en-US" altLang="zh-CN" sz="1333" dirty="0">
                <a:solidFill>
                  <a:schemeClr val="bg1"/>
                </a:solidFill>
                <a:latin typeface="微软雅黑" panose="020B0503020204020204" pitchFamily="34" charset="-122"/>
                <a:ea typeface="微软雅黑" panose="020B0503020204020204" pitchFamily="34" charset="-122"/>
              </a:endParaRPr>
            </a:p>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p>
          </p:txBody>
        </p:sp>
        <p:sp>
          <p:nvSpPr>
            <p:cNvPr id="63" name="TextBox 40">
              <a:extLst>
                <a:ext uri="{FF2B5EF4-FFF2-40B4-BE49-F238E27FC236}">
                  <a16:creationId xmlns="" xmlns:a16="http://schemas.microsoft.com/office/drawing/2014/main" id="{E2FA3569-A5A8-4A64-9C95-05AA99163866}"/>
                </a:ext>
              </a:extLst>
            </p:cNvPr>
            <p:cNvSpPr txBox="1"/>
            <p:nvPr/>
          </p:nvSpPr>
          <p:spPr>
            <a:xfrm>
              <a:off x="984432" y="1597841"/>
              <a:ext cx="1197579" cy="28474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7" dirty="0">
                  <a:solidFill>
                    <a:schemeClr val="bg1"/>
                  </a:solidFill>
                  <a:latin typeface="微软雅黑" panose="020B0503020204020204" pitchFamily="34" charset="-122"/>
                  <a:ea typeface="微软雅黑" panose="020B0503020204020204" pitchFamily="34" charset="-122"/>
                </a:rPr>
                <a:t>标题内容</a:t>
              </a:r>
            </a:p>
          </p:txBody>
        </p:sp>
      </p:grpSp>
      <p:cxnSp>
        <p:nvCxnSpPr>
          <p:cNvPr id="64" name="直接连接符 63">
            <a:extLst>
              <a:ext uri="{FF2B5EF4-FFF2-40B4-BE49-F238E27FC236}">
                <a16:creationId xmlns="" xmlns:a16="http://schemas.microsoft.com/office/drawing/2014/main" id="{62906F01-68BE-4B1E-936C-BF8E81B8FD6C}"/>
              </a:ext>
            </a:extLst>
          </p:cNvPr>
          <p:cNvCxnSpPr/>
          <p:nvPr/>
        </p:nvCxnSpPr>
        <p:spPr>
          <a:xfrm flipV="1">
            <a:off x="4647116" y="2948947"/>
            <a:ext cx="0" cy="343192"/>
          </a:xfrm>
          <a:prstGeom prst="line">
            <a:avLst/>
          </a:prstGeom>
          <a:noFill/>
          <a:ln w="12700" cap="flat" cmpd="sng" algn="ctr">
            <a:solidFill>
              <a:srgbClr val="3F455F"/>
            </a:solidFill>
            <a:prstDash val="solid"/>
            <a:headEnd type="none" w="med" len="med"/>
            <a:tailEnd type="triangle" w="med" len="med"/>
          </a:ln>
          <a:effectLst/>
        </p:spPr>
      </p:cxnSp>
      <p:grpSp>
        <p:nvGrpSpPr>
          <p:cNvPr id="65" name="组合 64">
            <a:extLst>
              <a:ext uri="{FF2B5EF4-FFF2-40B4-BE49-F238E27FC236}">
                <a16:creationId xmlns="" xmlns:a16="http://schemas.microsoft.com/office/drawing/2014/main" id="{46B17046-EA06-456D-837A-8961188C3D40}"/>
              </a:ext>
            </a:extLst>
          </p:cNvPr>
          <p:cNvGrpSpPr/>
          <p:nvPr/>
        </p:nvGrpSpPr>
        <p:grpSpPr>
          <a:xfrm>
            <a:off x="6498951" y="2130454"/>
            <a:ext cx="1770493" cy="834953"/>
            <a:chOff x="854141" y="1597841"/>
            <a:chExt cx="1327870" cy="626215"/>
          </a:xfrm>
        </p:grpSpPr>
        <p:sp>
          <p:nvSpPr>
            <p:cNvPr id="66" name="TextBox 40">
              <a:extLst>
                <a:ext uri="{FF2B5EF4-FFF2-40B4-BE49-F238E27FC236}">
                  <a16:creationId xmlns="" xmlns:a16="http://schemas.microsoft.com/office/drawing/2014/main" id="{46CCC6ED-73ED-453E-91FC-30EE34339066}"/>
                </a:ext>
              </a:extLst>
            </p:cNvPr>
            <p:cNvSpPr txBox="1"/>
            <p:nvPr/>
          </p:nvSpPr>
          <p:spPr>
            <a:xfrm>
              <a:off x="854141" y="1847126"/>
              <a:ext cx="1197579" cy="3769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endParaRPr lang="en-US" altLang="zh-CN" sz="1333" dirty="0">
                <a:solidFill>
                  <a:schemeClr val="bg1"/>
                </a:solidFill>
                <a:latin typeface="微软雅黑" panose="020B0503020204020204" pitchFamily="34" charset="-122"/>
                <a:ea typeface="微软雅黑" panose="020B0503020204020204" pitchFamily="34" charset="-122"/>
              </a:endParaRPr>
            </a:p>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p>
          </p:txBody>
        </p:sp>
        <p:sp>
          <p:nvSpPr>
            <p:cNvPr id="67" name="TextBox 40">
              <a:extLst>
                <a:ext uri="{FF2B5EF4-FFF2-40B4-BE49-F238E27FC236}">
                  <a16:creationId xmlns="" xmlns:a16="http://schemas.microsoft.com/office/drawing/2014/main" id="{814AD9B0-A6A2-481B-99A4-270E81806DC8}"/>
                </a:ext>
              </a:extLst>
            </p:cNvPr>
            <p:cNvSpPr txBox="1"/>
            <p:nvPr/>
          </p:nvSpPr>
          <p:spPr>
            <a:xfrm>
              <a:off x="984432" y="1597841"/>
              <a:ext cx="1197579" cy="28474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7" dirty="0">
                  <a:solidFill>
                    <a:schemeClr val="bg1"/>
                  </a:solidFill>
                  <a:latin typeface="微软雅黑" panose="020B0503020204020204" pitchFamily="34" charset="-122"/>
                  <a:ea typeface="微软雅黑" panose="020B0503020204020204" pitchFamily="34" charset="-122"/>
                </a:rPr>
                <a:t>标题内容</a:t>
              </a:r>
            </a:p>
          </p:txBody>
        </p:sp>
      </p:grpSp>
      <p:cxnSp>
        <p:nvCxnSpPr>
          <p:cNvPr id="68" name="直接连接符 67">
            <a:extLst>
              <a:ext uri="{FF2B5EF4-FFF2-40B4-BE49-F238E27FC236}">
                <a16:creationId xmlns="" xmlns:a16="http://schemas.microsoft.com/office/drawing/2014/main" id="{BD788183-66F8-4D22-9CAB-03F49C53A9D3}"/>
              </a:ext>
            </a:extLst>
          </p:cNvPr>
          <p:cNvCxnSpPr/>
          <p:nvPr/>
        </p:nvCxnSpPr>
        <p:spPr>
          <a:xfrm flipV="1">
            <a:off x="7204603" y="2948947"/>
            <a:ext cx="0" cy="343192"/>
          </a:xfrm>
          <a:prstGeom prst="line">
            <a:avLst/>
          </a:prstGeom>
          <a:noFill/>
          <a:ln w="12700" cap="flat" cmpd="sng" algn="ctr">
            <a:solidFill>
              <a:srgbClr val="3F455F"/>
            </a:solidFill>
            <a:prstDash val="solid"/>
            <a:headEnd type="none" w="med" len="med"/>
            <a:tailEnd type="triangle" w="med" len="med"/>
          </a:ln>
          <a:effectLst/>
        </p:spPr>
      </p:cxnSp>
      <p:grpSp>
        <p:nvGrpSpPr>
          <p:cNvPr id="69" name="组合 68">
            <a:extLst>
              <a:ext uri="{FF2B5EF4-FFF2-40B4-BE49-F238E27FC236}">
                <a16:creationId xmlns="" xmlns:a16="http://schemas.microsoft.com/office/drawing/2014/main" id="{94879E99-BD68-458D-B795-3C83B06E8D08}"/>
              </a:ext>
            </a:extLst>
          </p:cNvPr>
          <p:cNvGrpSpPr/>
          <p:nvPr/>
        </p:nvGrpSpPr>
        <p:grpSpPr>
          <a:xfrm>
            <a:off x="1316448" y="3340144"/>
            <a:ext cx="1056117" cy="1056117"/>
            <a:chOff x="1043608" y="2448836"/>
            <a:chExt cx="792088" cy="792088"/>
          </a:xfrm>
          <a:solidFill>
            <a:srgbClr val="3F455F"/>
          </a:solidFill>
          <a:effectLst>
            <a:outerShdw blurRad="63500" sx="102000" sy="102000" algn="ctr" rotWithShape="0">
              <a:prstClr val="black">
                <a:alpha val="40000"/>
              </a:prstClr>
            </a:outerShdw>
          </a:effectLst>
        </p:grpSpPr>
        <p:sp>
          <p:nvSpPr>
            <p:cNvPr id="70" name="椭圆 69">
              <a:extLst>
                <a:ext uri="{FF2B5EF4-FFF2-40B4-BE49-F238E27FC236}">
                  <a16:creationId xmlns="" xmlns:a16="http://schemas.microsoft.com/office/drawing/2014/main" id="{F611E5F6-FABD-461E-923F-9EEEA92D8A23}"/>
                </a:ext>
              </a:extLst>
            </p:cNvPr>
            <p:cNvSpPr/>
            <p:nvPr/>
          </p:nvSpPr>
          <p:spPr>
            <a:xfrm>
              <a:off x="1043608" y="2448836"/>
              <a:ext cx="792088" cy="792088"/>
            </a:xfrm>
            <a:prstGeom prst="ellipse">
              <a:avLst/>
            </a:prstGeom>
            <a:gr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Calibri"/>
                <a:ea typeface="微软雅黑" panose="020B0503020204020204" pitchFamily="34" charset="-122"/>
              </a:endParaRPr>
            </a:p>
          </p:txBody>
        </p:sp>
        <p:sp>
          <p:nvSpPr>
            <p:cNvPr id="71" name="矩形 15">
              <a:extLst>
                <a:ext uri="{FF2B5EF4-FFF2-40B4-BE49-F238E27FC236}">
                  <a16:creationId xmlns="" xmlns:a16="http://schemas.microsoft.com/office/drawing/2014/main" id="{27E6161E-2742-4FB3-AC36-CC01F073582C}"/>
                </a:ext>
              </a:extLst>
            </p:cNvPr>
            <p:cNvSpPr>
              <a:spLocks noChangeArrowheads="1"/>
            </p:cNvSpPr>
            <p:nvPr/>
          </p:nvSpPr>
          <p:spPr bwMode="auto">
            <a:xfrm>
              <a:off x="1164818" y="2654251"/>
              <a:ext cx="549670" cy="3581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9170" eaLnBrk="1" fontAlgn="auto" latinLnBrk="0" hangingPunct="1">
                <a:lnSpc>
                  <a:spcPct val="13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rPr>
                <a:t>标题</a:t>
              </a:r>
              <a:endPar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2" name="组合 71">
            <a:extLst>
              <a:ext uri="{FF2B5EF4-FFF2-40B4-BE49-F238E27FC236}">
                <a16:creationId xmlns="" xmlns:a16="http://schemas.microsoft.com/office/drawing/2014/main" id="{4AB063FE-C9E2-4929-835F-C7627A3F240D}"/>
              </a:ext>
            </a:extLst>
          </p:cNvPr>
          <p:cNvGrpSpPr/>
          <p:nvPr/>
        </p:nvGrpSpPr>
        <p:grpSpPr>
          <a:xfrm>
            <a:off x="4092543" y="3340144"/>
            <a:ext cx="1056117" cy="1056117"/>
            <a:chOff x="1043608" y="2448836"/>
            <a:chExt cx="792088" cy="792088"/>
          </a:xfrm>
          <a:solidFill>
            <a:srgbClr val="3F455F"/>
          </a:solidFill>
          <a:effectLst>
            <a:outerShdw blurRad="63500" sx="102000" sy="102000" algn="ctr" rotWithShape="0">
              <a:prstClr val="black">
                <a:alpha val="40000"/>
              </a:prstClr>
            </a:outerShdw>
          </a:effectLst>
        </p:grpSpPr>
        <p:sp>
          <p:nvSpPr>
            <p:cNvPr id="73" name="椭圆 72">
              <a:extLst>
                <a:ext uri="{FF2B5EF4-FFF2-40B4-BE49-F238E27FC236}">
                  <a16:creationId xmlns="" xmlns:a16="http://schemas.microsoft.com/office/drawing/2014/main" id="{48106BA9-E025-42ED-B30A-71F68BF3FDDB}"/>
                </a:ext>
              </a:extLst>
            </p:cNvPr>
            <p:cNvSpPr/>
            <p:nvPr/>
          </p:nvSpPr>
          <p:spPr>
            <a:xfrm>
              <a:off x="1043608" y="2448836"/>
              <a:ext cx="792088" cy="792088"/>
            </a:xfrm>
            <a:prstGeom prst="ellipse">
              <a:avLst/>
            </a:prstGeom>
            <a:gr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Calibri"/>
                <a:ea typeface="微软雅黑" panose="020B0503020204020204" pitchFamily="34" charset="-122"/>
              </a:endParaRPr>
            </a:p>
          </p:txBody>
        </p:sp>
        <p:sp>
          <p:nvSpPr>
            <p:cNvPr id="74" name="矩形 15">
              <a:extLst>
                <a:ext uri="{FF2B5EF4-FFF2-40B4-BE49-F238E27FC236}">
                  <a16:creationId xmlns="" xmlns:a16="http://schemas.microsoft.com/office/drawing/2014/main" id="{2609EC18-5932-4A79-B384-77336422393C}"/>
                </a:ext>
              </a:extLst>
            </p:cNvPr>
            <p:cNvSpPr>
              <a:spLocks noChangeArrowheads="1"/>
            </p:cNvSpPr>
            <p:nvPr/>
          </p:nvSpPr>
          <p:spPr bwMode="auto">
            <a:xfrm>
              <a:off x="1164818" y="2654251"/>
              <a:ext cx="549670" cy="3581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9170" eaLnBrk="1" fontAlgn="auto" latinLnBrk="0" hangingPunct="1">
                <a:lnSpc>
                  <a:spcPct val="13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rPr>
                <a:t>标题</a:t>
              </a:r>
              <a:endPar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5" name="组合 74">
            <a:extLst>
              <a:ext uri="{FF2B5EF4-FFF2-40B4-BE49-F238E27FC236}">
                <a16:creationId xmlns="" xmlns:a16="http://schemas.microsoft.com/office/drawing/2014/main" id="{A743F256-3001-4A07-9E02-9CE69DE364AD}"/>
              </a:ext>
            </a:extLst>
          </p:cNvPr>
          <p:cNvGrpSpPr/>
          <p:nvPr/>
        </p:nvGrpSpPr>
        <p:grpSpPr>
          <a:xfrm>
            <a:off x="8027395" y="3340144"/>
            <a:ext cx="1056117" cy="1056117"/>
            <a:chOff x="1043608" y="2448836"/>
            <a:chExt cx="792088" cy="792088"/>
          </a:xfrm>
          <a:effectLst>
            <a:outerShdw blurRad="63500" sx="102000" sy="102000" algn="ctr" rotWithShape="0">
              <a:prstClr val="black">
                <a:alpha val="40000"/>
              </a:prstClr>
            </a:outerShdw>
          </a:effectLst>
        </p:grpSpPr>
        <p:sp>
          <p:nvSpPr>
            <p:cNvPr id="76" name="椭圆 75">
              <a:extLst>
                <a:ext uri="{FF2B5EF4-FFF2-40B4-BE49-F238E27FC236}">
                  <a16:creationId xmlns="" xmlns:a16="http://schemas.microsoft.com/office/drawing/2014/main" id="{13F65F0A-30BE-4097-85CB-7CA32D90D079}"/>
                </a:ext>
              </a:extLst>
            </p:cNvPr>
            <p:cNvSpPr/>
            <p:nvPr/>
          </p:nvSpPr>
          <p:spPr>
            <a:xfrm>
              <a:off x="1043608" y="2448836"/>
              <a:ext cx="792088" cy="792088"/>
            </a:xfrm>
            <a:prstGeom prst="ellipse">
              <a:avLst/>
            </a:prstGeom>
            <a:solidFill>
              <a:srgbClr val="992748"/>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chemeClr val="bg1"/>
                </a:solidFill>
                <a:effectLst/>
                <a:uLnTx/>
                <a:uFillTx/>
                <a:latin typeface="Calibri"/>
                <a:ea typeface="微软雅黑" panose="020B0503020204020204" pitchFamily="34" charset="-122"/>
              </a:endParaRPr>
            </a:p>
          </p:txBody>
        </p:sp>
        <p:sp>
          <p:nvSpPr>
            <p:cNvPr id="77" name="矩形 15">
              <a:extLst>
                <a:ext uri="{FF2B5EF4-FFF2-40B4-BE49-F238E27FC236}">
                  <a16:creationId xmlns="" xmlns:a16="http://schemas.microsoft.com/office/drawing/2014/main" id="{936CF6CF-6B3F-4D4B-A8ED-BBEA977C1292}"/>
                </a:ext>
              </a:extLst>
            </p:cNvPr>
            <p:cNvSpPr>
              <a:spLocks noChangeArrowheads="1"/>
            </p:cNvSpPr>
            <p:nvPr/>
          </p:nvSpPr>
          <p:spPr bwMode="auto">
            <a:xfrm>
              <a:off x="1164818" y="2654251"/>
              <a:ext cx="549670" cy="3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9170" eaLnBrk="1" fontAlgn="auto" latinLnBrk="0" hangingPunct="1">
                <a:lnSpc>
                  <a:spcPct val="13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rPr>
                <a:t>标题</a:t>
              </a:r>
              <a:endPar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8" name="组合 77">
            <a:extLst>
              <a:ext uri="{FF2B5EF4-FFF2-40B4-BE49-F238E27FC236}">
                <a16:creationId xmlns="" xmlns:a16="http://schemas.microsoft.com/office/drawing/2014/main" id="{BE4AEBD8-4BCF-406B-A583-2E1BA22D7CAD}"/>
              </a:ext>
            </a:extLst>
          </p:cNvPr>
          <p:cNvGrpSpPr/>
          <p:nvPr/>
        </p:nvGrpSpPr>
        <p:grpSpPr>
          <a:xfrm>
            <a:off x="9552384" y="3196128"/>
            <a:ext cx="1344149" cy="1344149"/>
            <a:chOff x="1043608" y="2448836"/>
            <a:chExt cx="792088" cy="792088"/>
          </a:xfrm>
          <a:solidFill>
            <a:srgbClr val="3F455F"/>
          </a:solidFill>
          <a:effectLst>
            <a:outerShdw blurRad="63500" sx="102000" sy="102000" algn="ctr" rotWithShape="0">
              <a:prstClr val="black">
                <a:alpha val="40000"/>
              </a:prstClr>
            </a:outerShdw>
          </a:effectLst>
        </p:grpSpPr>
        <p:sp>
          <p:nvSpPr>
            <p:cNvPr id="79" name="椭圆 78">
              <a:extLst>
                <a:ext uri="{FF2B5EF4-FFF2-40B4-BE49-F238E27FC236}">
                  <a16:creationId xmlns="" xmlns:a16="http://schemas.microsoft.com/office/drawing/2014/main" id="{D7152507-12EB-49F5-AF55-F78C24D2FC2B}"/>
                </a:ext>
              </a:extLst>
            </p:cNvPr>
            <p:cNvSpPr/>
            <p:nvPr/>
          </p:nvSpPr>
          <p:spPr>
            <a:xfrm>
              <a:off x="1043608" y="2448836"/>
              <a:ext cx="792088" cy="792088"/>
            </a:xfrm>
            <a:prstGeom prst="ellipse">
              <a:avLst/>
            </a:prstGeom>
            <a:grp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Calibri"/>
                <a:ea typeface="微软雅黑" panose="020B0503020204020204" pitchFamily="34" charset="-122"/>
              </a:endParaRPr>
            </a:p>
          </p:txBody>
        </p:sp>
        <p:sp>
          <p:nvSpPr>
            <p:cNvPr id="80" name="矩形 15">
              <a:extLst>
                <a:ext uri="{FF2B5EF4-FFF2-40B4-BE49-F238E27FC236}">
                  <a16:creationId xmlns="" xmlns:a16="http://schemas.microsoft.com/office/drawing/2014/main" id="{22BD49B8-16F9-4B6C-9028-0BB61BC9A719}"/>
                </a:ext>
              </a:extLst>
            </p:cNvPr>
            <p:cNvSpPr>
              <a:spLocks noChangeArrowheads="1"/>
            </p:cNvSpPr>
            <p:nvPr/>
          </p:nvSpPr>
          <p:spPr bwMode="auto">
            <a:xfrm>
              <a:off x="1223711" y="2654251"/>
              <a:ext cx="431883" cy="28138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9170" eaLnBrk="1" fontAlgn="auto" latinLnBrk="0" hangingPunct="1">
                <a:lnSpc>
                  <a:spcPct val="13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rPr>
                <a:t>标题</a:t>
              </a:r>
              <a:endPar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1" name="组合 80">
            <a:extLst>
              <a:ext uri="{FF2B5EF4-FFF2-40B4-BE49-F238E27FC236}">
                <a16:creationId xmlns="" xmlns:a16="http://schemas.microsoft.com/office/drawing/2014/main" id="{B2AB8097-4EA3-406D-9745-5B207BDAADFB}"/>
              </a:ext>
            </a:extLst>
          </p:cNvPr>
          <p:cNvGrpSpPr/>
          <p:nvPr/>
        </p:nvGrpSpPr>
        <p:grpSpPr>
          <a:xfrm>
            <a:off x="2841440" y="3477089"/>
            <a:ext cx="782231" cy="782231"/>
            <a:chOff x="1043608" y="2448836"/>
            <a:chExt cx="792088" cy="792088"/>
          </a:xfrm>
          <a:effectLst>
            <a:outerShdw blurRad="63500" sx="102000" sy="102000" algn="ctr" rotWithShape="0">
              <a:prstClr val="black">
                <a:alpha val="40000"/>
              </a:prstClr>
            </a:outerShdw>
          </a:effectLst>
        </p:grpSpPr>
        <p:sp>
          <p:nvSpPr>
            <p:cNvPr id="82" name="椭圆 81">
              <a:extLst>
                <a:ext uri="{FF2B5EF4-FFF2-40B4-BE49-F238E27FC236}">
                  <a16:creationId xmlns="" xmlns:a16="http://schemas.microsoft.com/office/drawing/2014/main" id="{E1291AFB-D8D3-4149-8C54-50B23B626884}"/>
                </a:ext>
              </a:extLst>
            </p:cNvPr>
            <p:cNvSpPr/>
            <p:nvPr/>
          </p:nvSpPr>
          <p:spPr>
            <a:xfrm>
              <a:off x="1043608" y="2448836"/>
              <a:ext cx="792088" cy="792088"/>
            </a:xfrm>
            <a:prstGeom prst="ellipse">
              <a:avLst/>
            </a:prstGeom>
            <a:solidFill>
              <a:srgbClr val="992748"/>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chemeClr val="bg1"/>
                </a:solidFill>
                <a:effectLst/>
                <a:uLnTx/>
                <a:uFillTx/>
                <a:latin typeface="Calibri"/>
                <a:ea typeface="微软雅黑" panose="020B0503020204020204" pitchFamily="34" charset="-122"/>
              </a:endParaRPr>
            </a:p>
          </p:txBody>
        </p:sp>
        <p:sp>
          <p:nvSpPr>
            <p:cNvPr id="83" name="矩形 15">
              <a:extLst>
                <a:ext uri="{FF2B5EF4-FFF2-40B4-BE49-F238E27FC236}">
                  <a16:creationId xmlns="" xmlns:a16="http://schemas.microsoft.com/office/drawing/2014/main" id="{5B261552-F283-41BA-9F56-207E73FD0335}"/>
                </a:ext>
              </a:extLst>
            </p:cNvPr>
            <p:cNvSpPr>
              <a:spLocks noChangeArrowheads="1"/>
            </p:cNvSpPr>
            <p:nvPr/>
          </p:nvSpPr>
          <p:spPr bwMode="auto">
            <a:xfrm>
              <a:off x="1068589" y="2598373"/>
              <a:ext cx="742128" cy="48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9170" eaLnBrk="1" fontAlgn="auto" latinLnBrk="0" hangingPunct="1">
                <a:lnSpc>
                  <a:spcPct val="13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rPr>
                <a:t>标题</a:t>
              </a:r>
              <a:endPar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4" name="组合 83">
            <a:extLst>
              <a:ext uri="{FF2B5EF4-FFF2-40B4-BE49-F238E27FC236}">
                <a16:creationId xmlns="" xmlns:a16="http://schemas.microsoft.com/office/drawing/2014/main" id="{86AF0845-A7F3-4748-8C9E-6776CED79FDD}"/>
              </a:ext>
            </a:extLst>
          </p:cNvPr>
          <p:cNvGrpSpPr/>
          <p:nvPr/>
        </p:nvGrpSpPr>
        <p:grpSpPr>
          <a:xfrm>
            <a:off x="5617534" y="3477089"/>
            <a:ext cx="782231" cy="782231"/>
            <a:chOff x="1043608" y="2448836"/>
            <a:chExt cx="792088" cy="792088"/>
          </a:xfrm>
          <a:effectLst>
            <a:outerShdw blurRad="63500" sx="102000" sy="102000" algn="ctr" rotWithShape="0">
              <a:prstClr val="black">
                <a:alpha val="40000"/>
              </a:prstClr>
            </a:outerShdw>
          </a:effectLst>
        </p:grpSpPr>
        <p:sp>
          <p:nvSpPr>
            <p:cNvPr id="85" name="椭圆 84">
              <a:extLst>
                <a:ext uri="{FF2B5EF4-FFF2-40B4-BE49-F238E27FC236}">
                  <a16:creationId xmlns="" xmlns:a16="http://schemas.microsoft.com/office/drawing/2014/main" id="{2AC3F5C1-836F-4530-9D17-181A57CB5F89}"/>
                </a:ext>
              </a:extLst>
            </p:cNvPr>
            <p:cNvSpPr/>
            <p:nvPr/>
          </p:nvSpPr>
          <p:spPr>
            <a:xfrm>
              <a:off x="1043608" y="2448836"/>
              <a:ext cx="792088" cy="792088"/>
            </a:xfrm>
            <a:prstGeom prst="ellipse">
              <a:avLst/>
            </a:prstGeom>
            <a:solidFill>
              <a:srgbClr val="992748"/>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chemeClr val="bg1"/>
                </a:solidFill>
                <a:effectLst/>
                <a:uLnTx/>
                <a:uFillTx/>
                <a:latin typeface="Calibri"/>
                <a:ea typeface="微软雅黑" panose="020B0503020204020204" pitchFamily="34" charset="-122"/>
              </a:endParaRPr>
            </a:p>
          </p:txBody>
        </p:sp>
        <p:sp>
          <p:nvSpPr>
            <p:cNvPr id="86" name="矩形 15">
              <a:extLst>
                <a:ext uri="{FF2B5EF4-FFF2-40B4-BE49-F238E27FC236}">
                  <a16:creationId xmlns="" xmlns:a16="http://schemas.microsoft.com/office/drawing/2014/main" id="{56005089-83B5-4889-AFD2-B709F2311019}"/>
                </a:ext>
              </a:extLst>
            </p:cNvPr>
            <p:cNvSpPr>
              <a:spLocks noChangeArrowheads="1"/>
            </p:cNvSpPr>
            <p:nvPr/>
          </p:nvSpPr>
          <p:spPr bwMode="auto">
            <a:xfrm>
              <a:off x="1068589" y="2598373"/>
              <a:ext cx="742128" cy="48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9170" eaLnBrk="1" fontAlgn="auto" latinLnBrk="0" hangingPunct="1">
                <a:lnSpc>
                  <a:spcPct val="13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rPr>
                <a:t>标题</a:t>
              </a:r>
              <a:endPar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7" name="组合 86">
            <a:extLst>
              <a:ext uri="{FF2B5EF4-FFF2-40B4-BE49-F238E27FC236}">
                <a16:creationId xmlns="" xmlns:a16="http://schemas.microsoft.com/office/drawing/2014/main" id="{708A701D-B081-4251-9A44-4A54F6E097D2}"/>
              </a:ext>
            </a:extLst>
          </p:cNvPr>
          <p:cNvGrpSpPr/>
          <p:nvPr/>
        </p:nvGrpSpPr>
        <p:grpSpPr>
          <a:xfrm>
            <a:off x="6847134" y="3523262"/>
            <a:ext cx="732893" cy="689884"/>
            <a:chOff x="1018918" y="2448836"/>
            <a:chExt cx="841468" cy="792088"/>
          </a:xfrm>
          <a:effectLst>
            <a:outerShdw blurRad="63500" sx="102000" sy="102000" algn="ctr" rotWithShape="0">
              <a:prstClr val="black">
                <a:alpha val="40000"/>
              </a:prstClr>
            </a:outerShdw>
          </a:effectLst>
        </p:grpSpPr>
        <p:sp>
          <p:nvSpPr>
            <p:cNvPr id="88" name="椭圆 87">
              <a:extLst>
                <a:ext uri="{FF2B5EF4-FFF2-40B4-BE49-F238E27FC236}">
                  <a16:creationId xmlns="" xmlns:a16="http://schemas.microsoft.com/office/drawing/2014/main" id="{3C95FBCA-7596-4FC5-A908-60F92F19B60B}"/>
                </a:ext>
              </a:extLst>
            </p:cNvPr>
            <p:cNvSpPr/>
            <p:nvPr/>
          </p:nvSpPr>
          <p:spPr>
            <a:xfrm>
              <a:off x="1043608" y="2448836"/>
              <a:ext cx="792088" cy="792088"/>
            </a:xfrm>
            <a:prstGeom prst="ellipse">
              <a:avLst/>
            </a:prstGeom>
            <a:solidFill>
              <a:srgbClr val="3F455F"/>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schemeClr val="bg1"/>
                </a:solidFill>
                <a:effectLst/>
                <a:uLnTx/>
                <a:uFillTx/>
                <a:latin typeface="Calibri"/>
                <a:ea typeface="微软雅黑" panose="020B0503020204020204" pitchFamily="34" charset="-122"/>
              </a:endParaRPr>
            </a:p>
          </p:txBody>
        </p:sp>
        <p:sp>
          <p:nvSpPr>
            <p:cNvPr id="89" name="矩形 15">
              <a:extLst>
                <a:ext uri="{FF2B5EF4-FFF2-40B4-BE49-F238E27FC236}">
                  <a16:creationId xmlns="" xmlns:a16="http://schemas.microsoft.com/office/drawing/2014/main" id="{ACF11838-8C9B-4796-83B3-84991C94E1A9}"/>
                </a:ext>
              </a:extLst>
            </p:cNvPr>
            <p:cNvSpPr>
              <a:spLocks noChangeArrowheads="1"/>
            </p:cNvSpPr>
            <p:nvPr/>
          </p:nvSpPr>
          <p:spPr bwMode="auto">
            <a:xfrm>
              <a:off x="1018918" y="2544533"/>
              <a:ext cx="841468" cy="54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9170" eaLnBrk="1" fontAlgn="auto" latinLnBrk="0" hangingPunct="1">
                <a:lnSpc>
                  <a:spcPct val="13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rPr>
                <a:t>标题</a:t>
              </a:r>
              <a:endPar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90" name="组合 89">
            <a:extLst>
              <a:ext uri="{FF2B5EF4-FFF2-40B4-BE49-F238E27FC236}">
                <a16:creationId xmlns="" xmlns:a16="http://schemas.microsoft.com/office/drawing/2014/main" id="{4FEA91B4-1D1E-483C-A7C1-87E6BE180594}"/>
              </a:ext>
            </a:extLst>
          </p:cNvPr>
          <p:cNvGrpSpPr/>
          <p:nvPr/>
        </p:nvGrpSpPr>
        <p:grpSpPr>
          <a:xfrm>
            <a:off x="2442994" y="4895827"/>
            <a:ext cx="1770493" cy="834953"/>
            <a:chOff x="854141" y="1597841"/>
            <a:chExt cx="1327870" cy="626215"/>
          </a:xfrm>
        </p:grpSpPr>
        <p:sp>
          <p:nvSpPr>
            <p:cNvPr id="91" name="TextBox 40">
              <a:extLst>
                <a:ext uri="{FF2B5EF4-FFF2-40B4-BE49-F238E27FC236}">
                  <a16:creationId xmlns="" xmlns:a16="http://schemas.microsoft.com/office/drawing/2014/main" id="{EAC40D0A-33DB-40AA-82B0-978E78FBE95F}"/>
                </a:ext>
              </a:extLst>
            </p:cNvPr>
            <p:cNvSpPr txBox="1"/>
            <p:nvPr/>
          </p:nvSpPr>
          <p:spPr>
            <a:xfrm>
              <a:off x="854141" y="1847126"/>
              <a:ext cx="1197579" cy="3769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endParaRPr lang="en-US" altLang="zh-CN" sz="1333" dirty="0">
                <a:solidFill>
                  <a:schemeClr val="bg1"/>
                </a:solidFill>
                <a:latin typeface="微软雅黑" panose="020B0503020204020204" pitchFamily="34" charset="-122"/>
                <a:ea typeface="微软雅黑" panose="020B0503020204020204" pitchFamily="34" charset="-122"/>
              </a:endParaRPr>
            </a:p>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p>
          </p:txBody>
        </p:sp>
        <p:sp>
          <p:nvSpPr>
            <p:cNvPr id="92" name="TextBox 40">
              <a:extLst>
                <a:ext uri="{FF2B5EF4-FFF2-40B4-BE49-F238E27FC236}">
                  <a16:creationId xmlns="" xmlns:a16="http://schemas.microsoft.com/office/drawing/2014/main" id="{A0AE8B18-95D9-4CB5-B0F7-07EE426A80B0}"/>
                </a:ext>
              </a:extLst>
            </p:cNvPr>
            <p:cNvSpPr txBox="1"/>
            <p:nvPr/>
          </p:nvSpPr>
          <p:spPr>
            <a:xfrm>
              <a:off x="984432" y="1597841"/>
              <a:ext cx="1197579" cy="28474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7" dirty="0">
                  <a:solidFill>
                    <a:schemeClr val="bg1"/>
                  </a:solidFill>
                  <a:latin typeface="微软雅黑" panose="020B0503020204020204" pitchFamily="34" charset="-122"/>
                  <a:ea typeface="微软雅黑" panose="020B0503020204020204" pitchFamily="34" charset="-122"/>
                </a:rPr>
                <a:t>标题内容</a:t>
              </a:r>
            </a:p>
          </p:txBody>
        </p:sp>
      </p:grpSp>
      <p:cxnSp>
        <p:nvCxnSpPr>
          <p:cNvPr id="93" name="直接连接符 92">
            <a:extLst>
              <a:ext uri="{FF2B5EF4-FFF2-40B4-BE49-F238E27FC236}">
                <a16:creationId xmlns="" xmlns:a16="http://schemas.microsoft.com/office/drawing/2014/main" id="{502DA684-0447-4CDB-B2E9-17996EB3BE83}"/>
              </a:ext>
            </a:extLst>
          </p:cNvPr>
          <p:cNvCxnSpPr/>
          <p:nvPr/>
        </p:nvCxnSpPr>
        <p:spPr>
          <a:xfrm flipV="1">
            <a:off x="3222835" y="4505743"/>
            <a:ext cx="0" cy="343192"/>
          </a:xfrm>
          <a:prstGeom prst="line">
            <a:avLst/>
          </a:prstGeom>
          <a:noFill/>
          <a:ln w="12700" cap="flat" cmpd="sng" algn="ctr">
            <a:solidFill>
              <a:srgbClr val="992748"/>
            </a:solidFill>
            <a:prstDash val="solid"/>
            <a:headEnd type="triangle" w="med" len="med"/>
            <a:tailEnd type="none" w="med" len="med"/>
          </a:ln>
          <a:effectLst/>
        </p:spPr>
      </p:cxnSp>
      <p:grpSp>
        <p:nvGrpSpPr>
          <p:cNvPr id="94" name="组合 93">
            <a:extLst>
              <a:ext uri="{FF2B5EF4-FFF2-40B4-BE49-F238E27FC236}">
                <a16:creationId xmlns="" xmlns:a16="http://schemas.microsoft.com/office/drawing/2014/main" id="{1C5E195E-F9A6-4C85-BFA1-6B7BC10EDAD0}"/>
              </a:ext>
            </a:extLst>
          </p:cNvPr>
          <p:cNvGrpSpPr/>
          <p:nvPr/>
        </p:nvGrpSpPr>
        <p:grpSpPr>
          <a:xfrm>
            <a:off x="5220148" y="4895827"/>
            <a:ext cx="1770493" cy="834953"/>
            <a:chOff x="854141" y="1597841"/>
            <a:chExt cx="1327870" cy="626215"/>
          </a:xfrm>
        </p:grpSpPr>
        <p:sp>
          <p:nvSpPr>
            <p:cNvPr id="95" name="TextBox 40">
              <a:extLst>
                <a:ext uri="{FF2B5EF4-FFF2-40B4-BE49-F238E27FC236}">
                  <a16:creationId xmlns="" xmlns:a16="http://schemas.microsoft.com/office/drawing/2014/main" id="{84A79CC6-9374-44A2-A9FF-7FDF6A61F89F}"/>
                </a:ext>
              </a:extLst>
            </p:cNvPr>
            <p:cNvSpPr txBox="1"/>
            <p:nvPr/>
          </p:nvSpPr>
          <p:spPr>
            <a:xfrm>
              <a:off x="854141" y="1847126"/>
              <a:ext cx="1197579" cy="3769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endParaRPr lang="en-US" altLang="zh-CN" sz="1333" dirty="0">
                <a:solidFill>
                  <a:schemeClr val="bg1"/>
                </a:solidFill>
                <a:latin typeface="微软雅黑" panose="020B0503020204020204" pitchFamily="34" charset="-122"/>
                <a:ea typeface="微软雅黑" panose="020B0503020204020204" pitchFamily="34" charset="-122"/>
              </a:endParaRPr>
            </a:p>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p>
          </p:txBody>
        </p:sp>
        <p:sp>
          <p:nvSpPr>
            <p:cNvPr id="96" name="TextBox 40">
              <a:extLst>
                <a:ext uri="{FF2B5EF4-FFF2-40B4-BE49-F238E27FC236}">
                  <a16:creationId xmlns="" xmlns:a16="http://schemas.microsoft.com/office/drawing/2014/main" id="{53512E1B-9362-475C-8B5C-051159B98453}"/>
                </a:ext>
              </a:extLst>
            </p:cNvPr>
            <p:cNvSpPr txBox="1"/>
            <p:nvPr/>
          </p:nvSpPr>
          <p:spPr>
            <a:xfrm>
              <a:off x="984432" y="1597841"/>
              <a:ext cx="1197579" cy="28474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7" dirty="0">
                  <a:solidFill>
                    <a:schemeClr val="bg1"/>
                  </a:solidFill>
                  <a:latin typeface="微软雅黑" panose="020B0503020204020204" pitchFamily="34" charset="-122"/>
                  <a:ea typeface="微软雅黑" panose="020B0503020204020204" pitchFamily="34" charset="-122"/>
                </a:rPr>
                <a:t>标题内容</a:t>
              </a:r>
            </a:p>
          </p:txBody>
        </p:sp>
      </p:grpSp>
      <p:cxnSp>
        <p:nvCxnSpPr>
          <p:cNvPr id="97" name="直接连接符 96">
            <a:extLst>
              <a:ext uri="{FF2B5EF4-FFF2-40B4-BE49-F238E27FC236}">
                <a16:creationId xmlns="" xmlns:a16="http://schemas.microsoft.com/office/drawing/2014/main" id="{0FD8D0B2-193C-4DE5-9013-FF5268D055F0}"/>
              </a:ext>
            </a:extLst>
          </p:cNvPr>
          <p:cNvCxnSpPr/>
          <p:nvPr/>
        </p:nvCxnSpPr>
        <p:spPr>
          <a:xfrm flipV="1">
            <a:off x="5999989" y="4505743"/>
            <a:ext cx="0" cy="343192"/>
          </a:xfrm>
          <a:prstGeom prst="line">
            <a:avLst/>
          </a:prstGeom>
          <a:noFill/>
          <a:ln w="12700" cap="flat" cmpd="sng" algn="ctr">
            <a:solidFill>
              <a:srgbClr val="992748"/>
            </a:solidFill>
            <a:prstDash val="solid"/>
            <a:headEnd type="triangle" w="med" len="med"/>
            <a:tailEnd type="none" w="med" len="med"/>
          </a:ln>
          <a:effectLst/>
        </p:spPr>
      </p:cxnSp>
      <p:grpSp>
        <p:nvGrpSpPr>
          <p:cNvPr id="98" name="组合 97">
            <a:extLst>
              <a:ext uri="{FF2B5EF4-FFF2-40B4-BE49-F238E27FC236}">
                <a16:creationId xmlns="" xmlns:a16="http://schemas.microsoft.com/office/drawing/2014/main" id="{2645F9AD-9FA7-42BA-9C10-FDBCF784C6AE}"/>
              </a:ext>
            </a:extLst>
          </p:cNvPr>
          <p:cNvGrpSpPr/>
          <p:nvPr/>
        </p:nvGrpSpPr>
        <p:grpSpPr>
          <a:xfrm>
            <a:off x="7807800" y="4895827"/>
            <a:ext cx="1770493" cy="834953"/>
            <a:chOff x="854141" y="1597841"/>
            <a:chExt cx="1327870" cy="626215"/>
          </a:xfrm>
        </p:grpSpPr>
        <p:sp>
          <p:nvSpPr>
            <p:cNvPr id="99" name="TextBox 40">
              <a:extLst>
                <a:ext uri="{FF2B5EF4-FFF2-40B4-BE49-F238E27FC236}">
                  <a16:creationId xmlns="" xmlns:a16="http://schemas.microsoft.com/office/drawing/2014/main" id="{1716C9A4-CC76-417E-AD7E-50113B3C83D9}"/>
                </a:ext>
              </a:extLst>
            </p:cNvPr>
            <p:cNvSpPr txBox="1"/>
            <p:nvPr/>
          </p:nvSpPr>
          <p:spPr>
            <a:xfrm>
              <a:off x="854141" y="1847126"/>
              <a:ext cx="1197579" cy="3769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endParaRPr lang="en-US" altLang="zh-CN" sz="1333" dirty="0">
                <a:solidFill>
                  <a:schemeClr val="bg1"/>
                </a:solidFill>
                <a:latin typeface="微软雅黑" panose="020B0503020204020204" pitchFamily="34" charset="-122"/>
                <a:ea typeface="微软雅黑" panose="020B0503020204020204" pitchFamily="34" charset="-122"/>
              </a:endParaRPr>
            </a:p>
            <a:p>
              <a:r>
                <a:rPr lang="zh-CN" altLang="en-US" sz="1333" dirty="0">
                  <a:solidFill>
                    <a:schemeClr val="bg1"/>
                  </a:solidFill>
                  <a:latin typeface="微软雅黑" panose="020B0503020204020204" pitchFamily="34" charset="-122"/>
                  <a:ea typeface="微软雅黑" panose="020B0503020204020204" pitchFamily="34" charset="-122"/>
                </a:rPr>
                <a:t>单击此处添加文本</a:t>
              </a:r>
            </a:p>
          </p:txBody>
        </p:sp>
        <p:sp>
          <p:nvSpPr>
            <p:cNvPr id="100" name="TextBox 40">
              <a:extLst>
                <a:ext uri="{FF2B5EF4-FFF2-40B4-BE49-F238E27FC236}">
                  <a16:creationId xmlns="" xmlns:a16="http://schemas.microsoft.com/office/drawing/2014/main" id="{30DECA9F-93A0-4351-B50B-843E60106A1C}"/>
                </a:ext>
              </a:extLst>
            </p:cNvPr>
            <p:cNvSpPr txBox="1"/>
            <p:nvPr/>
          </p:nvSpPr>
          <p:spPr>
            <a:xfrm>
              <a:off x="984432" y="1597841"/>
              <a:ext cx="1197579" cy="28474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7" dirty="0">
                  <a:solidFill>
                    <a:schemeClr val="bg1"/>
                  </a:solidFill>
                  <a:latin typeface="微软雅黑" panose="020B0503020204020204" pitchFamily="34" charset="-122"/>
                  <a:ea typeface="微软雅黑" panose="020B0503020204020204" pitchFamily="34" charset="-122"/>
                </a:rPr>
                <a:t>标题内容</a:t>
              </a:r>
            </a:p>
          </p:txBody>
        </p:sp>
      </p:grpSp>
      <p:cxnSp>
        <p:nvCxnSpPr>
          <p:cNvPr id="101" name="直接连接符 100">
            <a:extLst>
              <a:ext uri="{FF2B5EF4-FFF2-40B4-BE49-F238E27FC236}">
                <a16:creationId xmlns="" xmlns:a16="http://schemas.microsoft.com/office/drawing/2014/main" id="{1D5DFC48-FF7F-4D5D-A662-2501170BA35B}"/>
              </a:ext>
            </a:extLst>
          </p:cNvPr>
          <p:cNvCxnSpPr/>
          <p:nvPr/>
        </p:nvCxnSpPr>
        <p:spPr>
          <a:xfrm flipV="1">
            <a:off x="8587641" y="4505743"/>
            <a:ext cx="0" cy="343192"/>
          </a:xfrm>
          <a:prstGeom prst="line">
            <a:avLst/>
          </a:prstGeom>
          <a:noFill/>
          <a:ln w="12700" cap="flat" cmpd="sng" algn="ctr">
            <a:solidFill>
              <a:srgbClr val="992748"/>
            </a:solidFill>
            <a:prstDash val="solid"/>
            <a:headEnd type="triangle" w="med" len="med"/>
            <a:tailEnd type="none" w="med" len="med"/>
          </a:ln>
          <a:effectLst/>
        </p:spPr>
      </p:cxnSp>
    </p:spTree>
    <p:extLst>
      <p:ext uri="{BB962C8B-B14F-4D97-AF65-F5344CB8AC3E}">
        <p14:creationId xmlns:p14="http://schemas.microsoft.com/office/powerpoint/2010/main" val="31328799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p:cTn id="12" dur="500" fill="hold"/>
                                        <p:tgtEl>
                                          <p:spTgt spid="69"/>
                                        </p:tgtEl>
                                        <p:attrNameLst>
                                          <p:attrName>ppt_w</p:attrName>
                                        </p:attrNameLst>
                                      </p:cBhvr>
                                      <p:tavLst>
                                        <p:tav tm="0">
                                          <p:val>
                                            <p:fltVal val="0"/>
                                          </p:val>
                                        </p:tav>
                                        <p:tav tm="100000">
                                          <p:val>
                                            <p:strVal val="#ppt_w"/>
                                          </p:val>
                                        </p:tav>
                                      </p:tavLst>
                                    </p:anim>
                                    <p:anim calcmode="lin" valueType="num">
                                      <p:cBhvr>
                                        <p:cTn id="13" dur="500" fill="hold"/>
                                        <p:tgtEl>
                                          <p:spTgt spid="69"/>
                                        </p:tgtEl>
                                        <p:attrNameLst>
                                          <p:attrName>ppt_h</p:attrName>
                                        </p:attrNameLst>
                                      </p:cBhvr>
                                      <p:tavLst>
                                        <p:tav tm="0">
                                          <p:val>
                                            <p:fltVal val="0"/>
                                          </p:val>
                                        </p:tav>
                                        <p:tav tm="100000">
                                          <p:val>
                                            <p:strVal val="#ppt_h"/>
                                          </p:val>
                                        </p:tav>
                                      </p:tavLst>
                                    </p:anim>
                                    <p:animEffect transition="in" filter="fade">
                                      <p:cBhvr>
                                        <p:cTn id="14" dur="500"/>
                                        <p:tgtEl>
                                          <p:spTgt spid="6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anim calcmode="lin" valueType="num">
                                      <p:cBhvr>
                                        <p:cTn id="20" dur="500" fill="hold"/>
                                        <p:tgtEl>
                                          <p:spTgt spid="56"/>
                                        </p:tgtEl>
                                        <p:attrNameLst>
                                          <p:attrName>ppt_x</p:attrName>
                                        </p:attrNameLst>
                                      </p:cBhvr>
                                      <p:tavLst>
                                        <p:tav tm="0">
                                          <p:val>
                                            <p:strVal val="#ppt_x"/>
                                          </p:val>
                                        </p:tav>
                                        <p:tav tm="100000">
                                          <p:val>
                                            <p:strVal val="#ppt_x"/>
                                          </p:val>
                                        </p:tav>
                                      </p:tavLst>
                                    </p:anim>
                                    <p:anim calcmode="lin" valueType="num">
                                      <p:cBhvr>
                                        <p:cTn id="21" dur="500" fill="hold"/>
                                        <p:tgtEl>
                                          <p:spTgt spid="5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500"/>
                                        <p:tgtEl>
                                          <p:spTgt spid="59"/>
                                        </p:tgtEl>
                                      </p:cBhvr>
                                    </p:animEffect>
                                    <p:anim calcmode="lin" valueType="num">
                                      <p:cBhvr>
                                        <p:cTn id="25" dur="500" fill="hold"/>
                                        <p:tgtEl>
                                          <p:spTgt spid="59"/>
                                        </p:tgtEl>
                                        <p:attrNameLst>
                                          <p:attrName>ppt_x</p:attrName>
                                        </p:attrNameLst>
                                      </p:cBhvr>
                                      <p:tavLst>
                                        <p:tav tm="0">
                                          <p:val>
                                            <p:strVal val="#ppt_x"/>
                                          </p:val>
                                        </p:tav>
                                        <p:tav tm="100000">
                                          <p:val>
                                            <p:strVal val="#ppt_x"/>
                                          </p:val>
                                        </p:tav>
                                      </p:tavLst>
                                    </p:anim>
                                    <p:anim calcmode="lin" valueType="num">
                                      <p:cBhvr>
                                        <p:cTn id="26" dur="5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p:cTn id="31" dur="500" fill="hold"/>
                                        <p:tgtEl>
                                          <p:spTgt spid="81"/>
                                        </p:tgtEl>
                                        <p:attrNameLst>
                                          <p:attrName>ppt_w</p:attrName>
                                        </p:attrNameLst>
                                      </p:cBhvr>
                                      <p:tavLst>
                                        <p:tav tm="0">
                                          <p:val>
                                            <p:fltVal val="0"/>
                                          </p:val>
                                        </p:tav>
                                        <p:tav tm="100000">
                                          <p:val>
                                            <p:strVal val="#ppt_w"/>
                                          </p:val>
                                        </p:tav>
                                      </p:tavLst>
                                    </p:anim>
                                    <p:anim calcmode="lin" valueType="num">
                                      <p:cBhvr>
                                        <p:cTn id="32" dur="500" fill="hold"/>
                                        <p:tgtEl>
                                          <p:spTgt spid="81"/>
                                        </p:tgtEl>
                                        <p:attrNameLst>
                                          <p:attrName>ppt_h</p:attrName>
                                        </p:attrNameLst>
                                      </p:cBhvr>
                                      <p:tavLst>
                                        <p:tav tm="0">
                                          <p:val>
                                            <p:fltVal val="0"/>
                                          </p:val>
                                        </p:tav>
                                        <p:tav tm="100000">
                                          <p:val>
                                            <p:strVal val="#ppt_h"/>
                                          </p:val>
                                        </p:tav>
                                      </p:tavLst>
                                    </p:anim>
                                    <p:animEffect transition="in" filter="fade">
                                      <p:cBhvr>
                                        <p:cTn id="33" dur="500"/>
                                        <p:tgtEl>
                                          <p:spTgt spid="81"/>
                                        </p:tgtEl>
                                      </p:cBhvr>
                                    </p:animEffect>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500"/>
                                        <p:tgtEl>
                                          <p:spTgt spid="90"/>
                                        </p:tgtEl>
                                      </p:cBhvr>
                                    </p:animEffect>
                                    <p:anim calcmode="lin" valueType="num">
                                      <p:cBhvr>
                                        <p:cTn id="39" dur="500" fill="hold"/>
                                        <p:tgtEl>
                                          <p:spTgt spid="90"/>
                                        </p:tgtEl>
                                        <p:attrNameLst>
                                          <p:attrName>ppt_x</p:attrName>
                                        </p:attrNameLst>
                                      </p:cBhvr>
                                      <p:tavLst>
                                        <p:tav tm="0">
                                          <p:val>
                                            <p:strVal val="#ppt_x"/>
                                          </p:val>
                                        </p:tav>
                                        <p:tav tm="100000">
                                          <p:val>
                                            <p:strVal val="#ppt_x"/>
                                          </p:val>
                                        </p:tav>
                                      </p:tavLst>
                                    </p:anim>
                                    <p:anim calcmode="lin" valueType="num">
                                      <p:cBhvr>
                                        <p:cTn id="40" dur="500" fill="hold"/>
                                        <p:tgtEl>
                                          <p:spTgt spid="90"/>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500"/>
                                        <p:tgtEl>
                                          <p:spTgt spid="93"/>
                                        </p:tgtEl>
                                      </p:cBhvr>
                                    </p:animEffect>
                                    <p:anim calcmode="lin" valueType="num">
                                      <p:cBhvr>
                                        <p:cTn id="44" dur="500" fill="hold"/>
                                        <p:tgtEl>
                                          <p:spTgt spid="93"/>
                                        </p:tgtEl>
                                        <p:attrNameLst>
                                          <p:attrName>ppt_x</p:attrName>
                                        </p:attrNameLst>
                                      </p:cBhvr>
                                      <p:tavLst>
                                        <p:tav tm="0">
                                          <p:val>
                                            <p:strVal val="#ppt_x"/>
                                          </p:val>
                                        </p:tav>
                                        <p:tav tm="100000">
                                          <p:val>
                                            <p:strVal val="#ppt_x"/>
                                          </p:val>
                                        </p:tav>
                                      </p:tavLst>
                                    </p:anim>
                                    <p:anim calcmode="lin" valueType="num">
                                      <p:cBhvr>
                                        <p:cTn id="45" dur="5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72"/>
                                        </p:tgtEl>
                                        <p:attrNameLst>
                                          <p:attrName>style.visibility</p:attrName>
                                        </p:attrNameLst>
                                      </p:cBhvr>
                                      <p:to>
                                        <p:strVal val="visible"/>
                                      </p:to>
                                    </p:set>
                                    <p:anim calcmode="lin" valueType="num">
                                      <p:cBhvr>
                                        <p:cTn id="50" dur="500" fill="hold"/>
                                        <p:tgtEl>
                                          <p:spTgt spid="72"/>
                                        </p:tgtEl>
                                        <p:attrNameLst>
                                          <p:attrName>ppt_w</p:attrName>
                                        </p:attrNameLst>
                                      </p:cBhvr>
                                      <p:tavLst>
                                        <p:tav tm="0">
                                          <p:val>
                                            <p:fltVal val="0"/>
                                          </p:val>
                                        </p:tav>
                                        <p:tav tm="100000">
                                          <p:val>
                                            <p:strVal val="#ppt_w"/>
                                          </p:val>
                                        </p:tav>
                                      </p:tavLst>
                                    </p:anim>
                                    <p:anim calcmode="lin" valueType="num">
                                      <p:cBhvr>
                                        <p:cTn id="51" dur="500" fill="hold"/>
                                        <p:tgtEl>
                                          <p:spTgt spid="72"/>
                                        </p:tgtEl>
                                        <p:attrNameLst>
                                          <p:attrName>ppt_h</p:attrName>
                                        </p:attrNameLst>
                                      </p:cBhvr>
                                      <p:tavLst>
                                        <p:tav tm="0">
                                          <p:val>
                                            <p:fltVal val="0"/>
                                          </p:val>
                                        </p:tav>
                                        <p:tav tm="100000">
                                          <p:val>
                                            <p:strVal val="#ppt_h"/>
                                          </p:val>
                                        </p:tav>
                                      </p:tavLst>
                                    </p:anim>
                                    <p:animEffect transition="in" filter="fade">
                                      <p:cBhvr>
                                        <p:cTn id="52" dur="500"/>
                                        <p:tgtEl>
                                          <p:spTgt spid="72"/>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500"/>
                                        <p:tgtEl>
                                          <p:spTgt spid="61"/>
                                        </p:tgtEl>
                                      </p:cBhvr>
                                    </p:animEffect>
                                    <p:anim calcmode="lin" valueType="num">
                                      <p:cBhvr>
                                        <p:cTn id="58" dur="500" fill="hold"/>
                                        <p:tgtEl>
                                          <p:spTgt spid="61"/>
                                        </p:tgtEl>
                                        <p:attrNameLst>
                                          <p:attrName>ppt_x</p:attrName>
                                        </p:attrNameLst>
                                      </p:cBhvr>
                                      <p:tavLst>
                                        <p:tav tm="0">
                                          <p:val>
                                            <p:strVal val="#ppt_x"/>
                                          </p:val>
                                        </p:tav>
                                        <p:tav tm="100000">
                                          <p:val>
                                            <p:strVal val="#ppt_x"/>
                                          </p:val>
                                        </p:tav>
                                      </p:tavLst>
                                    </p:anim>
                                    <p:anim calcmode="lin" valueType="num">
                                      <p:cBhvr>
                                        <p:cTn id="59" dur="500" fill="hold"/>
                                        <p:tgtEl>
                                          <p:spTgt spid="6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fade">
                                      <p:cBhvr>
                                        <p:cTn id="62" dur="500"/>
                                        <p:tgtEl>
                                          <p:spTgt spid="64"/>
                                        </p:tgtEl>
                                      </p:cBhvr>
                                    </p:animEffect>
                                    <p:anim calcmode="lin" valueType="num">
                                      <p:cBhvr>
                                        <p:cTn id="63" dur="500" fill="hold"/>
                                        <p:tgtEl>
                                          <p:spTgt spid="64"/>
                                        </p:tgtEl>
                                        <p:attrNameLst>
                                          <p:attrName>ppt_x</p:attrName>
                                        </p:attrNameLst>
                                      </p:cBhvr>
                                      <p:tavLst>
                                        <p:tav tm="0">
                                          <p:val>
                                            <p:strVal val="#ppt_x"/>
                                          </p:val>
                                        </p:tav>
                                        <p:tav tm="100000">
                                          <p:val>
                                            <p:strVal val="#ppt_x"/>
                                          </p:val>
                                        </p:tav>
                                      </p:tavLst>
                                    </p:anim>
                                    <p:anim calcmode="lin" valueType="num">
                                      <p:cBhvr>
                                        <p:cTn id="64" dur="5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84"/>
                                        </p:tgtEl>
                                        <p:attrNameLst>
                                          <p:attrName>style.visibility</p:attrName>
                                        </p:attrNameLst>
                                      </p:cBhvr>
                                      <p:to>
                                        <p:strVal val="visible"/>
                                      </p:to>
                                    </p:set>
                                    <p:anim calcmode="lin" valueType="num">
                                      <p:cBhvr>
                                        <p:cTn id="69" dur="500" fill="hold"/>
                                        <p:tgtEl>
                                          <p:spTgt spid="84"/>
                                        </p:tgtEl>
                                        <p:attrNameLst>
                                          <p:attrName>ppt_w</p:attrName>
                                        </p:attrNameLst>
                                      </p:cBhvr>
                                      <p:tavLst>
                                        <p:tav tm="0">
                                          <p:val>
                                            <p:fltVal val="0"/>
                                          </p:val>
                                        </p:tav>
                                        <p:tav tm="100000">
                                          <p:val>
                                            <p:strVal val="#ppt_w"/>
                                          </p:val>
                                        </p:tav>
                                      </p:tavLst>
                                    </p:anim>
                                    <p:anim calcmode="lin" valueType="num">
                                      <p:cBhvr>
                                        <p:cTn id="70" dur="500" fill="hold"/>
                                        <p:tgtEl>
                                          <p:spTgt spid="84"/>
                                        </p:tgtEl>
                                        <p:attrNameLst>
                                          <p:attrName>ppt_h</p:attrName>
                                        </p:attrNameLst>
                                      </p:cBhvr>
                                      <p:tavLst>
                                        <p:tav tm="0">
                                          <p:val>
                                            <p:fltVal val="0"/>
                                          </p:val>
                                        </p:tav>
                                        <p:tav tm="100000">
                                          <p:val>
                                            <p:strVal val="#ppt_h"/>
                                          </p:val>
                                        </p:tav>
                                      </p:tavLst>
                                    </p:anim>
                                    <p:animEffect transition="in" filter="fade">
                                      <p:cBhvr>
                                        <p:cTn id="71" dur="500"/>
                                        <p:tgtEl>
                                          <p:spTgt spid="84"/>
                                        </p:tgtEl>
                                      </p:cBhvr>
                                    </p:animEffect>
                                  </p:childTnLst>
                                </p:cTn>
                              </p:par>
                            </p:childTnLst>
                          </p:cTn>
                        </p:par>
                      </p:childTnLst>
                    </p:cTn>
                  </p:par>
                  <p:par>
                    <p:cTn id="72" fill="hold">
                      <p:stCondLst>
                        <p:cond delay="indefinite"/>
                      </p:stCondLst>
                      <p:childTnLst>
                        <p:par>
                          <p:cTn id="73" fill="hold">
                            <p:stCondLst>
                              <p:cond delay="0"/>
                            </p:stCondLst>
                            <p:childTnLst>
                              <p:par>
                                <p:cTn id="74" presetID="47" presetClass="entr" presetSubtype="0" fill="hold" nodeType="click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fade">
                                      <p:cBhvr>
                                        <p:cTn id="76" dur="500"/>
                                        <p:tgtEl>
                                          <p:spTgt spid="94"/>
                                        </p:tgtEl>
                                      </p:cBhvr>
                                    </p:animEffect>
                                    <p:anim calcmode="lin" valueType="num">
                                      <p:cBhvr>
                                        <p:cTn id="77" dur="500" fill="hold"/>
                                        <p:tgtEl>
                                          <p:spTgt spid="94"/>
                                        </p:tgtEl>
                                        <p:attrNameLst>
                                          <p:attrName>ppt_x</p:attrName>
                                        </p:attrNameLst>
                                      </p:cBhvr>
                                      <p:tavLst>
                                        <p:tav tm="0">
                                          <p:val>
                                            <p:strVal val="#ppt_x"/>
                                          </p:val>
                                        </p:tav>
                                        <p:tav tm="100000">
                                          <p:val>
                                            <p:strVal val="#ppt_x"/>
                                          </p:val>
                                        </p:tav>
                                      </p:tavLst>
                                    </p:anim>
                                    <p:anim calcmode="lin" valueType="num">
                                      <p:cBhvr>
                                        <p:cTn id="78" dur="500" fill="hold"/>
                                        <p:tgtEl>
                                          <p:spTgt spid="94"/>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97"/>
                                        </p:tgtEl>
                                        <p:attrNameLst>
                                          <p:attrName>style.visibility</p:attrName>
                                        </p:attrNameLst>
                                      </p:cBhvr>
                                      <p:to>
                                        <p:strVal val="visible"/>
                                      </p:to>
                                    </p:set>
                                    <p:animEffect transition="in" filter="fade">
                                      <p:cBhvr>
                                        <p:cTn id="81" dur="500"/>
                                        <p:tgtEl>
                                          <p:spTgt spid="97"/>
                                        </p:tgtEl>
                                      </p:cBhvr>
                                    </p:animEffect>
                                    <p:anim calcmode="lin" valueType="num">
                                      <p:cBhvr>
                                        <p:cTn id="82" dur="500" fill="hold"/>
                                        <p:tgtEl>
                                          <p:spTgt spid="97"/>
                                        </p:tgtEl>
                                        <p:attrNameLst>
                                          <p:attrName>ppt_x</p:attrName>
                                        </p:attrNameLst>
                                      </p:cBhvr>
                                      <p:tavLst>
                                        <p:tav tm="0">
                                          <p:val>
                                            <p:strVal val="#ppt_x"/>
                                          </p:val>
                                        </p:tav>
                                        <p:tav tm="100000">
                                          <p:val>
                                            <p:strVal val="#ppt_x"/>
                                          </p:val>
                                        </p:tav>
                                      </p:tavLst>
                                    </p:anim>
                                    <p:anim calcmode="lin" valueType="num">
                                      <p:cBhvr>
                                        <p:cTn id="83" dur="5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nodeType="clickEffect">
                                  <p:stCondLst>
                                    <p:cond delay="0"/>
                                  </p:stCondLst>
                                  <p:childTnLst>
                                    <p:set>
                                      <p:cBhvr>
                                        <p:cTn id="87" dur="1" fill="hold">
                                          <p:stCondLst>
                                            <p:cond delay="0"/>
                                          </p:stCondLst>
                                        </p:cTn>
                                        <p:tgtEl>
                                          <p:spTgt spid="87"/>
                                        </p:tgtEl>
                                        <p:attrNameLst>
                                          <p:attrName>style.visibility</p:attrName>
                                        </p:attrNameLst>
                                      </p:cBhvr>
                                      <p:to>
                                        <p:strVal val="visible"/>
                                      </p:to>
                                    </p:set>
                                    <p:anim calcmode="lin" valueType="num">
                                      <p:cBhvr>
                                        <p:cTn id="88" dur="500" fill="hold"/>
                                        <p:tgtEl>
                                          <p:spTgt spid="87"/>
                                        </p:tgtEl>
                                        <p:attrNameLst>
                                          <p:attrName>ppt_w</p:attrName>
                                        </p:attrNameLst>
                                      </p:cBhvr>
                                      <p:tavLst>
                                        <p:tav tm="0">
                                          <p:val>
                                            <p:fltVal val="0"/>
                                          </p:val>
                                        </p:tav>
                                        <p:tav tm="100000">
                                          <p:val>
                                            <p:strVal val="#ppt_w"/>
                                          </p:val>
                                        </p:tav>
                                      </p:tavLst>
                                    </p:anim>
                                    <p:anim calcmode="lin" valueType="num">
                                      <p:cBhvr>
                                        <p:cTn id="89" dur="500" fill="hold"/>
                                        <p:tgtEl>
                                          <p:spTgt spid="87"/>
                                        </p:tgtEl>
                                        <p:attrNameLst>
                                          <p:attrName>ppt_h</p:attrName>
                                        </p:attrNameLst>
                                      </p:cBhvr>
                                      <p:tavLst>
                                        <p:tav tm="0">
                                          <p:val>
                                            <p:fltVal val="0"/>
                                          </p:val>
                                        </p:tav>
                                        <p:tav tm="100000">
                                          <p:val>
                                            <p:strVal val="#ppt_h"/>
                                          </p:val>
                                        </p:tav>
                                      </p:tavLst>
                                    </p:anim>
                                    <p:animEffect transition="in" filter="fade">
                                      <p:cBhvr>
                                        <p:cTn id="90" dur="500"/>
                                        <p:tgtEl>
                                          <p:spTgt spid="87"/>
                                        </p:tgtEl>
                                      </p:cBhvr>
                                    </p:animEffect>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fade">
                                      <p:cBhvr>
                                        <p:cTn id="95" dur="500"/>
                                        <p:tgtEl>
                                          <p:spTgt spid="65"/>
                                        </p:tgtEl>
                                      </p:cBhvr>
                                    </p:animEffect>
                                    <p:anim calcmode="lin" valueType="num">
                                      <p:cBhvr>
                                        <p:cTn id="96" dur="500" fill="hold"/>
                                        <p:tgtEl>
                                          <p:spTgt spid="65"/>
                                        </p:tgtEl>
                                        <p:attrNameLst>
                                          <p:attrName>ppt_x</p:attrName>
                                        </p:attrNameLst>
                                      </p:cBhvr>
                                      <p:tavLst>
                                        <p:tav tm="0">
                                          <p:val>
                                            <p:strVal val="#ppt_x"/>
                                          </p:val>
                                        </p:tav>
                                        <p:tav tm="100000">
                                          <p:val>
                                            <p:strVal val="#ppt_x"/>
                                          </p:val>
                                        </p:tav>
                                      </p:tavLst>
                                    </p:anim>
                                    <p:anim calcmode="lin" valueType="num">
                                      <p:cBhvr>
                                        <p:cTn id="97" dur="500" fill="hold"/>
                                        <p:tgtEl>
                                          <p:spTgt spid="65"/>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fade">
                                      <p:cBhvr>
                                        <p:cTn id="100" dur="500"/>
                                        <p:tgtEl>
                                          <p:spTgt spid="68"/>
                                        </p:tgtEl>
                                      </p:cBhvr>
                                    </p:animEffect>
                                    <p:anim calcmode="lin" valueType="num">
                                      <p:cBhvr>
                                        <p:cTn id="101" dur="500" fill="hold"/>
                                        <p:tgtEl>
                                          <p:spTgt spid="68"/>
                                        </p:tgtEl>
                                        <p:attrNameLst>
                                          <p:attrName>ppt_x</p:attrName>
                                        </p:attrNameLst>
                                      </p:cBhvr>
                                      <p:tavLst>
                                        <p:tav tm="0">
                                          <p:val>
                                            <p:strVal val="#ppt_x"/>
                                          </p:val>
                                        </p:tav>
                                        <p:tav tm="100000">
                                          <p:val>
                                            <p:strVal val="#ppt_x"/>
                                          </p:val>
                                        </p:tav>
                                      </p:tavLst>
                                    </p:anim>
                                    <p:anim calcmode="lin" valueType="num">
                                      <p:cBhvr>
                                        <p:cTn id="102" dur="5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nodeType="clickEffect">
                                  <p:stCondLst>
                                    <p:cond delay="0"/>
                                  </p:stCondLst>
                                  <p:childTnLst>
                                    <p:set>
                                      <p:cBhvr>
                                        <p:cTn id="106" dur="1" fill="hold">
                                          <p:stCondLst>
                                            <p:cond delay="0"/>
                                          </p:stCondLst>
                                        </p:cTn>
                                        <p:tgtEl>
                                          <p:spTgt spid="75"/>
                                        </p:tgtEl>
                                        <p:attrNameLst>
                                          <p:attrName>style.visibility</p:attrName>
                                        </p:attrNameLst>
                                      </p:cBhvr>
                                      <p:to>
                                        <p:strVal val="visible"/>
                                      </p:to>
                                    </p:set>
                                    <p:anim calcmode="lin" valueType="num">
                                      <p:cBhvr>
                                        <p:cTn id="107" dur="500" fill="hold"/>
                                        <p:tgtEl>
                                          <p:spTgt spid="75"/>
                                        </p:tgtEl>
                                        <p:attrNameLst>
                                          <p:attrName>ppt_w</p:attrName>
                                        </p:attrNameLst>
                                      </p:cBhvr>
                                      <p:tavLst>
                                        <p:tav tm="0">
                                          <p:val>
                                            <p:fltVal val="0"/>
                                          </p:val>
                                        </p:tav>
                                        <p:tav tm="100000">
                                          <p:val>
                                            <p:strVal val="#ppt_w"/>
                                          </p:val>
                                        </p:tav>
                                      </p:tavLst>
                                    </p:anim>
                                    <p:anim calcmode="lin" valueType="num">
                                      <p:cBhvr>
                                        <p:cTn id="108" dur="500" fill="hold"/>
                                        <p:tgtEl>
                                          <p:spTgt spid="75"/>
                                        </p:tgtEl>
                                        <p:attrNameLst>
                                          <p:attrName>ppt_h</p:attrName>
                                        </p:attrNameLst>
                                      </p:cBhvr>
                                      <p:tavLst>
                                        <p:tav tm="0">
                                          <p:val>
                                            <p:fltVal val="0"/>
                                          </p:val>
                                        </p:tav>
                                        <p:tav tm="100000">
                                          <p:val>
                                            <p:strVal val="#ppt_h"/>
                                          </p:val>
                                        </p:tav>
                                      </p:tavLst>
                                    </p:anim>
                                    <p:animEffect transition="in" filter="fade">
                                      <p:cBhvr>
                                        <p:cTn id="109" dur="500"/>
                                        <p:tgtEl>
                                          <p:spTgt spid="75"/>
                                        </p:tgtEl>
                                      </p:cBhvr>
                                    </p:animEffect>
                                  </p:childTnLst>
                                </p:cTn>
                              </p:par>
                            </p:childTnLst>
                          </p:cTn>
                        </p:par>
                      </p:childTnLst>
                    </p:cTn>
                  </p:par>
                  <p:par>
                    <p:cTn id="110" fill="hold">
                      <p:stCondLst>
                        <p:cond delay="indefinite"/>
                      </p:stCondLst>
                      <p:childTnLst>
                        <p:par>
                          <p:cTn id="111" fill="hold">
                            <p:stCondLst>
                              <p:cond delay="0"/>
                            </p:stCondLst>
                            <p:childTnLst>
                              <p:par>
                                <p:cTn id="112" presetID="47" presetClass="entr" presetSubtype="0" fill="hold" nodeType="clickEffect">
                                  <p:stCondLst>
                                    <p:cond delay="0"/>
                                  </p:stCondLst>
                                  <p:childTnLst>
                                    <p:set>
                                      <p:cBhvr>
                                        <p:cTn id="113" dur="1" fill="hold">
                                          <p:stCondLst>
                                            <p:cond delay="0"/>
                                          </p:stCondLst>
                                        </p:cTn>
                                        <p:tgtEl>
                                          <p:spTgt spid="98"/>
                                        </p:tgtEl>
                                        <p:attrNameLst>
                                          <p:attrName>style.visibility</p:attrName>
                                        </p:attrNameLst>
                                      </p:cBhvr>
                                      <p:to>
                                        <p:strVal val="visible"/>
                                      </p:to>
                                    </p:set>
                                    <p:animEffect transition="in" filter="fade">
                                      <p:cBhvr>
                                        <p:cTn id="114" dur="500"/>
                                        <p:tgtEl>
                                          <p:spTgt spid="98"/>
                                        </p:tgtEl>
                                      </p:cBhvr>
                                    </p:animEffect>
                                    <p:anim calcmode="lin" valueType="num">
                                      <p:cBhvr>
                                        <p:cTn id="115" dur="500" fill="hold"/>
                                        <p:tgtEl>
                                          <p:spTgt spid="98"/>
                                        </p:tgtEl>
                                        <p:attrNameLst>
                                          <p:attrName>ppt_x</p:attrName>
                                        </p:attrNameLst>
                                      </p:cBhvr>
                                      <p:tavLst>
                                        <p:tav tm="0">
                                          <p:val>
                                            <p:strVal val="#ppt_x"/>
                                          </p:val>
                                        </p:tav>
                                        <p:tav tm="100000">
                                          <p:val>
                                            <p:strVal val="#ppt_x"/>
                                          </p:val>
                                        </p:tav>
                                      </p:tavLst>
                                    </p:anim>
                                    <p:anim calcmode="lin" valueType="num">
                                      <p:cBhvr>
                                        <p:cTn id="116" dur="500" fill="hold"/>
                                        <p:tgtEl>
                                          <p:spTgt spid="98"/>
                                        </p:tgtEl>
                                        <p:attrNameLst>
                                          <p:attrName>ppt_y</p:attrName>
                                        </p:attrNameLst>
                                      </p:cBhvr>
                                      <p:tavLst>
                                        <p:tav tm="0">
                                          <p:val>
                                            <p:strVal val="#ppt_y-.1"/>
                                          </p:val>
                                        </p:tav>
                                        <p:tav tm="100000">
                                          <p:val>
                                            <p:strVal val="#ppt_y"/>
                                          </p:val>
                                        </p:tav>
                                      </p:tavLst>
                                    </p:anim>
                                  </p:childTnLst>
                                </p:cTn>
                              </p:par>
                              <p:par>
                                <p:cTn id="117" presetID="47" presetClass="entr" presetSubtype="0" fill="hold" nodeType="withEffect">
                                  <p:stCondLst>
                                    <p:cond delay="0"/>
                                  </p:stCondLst>
                                  <p:childTnLst>
                                    <p:set>
                                      <p:cBhvr>
                                        <p:cTn id="118" dur="1" fill="hold">
                                          <p:stCondLst>
                                            <p:cond delay="0"/>
                                          </p:stCondLst>
                                        </p:cTn>
                                        <p:tgtEl>
                                          <p:spTgt spid="101"/>
                                        </p:tgtEl>
                                        <p:attrNameLst>
                                          <p:attrName>style.visibility</p:attrName>
                                        </p:attrNameLst>
                                      </p:cBhvr>
                                      <p:to>
                                        <p:strVal val="visible"/>
                                      </p:to>
                                    </p:set>
                                    <p:animEffect transition="in" filter="fade">
                                      <p:cBhvr>
                                        <p:cTn id="119" dur="500"/>
                                        <p:tgtEl>
                                          <p:spTgt spid="101"/>
                                        </p:tgtEl>
                                      </p:cBhvr>
                                    </p:animEffect>
                                    <p:anim calcmode="lin" valueType="num">
                                      <p:cBhvr>
                                        <p:cTn id="120" dur="500" fill="hold"/>
                                        <p:tgtEl>
                                          <p:spTgt spid="101"/>
                                        </p:tgtEl>
                                        <p:attrNameLst>
                                          <p:attrName>ppt_x</p:attrName>
                                        </p:attrNameLst>
                                      </p:cBhvr>
                                      <p:tavLst>
                                        <p:tav tm="0">
                                          <p:val>
                                            <p:strVal val="#ppt_x"/>
                                          </p:val>
                                        </p:tav>
                                        <p:tav tm="100000">
                                          <p:val>
                                            <p:strVal val="#ppt_x"/>
                                          </p:val>
                                        </p:tav>
                                      </p:tavLst>
                                    </p:anim>
                                    <p:anim calcmode="lin" valueType="num">
                                      <p:cBhvr>
                                        <p:cTn id="121" dur="500" fill="hold"/>
                                        <p:tgtEl>
                                          <p:spTgt spid="101"/>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53" presetClass="entr" presetSubtype="16" fill="hold" nodeType="clickEffect">
                                  <p:stCondLst>
                                    <p:cond delay="0"/>
                                  </p:stCondLst>
                                  <p:childTnLst>
                                    <p:set>
                                      <p:cBhvr>
                                        <p:cTn id="125" dur="1" fill="hold">
                                          <p:stCondLst>
                                            <p:cond delay="0"/>
                                          </p:stCondLst>
                                        </p:cTn>
                                        <p:tgtEl>
                                          <p:spTgt spid="78"/>
                                        </p:tgtEl>
                                        <p:attrNameLst>
                                          <p:attrName>style.visibility</p:attrName>
                                        </p:attrNameLst>
                                      </p:cBhvr>
                                      <p:to>
                                        <p:strVal val="visible"/>
                                      </p:to>
                                    </p:set>
                                    <p:anim calcmode="lin" valueType="num">
                                      <p:cBhvr>
                                        <p:cTn id="126" dur="500" fill="hold"/>
                                        <p:tgtEl>
                                          <p:spTgt spid="78"/>
                                        </p:tgtEl>
                                        <p:attrNameLst>
                                          <p:attrName>ppt_w</p:attrName>
                                        </p:attrNameLst>
                                      </p:cBhvr>
                                      <p:tavLst>
                                        <p:tav tm="0">
                                          <p:val>
                                            <p:fltVal val="0"/>
                                          </p:val>
                                        </p:tav>
                                        <p:tav tm="100000">
                                          <p:val>
                                            <p:strVal val="#ppt_w"/>
                                          </p:val>
                                        </p:tav>
                                      </p:tavLst>
                                    </p:anim>
                                    <p:anim calcmode="lin" valueType="num">
                                      <p:cBhvr>
                                        <p:cTn id="127" dur="500" fill="hold"/>
                                        <p:tgtEl>
                                          <p:spTgt spid="78"/>
                                        </p:tgtEl>
                                        <p:attrNameLst>
                                          <p:attrName>ppt_h</p:attrName>
                                        </p:attrNameLst>
                                      </p:cBhvr>
                                      <p:tavLst>
                                        <p:tav tm="0">
                                          <p:val>
                                            <p:fltVal val="0"/>
                                          </p:val>
                                        </p:tav>
                                        <p:tav tm="100000">
                                          <p:val>
                                            <p:strVal val="#ppt_h"/>
                                          </p:val>
                                        </p:tav>
                                      </p:tavLst>
                                    </p:anim>
                                    <p:animEffect transition="in" filter="fade">
                                      <p:cBhvr>
                                        <p:cTn id="128" dur="500"/>
                                        <p:tgtEl>
                                          <p:spTgt spid="78"/>
                                        </p:tgtEl>
                                      </p:cBhvr>
                                    </p:animEffect>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fade">
                                      <p:cBhvr>
                                        <p:cTn id="133" dur="500"/>
                                        <p:tgtEl>
                                          <p:spTgt spid="52"/>
                                        </p:tgtEl>
                                      </p:cBhvr>
                                    </p:animEffect>
                                    <p:anim calcmode="lin" valueType="num">
                                      <p:cBhvr>
                                        <p:cTn id="134" dur="500" fill="hold"/>
                                        <p:tgtEl>
                                          <p:spTgt spid="52"/>
                                        </p:tgtEl>
                                        <p:attrNameLst>
                                          <p:attrName>ppt_x</p:attrName>
                                        </p:attrNameLst>
                                      </p:cBhvr>
                                      <p:tavLst>
                                        <p:tav tm="0">
                                          <p:val>
                                            <p:strVal val="#ppt_x"/>
                                          </p:val>
                                        </p:tav>
                                        <p:tav tm="100000">
                                          <p:val>
                                            <p:strVal val="#ppt_x"/>
                                          </p:val>
                                        </p:tav>
                                      </p:tavLst>
                                    </p:anim>
                                    <p:anim calcmode="lin" valueType="num">
                                      <p:cBhvr>
                                        <p:cTn id="135" dur="500" fill="hold"/>
                                        <p:tgtEl>
                                          <p:spTgt spid="52"/>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55"/>
                                        </p:tgtEl>
                                        <p:attrNameLst>
                                          <p:attrName>style.visibility</p:attrName>
                                        </p:attrNameLst>
                                      </p:cBhvr>
                                      <p:to>
                                        <p:strVal val="visible"/>
                                      </p:to>
                                    </p:set>
                                    <p:animEffect transition="in" filter="fade">
                                      <p:cBhvr>
                                        <p:cTn id="138" dur="500"/>
                                        <p:tgtEl>
                                          <p:spTgt spid="55"/>
                                        </p:tgtEl>
                                      </p:cBhvr>
                                    </p:animEffect>
                                    <p:anim calcmode="lin" valueType="num">
                                      <p:cBhvr>
                                        <p:cTn id="139" dur="500" fill="hold"/>
                                        <p:tgtEl>
                                          <p:spTgt spid="55"/>
                                        </p:tgtEl>
                                        <p:attrNameLst>
                                          <p:attrName>ppt_x</p:attrName>
                                        </p:attrNameLst>
                                      </p:cBhvr>
                                      <p:tavLst>
                                        <p:tav tm="0">
                                          <p:val>
                                            <p:strVal val="#ppt_x"/>
                                          </p:val>
                                        </p:tav>
                                        <p:tav tm="100000">
                                          <p:val>
                                            <p:strVal val="#ppt_x"/>
                                          </p:val>
                                        </p:tav>
                                      </p:tavLst>
                                    </p:anim>
                                    <p:anim calcmode="lin" valueType="num">
                                      <p:cBhvr>
                                        <p:cTn id="140"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 xmlns:a16="http://schemas.microsoft.com/office/drawing/2014/main" id="{7E40CF01-DB35-458D-978C-DFE104688516}"/>
              </a:ext>
            </a:extLst>
          </p:cNvPr>
          <p:cNvGrpSpPr/>
          <p:nvPr/>
        </p:nvGrpSpPr>
        <p:grpSpPr>
          <a:xfrm>
            <a:off x="3409392" y="3310783"/>
            <a:ext cx="5378709" cy="1728191"/>
            <a:chOff x="2557044" y="2483087"/>
            <a:chExt cx="4034032" cy="1296143"/>
          </a:xfrm>
        </p:grpSpPr>
        <p:sp>
          <p:nvSpPr>
            <p:cNvPr id="24" name="Line 34">
              <a:extLst>
                <a:ext uri="{FF2B5EF4-FFF2-40B4-BE49-F238E27FC236}">
                  <a16:creationId xmlns="" xmlns:a16="http://schemas.microsoft.com/office/drawing/2014/main" id="{56604F7E-52B0-47A5-9A8E-43025215504F}"/>
                </a:ext>
              </a:extLst>
            </p:cNvPr>
            <p:cNvSpPr>
              <a:spLocks noChangeShapeType="1"/>
            </p:cNvSpPr>
            <p:nvPr/>
          </p:nvSpPr>
          <p:spPr bwMode="auto">
            <a:xfrm rot="618245" flipV="1">
              <a:off x="4879539" y="2483087"/>
              <a:ext cx="117053" cy="1046336"/>
            </a:xfrm>
            <a:prstGeom prst="line">
              <a:avLst/>
            </a:prstGeom>
            <a:noFill/>
            <a:ln w="9525">
              <a:solidFill>
                <a:schemeClr val="bg1"/>
              </a:solidFill>
              <a:prstDash val="dash"/>
              <a:round/>
              <a:headEnd/>
              <a:tailEnd type="triangle" w="med" len="med"/>
            </a:ln>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5" name="Line 35">
              <a:extLst>
                <a:ext uri="{FF2B5EF4-FFF2-40B4-BE49-F238E27FC236}">
                  <a16:creationId xmlns="" xmlns:a16="http://schemas.microsoft.com/office/drawing/2014/main" id="{F859137C-45C5-4D8F-A25A-E39AA5FF57AC}"/>
                </a:ext>
              </a:extLst>
            </p:cNvPr>
            <p:cNvSpPr>
              <a:spLocks noChangeShapeType="1"/>
            </p:cNvSpPr>
            <p:nvPr/>
          </p:nvSpPr>
          <p:spPr bwMode="auto">
            <a:xfrm rot="618245" flipH="1" flipV="1">
              <a:off x="4208628" y="2554460"/>
              <a:ext cx="432523" cy="849346"/>
            </a:xfrm>
            <a:prstGeom prst="line">
              <a:avLst/>
            </a:prstGeom>
            <a:noFill/>
            <a:ln w="9525">
              <a:solidFill>
                <a:schemeClr val="bg1"/>
              </a:solidFill>
              <a:prstDash val="dash"/>
              <a:round/>
              <a:headEnd/>
              <a:tailEnd type="triangle" w="med" len="med"/>
            </a:ln>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6" name="Line 36">
              <a:extLst>
                <a:ext uri="{FF2B5EF4-FFF2-40B4-BE49-F238E27FC236}">
                  <a16:creationId xmlns="" xmlns:a16="http://schemas.microsoft.com/office/drawing/2014/main" id="{B0952E18-247D-4A0A-87FE-806C64FFA45D}"/>
                </a:ext>
              </a:extLst>
            </p:cNvPr>
            <p:cNvSpPr>
              <a:spLocks noChangeShapeType="1"/>
            </p:cNvSpPr>
            <p:nvPr/>
          </p:nvSpPr>
          <p:spPr bwMode="auto">
            <a:xfrm rot="618245" flipH="1" flipV="1">
              <a:off x="3363565" y="2982702"/>
              <a:ext cx="1029206" cy="466783"/>
            </a:xfrm>
            <a:prstGeom prst="line">
              <a:avLst/>
            </a:prstGeom>
            <a:noFill/>
            <a:ln w="9525">
              <a:solidFill>
                <a:schemeClr val="bg1"/>
              </a:solidFill>
              <a:prstDash val="dash"/>
              <a:round/>
              <a:headEnd/>
              <a:tailEnd type="triangle" w="med" len="med"/>
            </a:ln>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7" name="Line 37">
              <a:extLst>
                <a:ext uri="{FF2B5EF4-FFF2-40B4-BE49-F238E27FC236}">
                  <a16:creationId xmlns="" xmlns:a16="http://schemas.microsoft.com/office/drawing/2014/main" id="{D566AD37-B347-4C52-87EE-2977257A539A}"/>
                </a:ext>
              </a:extLst>
            </p:cNvPr>
            <p:cNvSpPr>
              <a:spLocks noChangeShapeType="1"/>
            </p:cNvSpPr>
            <p:nvPr/>
          </p:nvSpPr>
          <p:spPr bwMode="auto">
            <a:xfrm rot="618245" flipH="1">
              <a:off x="2557044" y="3566538"/>
              <a:ext cx="1750079" cy="24267"/>
            </a:xfrm>
            <a:prstGeom prst="line">
              <a:avLst/>
            </a:prstGeom>
            <a:noFill/>
            <a:ln w="9525">
              <a:solidFill>
                <a:schemeClr val="bg1"/>
              </a:solidFill>
              <a:prstDash val="dash"/>
              <a:round/>
              <a:headEnd/>
              <a:tailEnd type="triangle" w="med" len="med"/>
            </a:ln>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8" name="Line 38">
              <a:extLst>
                <a:ext uri="{FF2B5EF4-FFF2-40B4-BE49-F238E27FC236}">
                  <a16:creationId xmlns="" xmlns:a16="http://schemas.microsoft.com/office/drawing/2014/main" id="{DF9F805A-CBBA-47F3-B3CB-F97959F0AC88}"/>
                </a:ext>
              </a:extLst>
            </p:cNvPr>
            <p:cNvSpPr>
              <a:spLocks noChangeShapeType="1"/>
            </p:cNvSpPr>
            <p:nvPr/>
          </p:nvSpPr>
          <p:spPr bwMode="auto">
            <a:xfrm rot="618245" flipV="1">
              <a:off x="5096515" y="2825680"/>
              <a:ext cx="662346" cy="765124"/>
            </a:xfrm>
            <a:prstGeom prst="line">
              <a:avLst/>
            </a:prstGeom>
            <a:noFill/>
            <a:ln w="9525">
              <a:solidFill>
                <a:schemeClr val="bg1"/>
              </a:solidFill>
              <a:prstDash val="sysDash"/>
              <a:round/>
              <a:headEnd/>
              <a:tailEnd type="triangle" w="med" len="med"/>
            </a:ln>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9" name="Line 39">
              <a:extLst>
                <a:ext uri="{FF2B5EF4-FFF2-40B4-BE49-F238E27FC236}">
                  <a16:creationId xmlns="" xmlns:a16="http://schemas.microsoft.com/office/drawing/2014/main" id="{B5909A0B-7370-4D4E-869C-2D6E93799BCE}"/>
                </a:ext>
              </a:extLst>
            </p:cNvPr>
            <p:cNvSpPr>
              <a:spLocks noChangeShapeType="1"/>
            </p:cNvSpPr>
            <p:nvPr/>
          </p:nvSpPr>
          <p:spPr bwMode="auto">
            <a:xfrm rot="618245" flipV="1">
              <a:off x="5293506" y="3303883"/>
              <a:ext cx="1297570" cy="475347"/>
            </a:xfrm>
            <a:prstGeom prst="line">
              <a:avLst/>
            </a:prstGeom>
            <a:noFill/>
            <a:ln w="9525">
              <a:solidFill>
                <a:schemeClr val="bg1"/>
              </a:solidFill>
              <a:prstDash val="dash"/>
              <a:round/>
              <a:headEnd/>
              <a:tailEnd type="triangle" w="med" len="med"/>
            </a:ln>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30" name="Oval 20">
            <a:extLst>
              <a:ext uri="{FF2B5EF4-FFF2-40B4-BE49-F238E27FC236}">
                <a16:creationId xmlns="" xmlns:a16="http://schemas.microsoft.com/office/drawing/2014/main" id="{BB047028-A82C-49DE-9011-33153EBA2047}"/>
              </a:ext>
            </a:extLst>
          </p:cNvPr>
          <p:cNvSpPr>
            <a:spLocks noChangeArrowheads="1"/>
          </p:cNvSpPr>
          <p:nvPr/>
        </p:nvSpPr>
        <p:spPr bwMode="auto">
          <a:xfrm>
            <a:off x="5027192" y="2102191"/>
            <a:ext cx="1077264" cy="1073459"/>
          </a:xfrm>
          <a:prstGeom prst="ellipse">
            <a:avLst/>
          </a:prstGeom>
          <a:solidFill>
            <a:srgbClr val="992748"/>
          </a:solidFill>
          <a:ln w="9525" algn="ctr">
            <a:noFill/>
            <a:round/>
            <a:headEnd/>
            <a:tailEnd/>
          </a:ln>
          <a:effectLst>
            <a:outerShdw blurRad="63500" sx="102000" sy="102000" algn="ctr" rotWithShape="0">
              <a:prstClr val="black">
                <a:alpha val="40000"/>
              </a:prstClr>
            </a:outerShdw>
          </a:effec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3</a:t>
            </a:r>
          </a:p>
        </p:txBody>
      </p:sp>
      <p:sp>
        <p:nvSpPr>
          <p:cNvPr id="31" name="Oval 25">
            <a:extLst>
              <a:ext uri="{FF2B5EF4-FFF2-40B4-BE49-F238E27FC236}">
                <a16:creationId xmlns="" xmlns:a16="http://schemas.microsoft.com/office/drawing/2014/main" id="{03BEF7B6-8774-4148-8C73-052E0AD49618}"/>
              </a:ext>
            </a:extLst>
          </p:cNvPr>
          <p:cNvSpPr>
            <a:spLocks noChangeArrowheads="1"/>
          </p:cNvSpPr>
          <p:nvPr/>
        </p:nvSpPr>
        <p:spPr bwMode="auto">
          <a:xfrm>
            <a:off x="6557442" y="2147872"/>
            <a:ext cx="1077265" cy="1073457"/>
          </a:xfrm>
          <a:prstGeom prst="ellipse">
            <a:avLst/>
          </a:prstGeom>
          <a:solidFill>
            <a:srgbClr val="3F455F"/>
          </a:solidFill>
          <a:ln w="9525" algn="ctr">
            <a:noFill/>
            <a:round/>
            <a:headEnd/>
            <a:tailEnd/>
          </a:ln>
          <a:effectLst>
            <a:outerShdw blurRad="63500" sx="102000" sy="102000" algn="ctr" rotWithShape="0">
              <a:prstClr val="black">
                <a:alpha val="40000"/>
              </a:prstClr>
            </a:outerShdw>
          </a:effec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4</a:t>
            </a:r>
          </a:p>
        </p:txBody>
      </p:sp>
      <p:sp>
        <p:nvSpPr>
          <p:cNvPr id="32" name="Oval 5">
            <a:extLst>
              <a:ext uri="{FF2B5EF4-FFF2-40B4-BE49-F238E27FC236}">
                <a16:creationId xmlns="" xmlns:a16="http://schemas.microsoft.com/office/drawing/2014/main" id="{3E181E1A-E161-4319-BB31-E64C00DF3CE8}"/>
              </a:ext>
            </a:extLst>
          </p:cNvPr>
          <p:cNvSpPr>
            <a:spLocks noChangeArrowheads="1"/>
          </p:cNvSpPr>
          <p:nvPr/>
        </p:nvSpPr>
        <p:spPr bwMode="auto">
          <a:xfrm>
            <a:off x="2286448" y="3929352"/>
            <a:ext cx="1077264" cy="1073459"/>
          </a:xfrm>
          <a:prstGeom prst="ellipse">
            <a:avLst/>
          </a:prstGeom>
          <a:solidFill>
            <a:srgbClr val="992748"/>
          </a:solidFill>
          <a:ln w="9525" algn="ctr">
            <a:noFill/>
            <a:round/>
            <a:headEnd/>
            <a:tailEnd/>
          </a:ln>
          <a:effectLst>
            <a:outerShdw blurRad="63500" sx="102000" sy="102000" algn="ctr" rotWithShape="0">
              <a:prstClr val="black">
                <a:alpha val="40000"/>
              </a:prstClr>
            </a:outerShdw>
          </a:effec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1</a:t>
            </a:r>
          </a:p>
        </p:txBody>
      </p:sp>
      <p:sp>
        <p:nvSpPr>
          <p:cNvPr id="33" name="Oval 30">
            <a:extLst>
              <a:ext uri="{FF2B5EF4-FFF2-40B4-BE49-F238E27FC236}">
                <a16:creationId xmlns="" xmlns:a16="http://schemas.microsoft.com/office/drawing/2014/main" id="{7D056B00-61FB-4C88-8FA8-3AC8F85A6D58}"/>
              </a:ext>
            </a:extLst>
          </p:cNvPr>
          <p:cNvSpPr>
            <a:spLocks noChangeArrowheads="1"/>
          </p:cNvSpPr>
          <p:nvPr/>
        </p:nvSpPr>
        <p:spPr bwMode="auto">
          <a:xfrm>
            <a:off x="8978431" y="3975032"/>
            <a:ext cx="1077264" cy="1073459"/>
          </a:xfrm>
          <a:prstGeom prst="ellipse">
            <a:avLst/>
          </a:prstGeom>
          <a:solidFill>
            <a:srgbClr val="3F455F"/>
          </a:solidFill>
          <a:ln w="9525" algn="ctr">
            <a:noFill/>
            <a:round/>
            <a:headEnd/>
            <a:tailEnd/>
          </a:ln>
          <a:effectLst>
            <a:outerShdw blurRad="63500" sx="102000" sy="102000" algn="ctr" rotWithShape="0">
              <a:prstClr val="black">
                <a:alpha val="40000"/>
              </a:prstClr>
            </a:outerShdw>
          </a:effec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6</a:t>
            </a:r>
          </a:p>
        </p:txBody>
      </p:sp>
      <p:sp>
        <p:nvSpPr>
          <p:cNvPr id="34" name="Oval 10">
            <a:extLst>
              <a:ext uri="{FF2B5EF4-FFF2-40B4-BE49-F238E27FC236}">
                <a16:creationId xmlns="" xmlns:a16="http://schemas.microsoft.com/office/drawing/2014/main" id="{DA233BD5-4420-41C8-ABF3-26D339B8406E}"/>
              </a:ext>
            </a:extLst>
          </p:cNvPr>
          <p:cNvSpPr>
            <a:spLocks noChangeArrowheads="1"/>
          </p:cNvSpPr>
          <p:nvPr/>
        </p:nvSpPr>
        <p:spPr bwMode="auto">
          <a:xfrm>
            <a:off x="3405590" y="2855894"/>
            <a:ext cx="1077265" cy="1073457"/>
          </a:xfrm>
          <a:prstGeom prst="ellipse">
            <a:avLst/>
          </a:prstGeom>
          <a:solidFill>
            <a:srgbClr val="3F455F"/>
          </a:solidFill>
          <a:ln w="9525" algn="ctr">
            <a:noFill/>
            <a:round/>
            <a:headEnd/>
            <a:tailEnd/>
          </a:ln>
          <a:effectLst>
            <a:outerShdw blurRad="63500" sx="102000" sy="102000" algn="ctr" rotWithShape="0">
              <a:prstClr val="black">
                <a:alpha val="40000"/>
              </a:prstClr>
            </a:outerShdw>
          </a:effec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2</a:t>
            </a:r>
          </a:p>
        </p:txBody>
      </p:sp>
      <p:sp>
        <p:nvSpPr>
          <p:cNvPr id="35" name="Oval 15">
            <a:extLst>
              <a:ext uri="{FF2B5EF4-FFF2-40B4-BE49-F238E27FC236}">
                <a16:creationId xmlns="" xmlns:a16="http://schemas.microsoft.com/office/drawing/2014/main" id="{74D8D4E5-6A9D-4B5E-894E-E84A9E2502F4}"/>
              </a:ext>
            </a:extLst>
          </p:cNvPr>
          <p:cNvSpPr>
            <a:spLocks noChangeArrowheads="1"/>
          </p:cNvSpPr>
          <p:nvPr/>
        </p:nvSpPr>
        <p:spPr bwMode="auto">
          <a:xfrm>
            <a:off x="7855484" y="2823540"/>
            <a:ext cx="1077264" cy="1073459"/>
          </a:xfrm>
          <a:prstGeom prst="ellipse">
            <a:avLst/>
          </a:prstGeom>
          <a:solidFill>
            <a:srgbClr val="992748"/>
          </a:solidFill>
          <a:ln w="9525" algn="ctr">
            <a:noFill/>
            <a:round/>
            <a:headEnd/>
            <a:tailEnd/>
          </a:ln>
          <a:effectLst>
            <a:outerShdw blurRad="63500" sx="102000" sy="102000" algn="ctr" rotWithShape="0">
              <a:prstClr val="black">
                <a:alpha val="40000"/>
              </a:prstClr>
            </a:outerShdw>
          </a:effec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5</a:t>
            </a:r>
          </a:p>
        </p:txBody>
      </p:sp>
      <p:grpSp>
        <p:nvGrpSpPr>
          <p:cNvPr id="36" name="组合 35">
            <a:extLst>
              <a:ext uri="{FF2B5EF4-FFF2-40B4-BE49-F238E27FC236}">
                <a16:creationId xmlns="" xmlns:a16="http://schemas.microsoft.com/office/drawing/2014/main" id="{1D1C79DD-7A19-432A-A5A6-6E27D32B5FE0}"/>
              </a:ext>
            </a:extLst>
          </p:cNvPr>
          <p:cNvGrpSpPr/>
          <p:nvPr/>
        </p:nvGrpSpPr>
        <p:grpSpPr>
          <a:xfrm>
            <a:off x="623392" y="1300905"/>
            <a:ext cx="11041227" cy="2509220"/>
            <a:chOff x="467544" y="975678"/>
            <a:chExt cx="8280920" cy="1881915"/>
          </a:xfrm>
        </p:grpSpPr>
        <p:sp>
          <p:nvSpPr>
            <p:cNvPr id="37" name="Rectangle 58">
              <a:extLst>
                <a:ext uri="{FF2B5EF4-FFF2-40B4-BE49-F238E27FC236}">
                  <a16:creationId xmlns="" xmlns:a16="http://schemas.microsoft.com/office/drawing/2014/main" id="{FA3A8CFC-5016-4A91-B31E-53232DE6EC24}"/>
                </a:ext>
              </a:extLst>
            </p:cNvPr>
            <p:cNvSpPr>
              <a:spLocks noChangeArrowheads="1"/>
            </p:cNvSpPr>
            <p:nvPr/>
          </p:nvSpPr>
          <p:spPr bwMode="auto">
            <a:xfrm>
              <a:off x="2771800" y="1001374"/>
              <a:ext cx="1781483" cy="441755"/>
            </a:xfrm>
            <a:prstGeom prst="rect">
              <a:avLst/>
            </a:prstGeom>
            <a:noFill/>
            <a:ln w="9525">
              <a:noFill/>
              <a:miter lim="800000"/>
              <a:headEnd/>
              <a:tailEnd/>
            </a:ln>
          </p:spPr>
          <p:txBody>
            <a:bodyPr>
              <a:spAutoFit/>
            </a:bodyPr>
            <a:lstStyle/>
            <a:p>
              <a:pPr algn="ct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a:p>
              <a:pPr algn="ct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p:txBody>
        </p:sp>
        <p:sp>
          <p:nvSpPr>
            <p:cNvPr id="38" name="Rectangle 61">
              <a:extLst>
                <a:ext uri="{FF2B5EF4-FFF2-40B4-BE49-F238E27FC236}">
                  <a16:creationId xmlns="" xmlns:a16="http://schemas.microsoft.com/office/drawing/2014/main" id="{E549BDE5-48D0-4B57-B04B-BF5FD4111F14}"/>
                </a:ext>
              </a:extLst>
            </p:cNvPr>
            <p:cNvSpPr>
              <a:spLocks noChangeArrowheads="1"/>
            </p:cNvSpPr>
            <p:nvPr/>
          </p:nvSpPr>
          <p:spPr bwMode="auto">
            <a:xfrm>
              <a:off x="5022765" y="975678"/>
              <a:ext cx="1781483" cy="441755"/>
            </a:xfrm>
            <a:prstGeom prst="rect">
              <a:avLst/>
            </a:prstGeom>
            <a:noFill/>
            <a:ln w="9525">
              <a:noFill/>
              <a:miter lim="800000"/>
              <a:headEnd/>
              <a:tailEnd/>
            </a:ln>
          </p:spPr>
          <p:txBody>
            <a:bodyPr>
              <a:spAutoFit/>
            </a:bodyPr>
            <a:lstStyle/>
            <a:p>
              <a:pPr algn="ct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a:p>
              <a:pPr algn="ct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p:txBody>
        </p:sp>
        <p:sp>
          <p:nvSpPr>
            <p:cNvPr id="39" name="Rectangle 64">
              <a:extLst>
                <a:ext uri="{FF2B5EF4-FFF2-40B4-BE49-F238E27FC236}">
                  <a16:creationId xmlns="" xmlns:a16="http://schemas.microsoft.com/office/drawing/2014/main" id="{67E449A7-904D-498E-9BBD-BBBF2E6A88A8}"/>
                </a:ext>
              </a:extLst>
            </p:cNvPr>
            <p:cNvSpPr>
              <a:spLocks noChangeArrowheads="1"/>
            </p:cNvSpPr>
            <p:nvPr/>
          </p:nvSpPr>
          <p:spPr bwMode="auto">
            <a:xfrm>
              <a:off x="467544" y="2355726"/>
              <a:ext cx="1781483" cy="441755"/>
            </a:xfrm>
            <a:prstGeom prst="rect">
              <a:avLst/>
            </a:prstGeom>
            <a:noFill/>
            <a:ln w="9525">
              <a:noFill/>
              <a:miter lim="800000"/>
              <a:headEnd/>
              <a:tailEnd/>
            </a:ln>
          </p:spPr>
          <p:txBody>
            <a:bodyPr>
              <a:spAutoFit/>
            </a:bodyPr>
            <a:lstStyle/>
            <a:p>
              <a:pPr algn="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a:p>
              <a:pPr algn="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p:txBody>
        </p:sp>
        <p:sp>
          <p:nvSpPr>
            <p:cNvPr id="40" name="Rectangle 67">
              <a:extLst>
                <a:ext uri="{FF2B5EF4-FFF2-40B4-BE49-F238E27FC236}">
                  <a16:creationId xmlns="" xmlns:a16="http://schemas.microsoft.com/office/drawing/2014/main" id="{59BC13E5-9CD3-41FB-BC79-8B8BAA7C188E}"/>
                </a:ext>
              </a:extLst>
            </p:cNvPr>
            <p:cNvSpPr>
              <a:spLocks noChangeArrowheads="1"/>
            </p:cNvSpPr>
            <p:nvPr/>
          </p:nvSpPr>
          <p:spPr bwMode="auto">
            <a:xfrm>
              <a:off x="6966981" y="2415838"/>
              <a:ext cx="1781483" cy="441755"/>
            </a:xfrm>
            <a:prstGeom prst="rect">
              <a:avLst/>
            </a:prstGeom>
            <a:noFill/>
            <a:ln w="9525">
              <a:noFill/>
              <a:miter lim="800000"/>
              <a:headEnd/>
              <a:tailEnd/>
            </a:ln>
          </p:spPr>
          <p:txBody>
            <a:bodyPr>
              <a:spAutoFit/>
            </a:bodyPr>
            <a:lstStyle/>
            <a:p>
              <a:pP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a:p>
              <a:pP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p:txBody>
        </p:sp>
        <p:sp>
          <p:nvSpPr>
            <p:cNvPr id="41" name="Rectangle 70">
              <a:extLst>
                <a:ext uri="{FF2B5EF4-FFF2-40B4-BE49-F238E27FC236}">
                  <a16:creationId xmlns="" xmlns:a16="http://schemas.microsoft.com/office/drawing/2014/main" id="{34B9B97C-2407-4FF7-80E0-23349C705996}"/>
                </a:ext>
              </a:extLst>
            </p:cNvPr>
            <p:cNvSpPr>
              <a:spLocks noChangeArrowheads="1"/>
            </p:cNvSpPr>
            <p:nvPr/>
          </p:nvSpPr>
          <p:spPr bwMode="auto">
            <a:xfrm>
              <a:off x="1187624" y="1553754"/>
              <a:ext cx="1781484" cy="441755"/>
            </a:xfrm>
            <a:prstGeom prst="rect">
              <a:avLst/>
            </a:prstGeom>
            <a:noFill/>
            <a:ln w="9525">
              <a:noFill/>
              <a:miter lim="800000"/>
              <a:headEnd/>
              <a:tailEnd/>
            </a:ln>
          </p:spPr>
          <p:txBody>
            <a:bodyPr>
              <a:spAutoFit/>
            </a:bodyPr>
            <a:lstStyle/>
            <a:p>
              <a:pPr algn="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a:p>
              <a:pPr algn="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p:txBody>
        </p:sp>
        <p:sp>
          <p:nvSpPr>
            <p:cNvPr id="42" name="Rectangle 73">
              <a:extLst>
                <a:ext uri="{FF2B5EF4-FFF2-40B4-BE49-F238E27FC236}">
                  <a16:creationId xmlns="" xmlns:a16="http://schemas.microsoft.com/office/drawing/2014/main" id="{E502E18C-C4DD-4324-AB49-D339CC178179}"/>
                </a:ext>
              </a:extLst>
            </p:cNvPr>
            <p:cNvSpPr>
              <a:spLocks noChangeArrowheads="1"/>
            </p:cNvSpPr>
            <p:nvPr/>
          </p:nvSpPr>
          <p:spPr bwMode="auto">
            <a:xfrm>
              <a:off x="6750958" y="1641105"/>
              <a:ext cx="1781482" cy="441755"/>
            </a:xfrm>
            <a:prstGeom prst="rect">
              <a:avLst/>
            </a:prstGeom>
            <a:noFill/>
            <a:ln w="9525">
              <a:noFill/>
              <a:miter lim="800000"/>
              <a:headEnd/>
              <a:tailEnd/>
            </a:ln>
          </p:spPr>
          <p:txBody>
            <a:bodyPr>
              <a:spAutoFit/>
            </a:bodyPr>
            <a:lstStyle/>
            <a:p>
              <a:pP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a:p>
              <a:pPr defTabSz="1219170">
                <a:spcBef>
                  <a:spcPct val="20000"/>
                </a:spcBef>
                <a:buClr>
                  <a:srgbClr val="E1B40C"/>
                </a:buClr>
                <a:buFont typeface="微软雅黑" pitchFamily="34" charset="-122"/>
                <a:buNone/>
              </a:pPr>
              <a:r>
                <a:rPr lang="zh-CN" altLang="en-US" sz="1467" dirty="0">
                  <a:solidFill>
                    <a:schemeClr val="bg1"/>
                  </a:solidFill>
                  <a:latin typeface="微软雅黑" pitchFamily="34" charset="-122"/>
                  <a:ea typeface="微软雅黑" panose="020B0503020204020204" pitchFamily="34" charset="-122"/>
                </a:rPr>
                <a:t>单击此处添加文字内容</a:t>
              </a:r>
            </a:p>
          </p:txBody>
        </p:sp>
      </p:grpSp>
      <p:sp>
        <p:nvSpPr>
          <p:cNvPr id="43" name="Oval 44">
            <a:extLst>
              <a:ext uri="{FF2B5EF4-FFF2-40B4-BE49-F238E27FC236}">
                <a16:creationId xmlns="" xmlns:a16="http://schemas.microsoft.com/office/drawing/2014/main" id="{D8DA4AD0-6C33-4CDD-AF49-E7C45F4A7C30}"/>
              </a:ext>
            </a:extLst>
          </p:cNvPr>
          <p:cNvSpPr>
            <a:spLocks noChangeArrowheads="1"/>
          </p:cNvSpPr>
          <p:nvPr/>
        </p:nvSpPr>
        <p:spPr bwMode="gray">
          <a:xfrm>
            <a:off x="5339336" y="4483215"/>
            <a:ext cx="1751032" cy="1730095"/>
          </a:xfrm>
          <a:prstGeom prst="ellipse">
            <a:avLst/>
          </a:prstGeom>
          <a:solidFill>
            <a:srgbClr val="992748"/>
          </a:solidFill>
          <a:ln w="9525" algn="ctr">
            <a:noFill/>
            <a:round/>
            <a:headEnd/>
            <a:tailEnd/>
          </a:ln>
          <a:effectLst>
            <a:outerShdw blurRad="63500" sx="102000" sy="102000" algn="ctr" rotWithShape="0">
              <a:prstClr val="black">
                <a:alpha val="40000"/>
              </a:prstClr>
            </a:outerShdw>
          </a:effec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标题</a:t>
            </a:r>
            <a:endPar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文字</a:t>
            </a:r>
          </a:p>
        </p:txBody>
      </p:sp>
    </p:spTree>
    <p:extLst>
      <p:ext uri="{BB962C8B-B14F-4D97-AF65-F5344CB8AC3E}">
        <p14:creationId xmlns:p14="http://schemas.microsoft.com/office/powerpoint/2010/main" val="99730004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a:extLst>
              <a:ext uri="{FF2B5EF4-FFF2-40B4-BE49-F238E27FC236}">
                <a16:creationId xmlns="" xmlns:a16="http://schemas.microsoft.com/office/drawing/2014/main" id="{A183AB26-9659-4465-BA3B-B5625C5C861E}"/>
              </a:ext>
            </a:extLst>
          </p:cNvPr>
          <p:cNvGrpSpPr/>
          <p:nvPr/>
        </p:nvGrpSpPr>
        <p:grpSpPr>
          <a:xfrm>
            <a:off x="706315" y="1391148"/>
            <a:ext cx="5835163" cy="4821441"/>
            <a:chOff x="723900" y="1421719"/>
            <a:chExt cx="5172075" cy="4273550"/>
          </a:xfrm>
          <a:solidFill>
            <a:schemeClr val="bg1"/>
          </a:solidFill>
        </p:grpSpPr>
        <p:sp>
          <p:nvSpPr>
            <p:cNvPr id="61" name="Freeform 5">
              <a:extLst>
                <a:ext uri="{FF2B5EF4-FFF2-40B4-BE49-F238E27FC236}">
                  <a16:creationId xmlns="" xmlns:a16="http://schemas.microsoft.com/office/drawing/2014/main" id="{95537771-6143-439A-9F5A-9AF91656B764}"/>
                </a:ext>
              </a:extLst>
            </p:cNvPr>
            <p:cNvSpPr>
              <a:spLocks/>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2" name="Freeform 6">
              <a:extLst>
                <a:ext uri="{FF2B5EF4-FFF2-40B4-BE49-F238E27FC236}">
                  <a16:creationId xmlns="" xmlns:a16="http://schemas.microsoft.com/office/drawing/2014/main" id="{5C0E4F57-7E7B-4746-94B3-BF1C449FA8E1}"/>
                </a:ext>
              </a:extLst>
            </p:cNvPr>
            <p:cNvSpPr>
              <a:spLocks/>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3" name="Freeform 7">
              <a:extLst>
                <a:ext uri="{FF2B5EF4-FFF2-40B4-BE49-F238E27FC236}">
                  <a16:creationId xmlns="" xmlns:a16="http://schemas.microsoft.com/office/drawing/2014/main" id="{22792BC4-F50D-47A5-A8A3-39528C63323B}"/>
                </a:ext>
              </a:extLst>
            </p:cNvPr>
            <p:cNvSpPr>
              <a:spLocks/>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4" name="Freeform 8">
              <a:extLst>
                <a:ext uri="{FF2B5EF4-FFF2-40B4-BE49-F238E27FC236}">
                  <a16:creationId xmlns="" xmlns:a16="http://schemas.microsoft.com/office/drawing/2014/main" id="{BA1BCDD6-AECC-4BC1-B223-46844ACB19EC}"/>
                </a:ext>
              </a:extLst>
            </p:cNvPr>
            <p:cNvSpPr>
              <a:spLocks/>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5" name="Freeform 9">
              <a:extLst>
                <a:ext uri="{FF2B5EF4-FFF2-40B4-BE49-F238E27FC236}">
                  <a16:creationId xmlns="" xmlns:a16="http://schemas.microsoft.com/office/drawing/2014/main" id="{111153E4-3BA5-4524-BEF0-3B352A8F385F}"/>
                </a:ext>
              </a:extLst>
            </p:cNvPr>
            <p:cNvSpPr>
              <a:spLocks/>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6" name="Freeform 10">
              <a:extLst>
                <a:ext uri="{FF2B5EF4-FFF2-40B4-BE49-F238E27FC236}">
                  <a16:creationId xmlns="" xmlns:a16="http://schemas.microsoft.com/office/drawing/2014/main" id="{68B9DA51-48CA-4E11-823A-91A448A7E6FB}"/>
                </a:ext>
              </a:extLst>
            </p:cNvPr>
            <p:cNvSpPr>
              <a:spLocks/>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7" name="Freeform 11">
              <a:extLst>
                <a:ext uri="{FF2B5EF4-FFF2-40B4-BE49-F238E27FC236}">
                  <a16:creationId xmlns="" xmlns:a16="http://schemas.microsoft.com/office/drawing/2014/main" id="{838277DA-E232-42DB-B4BD-38EF5B960662}"/>
                </a:ext>
              </a:extLst>
            </p:cNvPr>
            <p:cNvSpPr>
              <a:spLocks/>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8" name="Freeform 12">
              <a:extLst>
                <a:ext uri="{FF2B5EF4-FFF2-40B4-BE49-F238E27FC236}">
                  <a16:creationId xmlns="" xmlns:a16="http://schemas.microsoft.com/office/drawing/2014/main" id="{33C758F2-9271-4852-9BD8-BA195AA7BCC6}"/>
                </a:ext>
              </a:extLst>
            </p:cNvPr>
            <p:cNvSpPr>
              <a:spLocks/>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69" name="Freeform 13">
              <a:extLst>
                <a:ext uri="{FF2B5EF4-FFF2-40B4-BE49-F238E27FC236}">
                  <a16:creationId xmlns="" xmlns:a16="http://schemas.microsoft.com/office/drawing/2014/main" id="{BC8B1E9F-58DB-47EF-8D8D-FB3353C76279}"/>
                </a:ext>
              </a:extLst>
            </p:cNvPr>
            <p:cNvSpPr>
              <a:spLocks/>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0" name="Freeform 14">
              <a:extLst>
                <a:ext uri="{FF2B5EF4-FFF2-40B4-BE49-F238E27FC236}">
                  <a16:creationId xmlns="" xmlns:a16="http://schemas.microsoft.com/office/drawing/2014/main" id="{F7692367-C265-452D-9612-241F87449EA1}"/>
                </a:ext>
              </a:extLst>
            </p:cNvPr>
            <p:cNvSpPr>
              <a:spLocks/>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1" name="Freeform 15">
              <a:extLst>
                <a:ext uri="{FF2B5EF4-FFF2-40B4-BE49-F238E27FC236}">
                  <a16:creationId xmlns="" xmlns:a16="http://schemas.microsoft.com/office/drawing/2014/main" id="{60C3231B-F5AC-48DF-9B74-2D02C7FB6213}"/>
                </a:ext>
              </a:extLst>
            </p:cNvPr>
            <p:cNvSpPr>
              <a:spLocks/>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2" name="Freeform 16">
              <a:extLst>
                <a:ext uri="{FF2B5EF4-FFF2-40B4-BE49-F238E27FC236}">
                  <a16:creationId xmlns="" xmlns:a16="http://schemas.microsoft.com/office/drawing/2014/main" id="{54465759-7E17-4592-AEDC-7ADD58A3C906}"/>
                </a:ext>
              </a:extLst>
            </p:cNvPr>
            <p:cNvSpPr>
              <a:spLocks/>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3" name="Freeform 17">
              <a:extLst>
                <a:ext uri="{FF2B5EF4-FFF2-40B4-BE49-F238E27FC236}">
                  <a16:creationId xmlns="" xmlns:a16="http://schemas.microsoft.com/office/drawing/2014/main" id="{3A59D0D0-3DE0-4503-B98B-FCAABC10F06F}"/>
                </a:ext>
              </a:extLst>
            </p:cNvPr>
            <p:cNvSpPr>
              <a:spLocks/>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4" name="Freeform 18">
              <a:extLst>
                <a:ext uri="{FF2B5EF4-FFF2-40B4-BE49-F238E27FC236}">
                  <a16:creationId xmlns="" xmlns:a16="http://schemas.microsoft.com/office/drawing/2014/main" id="{8B7159F7-5D71-432C-B365-48E3F7F1EF86}"/>
                </a:ext>
              </a:extLst>
            </p:cNvPr>
            <p:cNvSpPr>
              <a:spLocks/>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5" name="Freeform 19">
              <a:extLst>
                <a:ext uri="{FF2B5EF4-FFF2-40B4-BE49-F238E27FC236}">
                  <a16:creationId xmlns="" xmlns:a16="http://schemas.microsoft.com/office/drawing/2014/main" id="{DEE55509-1A99-42C1-B8B2-C5A60E642027}"/>
                </a:ext>
              </a:extLst>
            </p:cNvPr>
            <p:cNvSpPr>
              <a:spLocks/>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6" name="Freeform 20">
              <a:extLst>
                <a:ext uri="{FF2B5EF4-FFF2-40B4-BE49-F238E27FC236}">
                  <a16:creationId xmlns="" xmlns:a16="http://schemas.microsoft.com/office/drawing/2014/main" id="{2D825938-2906-4CDC-92DF-1E685C1C9ABE}"/>
                </a:ext>
              </a:extLst>
            </p:cNvPr>
            <p:cNvSpPr>
              <a:spLocks/>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7" name="Freeform 21">
              <a:extLst>
                <a:ext uri="{FF2B5EF4-FFF2-40B4-BE49-F238E27FC236}">
                  <a16:creationId xmlns="" xmlns:a16="http://schemas.microsoft.com/office/drawing/2014/main" id="{FCDFA659-AF6C-47AD-A4D4-3EE82A15AAB5}"/>
                </a:ext>
              </a:extLst>
            </p:cNvPr>
            <p:cNvSpPr>
              <a:spLocks/>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8" name="Freeform 22">
              <a:extLst>
                <a:ext uri="{FF2B5EF4-FFF2-40B4-BE49-F238E27FC236}">
                  <a16:creationId xmlns="" xmlns:a16="http://schemas.microsoft.com/office/drawing/2014/main" id="{BECA57B4-C73C-4DF4-92E7-42BAA691EAD9}"/>
                </a:ext>
              </a:extLst>
            </p:cNvPr>
            <p:cNvSpPr>
              <a:spLocks/>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79" name="Freeform 23">
              <a:extLst>
                <a:ext uri="{FF2B5EF4-FFF2-40B4-BE49-F238E27FC236}">
                  <a16:creationId xmlns="" xmlns:a16="http://schemas.microsoft.com/office/drawing/2014/main" id="{B5AE6311-4051-41DC-907D-9287D26FD3FC}"/>
                </a:ext>
              </a:extLst>
            </p:cNvPr>
            <p:cNvSpPr>
              <a:spLocks/>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0" name="Freeform 24">
              <a:extLst>
                <a:ext uri="{FF2B5EF4-FFF2-40B4-BE49-F238E27FC236}">
                  <a16:creationId xmlns="" xmlns:a16="http://schemas.microsoft.com/office/drawing/2014/main" id="{989E99BF-6A31-4E77-B9CE-B39E7AE461E0}"/>
                </a:ext>
              </a:extLst>
            </p:cNvPr>
            <p:cNvSpPr>
              <a:spLocks/>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1" name="Freeform 25">
              <a:extLst>
                <a:ext uri="{FF2B5EF4-FFF2-40B4-BE49-F238E27FC236}">
                  <a16:creationId xmlns="" xmlns:a16="http://schemas.microsoft.com/office/drawing/2014/main" id="{609489E3-D4DE-42F0-B814-2FDC43553636}"/>
                </a:ext>
              </a:extLst>
            </p:cNvPr>
            <p:cNvSpPr>
              <a:spLocks/>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2" name="Freeform 26">
              <a:extLst>
                <a:ext uri="{FF2B5EF4-FFF2-40B4-BE49-F238E27FC236}">
                  <a16:creationId xmlns="" xmlns:a16="http://schemas.microsoft.com/office/drawing/2014/main" id="{AB3B7403-BD04-41E0-9FCB-D1042E46BB57}"/>
                </a:ext>
              </a:extLst>
            </p:cNvPr>
            <p:cNvSpPr>
              <a:spLocks/>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3" name="Freeform 27">
              <a:extLst>
                <a:ext uri="{FF2B5EF4-FFF2-40B4-BE49-F238E27FC236}">
                  <a16:creationId xmlns="" xmlns:a16="http://schemas.microsoft.com/office/drawing/2014/main" id="{173E5684-1365-4ECF-B6F7-A0AB23E02A8C}"/>
                </a:ext>
              </a:extLst>
            </p:cNvPr>
            <p:cNvSpPr>
              <a:spLocks/>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4" name="Freeform 28">
              <a:extLst>
                <a:ext uri="{FF2B5EF4-FFF2-40B4-BE49-F238E27FC236}">
                  <a16:creationId xmlns="" xmlns:a16="http://schemas.microsoft.com/office/drawing/2014/main" id="{9E3FD9D8-05F1-4055-B5D7-0F0242CFE205}"/>
                </a:ext>
              </a:extLst>
            </p:cNvPr>
            <p:cNvSpPr>
              <a:spLocks/>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5" name="Freeform 29">
              <a:extLst>
                <a:ext uri="{FF2B5EF4-FFF2-40B4-BE49-F238E27FC236}">
                  <a16:creationId xmlns="" xmlns:a16="http://schemas.microsoft.com/office/drawing/2014/main" id="{44249AEF-581B-4F68-AB3A-D5EE6A1CECF2}"/>
                </a:ext>
              </a:extLst>
            </p:cNvPr>
            <p:cNvSpPr>
              <a:spLocks/>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6" name="Freeform 30">
              <a:extLst>
                <a:ext uri="{FF2B5EF4-FFF2-40B4-BE49-F238E27FC236}">
                  <a16:creationId xmlns="" xmlns:a16="http://schemas.microsoft.com/office/drawing/2014/main" id="{05D77434-7FB1-43E4-821C-EF806112EA01}"/>
                </a:ext>
              </a:extLst>
            </p:cNvPr>
            <p:cNvSpPr>
              <a:spLocks/>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7" name="Freeform 31">
              <a:extLst>
                <a:ext uri="{FF2B5EF4-FFF2-40B4-BE49-F238E27FC236}">
                  <a16:creationId xmlns="" xmlns:a16="http://schemas.microsoft.com/office/drawing/2014/main" id="{51E36222-36A1-436A-8913-3C3DB00089C9}"/>
                </a:ext>
              </a:extLst>
            </p:cNvPr>
            <p:cNvSpPr>
              <a:spLocks/>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8" name="Freeform 32">
              <a:extLst>
                <a:ext uri="{FF2B5EF4-FFF2-40B4-BE49-F238E27FC236}">
                  <a16:creationId xmlns="" xmlns:a16="http://schemas.microsoft.com/office/drawing/2014/main" id="{63A9916D-8694-452F-B1F3-F7C878F80E00}"/>
                </a:ext>
              </a:extLst>
            </p:cNvPr>
            <p:cNvSpPr>
              <a:spLocks/>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89" name="Freeform 33">
              <a:extLst>
                <a:ext uri="{FF2B5EF4-FFF2-40B4-BE49-F238E27FC236}">
                  <a16:creationId xmlns="" xmlns:a16="http://schemas.microsoft.com/office/drawing/2014/main" id="{ABF01C88-80B1-4F88-BB3B-B0F196649A15}"/>
                </a:ext>
              </a:extLst>
            </p:cNvPr>
            <p:cNvSpPr>
              <a:spLocks/>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90" name="Freeform 34">
              <a:extLst>
                <a:ext uri="{FF2B5EF4-FFF2-40B4-BE49-F238E27FC236}">
                  <a16:creationId xmlns="" xmlns:a16="http://schemas.microsoft.com/office/drawing/2014/main" id="{2DF480DC-3AEF-4D7D-80C2-126AE449D412}"/>
                </a:ext>
              </a:extLst>
            </p:cNvPr>
            <p:cNvSpPr>
              <a:spLocks/>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91" name="Freeform 35">
              <a:extLst>
                <a:ext uri="{FF2B5EF4-FFF2-40B4-BE49-F238E27FC236}">
                  <a16:creationId xmlns="" xmlns:a16="http://schemas.microsoft.com/office/drawing/2014/main" id="{BAB78883-AA32-4E81-A240-8AB9820FFD1A}"/>
                </a:ext>
              </a:extLst>
            </p:cNvPr>
            <p:cNvSpPr>
              <a:spLocks/>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92" name="Freeform 36">
              <a:extLst>
                <a:ext uri="{FF2B5EF4-FFF2-40B4-BE49-F238E27FC236}">
                  <a16:creationId xmlns="" xmlns:a16="http://schemas.microsoft.com/office/drawing/2014/main" id="{A51C0A53-14F5-4D64-98AF-5B0BBC0ACDCE}"/>
                </a:ext>
              </a:extLst>
            </p:cNvPr>
            <p:cNvSpPr>
              <a:spLocks/>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vert="horz" wrap="square" lIns="121920" tIns="60960" rIns="121920" bIns="60960" numCol="1" anchor="t" anchorCtr="0" compatLnSpc="1">
              <a:prstTxWarp prst="textNoShape">
                <a:avLst/>
              </a:prstTxWarp>
            </a:bodyPr>
            <a:lstStyle/>
            <a:p>
              <a:pPr defTabSz="1219170"/>
              <a:endParaRPr lang="zh-CN" altLang="en-US" sz="3200">
                <a:solidFill>
                  <a:schemeClr val="bg1"/>
                </a:solidFill>
                <a:latin typeface="微软雅黑" panose="020B0503020204020204" pitchFamily="34" charset="-122"/>
                <a:ea typeface="微软雅黑" panose="020B0503020204020204" pitchFamily="34" charset="-122"/>
              </a:endParaRPr>
            </a:p>
          </p:txBody>
        </p:sp>
      </p:grpSp>
      <p:cxnSp>
        <p:nvCxnSpPr>
          <p:cNvPr id="93" name="直接连接符 92">
            <a:extLst>
              <a:ext uri="{FF2B5EF4-FFF2-40B4-BE49-F238E27FC236}">
                <a16:creationId xmlns="" xmlns:a16="http://schemas.microsoft.com/office/drawing/2014/main" id="{0CC5B806-5339-480D-9191-C2E4B67D1EE4}"/>
              </a:ext>
            </a:extLst>
          </p:cNvPr>
          <p:cNvCxnSpPr/>
          <p:nvPr/>
        </p:nvCxnSpPr>
        <p:spPr>
          <a:xfrm>
            <a:off x="6869431" y="1316766"/>
            <a:ext cx="0" cy="4821441"/>
          </a:xfrm>
          <a:prstGeom prst="line">
            <a:avLst/>
          </a:prstGeom>
          <a:noFill/>
          <a:ln w="9525" cap="flat" cmpd="sng" algn="ctr">
            <a:solidFill>
              <a:schemeClr val="bg1"/>
            </a:solidFill>
            <a:prstDash val="solid"/>
          </a:ln>
          <a:effectLst/>
        </p:spPr>
      </p:cxnSp>
      <p:grpSp>
        <p:nvGrpSpPr>
          <p:cNvPr id="94" name="组合 93">
            <a:extLst>
              <a:ext uri="{FF2B5EF4-FFF2-40B4-BE49-F238E27FC236}">
                <a16:creationId xmlns="" xmlns:a16="http://schemas.microsoft.com/office/drawing/2014/main" id="{BFA950BA-F761-49D0-9E39-53DAABE55774}"/>
              </a:ext>
            </a:extLst>
          </p:cNvPr>
          <p:cNvGrpSpPr/>
          <p:nvPr/>
        </p:nvGrpSpPr>
        <p:grpSpPr>
          <a:xfrm>
            <a:off x="7391104" y="3754930"/>
            <a:ext cx="3505429" cy="887295"/>
            <a:chOff x="8509753" y="2844225"/>
            <a:chExt cx="3505429" cy="887294"/>
          </a:xfrm>
        </p:grpSpPr>
        <p:sp>
          <p:nvSpPr>
            <p:cNvPr id="95" name="文本框 337">
              <a:extLst>
                <a:ext uri="{FF2B5EF4-FFF2-40B4-BE49-F238E27FC236}">
                  <a16:creationId xmlns="" xmlns:a16="http://schemas.microsoft.com/office/drawing/2014/main" id="{85C239E2-CC67-4A85-AD91-9FCF53C02ABD}"/>
                </a:ext>
              </a:extLst>
            </p:cNvPr>
            <p:cNvSpPr txBox="1"/>
            <p:nvPr/>
          </p:nvSpPr>
          <p:spPr>
            <a:xfrm>
              <a:off x="8509753" y="2844225"/>
              <a:ext cx="1105163" cy="605229"/>
            </a:xfrm>
            <a:prstGeom prst="rect">
              <a:avLst/>
            </a:prstGeom>
            <a:noFill/>
          </p:spPr>
          <p:txBody>
            <a:bodyPr wrap="square" rtlCol="0">
              <a:spAutoFit/>
            </a:bodyPr>
            <a:lstStyle/>
            <a:p>
              <a:pPr defTabSz="1219170"/>
              <a:r>
                <a:rPr lang="en-US" altLang="zh-CN" sz="3333" dirty="0">
                  <a:solidFill>
                    <a:schemeClr val="bg1"/>
                  </a:solidFill>
                  <a:latin typeface="微软雅黑" panose="020B0503020204020204" pitchFamily="34" charset="-122"/>
                  <a:ea typeface="微软雅黑" panose="020B0503020204020204" pitchFamily="34" charset="-122"/>
                </a:rPr>
                <a:t>03</a:t>
              </a:r>
              <a:endParaRPr lang="zh-CN" altLang="en-US" sz="3333" dirty="0">
                <a:solidFill>
                  <a:schemeClr val="bg1"/>
                </a:solidFill>
                <a:latin typeface="微软雅黑" panose="020B0503020204020204" pitchFamily="34" charset="-122"/>
                <a:ea typeface="微软雅黑" panose="020B0503020204020204" pitchFamily="34" charset="-122"/>
              </a:endParaRPr>
            </a:p>
          </p:txBody>
        </p:sp>
        <p:sp>
          <p:nvSpPr>
            <p:cNvPr id="96" name="文本框 338">
              <a:extLst>
                <a:ext uri="{FF2B5EF4-FFF2-40B4-BE49-F238E27FC236}">
                  <a16:creationId xmlns="" xmlns:a16="http://schemas.microsoft.com/office/drawing/2014/main" id="{484CB9D9-1333-464F-B6E0-F467EC65CBC6}"/>
                </a:ext>
              </a:extLst>
            </p:cNvPr>
            <p:cNvSpPr txBox="1"/>
            <p:nvPr/>
          </p:nvSpPr>
          <p:spPr>
            <a:xfrm>
              <a:off x="9370050" y="2844226"/>
              <a:ext cx="2645132" cy="887293"/>
            </a:xfrm>
            <a:prstGeom prst="rect">
              <a:avLst/>
            </a:prstGeom>
            <a:noFill/>
          </p:spPr>
          <p:txBody>
            <a:bodyPr wrap="square" rtlCol="0">
              <a:spAutoFit/>
            </a:bodyPr>
            <a:lstStyle/>
            <a:p>
              <a:pPr defTabSz="1219170">
                <a:spcBef>
                  <a:spcPts val="600"/>
                </a:spcBef>
              </a:pPr>
              <a:r>
                <a:rPr lang="zh-CN" altLang="en-US" sz="2000" dirty="0">
                  <a:solidFill>
                    <a:schemeClr val="bg1"/>
                  </a:solidFill>
                  <a:latin typeface="微软雅黑" panose="020B0503020204020204" pitchFamily="34" charset="-122"/>
                  <a:ea typeface="微软雅黑" panose="020B0503020204020204" pitchFamily="34" charset="-122"/>
                </a:rPr>
                <a:t>福建</a:t>
              </a:r>
              <a:endParaRPr lang="en-US" altLang="zh-CN" sz="2000" dirty="0">
                <a:solidFill>
                  <a:schemeClr val="bg1"/>
                </a:solidFill>
                <a:latin typeface="微软雅黑" panose="020B0503020204020204" pitchFamily="34" charset="-122"/>
                <a:ea typeface="微软雅黑" panose="020B0503020204020204" pitchFamily="34" charset="-122"/>
              </a:endParaRPr>
            </a:p>
            <a:p>
              <a:pPr defTabSz="1219170">
                <a:spcBef>
                  <a:spcPts val="600"/>
                </a:spcBef>
              </a:pPr>
              <a:r>
                <a:rPr lang="zh-CN" altLang="en-US" sz="1333" dirty="0">
                  <a:solidFill>
                    <a:schemeClr val="bg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97" name="组合 96">
            <a:extLst>
              <a:ext uri="{FF2B5EF4-FFF2-40B4-BE49-F238E27FC236}">
                <a16:creationId xmlns="" xmlns:a16="http://schemas.microsoft.com/office/drawing/2014/main" id="{82A77345-D185-4EB1-AEF0-858078F1FEB4}"/>
              </a:ext>
            </a:extLst>
          </p:cNvPr>
          <p:cNvGrpSpPr/>
          <p:nvPr/>
        </p:nvGrpSpPr>
        <p:grpSpPr>
          <a:xfrm>
            <a:off x="7394942" y="2602802"/>
            <a:ext cx="3405583" cy="887295"/>
            <a:chOff x="8513588" y="2844225"/>
            <a:chExt cx="3405582" cy="887294"/>
          </a:xfrm>
        </p:grpSpPr>
        <p:sp>
          <p:nvSpPr>
            <p:cNvPr id="98" name="文本框 340">
              <a:extLst>
                <a:ext uri="{FF2B5EF4-FFF2-40B4-BE49-F238E27FC236}">
                  <a16:creationId xmlns="" xmlns:a16="http://schemas.microsoft.com/office/drawing/2014/main" id="{A2FFCF1B-3F2B-468B-A2AA-057B436401BE}"/>
                </a:ext>
              </a:extLst>
            </p:cNvPr>
            <p:cNvSpPr txBox="1"/>
            <p:nvPr/>
          </p:nvSpPr>
          <p:spPr>
            <a:xfrm>
              <a:off x="8513588" y="2844225"/>
              <a:ext cx="1105162" cy="605229"/>
            </a:xfrm>
            <a:prstGeom prst="rect">
              <a:avLst/>
            </a:prstGeom>
            <a:noFill/>
          </p:spPr>
          <p:txBody>
            <a:bodyPr wrap="square" rtlCol="0">
              <a:spAutoFit/>
            </a:bodyPr>
            <a:lstStyle/>
            <a:p>
              <a:pPr defTabSz="1219170"/>
              <a:r>
                <a:rPr lang="en-US" altLang="zh-CN" sz="3333" dirty="0">
                  <a:solidFill>
                    <a:schemeClr val="bg1"/>
                  </a:solidFill>
                  <a:latin typeface="微软雅黑" panose="020B0503020204020204" pitchFamily="34" charset="-122"/>
                  <a:ea typeface="微软雅黑" panose="020B0503020204020204" pitchFamily="34" charset="-122"/>
                </a:rPr>
                <a:t>02</a:t>
              </a:r>
              <a:endParaRPr lang="zh-CN" altLang="en-US" sz="3333" dirty="0">
                <a:solidFill>
                  <a:schemeClr val="bg1"/>
                </a:solidFill>
                <a:latin typeface="微软雅黑" panose="020B0503020204020204" pitchFamily="34" charset="-122"/>
                <a:ea typeface="微软雅黑" panose="020B0503020204020204" pitchFamily="34" charset="-122"/>
              </a:endParaRPr>
            </a:p>
          </p:txBody>
        </p:sp>
        <p:sp>
          <p:nvSpPr>
            <p:cNvPr id="99" name="文本框 341">
              <a:extLst>
                <a:ext uri="{FF2B5EF4-FFF2-40B4-BE49-F238E27FC236}">
                  <a16:creationId xmlns="" xmlns:a16="http://schemas.microsoft.com/office/drawing/2014/main" id="{5A146C81-2BDB-4626-8DF3-BCA6B57F3674}"/>
                </a:ext>
              </a:extLst>
            </p:cNvPr>
            <p:cNvSpPr txBox="1"/>
            <p:nvPr/>
          </p:nvSpPr>
          <p:spPr>
            <a:xfrm>
              <a:off x="9370052" y="2844226"/>
              <a:ext cx="2549118" cy="887293"/>
            </a:xfrm>
            <a:prstGeom prst="rect">
              <a:avLst/>
            </a:prstGeom>
            <a:noFill/>
          </p:spPr>
          <p:txBody>
            <a:bodyPr wrap="square" rtlCol="0">
              <a:spAutoFit/>
            </a:bodyPr>
            <a:lstStyle/>
            <a:p>
              <a:pPr defTabSz="1219170">
                <a:spcBef>
                  <a:spcPts val="600"/>
                </a:spcBef>
              </a:pPr>
              <a:r>
                <a:rPr lang="zh-CN" altLang="en-US" sz="2000" dirty="0">
                  <a:solidFill>
                    <a:schemeClr val="bg1"/>
                  </a:solidFill>
                  <a:latin typeface="微软雅黑" panose="020B0503020204020204" pitchFamily="34" charset="-122"/>
                  <a:ea typeface="微软雅黑" panose="020B0503020204020204" pitchFamily="34" charset="-122"/>
                </a:rPr>
                <a:t>四川</a:t>
              </a:r>
              <a:endParaRPr lang="en-US" altLang="zh-CN" sz="2000" dirty="0">
                <a:solidFill>
                  <a:schemeClr val="bg1"/>
                </a:solidFill>
                <a:latin typeface="微软雅黑" panose="020B0503020204020204" pitchFamily="34" charset="-122"/>
                <a:ea typeface="微软雅黑" panose="020B0503020204020204" pitchFamily="34" charset="-122"/>
              </a:endParaRPr>
            </a:p>
            <a:p>
              <a:pPr defTabSz="1219170">
                <a:spcBef>
                  <a:spcPts val="600"/>
                </a:spcBef>
              </a:pPr>
              <a:r>
                <a:rPr lang="zh-CN" altLang="en-US" sz="1333" dirty="0">
                  <a:solidFill>
                    <a:schemeClr val="bg1"/>
                  </a:solidFill>
                  <a:latin typeface="微软雅黑" panose="020B0503020204020204" pitchFamily="34" charset="-122"/>
                  <a:ea typeface="微软雅黑" panose="020B0503020204020204" pitchFamily="34" charset="-122"/>
                </a:rPr>
                <a:t>在此处添加文字，在此处添加在此处添加文字文字。</a:t>
              </a:r>
            </a:p>
          </p:txBody>
        </p:sp>
      </p:grpSp>
      <p:grpSp>
        <p:nvGrpSpPr>
          <p:cNvPr id="100" name="组合 99">
            <a:extLst>
              <a:ext uri="{FF2B5EF4-FFF2-40B4-BE49-F238E27FC236}">
                <a16:creationId xmlns="" xmlns:a16="http://schemas.microsoft.com/office/drawing/2014/main" id="{9E1FA51F-AB5A-4BC5-8160-15FF78DADD48}"/>
              </a:ext>
            </a:extLst>
          </p:cNvPr>
          <p:cNvGrpSpPr/>
          <p:nvPr/>
        </p:nvGrpSpPr>
        <p:grpSpPr>
          <a:xfrm>
            <a:off x="7391104" y="1508788"/>
            <a:ext cx="3505429" cy="887295"/>
            <a:chOff x="8509753" y="2844225"/>
            <a:chExt cx="3505429" cy="887293"/>
          </a:xfrm>
        </p:grpSpPr>
        <p:sp>
          <p:nvSpPr>
            <p:cNvPr id="101" name="文本框 343">
              <a:extLst>
                <a:ext uri="{FF2B5EF4-FFF2-40B4-BE49-F238E27FC236}">
                  <a16:creationId xmlns="" xmlns:a16="http://schemas.microsoft.com/office/drawing/2014/main" id="{CDF142D2-821B-49DF-973D-14BEBC100FA9}"/>
                </a:ext>
              </a:extLst>
            </p:cNvPr>
            <p:cNvSpPr txBox="1"/>
            <p:nvPr/>
          </p:nvSpPr>
          <p:spPr>
            <a:xfrm>
              <a:off x="8509753" y="2844225"/>
              <a:ext cx="1105163" cy="605229"/>
            </a:xfrm>
            <a:prstGeom prst="rect">
              <a:avLst/>
            </a:prstGeom>
            <a:noFill/>
          </p:spPr>
          <p:txBody>
            <a:bodyPr wrap="square" rtlCol="0">
              <a:spAutoFit/>
            </a:bodyPr>
            <a:lstStyle/>
            <a:p>
              <a:pPr defTabSz="1219170"/>
              <a:r>
                <a:rPr lang="en-US" altLang="zh-CN" sz="3333" dirty="0">
                  <a:solidFill>
                    <a:schemeClr val="bg1"/>
                  </a:solidFill>
                  <a:latin typeface="微软雅黑" panose="020B0503020204020204" pitchFamily="34" charset="-122"/>
                  <a:ea typeface="微软雅黑" panose="020B0503020204020204" pitchFamily="34" charset="-122"/>
                </a:rPr>
                <a:t>01</a:t>
              </a:r>
              <a:endParaRPr lang="zh-CN" altLang="en-US" sz="3333" dirty="0">
                <a:solidFill>
                  <a:schemeClr val="bg1"/>
                </a:solidFill>
                <a:latin typeface="微软雅黑" panose="020B0503020204020204" pitchFamily="34" charset="-122"/>
                <a:ea typeface="微软雅黑" panose="020B0503020204020204" pitchFamily="34" charset="-122"/>
              </a:endParaRPr>
            </a:p>
          </p:txBody>
        </p:sp>
        <p:sp>
          <p:nvSpPr>
            <p:cNvPr id="102" name="文本框 344">
              <a:extLst>
                <a:ext uri="{FF2B5EF4-FFF2-40B4-BE49-F238E27FC236}">
                  <a16:creationId xmlns="" xmlns:a16="http://schemas.microsoft.com/office/drawing/2014/main" id="{FAD9BCEE-6896-4050-9EE1-5E615E9EB86C}"/>
                </a:ext>
              </a:extLst>
            </p:cNvPr>
            <p:cNvSpPr txBox="1"/>
            <p:nvPr/>
          </p:nvSpPr>
          <p:spPr>
            <a:xfrm>
              <a:off x="9370050" y="2844226"/>
              <a:ext cx="2645132" cy="887292"/>
            </a:xfrm>
            <a:prstGeom prst="rect">
              <a:avLst/>
            </a:prstGeom>
            <a:noFill/>
          </p:spPr>
          <p:txBody>
            <a:bodyPr wrap="square" rtlCol="0">
              <a:spAutoFit/>
            </a:bodyPr>
            <a:lstStyle/>
            <a:p>
              <a:pPr defTabSz="1219170">
                <a:spcBef>
                  <a:spcPts val="600"/>
                </a:spcBef>
              </a:pPr>
              <a:r>
                <a:rPr lang="zh-CN" altLang="en-US" sz="2000" dirty="0">
                  <a:solidFill>
                    <a:schemeClr val="bg1"/>
                  </a:solidFill>
                  <a:latin typeface="微软雅黑" panose="020B0503020204020204" pitchFamily="34" charset="-122"/>
                  <a:ea typeface="微软雅黑" panose="020B0503020204020204" pitchFamily="34" charset="-122"/>
                </a:rPr>
                <a:t>青海</a:t>
              </a:r>
              <a:endParaRPr lang="en-US" altLang="zh-CN" sz="2000" dirty="0">
                <a:solidFill>
                  <a:schemeClr val="bg1"/>
                </a:solidFill>
                <a:latin typeface="微软雅黑" panose="020B0503020204020204" pitchFamily="34" charset="-122"/>
                <a:ea typeface="微软雅黑" panose="020B0503020204020204" pitchFamily="34" charset="-122"/>
              </a:endParaRPr>
            </a:p>
            <a:p>
              <a:pPr defTabSz="1219170">
                <a:spcBef>
                  <a:spcPts val="600"/>
                </a:spcBef>
              </a:pPr>
              <a:r>
                <a:rPr lang="zh-CN" altLang="en-US" sz="1333" dirty="0">
                  <a:solidFill>
                    <a:schemeClr val="bg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103" name="组合 102">
            <a:extLst>
              <a:ext uri="{FF2B5EF4-FFF2-40B4-BE49-F238E27FC236}">
                <a16:creationId xmlns="" xmlns:a16="http://schemas.microsoft.com/office/drawing/2014/main" id="{C59252F2-84AC-4F5C-BA49-A06221F97D3D}"/>
              </a:ext>
            </a:extLst>
          </p:cNvPr>
          <p:cNvGrpSpPr/>
          <p:nvPr/>
        </p:nvGrpSpPr>
        <p:grpSpPr>
          <a:xfrm>
            <a:off x="7440147" y="4907058"/>
            <a:ext cx="3456387" cy="887295"/>
            <a:chOff x="8558797" y="2844225"/>
            <a:chExt cx="3456387" cy="887294"/>
          </a:xfrm>
        </p:grpSpPr>
        <p:sp>
          <p:nvSpPr>
            <p:cNvPr id="104" name="文本框 346">
              <a:extLst>
                <a:ext uri="{FF2B5EF4-FFF2-40B4-BE49-F238E27FC236}">
                  <a16:creationId xmlns="" xmlns:a16="http://schemas.microsoft.com/office/drawing/2014/main" id="{F81812AB-CF14-471D-A55F-478BEEB4370E}"/>
                </a:ext>
              </a:extLst>
            </p:cNvPr>
            <p:cNvSpPr txBox="1"/>
            <p:nvPr/>
          </p:nvSpPr>
          <p:spPr>
            <a:xfrm>
              <a:off x="8558797" y="2844225"/>
              <a:ext cx="1105161" cy="605229"/>
            </a:xfrm>
            <a:prstGeom prst="rect">
              <a:avLst/>
            </a:prstGeom>
            <a:noFill/>
          </p:spPr>
          <p:txBody>
            <a:bodyPr wrap="square" rtlCol="0">
              <a:spAutoFit/>
            </a:bodyPr>
            <a:lstStyle/>
            <a:p>
              <a:pPr defTabSz="1219170"/>
              <a:r>
                <a:rPr lang="en-US" altLang="zh-CN" sz="3333" dirty="0">
                  <a:solidFill>
                    <a:schemeClr val="bg1"/>
                  </a:solidFill>
                  <a:latin typeface="微软雅黑" panose="020B0503020204020204" pitchFamily="34" charset="-122"/>
                  <a:ea typeface="微软雅黑" panose="020B0503020204020204" pitchFamily="34" charset="-122"/>
                </a:rPr>
                <a:t>04</a:t>
              </a:r>
              <a:endParaRPr lang="zh-CN" altLang="en-US" sz="3333" dirty="0">
                <a:solidFill>
                  <a:schemeClr val="bg1"/>
                </a:solidFill>
                <a:latin typeface="微软雅黑" panose="020B0503020204020204" pitchFamily="34" charset="-122"/>
                <a:ea typeface="微软雅黑" panose="020B0503020204020204" pitchFamily="34" charset="-122"/>
              </a:endParaRPr>
            </a:p>
          </p:txBody>
        </p:sp>
        <p:sp>
          <p:nvSpPr>
            <p:cNvPr id="105" name="文本框 347">
              <a:extLst>
                <a:ext uri="{FF2B5EF4-FFF2-40B4-BE49-F238E27FC236}">
                  <a16:creationId xmlns="" xmlns:a16="http://schemas.microsoft.com/office/drawing/2014/main" id="{8CE487E4-2D06-4826-8023-96769A0A8189}"/>
                </a:ext>
              </a:extLst>
            </p:cNvPr>
            <p:cNvSpPr txBox="1"/>
            <p:nvPr/>
          </p:nvSpPr>
          <p:spPr>
            <a:xfrm>
              <a:off x="9370050" y="2844226"/>
              <a:ext cx="2645134" cy="887293"/>
            </a:xfrm>
            <a:prstGeom prst="rect">
              <a:avLst/>
            </a:prstGeom>
            <a:noFill/>
          </p:spPr>
          <p:txBody>
            <a:bodyPr wrap="square" rtlCol="0">
              <a:spAutoFit/>
            </a:bodyPr>
            <a:lstStyle/>
            <a:p>
              <a:pPr defTabSz="1219170">
                <a:spcBef>
                  <a:spcPts val="600"/>
                </a:spcBef>
              </a:pPr>
              <a:r>
                <a:rPr lang="zh-CN" altLang="en-US" sz="2000" dirty="0">
                  <a:solidFill>
                    <a:schemeClr val="bg1"/>
                  </a:solidFill>
                  <a:latin typeface="微软雅黑" panose="020B0503020204020204" pitchFamily="34" charset="-122"/>
                  <a:ea typeface="微软雅黑" panose="020B0503020204020204" pitchFamily="34" charset="-122"/>
                </a:rPr>
                <a:t>山东</a:t>
              </a:r>
              <a:endParaRPr lang="en-US" altLang="zh-CN" sz="2000" dirty="0">
                <a:solidFill>
                  <a:schemeClr val="bg1"/>
                </a:solidFill>
                <a:latin typeface="微软雅黑" panose="020B0503020204020204" pitchFamily="34" charset="-122"/>
                <a:ea typeface="微软雅黑" panose="020B0503020204020204" pitchFamily="34" charset="-122"/>
              </a:endParaRPr>
            </a:p>
            <a:p>
              <a:pPr defTabSz="1219170">
                <a:spcBef>
                  <a:spcPts val="600"/>
                </a:spcBef>
              </a:pPr>
              <a:r>
                <a:rPr lang="zh-CN" altLang="en-US" sz="1333" dirty="0">
                  <a:solidFill>
                    <a:schemeClr val="bg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106" name="组合 105">
            <a:extLst>
              <a:ext uri="{FF2B5EF4-FFF2-40B4-BE49-F238E27FC236}">
                <a16:creationId xmlns="" xmlns:a16="http://schemas.microsoft.com/office/drawing/2014/main" id="{B39FAAE7-4352-49F8-8DA5-D5250CEE2510}"/>
              </a:ext>
            </a:extLst>
          </p:cNvPr>
          <p:cNvGrpSpPr/>
          <p:nvPr/>
        </p:nvGrpSpPr>
        <p:grpSpPr>
          <a:xfrm>
            <a:off x="2601221" y="3268125"/>
            <a:ext cx="732041" cy="486848"/>
            <a:chOff x="2601220" y="3268124"/>
            <a:chExt cx="732041" cy="486848"/>
          </a:xfrm>
          <a:effectLst>
            <a:outerShdw blurRad="63500" sx="102000" sy="102000" algn="ctr" rotWithShape="0">
              <a:prstClr val="black">
                <a:alpha val="40000"/>
              </a:prstClr>
            </a:outerShdw>
          </a:effectLst>
        </p:grpSpPr>
        <p:sp>
          <p:nvSpPr>
            <p:cNvPr id="107" name="泪滴形 106">
              <a:extLst>
                <a:ext uri="{FF2B5EF4-FFF2-40B4-BE49-F238E27FC236}">
                  <a16:creationId xmlns="" xmlns:a16="http://schemas.microsoft.com/office/drawing/2014/main" id="{C84B45C6-C6D1-406A-B454-9D446880243C}"/>
                </a:ext>
              </a:extLst>
            </p:cNvPr>
            <p:cNvSpPr/>
            <p:nvPr/>
          </p:nvSpPr>
          <p:spPr>
            <a:xfrm rot="8100000">
              <a:off x="2721612" y="3268124"/>
              <a:ext cx="467244" cy="467244"/>
            </a:xfrm>
            <a:prstGeom prst="teardrop">
              <a:avLst>
                <a:gd name="adj" fmla="val 120766"/>
              </a:avLst>
            </a:prstGeom>
            <a:solidFill>
              <a:srgbClr val="3F455F"/>
            </a:solidFill>
            <a:ln w="25400" cap="flat" cmpd="sng" algn="ctr">
              <a:noFill/>
              <a:prstDash val="solid"/>
            </a:ln>
            <a:effectLst>
              <a:outerShdw blurRad="127000" dir="5400000" sx="90000" sy="-19000" rotWithShape="0">
                <a:prstClr val="black">
                  <a:alpha val="15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133"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08" name="文本框 350">
              <a:extLst>
                <a:ext uri="{FF2B5EF4-FFF2-40B4-BE49-F238E27FC236}">
                  <a16:creationId xmlns="" xmlns:a16="http://schemas.microsoft.com/office/drawing/2014/main" id="{885A763C-9AA5-44ED-9E10-07DEE7A80CA0}"/>
                </a:ext>
              </a:extLst>
            </p:cNvPr>
            <p:cNvSpPr txBox="1"/>
            <p:nvPr/>
          </p:nvSpPr>
          <p:spPr>
            <a:xfrm>
              <a:off x="2601220" y="3334408"/>
              <a:ext cx="732041" cy="420564"/>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01</a:t>
              </a:r>
              <a:endPar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09" name="组合 108">
            <a:extLst>
              <a:ext uri="{FF2B5EF4-FFF2-40B4-BE49-F238E27FC236}">
                <a16:creationId xmlns="" xmlns:a16="http://schemas.microsoft.com/office/drawing/2014/main" id="{8F5C3C45-DF86-4C2F-98ED-F7771E4A2007}"/>
              </a:ext>
            </a:extLst>
          </p:cNvPr>
          <p:cNvGrpSpPr/>
          <p:nvPr/>
        </p:nvGrpSpPr>
        <p:grpSpPr>
          <a:xfrm>
            <a:off x="3355081" y="3953394"/>
            <a:ext cx="732041" cy="480363"/>
            <a:chOff x="3355080" y="3953396"/>
            <a:chExt cx="732041" cy="480363"/>
          </a:xfrm>
          <a:effectLst>
            <a:outerShdw blurRad="63500" sx="102000" sy="102000" algn="ctr" rotWithShape="0">
              <a:prstClr val="black">
                <a:alpha val="40000"/>
              </a:prstClr>
            </a:outerShdw>
          </a:effectLst>
        </p:grpSpPr>
        <p:sp>
          <p:nvSpPr>
            <p:cNvPr id="110" name="泪滴形 109">
              <a:extLst>
                <a:ext uri="{FF2B5EF4-FFF2-40B4-BE49-F238E27FC236}">
                  <a16:creationId xmlns="" xmlns:a16="http://schemas.microsoft.com/office/drawing/2014/main" id="{E8BE7D61-FA5A-4EBC-B8C5-9744533237EA}"/>
                </a:ext>
              </a:extLst>
            </p:cNvPr>
            <p:cNvSpPr/>
            <p:nvPr/>
          </p:nvSpPr>
          <p:spPr>
            <a:xfrm rot="8100000">
              <a:off x="3474452" y="3953396"/>
              <a:ext cx="467244" cy="467244"/>
            </a:xfrm>
            <a:prstGeom prst="teardrop">
              <a:avLst>
                <a:gd name="adj" fmla="val 120766"/>
              </a:avLst>
            </a:prstGeom>
            <a:solidFill>
              <a:srgbClr val="992748"/>
            </a:solidFill>
            <a:ln w="25400" cap="flat" cmpd="sng" algn="ctr">
              <a:noFill/>
              <a:prstDash val="solid"/>
            </a:ln>
            <a:effectLst>
              <a:outerShdw blurRad="127000" dir="5400000" sx="90000" sy="-19000" rotWithShape="0">
                <a:prstClr val="black">
                  <a:alpha val="15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133"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1" name="文本框 353">
              <a:extLst>
                <a:ext uri="{FF2B5EF4-FFF2-40B4-BE49-F238E27FC236}">
                  <a16:creationId xmlns="" xmlns:a16="http://schemas.microsoft.com/office/drawing/2014/main" id="{50ED988E-2912-4466-8694-C77A9086B2A5}"/>
                </a:ext>
              </a:extLst>
            </p:cNvPr>
            <p:cNvSpPr txBox="1"/>
            <p:nvPr/>
          </p:nvSpPr>
          <p:spPr>
            <a:xfrm>
              <a:off x="3355080" y="4013195"/>
              <a:ext cx="732041" cy="420564"/>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02</a:t>
              </a:r>
              <a:endPar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12" name="组合 111">
            <a:extLst>
              <a:ext uri="{FF2B5EF4-FFF2-40B4-BE49-F238E27FC236}">
                <a16:creationId xmlns="" xmlns:a16="http://schemas.microsoft.com/office/drawing/2014/main" id="{2D0E1243-DDCA-4429-B239-D6097272B52C}"/>
              </a:ext>
            </a:extLst>
          </p:cNvPr>
          <p:cNvGrpSpPr/>
          <p:nvPr/>
        </p:nvGrpSpPr>
        <p:grpSpPr>
          <a:xfrm>
            <a:off x="5136662" y="4387540"/>
            <a:ext cx="732041" cy="474088"/>
            <a:chOff x="5136661" y="4387548"/>
            <a:chExt cx="732041" cy="474089"/>
          </a:xfrm>
          <a:effectLst>
            <a:outerShdw blurRad="63500" sx="102000" sy="102000" algn="ctr" rotWithShape="0">
              <a:prstClr val="black">
                <a:alpha val="40000"/>
              </a:prstClr>
            </a:outerShdw>
          </a:effectLst>
        </p:grpSpPr>
        <p:sp>
          <p:nvSpPr>
            <p:cNvPr id="113" name="泪滴形 112">
              <a:extLst>
                <a:ext uri="{FF2B5EF4-FFF2-40B4-BE49-F238E27FC236}">
                  <a16:creationId xmlns="" xmlns:a16="http://schemas.microsoft.com/office/drawing/2014/main" id="{843FCDBA-942A-4139-997A-097B661BEBB0}"/>
                </a:ext>
              </a:extLst>
            </p:cNvPr>
            <p:cNvSpPr/>
            <p:nvPr/>
          </p:nvSpPr>
          <p:spPr>
            <a:xfrm rot="8100000">
              <a:off x="5272640" y="4387548"/>
              <a:ext cx="467244" cy="467244"/>
            </a:xfrm>
            <a:prstGeom prst="teardrop">
              <a:avLst>
                <a:gd name="adj" fmla="val 120766"/>
              </a:avLst>
            </a:prstGeom>
            <a:solidFill>
              <a:srgbClr val="992748"/>
            </a:solidFill>
            <a:ln w="25400" cap="flat" cmpd="sng" algn="ctr">
              <a:noFill/>
              <a:prstDash val="solid"/>
            </a:ln>
            <a:effectLst>
              <a:outerShdw blurRad="127000" dir="5400000" sx="90000" sy="-19000" rotWithShape="0">
                <a:prstClr val="black">
                  <a:alpha val="15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4" name="文本框 356">
              <a:extLst>
                <a:ext uri="{FF2B5EF4-FFF2-40B4-BE49-F238E27FC236}">
                  <a16:creationId xmlns="" xmlns:a16="http://schemas.microsoft.com/office/drawing/2014/main" id="{1244D264-8DFB-4583-9C8D-18625869DEA4}"/>
                </a:ext>
              </a:extLst>
            </p:cNvPr>
            <p:cNvSpPr txBox="1"/>
            <p:nvPr/>
          </p:nvSpPr>
          <p:spPr>
            <a:xfrm>
              <a:off x="5136661" y="4441072"/>
              <a:ext cx="732041" cy="420565"/>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03</a:t>
              </a:r>
              <a:endPar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15" name="组合 114">
            <a:extLst>
              <a:ext uri="{FF2B5EF4-FFF2-40B4-BE49-F238E27FC236}">
                <a16:creationId xmlns="" xmlns:a16="http://schemas.microsoft.com/office/drawing/2014/main" id="{F03A5C49-A4E4-456E-9AFD-55265DBC8EA8}"/>
              </a:ext>
            </a:extLst>
          </p:cNvPr>
          <p:cNvGrpSpPr/>
          <p:nvPr/>
        </p:nvGrpSpPr>
        <p:grpSpPr>
          <a:xfrm>
            <a:off x="4934685" y="3032293"/>
            <a:ext cx="732041" cy="491640"/>
            <a:chOff x="4934683" y="3032290"/>
            <a:chExt cx="732041" cy="491640"/>
          </a:xfrm>
          <a:effectLst>
            <a:outerShdw blurRad="63500" sx="102000" sy="102000" algn="ctr" rotWithShape="0">
              <a:prstClr val="black">
                <a:alpha val="40000"/>
              </a:prstClr>
            </a:outerShdw>
          </a:effectLst>
        </p:grpSpPr>
        <p:sp>
          <p:nvSpPr>
            <p:cNvPr id="116" name="泪滴形 115">
              <a:extLst>
                <a:ext uri="{FF2B5EF4-FFF2-40B4-BE49-F238E27FC236}">
                  <a16:creationId xmlns="" xmlns:a16="http://schemas.microsoft.com/office/drawing/2014/main" id="{654E07BE-DDD3-4BAE-BE53-E2B18C56B3F8}"/>
                </a:ext>
              </a:extLst>
            </p:cNvPr>
            <p:cNvSpPr/>
            <p:nvPr/>
          </p:nvSpPr>
          <p:spPr>
            <a:xfrm rot="8100000">
              <a:off x="5065474" y="3032290"/>
              <a:ext cx="467244" cy="467244"/>
            </a:xfrm>
            <a:prstGeom prst="teardrop">
              <a:avLst>
                <a:gd name="adj" fmla="val 120766"/>
              </a:avLst>
            </a:prstGeom>
            <a:solidFill>
              <a:srgbClr val="3F455F"/>
            </a:solidFill>
            <a:ln w="25400" cap="flat" cmpd="sng" algn="ctr">
              <a:noFill/>
              <a:prstDash val="solid"/>
            </a:ln>
            <a:effectLst>
              <a:outerShdw blurRad="127000" dir="5400000" sx="90000" sy="-19000" rotWithShape="0">
                <a:prstClr val="black">
                  <a:alpha val="15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7" name="文本框 359">
              <a:extLst>
                <a:ext uri="{FF2B5EF4-FFF2-40B4-BE49-F238E27FC236}">
                  <a16:creationId xmlns="" xmlns:a16="http://schemas.microsoft.com/office/drawing/2014/main" id="{2992C202-1B78-41A9-AE51-36CAE3DAB318}"/>
                </a:ext>
              </a:extLst>
            </p:cNvPr>
            <p:cNvSpPr txBox="1"/>
            <p:nvPr/>
          </p:nvSpPr>
          <p:spPr>
            <a:xfrm>
              <a:off x="4934683" y="3103366"/>
              <a:ext cx="732041" cy="420564"/>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04</a:t>
              </a:r>
              <a:endParaRPr kumimoji="0" lang="zh-CN" altLang="en-US" sz="2133"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614873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6"/>
                                        </p:tgtEl>
                                        <p:attrNameLst>
                                          <p:attrName>style.visibility</p:attrName>
                                        </p:attrNameLst>
                                      </p:cBhvr>
                                      <p:to>
                                        <p:strVal val="visible"/>
                                      </p:to>
                                    </p:set>
                                    <p:animEffect transition="in" filter="fade">
                                      <p:cBhvr>
                                        <p:cTn id="13" dur="500"/>
                                        <p:tgtEl>
                                          <p:spTgt spid="106"/>
                                        </p:tgtEl>
                                      </p:cBhvr>
                                    </p:animEffect>
                                    <p:anim calcmode="lin" valueType="num">
                                      <p:cBhvr>
                                        <p:cTn id="14" dur="500" fill="hold"/>
                                        <p:tgtEl>
                                          <p:spTgt spid="106"/>
                                        </p:tgtEl>
                                        <p:attrNameLst>
                                          <p:attrName>ppt_x</p:attrName>
                                        </p:attrNameLst>
                                      </p:cBhvr>
                                      <p:tavLst>
                                        <p:tav tm="0">
                                          <p:val>
                                            <p:strVal val="#ppt_x"/>
                                          </p:val>
                                        </p:tav>
                                        <p:tav tm="100000">
                                          <p:val>
                                            <p:strVal val="#ppt_x"/>
                                          </p:val>
                                        </p:tav>
                                      </p:tavLst>
                                    </p:anim>
                                    <p:anim calcmode="lin" valueType="num">
                                      <p:cBhvr>
                                        <p:cTn id="15" dur="500" fill="hold"/>
                                        <p:tgtEl>
                                          <p:spTgt spid="10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09"/>
                                        </p:tgtEl>
                                        <p:attrNameLst>
                                          <p:attrName>style.visibility</p:attrName>
                                        </p:attrNameLst>
                                      </p:cBhvr>
                                      <p:to>
                                        <p:strVal val="visible"/>
                                      </p:to>
                                    </p:set>
                                    <p:animEffect transition="in" filter="fade">
                                      <p:cBhvr>
                                        <p:cTn id="19" dur="500"/>
                                        <p:tgtEl>
                                          <p:spTgt spid="109"/>
                                        </p:tgtEl>
                                      </p:cBhvr>
                                    </p:animEffect>
                                    <p:anim calcmode="lin" valueType="num">
                                      <p:cBhvr>
                                        <p:cTn id="20" dur="500" fill="hold"/>
                                        <p:tgtEl>
                                          <p:spTgt spid="109"/>
                                        </p:tgtEl>
                                        <p:attrNameLst>
                                          <p:attrName>ppt_x</p:attrName>
                                        </p:attrNameLst>
                                      </p:cBhvr>
                                      <p:tavLst>
                                        <p:tav tm="0">
                                          <p:val>
                                            <p:strVal val="#ppt_x"/>
                                          </p:val>
                                        </p:tav>
                                        <p:tav tm="100000">
                                          <p:val>
                                            <p:strVal val="#ppt_x"/>
                                          </p:val>
                                        </p:tav>
                                      </p:tavLst>
                                    </p:anim>
                                    <p:anim calcmode="lin" valueType="num">
                                      <p:cBhvr>
                                        <p:cTn id="21" dur="500" fill="hold"/>
                                        <p:tgtEl>
                                          <p:spTgt spid="10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fade">
                                      <p:cBhvr>
                                        <p:cTn id="25" dur="500"/>
                                        <p:tgtEl>
                                          <p:spTgt spid="112"/>
                                        </p:tgtEl>
                                      </p:cBhvr>
                                    </p:animEffect>
                                    <p:anim calcmode="lin" valueType="num">
                                      <p:cBhvr>
                                        <p:cTn id="26" dur="500" fill="hold"/>
                                        <p:tgtEl>
                                          <p:spTgt spid="112"/>
                                        </p:tgtEl>
                                        <p:attrNameLst>
                                          <p:attrName>ppt_x</p:attrName>
                                        </p:attrNameLst>
                                      </p:cBhvr>
                                      <p:tavLst>
                                        <p:tav tm="0">
                                          <p:val>
                                            <p:strVal val="#ppt_x"/>
                                          </p:val>
                                        </p:tav>
                                        <p:tav tm="100000">
                                          <p:val>
                                            <p:strVal val="#ppt_x"/>
                                          </p:val>
                                        </p:tav>
                                      </p:tavLst>
                                    </p:anim>
                                    <p:anim calcmode="lin" valueType="num">
                                      <p:cBhvr>
                                        <p:cTn id="27" dur="500" fill="hold"/>
                                        <p:tgtEl>
                                          <p:spTgt spid="11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anim calcmode="lin" valueType="num">
                                      <p:cBhvr>
                                        <p:cTn id="32" dur="500" fill="hold"/>
                                        <p:tgtEl>
                                          <p:spTgt spid="115"/>
                                        </p:tgtEl>
                                        <p:attrNameLst>
                                          <p:attrName>ppt_x</p:attrName>
                                        </p:attrNameLst>
                                      </p:cBhvr>
                                      <p:tavLst>
                                        <p:tav tm="0">
                                          <p:val>
                                            <p:strVal val="#ppt_x"/>
                                          </p:val>
                                        </p:tav>
                                        <p:tav tm="100000">
                                          <p:val>
                                            <p:strVal val="#ppt_x"/>
                                          </p:val>
                                        </p:tav>
                                      </p:tavLst>
                                    </p:anim>
                                    <p:anim calcmode="lin" valueType="num">
                                      <p:cBhvr>
                                        <p:cTn id="33" dur="500" fill="hold"/>
                                        <p:tgtEl>
                                          <p:spTgt spid="11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down)">
                                      <p:cBhvr>
                                        <p:cTn id="37" dur="500"/>
                                        <p:tgtEl>
                                          <p:spTgt spid="93"/>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 calcmode="lin" valueType="num">
                                      <p:cBhvr additive="base">
                                        <p:cTn id="41" dur="500" fill="hold"/>
                                        <p:tgtEl>
                                          <p:spTgt spid="100"/>
                                        </p:tgtEl>
                                        <p:attrNameLst>
                                          <p:attrName>ppt_x</p:attrName>
                                        </p:attrNameLst>
                                      </p:cBhvr>
                                      <p:tavLst>
                                        <p:tav tm="0">
                                          <p:val>
                                            <p:strVal val="1+#ppt_w/2"/>
                                          </p:val>
                                        </p:tav>
                                        <p:tav tm="100000">
                                          <p:val>
                                            <p:strVal val="#ppt_x"/>
                                          </p:val>
                                        </p:tav>
                                      </p:tavLst>
                                    </p:anim>
                                    <p:anim calcmode="lin" valueType="num">
                                      <p:cBhvr additive="base">
                                        <p:cTn id="42" dur="500" fill="hold"/>
                                        <p:tgtEl>
                                          <p:spTgt spid="100"/>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97"/>
                                        </p:tgtEl>
                                        <p:attrNameLst>
                                          <p:attrName>style.visibility</p:attrName>
                                        </p:attrNameLst>
                                      </p:cBhvr>
                                      <p:to>
                                        <p:strVal val="visible"/>
                                      </p:to>
                                    </p:set>
                                    <p:anim calcmode="lin" valueType="num">
                                      <p:cBhvr additive="base">
                                        <p:cTn id="46" dur="500" fill="hold"/>
                                        <p:tgtEl>
                                          <p:spTgt spid="97"/>
                                        </p:tgtEl>
                                        <p:attrNameLst>
                                          <p:attrName>ppt_x</p:attrName>
                                        </p:attrNameLst>
                                      </p:cBhvr>
                                      <p:tavLst>
                                        <p:tav tm="0">
                                          <p:val>
                                            <p:strVal val="1+#ppt_w/2"/>
                                          </p:val>
                                        </p:tav>
                                        <p:tav tm="100000">
                                          <p:val>
                                            <p:strVal val="#ppt_x"/>
                                          </p:val>
                                        </p:tav>
                                      </p:tavLst>
                                    </p:anim>
                                    <p:anim calcmode="lin" valueType="num">
                                      <p:cBhvr additive="base">
                                        <p:cTn id="47" dur="500" fill="hold"/>
                                        <p:tgtEl>
                                          <p:spTgt spid="97"/>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94"/>
                                        </p:tgtEl>
                                        <p:attrNameLst>
                                          <p:attrName>style.visibility</p:attrName>
                                        </p:attrNameLst>
                                      </p:cBhvr>
                                      <p:to>
                                        <p:strVal val="visible"/>
                                      </p:to>
                                    </p:set>
                                    <p:anim calcmode="lin" valueType="num">
                                      <p:cBhvr additive="base">
                                        <p:cTn id="51" dur="500" fill="hold"/>
                                        <p:tgtEl>
                                          <p:spTgt spid="94"/>
                                        </p:tgtEl>
                                        <p:attrNameLst>
                                          <p:attrName>ppt_x</p:attrName>
                                        </p:attrNameLst>
                                      </p:cBhvr>
                                      <p:tavLst>
                                        <p:tav tm="0">
                                          <p:val>
                                            <p:strVal val="1+#ppt_w/2"/>
                                          </p:val>
                                        </p:tav>
                                        <p:tav tm="100000">
                                          <p:val>
                                            <p:strVal val="#ppt_x"/>
                                          </p:val>
                                        </p:tav>
                                      </p:tavLst>
                                    </p:anim>
                                    <p:anim calcmode="lin" valueType="num">
                                      <p:cBhvr additive="base">
                                        <p:cTn id="52" dur="500" fill="hold"/>
                                        <p:tgtEl>
                                          <p:spTgt spid="94"/>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103"/>
                                        </p:tgtEl>
                                        <p:attrNameLst>
                                          <p:attrName>style.visibility</p:attrName>
                                        </p:attrNameLst>
                                      </p:cBhvr>
                                      <p:to>
                                        <p:strVal val="visible"/>
                                      </p:to>
                                    </p:set>
                                    <p:anim calcmode="lin" valueType="num">
                                      <p:cBhvr additive="base">
                                        <p:cTn id="56" dur="500" fill="hold"/>
                                        <p:tgtEl>
                                          <p:spTgt spid="103"/>
                                        </p:tgtEl>
                                        <p:attrNameLst>
                                          <p:attrName>ppt_x</p:attrName>
                                        </p:attrNameLst>
                                      </p:cBhvr>
                                      <p:tavLst>
                                        <p:tav tm="0">
                                          <p:val>
                                            <p:strVal val="1+#ppt_w/2"/>
                                          </p:val>
                                        </p:tav>
                                        <p:tav tm="100000">
                                          <p:val>
                                            <p:strVal val="#ppt_x"/>
                                          </p:val>
                                        </p:tav>
                                      </p:tavLst>
                                    </p:anim>
                                    <p:anim calcmode="lin" valueType="num">
                                      <p:cBhvr additive="base">
                                        <p:cTn id="57" dur="5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809CEAB-75CA-43E4-94BE-B3B12661FA6B}"/>
              </a:ext>
            </a:extLst>
          </p:cNvPr>
          <p:cNvSpPr/>
          <p:nvPr/>
        </p:nvSpPr>
        <p:spPr>
          <a:xfrm>
            <a:off x="0" y="0"/>
            <a:ext cx="12192000" cy="6858000"/>
          </a:xfrm>
          <a:prstGeom prst="rect">
            <a:avLst/>
          </a:prstGeom>
          <a:gradFill>
            <a:gsLst>
              <a:gs pos="0">
                <a:srgbClr val="3F455F">
                  <a:alpha val="65000"/>
                </a:srgbClr>
              </a:gs>
              <a:gs pos="100000">
                <a:srgbClr val="91314D">
                  <a:alpha val="65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 name="文本框 2">
            <a:extLst>
              <a:ext uri="{FF2B5EF4-FFF2-40B4-BE49-F238E27FC236}">
                <a16:creationId xmlns="" xmlns:a16="http://schemas.microsoft.com/office/drawing/2014/main" id="{6A0CF7A5-29ED-4162-8EF3-96740D153FD3}"/>
              </a:ext>
            </a:extLst>
          </p:cNvPr>
          <p:cNvSpPr txBox="1"/>
          <p:nvPr/>
        </p:nvSpPr>
        <p:spPr>
          <a:xfrm>
            <a:off x="4108580" y="1156996"/>
            <a:ext cx="3974841" cy="1569660"/>
          </a:xfrm>
          <a:prstGeom prst="rect">
            <a:avLst/>
          </a:prstGeom>
          <a:noFill/>
        </p:spPr>
        <p:txBody>
          <a:bodyPr wrap="square" rtlCol="0">
            <a:spAutoFit/>
          </a:bodyPr>
          <a:lstStyle/>
          <a:p>
            <a:pPr algn="dist"/>
            <a:r>
              <a:rPr lang="en-US" altLang="zh-CN" sz="9600" dirty="0" smtClean="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rPr>
              <a:t>201X</a:t>
            </a:r>
            <a:endParaRPr lang="zh-CN" altLang="en-US" sz="9600" dirty="0">
              <a:solidFill>
                <a:schemeClr val="bg1"/>
              </a:solidFill>
              <a:latin typeface="Open Sans Extrabold" panose="020B0906030804020204" pitchFamily="34" charset="0"/>
              <a:ea typeface="微软雅黑" panose="020B0503020204020204" pitchFamily="34" charset="-122"/>
              <a:cs typeface="Open Sans Extrabold" panose="020B0906030804020204" pitchFamily="34" charset="0"/>
            </a:endParaRPr>
          </a:p>
        </p:txBody>
      </p:sp>
      <p:sp>
        <p:nvSpPr>
          <p:cNvPr id="4" name="PA_文本框 42">
            <a:extLst>
              <a:ext uri="{FF2B5EF4-FFF2-40B4-BE49-F238E27FC236}">
                <a16:creationId xmlns="" xmlns:a16="http://schemas.microsoft.com/office/drawing/2014/main" id="{71299180-1377-4548-965C-59C815F856BF}"/>
              </a:ext>
            </a:extLst>
          </p:cNvPr>
          <p:cNvSpPr txBox="1">
            <a:spLocks noChangeArrowheads="1"/>
          </p:cNvSpPr>
          <p:nvPr>
            <p:custDataLst>
              <p:tags r:id="rId1"/>
            </p:custDataLst>
          </p:nvPr>
        </p:nvSpPr>
        <p:spPr bwMode="auto">
          <a:xfrm>
            <a:off x="5247347" y="3745210"/>
            <a:ext cx="1697306" cy="338554"/>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r>
              <a:rPr lang="zh-CN" altLang="en-US" sz="1600" dirty="0">
                <a:solidFill>
                  <a:schemeClr val="bg1"/>
                </a:solidFill>
                <a:latin typeface="Verdana" pitchFamily="34" charset="0"/>
              </a:rPr>
              <a:t>怀旧音乐节模板</a:t>
            </a:r>
            <a:endParaRPr lang="en-US" altLang="zh-CN" sz="1600" dirty="0">
              <a:solidFill>
                <a:schemeClr val="bg1"/>
              </a:solidFill>
              <a:latin typeface="Verdana" pitchFamily="34" charset="0"/>
            </a:endParaRPr>
          </a:p>
        </p:txBody>
      </p:sp>
      <p:sp>
        <p:nvSpPr>
          <p:cNvPr id="5" name="PA_文本框 44">
            <a:extLst>
              <a:ext uri="{FF2B5EF4-FFF2-40B4-BE49-F238E27FC236}">
                <a16:creationId xmlns="" xmlns:a16="http://schemas.microsoft.com/office/drawing/2014/main" id="{6570BECF-B93C-449B-86B9-C360314A604E}"/>
              </a:ext>
            </a:extLst>
          </p:cNvPr>
          <p:cNvSpPr txBox="1"/>
          <p:nvPr>
            <p:custDataLst>
              <p:tags r:id="rId2"/>
            </p:custDataLst>
          </p:nvPr>
        </p:nvSpPr>
        <p:spPr>
          <a:xfrm>
            <a:off x="2074849" y="2779542"/>
            <a:ext cx="8042302" cy="992579"/>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zh-CN" altLang="en-US" sz="6000" b="1" kern="1800" dirty="0">
                <a:solidFill>
                  <a:schemeClr val="bg1"/>
                </a:solidFill>
                <a:latin typeface="微软雅黑" panose="020B0503020204020204" pitchFamily="34" charset="-122"/>
                <a:ea typeface="微软雅黑" panose="020B0503020204020204" pitchFamily="34" charset="-122"/>
              </a:rPr>
              <a:t>感谢聆听</a:t>
            </a:r>
          </a:p>
        </p:txBody>
      </p:sp>
      <p:cxnSp>
        <p:nvCxnSpPr>
          <p:cNvPr id="6" name="PA_直接连接符 45">
            <a:extLst>
              <a:ext uri="{FF2B5EF4-FFF2-40B4-BE49-F238E27FC236}">
                <a16:creationId xmlns="" xmlns:a16="http://schemas.microsoft.com/office/drawing/2014/main" id="{FE749012-B19A-49CA-8580-9CC63C79CDCD}"/>
              </a:ext>
            </a:extLst>
          </p:cNvPr>
          <p:cNvCxnSpPr>
            <a:cxnSpLocks/>
          </p:cNvCxnSpPr>
          <p:nvPr>
            <p:custDataLst>
              <p:tags r:id="rId3"/>
            </p:custDataLst>
          </p:nvPr>
        </p:nvCxnSpPr>
        <p:spPr>
          <a:xfrm>
            <a:off x="2206171" y="4214863"/>
            <a:ext cx="7649029" cy="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7" name="PA_直接连接符 46">
            <a:extLst>
              <a:ext uri="{FF2B5EF4-FFF2-40B4-BE49-F238E27FC236}">
                <a16:creationId xmlns="" xmlns:a16="http://schemas.microsoft.com/office/drawing/2014/main" id="{13383D3B-E7AE-43CD-B123-53486E1179C6}"/>
              </a:ext>
            </a:extLst>
          </p:cNvPr>
          <p:cNvCxnSpPr>
            <a:cxnSpLocks/>
          </p:cNvCxnSpPr>
          <p:nvPr>
            <p:custDataLst>
              <p:tags r:id="rId4"/>
            </p:custDataLst>
          </p:nvPr>
        </p:nvCxnSpPr>
        <p:spPr>
          <a:xfrm>
            <a:off x="2206170" y="2610542"/>
            <a:ext cx="7649029" cy="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86459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Effect transition="in" filter="fade">
                                      <p:cBhvr>
                                        <p:cTn id="13" dur="750"/>
                                        <p:tgtEl>
                                          <p:spTgt spid="4"/>
                                        </p:tgtEl>
                                      </p:cBhvr>
                                    </p:animEffect>
                                  </p:childTnLst>
                                </p:cTn>
                              </p:par>
                              <p:par>
                                <p:cTn id="14" presetID="22" presetClass="entr" presetSubtype="8"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2425</Words>
  <Application>Microsoft Office PowerPoint</Application>
  <PresentationFormat>自定义</PresentationFormat>
  <Paragraphs>296</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Sky123.Org</cp:lastModifiedBy>
  <cp:revision>16</cp:revision>
  <dcterms:created xsi:type="dcterms:W3CDTF">2017-07-07T15:43:17Z</dcterms:created>
  <dcterms:modified xsi:type="dcterms:W3CDTF">2018-01-26T02:43:29Z</dcterms:modified>
</cp:coreProperties>
</file>