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ags/tag18.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64" r:id="rId2"/>
    <p:sldId id="257" r:id="rId3"/>
    <p:sldId id="258" r:id="rId4"/>
    <p:sldId id="287" r:id="rId5"/>
    <p:sldId id="268" r:id="rId6"/>
    <p:sldId id="297" r:id="rId7"/>
    <p:sldId id="298" r:id="rId8"/>
    <p:sldId id="280" r:id="rId9"/>
    <p:sldId id="300" r:id="rId10"/>
    <p:sldId id="299" r:id="rId11"/>
    <p:sldId id="294" r:id="rId12"/>
    <p:sldId id="304" r:id="rId13"/>
    <p:sldId id="281" r:id="rId14"/>
    <p:sldId id="273" r:id="rId15"/>
    <p:sldId id="284" r:id="rId16"/>
    <p:sldId id="306" r:id="rId17"/>
    <p:sldId id="305" r:id="rId18"/>
    <p:sldId id="282" r:id="rId19"/>
    <p:sldId id="313" r:id="rId20"/>
    <p:sldId id="312" r:id="rId21"/>
    <p:sldId id="311" r:id="rId22"/>
    <p:sldId id="291" r:id="rId23"/>
    <p:sldId id="303" r:id="rId24"/>
    <p:sldId id="315"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236" autoAdjust="0"/>
    <p:restoredTop sz="96556" autoAdjust="0"/>
  </p:normalViewPr>
  <p:slideViewPr>
    <p:cSldViewPr>
      <p:cViewPr varScale="1">
        <p:scale>
          <a:sx n="67" d="100"/>
          <a:sy n="67" d="100"/>
        </p:scale>
        <p:origin x="204" y="60"/>
      </p:cViewPr>
      <p:guideLst>
        <p:guide orient="horz" pos="1621"/>
        <p:guide pos="2880"/>
      </p:guideLst>
    </p:cSldViewPr>
  </p:slideViewPr>
  <p:notesTextViewPr>
    <p:cViewPr>
      <p:scale>
        <a:sx n="100" d="100"/>
        <a:sy n="100" d="100"/>
      </p:scale>
      <p:origin x="0" y="0"/>
    </p:cViewPr>
  </p:notesTextViewPr>
  <p:sorterViewPr>
    <p:cViewPr>
      <p:scale>
        <a:sx n="48" d="100"/>
        <a:sy n="48"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ofPieChart>
        <c:ofPieType val="pie"/>
        <c:varyColors val="1"/>
        <c:ser>
          <c:idx val="0"/>
          <c:order val="0"/>
          <c:tx>
            <c:strRef>
              <c:f>Sheet1!$B$1</c:f>
              <c:strCache>
                <c:ptCount val="1"/>
                <c:pt idx="0">
                  <c:v>Part1</c:v>
                </c:pt>
              </c:strCache>
            </c:strRef>
          </c:tx>
          <c:spPr>
            <a:ln>
              <a:noFill/>
            </a:ln>
          </c:spPr>
          <c:dPt>
            <c:idx val="0"/>
            <c:bubble3D val="0"/>
            <c:spPr>
              <a:solidFill>
                <a:schemeClr val="bg1">
                  <a:lumMod val="65000"/>
                </a:schemeClr>
              </a:solidFill>
              <a:ln w="19050">
                <a:noFill/>
              </a:ln>
              <a:effectLst/>
            </c:spPr>
            <c:extLst>
              <c:ext xmlns:c16="http://schemas.microsoft.com/office/drawing/2014/chart" uri="{C3380CC4-5D6E-409C-BE32-E72D297353CC}">
                <c16:uniqueId val="{00000001-9258-444F-A2D2-007E00166679}"/>
              </c:ext>
            </c:extLst>
          </c:dPt>
          <c:dPt>
            <c:idx val="1"/>
            <c:bubble3D val="0"/>
            <c:spPr>
              <a:solidFill>
                <a:schemeClr val="bg1">
                  <a:lumMod val="75000"/>
                </a:schemeClr>
              </a:solidFill>
              <a:ln w="19050">
                <a:noFill/>
              </a:ln>
              <a:effectLst/>
            </c:spPr>
            <c:extLst>
              <c:ext xmlns:c16="http://schemas.microsoft.com/office/drawing/2014/chart" uri="{C3380CC4-5D6E-409C-BE32-E72D297353CC}">
                <c16:uniqueId val="{00000003-9258-444F-A2D2-007E00166679}"/>
              </c:ext>
            </c:extLst>
          </c:dPt>
          <c:dPt>
            <c:idx val="2"/>
            <c:bubble3D val="0"/>
            <c:spPr>
              <a:solidFill>
                <a:schemeClr val="accent1"/>
              </a:solidFill>
              <a:ln w="19050">
                <a:noFill/>
              </a:ln>
              <a:effectLst/>
            </c:spPr>
            <c:extLst>
              <c:ext xmlns:c16="http://schemas.microsoft.com/office/drawing/2014/chart" uri="{C3380CC4-5D6E-409C-BE32-E72D297353CC}">
                <c16:uniqueId val="{00000005-9258-444F-A2D2-007E00166679}"/>
              </c:ext>
            </c:extLst>
          </c:dPt>
          <c:dPt>
            <c:idx val="3"/>
            <c:bubble3D val="0"/>
            <c:spPr>
              <a:solidFill>
                <a:schemeClr val="bg1">
                  <a:lumMod val="75000"/>
                </a:schemeClr>
              </a:solidFill>
              <a:ln w="19050">
                <a:noFill/>
              </a:ln>
              <a:effectLst/>
            </c:spPr>
            <c:extLst>
              <c:ext xmlns:c16="http://schemas.microsoft.com/office/drawing/2014/chart" uri="{C3380CC4-5D6E-409C-BE32-E72D297353CC}">
                <c16:uniqueId val="{00000007-9258-444F-A2D2-007E00166679}"/>
              </c:ext>
            </c:extLst>
          </c:dPt>
          <c:dPt>
            <c:idx val="4"/>
            <c:bubble3D val="0"/>
            <c:spPr>
              <a:solidFill>
                <a:schemeClr val="accent1"/>
              </a:solidFill>
              <a:ln w="19050">
                <a:noFill/>
              </a:ln>
              <a:effectLst/>
            </c:spPr>
            <c:extLst>
              <c:ext xmlns:c16="http://schemas.microsoft.com/office/drawing/2014/chart" uri="{C3380CC4-5D6E-409C-BE32-E72D297353CC}">
                <c16:uniqueId val="{00000009-9258-444F-A2D2-007E00166679}"/>
              </c:ext>
            </c:extLst>
          </c:dPt>
          <c:dPt>
            <c:idx val="5"/>
            <c:bubble3D val="0"/>
            <c:spPr>
              <a:solidFill>
                <a:srgbClr val="E36738"/>
              </a:solidFill>
              <a:ln w="19050">
                <a:noFill/>
              </a:ln>
              <a:effectLst/>
            </c:spPr>
            <c:extLst>
              <c:ext xmlns:c16="http://schemas.microsoft.com/office/drawing/2014/chart" uri="{C3380CC4-5D6E-409C-BE32-E72D297353CC}">
                <c16:uniqueId val="{0000000B-9258-444F-A2D2-007E00166679}"/>
              </c:ext>
            </c:extLst>
          </c:dPt>
          <c:cat>
            <c:strRef>
              <c:f>Sheet1!$A$2:$A$5</c:f>
              <c:strCache>
                <c:ptCount val="4"/>
                <c:pt idx="0">
                  <c:v>One</c:v>
                </c:pt>
                <c:pt idx="1">
                  <c:v>Two</c:v>
                </c:pt>
                <c:pt idx="2">
                  <c:v>Three</c:v>
                </c:pt>
                <c:pt idx="3">
                  <c:v>Four</c:v>
                </c:pt>
              </c:strCache>
            </c:strRef>
          </c:cat>
          <c:val>
            <c:numRef>
              <c:f>Sheet1!$B$2:$B$5</c:f>
              <c:numCache>
                <c:formatCode>General</c:formatCode>
                <c:ptCount val="4"/>
                <c:pt idx="0">
                  <c:v>8.2000000000000011</c:v>
                </c:pt>
                <c:pt idx="1">
                  <c:v>3.2</c:v>
                </c:pt>
                <c:pt idx="2">
                  <c:v>1.4</c:v>
                </c:pt>
                <c:pt idx="3">
                  <c:v>1.2</c:v>
                </c:pt>
              </c:numCache>
            </c:numRef>
          </c:val>
          <c:extLst>
            <c:ext xmlns:c16="http://schemas.microsoft.com/office/drawing/2014/chart" uri="{C3380CC4-5D6E-409C-BE32-E72D297353CC}">
              <c16:uniqueId val="{0000000C-9258-444F-A2D2-007E00166679}"/>
            </c:ext>
          </c:extLst>
        </c:ser>
        <c:ser>
          <c:idx val="1"/>
          <c:order val="1"/>
          <c:tx>
            <c:strRef>
              <c:f>Sheet1!$C$1</c:f>
              <c:strCache>
                <c:ptCount val="1"/>
                <c:pt idx="0">
                  <c:v>Part2</c:v>
                </c:pt>
              </c:strCache>
            </c:strRef>
          </c:tx>
          <c:spPr>
            <a:ln>
              <a:noFill/>
            </a:ln>
          </c:spPr>
          <c:dPt>
            <c:idx val="0"/>
            <c:bubble3D val="0"/>
            <c:spPr>
              <a:solidFill>
                <a:schemeClr val="tx1">
                  <a:lumMod val="65000"/>
                  <a:lumOff val="35000"/>
                </a:schemeClr>
              </a:solidFill>
              <a:ln w="19050">
                <a:noFill/>
              </a:ln>
              <a:effectLst/>
            </c:spPr>
            <c:extLst>
              <c:ext xmlns:c16="http://schemas.microsoft.com/office/drawing/2014/chart" uri="{C3380CC4-5D6E-409C-BE32-E72D297353CC}">
                <c16:uniqueId val="{0000000E-9258-444F-A2D2-007E00166679}"/>
              </c:ext>
            </c:extLst>
          </c:dPt>
          <c:dPt>
            <c:idx val="1"/>
            <c:bubble3D val="0"/>
            <c:spPr>
              <a:solidFill>
                <a:srgbClr val="E36738"/>
              </a:solidFill>
              <a:ln w="19050">
                <a:noFill/>
              </a:ln>
              <a:effectLst/>
            </c:spPr>
            <c:extLst>
              <c:ext xmlns:c16="http://schemas.microsoft.com/office/drawing/2014/chart" uri="{C3380CC4-5D6E-409C-BE32-E72D297353CC}">
                <c16:uniqueId val="{00000010-9258-444F-A2D2-007E00166679}"/>
              </c:ext>
            </c:extLst>
          </c:dPt>
          <c:dPt>
            <c:idx val="2"/>
            <c:bubble3D val="0"/>
            <c:spPr>
              <a:solidFill>
                <a:schemeClr val="accent3"/>
              </a:solidFill>
              <a:ln w="19050">
                <a:noFill/>
              </a:ln>
              <a:effectLst/>
            </c:spPr>
            <c:extLst>
              <c:ext xmlns:c16="http://schemas.microsoft.com/office/drawing/2014/chart" uri="{C3380CC4-5D6E-409C-BE32-E72D297353CC}">
                <c16:uniqueId val="{00000012-9258-444F-A2D2-007E00166679}"/>
              </c:ext>
            </c:extLst>
          </c:dPt>
          <c:dPt>
            <c:idx val="3"/>
            <c:bubble3D val="0"/>
            <c:spPr>
              <a:solidFill>
                <a:srgbClr val="E36738"/>
              </a:solidFill>
              <a:ln w="19050">
                <a:noFill/>
              </a:ln>
              <a:effectLst/>
            </c:spPr>
            <c:extLst>
              <c:ext xmlns:c16="http://schemas.microsoft.com/office/drawing/2014/chart" uri="{C3380CC4-5D6E-409C-BE32-E72D297353CC}">
                <c16:uniqueId val="{00000014-9258-444F-A2D2-007E00166679}"/>
              </c:ext>
            </c:extLst>
          </c:dPt>
          <c:dPt>
            <c:idx val="4"/>
            <c:bubble3D val="0"/>
            <c:spPr>
              <a:solidFill>
                <a:schemeClr val="accent5"/>
              </a:solidFill>
              <a:ln w="19050">
                <a:noFill/>
              </a:ln>
              <a:effectLst/>
            </c:spPr>
            <c:extLst>
              <c:ext xmlns:c16="http://schemas.microsoft.com/office/drawing/2014/chart" uri="{C3380CC4-5D6E-409C-BE32-E72D297353CC}">
                <c16:uniqueId val="{00000016-9258-444F-A2D2-007E00166679}"/>
              </c:ext>
            </c:extLst>
          </c:dPt>
          <c:cat>
            <c:strRef>
              <c:f>Sheet1!$A$2:$A$5</c:f>
              <c:strCache>
                <c:ptCount val="4"/>
                <c:pt idx="0">
                  <c:v>One</c:v>
                </c:pt>
                <c:pt idx="1">
                  <c:v>Two</c:v>
                </c:pt>
                <c:pt idx="2">
                  <c:v>Three</c:v>
                </c:pt>
                <c:pt idx="3">
                  <c:v>Four</c:v>
                </c:pt>
              </c:strCache>
            </c:strRef>
          </c:cat>
          <c:val>
            <c:numRef>
              <c:f>Sheet1!$C$2:$C$5</c:f>
              <c:numCache>
                <c:formatCode>General</c:formatCode>
                <c:ptCount val="4"/>
                <c:pt idx="0">
                  <c:v>8.2000000000000011</c:v>
                </c:pt>
                <c:pt idx="1">
                  <c:v>3.2</c:v>
                </c:pt>
                <c:pt idx="2">
                  <c:v>1.4</c:v>
                </c:pt>
                <c:pt idx="3">
                  <c:v>1.2</c:v>
                </c:pt>
              </c:numCache>
            </c:numRef>
          </c:val>
          <c:extLst>
            <c:ext xmlns:c16="http://schemas.microsoft.com/office/drawing/2014/chart" uri="{C3380CC4-5D6E-409C-BE32-E72D297353CC}">
              <c16:uniqueId val="{00000017-9258-444F-A2D2-007E00166679}"/>
            </c:ext>
          </c:extLst>
        </c:ser>
        <c:ser>
          <c:idx val="2"/>
          <c:order val="2"/>
          <c:tx>
            <c:strRef>
              <c:f>Sheet1!$D$1</c:f>
              <c:strCache>
                <c:ptCount val="1"/>
                <c:pt idx="0">
                  <c:v>Part3</c:v>
                </c:pt>
              </c:strCache>
            </c:strRef>
          </c:tx>
          <c:spPr>
            <a:ln>
              <a:noFill/>
            </a:ln>
          </c:spPr>
          <c:dPt>
            <c:idx val="0"/>
            <c:bubble3D val="0"/>
            <c:spPr>
              <a:solidFill>
                <a:srgbClr val="595959"/>
              </a:solidFill>
              <a:ln w="19050">
                <a:noFill/>
              </a:ln>
              <a:effectLst/>
            </c:spPr>
            <c:extLst>
              <c:ext xmlns:c16="http://schemas.microsoft.com/office/drawing/2014/chart" uri="{C3380CC4-5D6E-409C-BE32-E72D297353CC}">
                <c16:uniqueId val="{00000019-9258-444F-A2D2-007E00166679}"/>
              </c:ext>
            </c:extLst>
          </c:dPt>
          <c:dPt>
            <c:idx val="1"/>
            <c:bubble3D val="0"/>
            <c:spPr>
              <a:solidFill>
                <a:schemeClr val="tx1">
                  <a:lumMod val="75000"/>
                  <a:lumOff val="25000"/>
                </a:schemeClr>
              </a:solidFill>
              <a:ln w="19050">
                <a:noFill/>
              </a:ln>
              <a:effectLst/>
            </c:spPr>
            <c:extLst>
              <c:ext xmlns:c16="http://schemas.microsoft.com/office/drawing/2014/chart" uri="{C3380CC4-5D6E-409C-BE32-E72D297353CC}">
                <c16:uniqueId val="{0000001B-9258-444F-A2D2-007E00166679}"/>
              </c:ext>
            </c:extLst>
          </c:dPt>
          <c:dPt>
            <c:idx val="2"/>
            <c:bubble3D val="0"/>
            <c:spPr>
              <a:solidFill>
                <a:schemeClr val="accent3"/>
              </a:solidFill>
              <a:ln w="19050">
                <a:noFill/>
              </a:ln>
              <a:effectLst/>
            </c:spPr>
            <c:extLst>
              <c:ext xmlns:c16="http://schemas.microsoft.com/office/drawing/2014/chart" uri="{C3380CC4-5D6E-409C-BE32-E72D297353CC}">
                <c16:uniqueId val="{0000001D-9258-444F-A2D2-007E00166679}"/>
              </c:ext>
            </c:extLst>
          </c:dPt>
          <c:dPt>
            <c:idx val="3"/>
            <c:bubble3D val="0"/>
            <c:spPr>
              <a:solidFill>
                <a:srgbClr val="E36738"/>
              </a:solidFill>
              <a:ln w="19050">
                <a:noFill/>
              </a:ln>
              <a:effectLst/>
            </c:spPr>
            <c:extLst>
              <c:ext xmlns:c16="http://schemas.microsoft.com/office/drawing/2014/chart" uri="{C3380CC4-5D6E-409C-BE32-E72D297353CC}">
                <c16:uniqueId val="{0000001F-9258-444F-A2D2-007E00166679}"/>
              </c:ext>
            </c:extLst>
          </c:dPt>
          <c:dPt>
            <c:idx val="4"/>
            <c:bubble3D val="0"/>
            <c:spPr>
              <a:solidFill>
                <a:schemeClr val="accent5"/>
              </a:solidFill>
              <a:ln w="19050">
                <a:noFill/>
              </a:ln>
              <a:effectLst/>
            </c:spPr>
            <c:extLst>
              <c:ext xmlns:c16="http://schemas.microsoft.com/office/drawing/2014/chart" uri="{C3380CC4-5D6E-409C-BE32-E72D297353CC}">
                <c16:uniqueId val="{00000021-9258-444F-A2D2-007E00166679}"/>
              </c:ext>
            </c:extLst>
          </c:dPt>
          <c:cat>
            <c:strRef>
              <c:f>Sheet1!$A$2:$A$5</c:f>
              <c:strCache>
                <c:ptCount val="4"/>
                <c:pt idx="0">
                  <c:v>One</c:v>
                </c:pt>
                <c:pt idx="1">
                  <c:v>Two</c:v>
                </c:pt>
                <c:pt idx="2">
                  <c:v>Three</c:v>
                </c:pt>
                <c:pt idx="3">
                  <c:v>Four</c:v>
                </c:pt>
              </c:strCache>
            </c:strRef>
          </c:cat>
          <c:val>
            <c:numRef>
              <c:f>Sheet1!$D$2:$D$5</c:f>
              <c:numCache>
                <c:formatCode>General</c:formatCode>
                <c:ptCount val="4"/>
                <c:pt idx="0">
                  <c:v>8.2000000000000011</c:v>
                </c:pt>
                <c:pt idx="1">
                  <c:v>3.2</c:v>
                </c:pt>
                <c:pt idx="2">
                  <c:v>1.4</c:v>
                </c:pt>
                <c:pt idx="3">
                  <c:v>1.2</c:v>
                </c:pt>
              </c:numCache>
            </c:numRef>
          </c:val>
          <c:extLst>
            <c:ext xmlns:c16="http://schemas.microsoft.com/office/drawing/2014/chart" uri="{C3380CC4-5D6E-409C-BE32-E72D297353CC}">
              <c16:uniqueId val="{00000022-9258-444F-A2D2-007E00166679}"/>
            </c:ext>
          </c:extLst>
        </c:ser>
        <c:ser>
          <c:idx val="3"/>
          <c:order val="3"/>
          <c:tx>
            <c:strRef>
              <c:f>Sheet1!$E$1</c:f>
              <c:strCache>
                <c:ptCount val="1"/>
                <c:pt idx="0">
                  <c:v>Part4</c:v>
                </c:pt>
              </c:strCache>
            </c:strRef>
          </c:tx>
          <c:spPr>
            <a:ln>
              <a:noFill/>
            </a:ln>
          </c:spPr>
          <c:dPt>
            <c:idx val="0"/>
            <c:bubble3D val="0"/>
            <c:spPr>
              <a:solidFill>
                <a:srgbClr val="595959"/>
              </a:solidFill>
              <a:ln w="19050">
                <a:noFill/>
              </a:ln>
              <a:effectLst/>
            </c:spPr>
            <c:extLst>
              <c:ext xmlns:c16="http://schemas.microsoft.com/office/drawing/2014/chart" uri="{C3380CC4-5D6E-409C-BE32-E72D297353CC}">
                <c16:uniqueId val="{00000024-9258-444F-A2D2-007E00166679}"/>
              </c:ext>
            </c:extLst>
          </c:dPt>
          <c:dPt>
            <c:idx val="1"/>
            <c:bubble3D val="0"/>
            <c:spPr>
              <a:solidFill>
                <a:schemeClr val="tx1">
                  <a:lumMod val="75000"/>
                  <a:lumOff val="25000"/>
                </a:schemeClr>
              </a:solidFill>
              <a:ln w="19050">
                <a:noFill/>
              </a:ln>
              <a:effectLst/>
            </c:spPr>
            <c:extLst>
              <c:ext xmlns:c16="http://schemas.microsoft.com/office/drawing/2014/chart" uri="{C3380CC4-5D6E-409C-BE32-E72D297353CC}">
                <c16:uniqueId val="{00000026-9258-444F-A2D2-007E00166679}"/>
              </c:ext>
            </c:extLst>
          </c:dPt>
          <c:dPt>
            <c:idx val="2"/>
            <c:bubble3D val="0"/>
            <c:spPr>
              <a:solidFill>
                <a:schemeClr val="accent3"/>
              </a:solidFill>
              <a:ln w="19050">
                <a:noFill/>
              </a:ln>
              <a:effectLst/>
            </c:spPr>
            <c:extLst>
              <c:ext xmlns:c16="http://schemas.microsoft.com/office/drawing/2014/chart" uri="{C3380CC4-5D6E-409C-BE32-E72D297353CC}">
                <c16:uniqueId val="{00000028-9258-444F-A2D2-007E00166679}"/>
              </c:ext>
            </c:extLst>
          </c:dPt>
          <c:dPt>
            <c:idx val="3"/>
            <c:bubble3D val="0"/>
            <c:spPr>
              <a:solidFill>
                <a:schemeClr val="tx1">
                  <a:lumMod val="75000"/>
                  <a:lumOff val="25000"/>
                </a:schemeClr>
              </a:solidFill>
              <a:ln w="19050">
                <a:noFill/>
              </a:ln>
              <a:effectLst/>
            </c:spPr>
            <c:extLst>
              <c:ext xmlns:c16="http://schemas.microsoft.com/office/drawing/2014/chart" uri="{C3380CC4-5D6E-409C-BE32-E72D297353CC}">
                <c16:uniqueId val="{0000002A-9258-444F-A2D2-007E00166679}"/>
              </c:ext>
            </c:extLst>
          </c:dPt>
          <c:dPt>
            <c:idx val="4"/>
            <c:bubble3D val="0"/>
            <c:spPr>
              <a:solidFill>
                <a:schemeClr val="accent5"/>
              </a:solidFill>
              <a:ln w="19050">
                <a:noFill/>
              </a:ln>
              <a:effectLst/>
            </c:spPr>
            <c:extLst>
              <c:ext xmlns:c16="http://schemas.microsoft.com/office/drawing/2014/chart" uri="{C3380CC4-5D6E-409C-BE32-E72D297353CC}">
                <c16:uniqueId val="{0000002C-9258-444F-A2D2-007E00166679}"/>
              </c:ext>
            </c:extLst>
          </c:dPt>
          <c:cat>
            <c:strRef>
              <c:f>Sheet1!$A$2:$A$5</c:f>
              <c:strCache>
                <c:ptCount val="4"/>
                <c:pt idx="0">
                  <c:v>One</c:v>
                </c:pt>
                <c:pt idx="1">
                  <c:v>Two</c:v>
                </c:pt>
                <c:pt idx="2">
                  <c:v>Three</c:v>
                </c:pt>
                <c:pt idx="3">
                  <c:v>Four</c:v>
                </c:pt>
              </c:strCache>
            </c:strRef>
          </c:cat>
          <c:val>
            <c:numRef>
              <c:f>Sheet1!$E$2:$E$5</c:f>
              <c:numCache>
                <c:formatCode>General</c:formatCode>
                <c:ptCount val="4"/>
                <c:pt idx="0">
                  <c:v>8.2000000000000011</c:v>
                </c:pt>
                <c:pt idx="1">
                  <c:v>3.2</c:v>
                </c:pt>
                <c:pt idx="2">
                  <c:v>1.4</c:v>
                </c:pt>
                <c:pt idx="3">
                  <c:v>1.2</c:v>
                </c:pt>
              </c:numCache>
            </c:numRef>
          </c:val>
          <c:extLst>
            <c:ext xmlns:c16="http://schemas.microsoft.com/office/drawing/2014/chart" uri="{C3380CC4-5D6E-409C-BE32-E72D297353CC}">
              <c16:uniqueId val="{0000002D-9258-444F-A2D2-007E00166679}"/>
            </c:ext>
          </c:extLst>
        </c:ser>
        <c:dLbls>
          <c:showLegendKey val="0"/>
          <c:showVal val="0"/>
          <c:showCatName val="0"/>
          <c:showSerName val="0"/>
          <c:showPercent val="0"/>
          <c:showBubbleSize val="0"/>
          <c:showLeaderLines val="0"/>
        </c:dLbls>
        <c:gapWidth val="100"/>
        <c:secondPieSize val="75"/>
        <c:serLines>
          <c:spPr>
            <a:ln w="9525" cap="flat" cmpd="sng" algn="ctr">
              <a:solidFill>
                <a:schemeClr val="tx1">
                  <a:lumMod val="35000"/>
                  <a:lumOff val="65000"/>
                </a:schemeClr>
              </a:solidFill>
              <a:round/>
            </a:ln>
            <a:effectLst/>
          </c:spPr>
        </c:serLines>
      </c:ofPieChart>
      <c:spPr>
        <a:noFill/>
        <a:ln>
          <a:noFill/>
        </a:ln>
        <a:effectLst/>
      </c:spPr>
    </c:plotArea>
    <c:legend>
      <c:legendPos val="b"/>
      <c:layout>
        <c:manualLayout>
          <c:xMode val="edge"/>
          <c:yMode val="edge"/>
          <c:x val="0.34533344904982632"/>
          <c:y val="0.77033105665843926"/>
          <c:w val="0.32435441359607703"/>
          <c:h val="5.499314627611514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75000"/>
                </a:schemeClr>
              </a:solidFill>
              <a:latin typeface="+mn-lt"/>
              <a:ea typeface="+mn-ea"/>
              <a:cs typeface="+mn-cs"/>
            </a:defRPr>
          </a:pPr>
          <a:endParaRPr lang="zh-CN"/>
        </a:p>
      </c:txPr>
    </c:legend>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ltLang="en-US"/>
          </a:p>
        </c:rich>
      </c:tx>
      <c:overlay val="1"/>
    </c:title>
    <c:autoTitleDeleted val="0"/>
    <c:plotArea>
      <c:layout>
        <c:manualLayout>
          <c:layoutTarget val="inner"/>
          <c:xMode val="edge"/>
          <c:yMode val="edge"/>
          <c:x val="5.0000000000000036E-3"/>
          <c:y val="5.0000000000000036E-3"/>
          <c:w val="1"/>
          <c:h val="1"/>
        </c:manualLayout>
      </c:layout>
      <c:pieChart>
        <c:varyColors val="0"/>
        <c:ser>
          <c:idx val="0"/>
          <c:order val="0"/>
          <c:tx>
            <c:strRef>
              <c:f>Sheet1!$A$2</c:f>
              <c:strCache>
                <c:ptCount val="1"/>
                <c:pt idx="0">
                  <c:v>Sales</c:v>
                </c:pt>
              </c:strCache>
            </c:strRef>
          </c:tx>
          <c:spPr>
            <a:solidFill>
              <a:srgbClr val="1C789F"/>
            </a:solidFill>
            <a:ln w="12700" cap="flat">
              <a:noFill/>
              <a:miter lim="400000"/>
            </a:ln>
            <a:effectLst/>
          </c:spPr>
          <c:dPt>
            <c:idx val="0"/>
            <c:bubble3D val="0"/>
            <c:spPr>
              <a:solidFill>
                <a:schemeClr val="accent1"/>
              </a:solidFill>
              <a:ln w="38100" cap="flat" cmpd="sng" algn="ctr">
                <a:noFill/>
                <a:prstDash val="solid"/>
              </a:ln>
              <a:effectLst/>
            </c:spPr>
            <c:extLst>
              <c:ext xmlns:c16="http://schemas.microsoft.com/office/drawing/2014/chart" uri="{C3380CC4-5D6E-409C-BE32-E72D297353CC}">
                <c16:uniqueId val="{00000001-C196-48D8-AD2B-724B53D35F19}"/>
              </c:ext>
            </c:extLst>
          </c:dPt>
          <c:dPt>
            <c:idx val="1"/>
            <c:bubble3D val="0"/>
            <c:spPr>
              <a:solidFill>
                <a:srgbClr val="91958B"/>
              </a:solidFill>
              <a:ln w="12700" cap="flat">
                <a:noFill/>
                <a:miter lim="400000"/>
              </a:ln>
              <a:effectLst/>
            </c:spPr>
            <c:extLst>
              <c:ext xmlns:c16="http://schemas.microsoft.com/office/drawing/2014/chart" uri="{C3380CC4-5D6E-409C-BE32-E72D297353CC}">
                <c16:uniqueId val="{00000003-C196-48D8-AD2B-724B53D35F19}"/>
              </c:ext>
            </c:extLst>
          </c:dPt>
          <c:cat>
            <c:strRef>
              <c:f>Sheet1!$B$1:$C$1</c:f>
              <c:strCache>
                <c:ptCount val="2"/>
                <c:pt idx="0">
                  <c:v>1st Qtr</c:v>
                </c:pt>
                <c:pt idx="1">
                  <c:v>2nd Qtr</c:v>
                </c:pt>
              </c:strCache>
            </c:strRef>
          </c:cat>
          <c:val>
            <c:numRef>
              <c:f>Sheet1!$B$2:$C$2</c:f>
              <c:numCache>
                <c:formatCode>General</c:formatCode>
                <c:ptCount val="2"/>
                <c:pt idx="0">
                  <c:v>7</c:v>
                </c:pt>
                <c:pt idx="1">
                  <c:v>3.2</c:v>
                </c:pt>
              </c:numCache>
            </c:numRef>
          </c:val>
          <c:extLst>
            <c:ext xmlns:c16="http://schemas.microsoft.com/office/drawing/2014/chart" uri="{C3380CC4-5D6E-409C-BE32-E72D297353CC}">
              <c16:uniqueId val="{00000004-C196-48D8-AD2B-724B53D35F19}"/>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zero"/>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ltLang="en-US"/>
          </a:p>
        </c:rich>
      </c:tx>
      <c:overlay val="1"/>
    </c:title>
    <c:autoTitleDeleted val="0"/>
    <c:plotArea>
      <c:layout>
        <c:manualLayout>
          <c:layoutTarget val="inner"/>
          <c:xMode val="edge"/>
          <c:yMode val="edge"/>
          <c:x val="9.9047000000000024E-2"/>
          <c:y val="9.6222500000000002E-2"/>
          <c:w val="0.900953"/>
          <c:h val="0.86090400000000045"/>
        </c:manualLayout>
      </c:layout>
      <c:barChart>
        <c:barDir val="col"/>
        <c:grouping val="clustered"/>
        <c:varyColors val="0"/>
        <c:ser>
          <c:idx val="0"/>
          <c:order val="0"/>
          <c:tx>
            <c:strRef>
              <c:f>Sheet1!$A$2</c:f>
              <c:strCache>
                <c:ptCount val="1"/>
                <c:pt idx="0">
                  <c:v>Series 1</c:v>
                </c:pt>
              </c:strCache>
            </c:strRef>
          </c:tx>
          <c:spPr>
            <a:solidFill>
              <a:schemeClr val="accent1"/>
            </a:solidFill>
            <a:ln w="12700" cap="flat">
              <a:noFill/>
              <a:miter lim="400000"/>
            </a:ln>
            <a:effectLst/>
          </c:spPr>
          <c:invertIfNegative val="0"/>
          <c:cat>
            <c:strRef>
              <c:f>Sheet1!$B$1:$B$1</c:f>
              <c:strCache>
                <c:ptCount val="1"/>
                <c:pt idx="0">
                  <c:v>Category 1</c:v>
                </c:pt>
              </c:strCache>
            </c:strRef>
          </c:cat>
          <c:val>
            <c:numRef>
              <c:f>Sheet1!$B$2:$B$2</c:f>
              <c:numCache>
                <c:formatCode>General</c:formatCode>
                <c:ptCount val="1"/>
                <c:pt idx="0">
                  <c:v>4.3</c:v>
                </c:pt>
              </c:numCache>
            </c:numRef>
          </c:val>
          <c:extLst>
            <c:ext xmlns:c16="http://schemas.microsoft.com/office/drawing/2014/chart" uri="{C3380CC4-5D6E-409C-BE32-E72D297353CC}">
              <c16:uniqueId val="{00000001-608A-48C5-8867-71FBB165BC0F}"/>
            </c:ext>
          </c:extLst>
        </c:ser>
        <c:ser>
          <c:idx val="1"/>
          <c:order val="1"/>
          <c:tx>
            <c:strRef>
              <c:f>Sheet1!$A$3</c:f>
              <c:strCache>
                <c:ptCount val="1"/>
                <c:pt idx="0">
                  <c:v>Series 2</c:v>
                </c:pt>
              </c:strCache>
            </c:strRef>
          </c:tx>
          <c:spPr>
            <a:solidFill>
              <a:schemeClr val="accent2"/>
            </a:solidFill>
            <a:ln w="12700" cap="flat">
              <a:noFill/>
              <a:miter lim="400000"/>
            </a:ln>
            <a:effectLst/>
          </c:spPr>
          <c:invertIfNegative val="0"/>
          <c:cat>
            <c:strRef>
              <c:f>Sheet1!$B$1:$B$1</c:f>
              <c:strCache>
                <c:ptCount val="1"/>
                <c:pt idx="0">
                  <c:v>Category 1</c:v>
                </c:pt>
              </c:strCache>
            </c:strRef>
          </c:cat>
          <c:val>
            <c:numRef>
              <c:f>Sheet1!$B$3:$B$3</c:f>
              <c:numCache>
                <c:formatCode>General</c:formatCode>
                <c:ptCount val="1"/>
                <c:pt idx="0">
                  <c:v>2.4</c:v>
                </c:pt>
              </c:numCache>
            </c:numRef>
          </c:val>
          <c:extLst>
            <c:ext xmlns:c16="http://schemas.microsoft.com/office/drawing/2014/chart" uri="{C3380CC4-5D6E-409C-BE32-E72D297353CC}">
              <c16:uniqueId val="{00000002-608A-48C5-8867-71FBB165BC0F}"/>
            </c:ext>
          </c:extLst>
        </c:ser>
        <c:ser>
          <c:idx val="2"/>
          <c:order val="2"/>
          <c:tx>
            <c:strRef>
              <c:f>Sheet1!$A$4</c:f>
              <c:strCache>
                <c:ptCount val="1"/>
                <c:pt idx="0">
                  <c:v>Series 3</c:v>
                </c:pt>
              </c:strCache>
            </c:strRef>
          </c:tx>
          <c:spPr>
            <a:solidFill>
              <a:schemeClr val="accent3"/>
            </a:solidFill>
            <a:ln w="12700" cap="flat">
              <a:noFill/>
              <a:miter lim="400000"/>
            </a:ln>
            <a:effectLst/>
          </c:spPr>
          <c:invertIfNegative val="0"/>
          <c:cat>
            <c:strRef>
              <c:f>Sheet1!$B$1:$B$1</c:f>
              <c:strCache>
                <c:ptCount val="1"/>
                <c:pt idx="0">
                  <c:v>Category 1</c:v>
                </c:pt>
              </c:strCache>
            </c:strRef>
          </c:cat>
          <c:val>
            <c:numRef>
              <c:f>Sheet1!$B$4:$B$4</c:f>
              <c:numCache>
                <c:formatCode>General</c:formatCode>
                <c:ptCount val="1"/>
                <c:pt idx="0">
                  <c:v>2</c:v>
                </c:pt>
              </c:numCache>
            </c:numRef>
          </c:val>
          <c:extLst>
            <c:ext xmlns:c16="http://schemas.microsoft.com/office/drawing/2014/chart" uri="{C3380CC4-5D6E-409C-BE32-E72D297353CC}">
              <c16:uniqueId val="{00000003-608A-48C5-8867-71FBB165BC0F}"/>
            </c:ext>
          </c:extLst>
        </c:ser>
        <c:dLbls>
          <c:showLegendKey val="0"/>
          <c:showVal val="0"/>
          <c:showCatName val="0"/>
          <c:showSerName val="0"/>
          <c:showPercent val="0"/>
          <c:showBubbleSize val="0"/>
        </c:dLbls>
        <c:gapWidth val="0"/>
        <c:overlap val="-72"/>
        <c:axId val="423007096"/>
        <c:axId val="423007488"/>
      </c:barChart>
      <c:catAx>
        <c:axId val="423007096"/>
        <c:scaling>
          <c:orientation val="minMax"/>
        </c:scaling>
        <c:delete val="0"/>
        <c:axPos val="b"/>
        <c:numFmt formatCode="General" sourceLinked="0"/>
        <c:majorTickMark val="none"/>
        <c:minorTickMark val="none"/>
        <c:tickLblPos val="none"/>
        <c:spPr>
          <a:ln w="12700" cap="flat" cmpd="sng" algn="ctr">
            <a:noFill/>
            <a:prstDash val="solid"/>
            <a:miter lim="400000"/>
          </a:ln>
        </c:spPr>
        <c:txPr>
          <a:bodyPr rot="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crossAx val="423007488"/>
        <c:crosses val="autoZero"/>
        <c:auto val="1"/>
        <c:lblAlgn val="ctr"/>
        <c:lblOffset val="100"/>
        <c:noMultiLvlLbl val="1"/>
      </c:catAx>
      <c:valAx>
        <c:axId val="423007488"/>
        <c:scaling>
          <c:orientation val="minMax"/>
        </c:scaling>
        <c:delete val="0"/>
        <c:axPos val="l"/>
        <c:numFmt formatCode="0.#" sourceLinked="0"/>
        <c:majorTickMark val="none"/>
        <c:minorTickMark val="none"/>
        <c:tickLblPos val="none"/>
        <c:spPr>
          <a:ln w="12700" cap="flat" cmpd="sng" algn="ctr">
            <a:noFill/>
            <a:prstDash val="solid"/>
            <a:miter lim="400000"/>
          </a:ln>
        </c:spPr>
        <c:txPr>
          <a:bodyPr rot="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crossAx val="423007096"/>
        <c:crosses val="autoZero"/>
        <c:crossBetween val="between"/>
        <c:majorUnit val="1.25"/>
        <c:minorUnit val="0.62500000000000044"/>
      </c:valAx>
      <c:spPr>
        <a:noFill/>
        <a:ln w="12700" cap="flat">
          <a:noFill/>
          <a:miter lim="400000"/>
        </a:ln>
        <a:effectLst/>
      </c:spPr>
    </c:plotArea>
    <c:plotVisOnly val="1"/>
    <c:dispBlanksAs val="gap"/>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ltLang="en-US"/>
          </a:p>
        </c:rich>
      </c:tx>
      <c:overlay val="1"/>
    </c:title>
    <c:autoTitleDeleted val="0"/>
    <c:plotArea>
      <c:layout>
        <c:manualLayout>
          <c:layoutTarget val="inner"/>
          <c:xMode val="edge"/>
          <c:yMode val="edge"/>
          <c:x val="5.0000000000000036E-3"/>
          <c:y val="5.0000000000000036E-3"/>
          <c:w val="1"/>
          <c:h val="1"/>
        </c:manualLayout>
      </c:layout>
      <c:pieChart>
        <c:varyColors val="0"/>
        <c:ser>
          <c:idx val="0"/>
          <c:order val="0"/>
          <c:tx>
            <c:strRef>
              <c:f>Sheet1!$A$2</c:f>
              <c:strCache>
                <c:ptCount val="1"/>
                <c:pt idx="0">
                  <c:v>Sales</c:v>
                </c:pt>
              </c:strCache>
            </c:strRef>
          </c:tx>
          <c:spPr>
            <a:solidFill>
              <a:srgbClr val="619405"/>
            </a:solidFill>
            <a:ln w="12700" cap="flat">
              <a:noFill/>
              <a:miter lim="400000"/>
            </a:ln>
            <a:effectLst/>
          </c:spPr>
          <c:dPt>
            <c:idx val="0"/>
            <c:bubble3D val="0"/>
            <c:spPr>
              <a:solidFill>
                <a:schemeClr val="accent2"/>
              </a:solidFill>
              <a:ln w="38100" cap="flat" cmpd="sng" algn="ctr">
                <a:noFill/>
                <a:prstDash val="solid"/>
              </a:ln>
              <a:effectLst/>
            </c:spPr>
            <c:extLst>
              <c:ext xmlns:c16="http://schemas.microsoft.com/office/drawing/2014/chart" uri="{C3380CC4-5D6E-409C-BE32-E72D297353CC}">
                <c16:uniqueId val="{00000001-389C-4F91-B897-7BC9DBDE12A4}"/>
              </c:ext>
            </c:extLst>
          </c:dPt>
          <c:dPt>
            <c:idx val="1"/>
            <c:bubble3D val="0"/>
            <c:spPr>
              <a:solidFill>
                <a:srgbClr val="91958B"/>
              </a:solidFill>
              <a:ln w="12700" cap="flat">
                <a:noFill/>
                <a:miter lim="400000"/>
              </a:ln>
              <a:effectLst/>
            </c:spPr>
            <c:extLst>
              <c:ext xmlns:c16="http://schemas.microsoft.com/office/drawing/2014/chart" uri="{C3380CC4-5D6E-409C-BE32-E72D297353CC}">
                <c16:uniqueId val="{00000003-389C-4F91-B897-7BC9DBDE12A4}"/>
              </c:ext>
            </c:extLst>
          </c:dPt>
          <c:cat>
            <c:strRef>
              <c:f>Sheet1!$B$1:$C$1</c:f>
              <c:strCache>
                <c:ptCount val="2"/>
                <c:pt idx="0">
                  <c:v>1st Qtr</c:v>
                </c:pt>
                <c:pt idx="1">
                  <c:v>2nd Qtr</c:v>
                </c:pt>
              </c:strCache>
            </c:strRef>
          </c:cat>
          <c:val>
            <c:numRef>
              <c:f>Sheet1!$B$2:$C$2</c:f>
              <c:numCache>
                <c:formatCode>General</c:formatCode>
                <c:ptCount val="2"/>
                <c:pt idx="0">
                  <c:v>5</c:v>
                </c:pt>
                <c:pt idx="1">
                  <c:v>5</c:v>
                </c:pt>
              </c:numCache>
            </c:numRef>
          </c:val>
          <c:extLst>
            <c:ext xmlns:c16="http://schemas.microsoft.com/office/drawing/2014/chart" uri="{C3380CC4-5D6E-409C-BE32-E72D297353CC}">
              <c16:uniqueId val="{00000004-389C-4F91-B897-7BC9DBDE12A4}"/>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zero"/>
    <c:showDLblsOverMax val="1"/>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14F398-E279-4563-97D7-CD45B0F01439}" type="datetimeFigureOut">
              <a:rPr lang="zh-CN" altLang="en-US" smtClean="0"/>
              <a:pPr/>
              <a:t>2018/2/28</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30D575-0996-4A75-BB26-7F3A64A10107}" type="slidenum">
              <a:rPr lang="zh-CN" altLang="en-US" smtClean="0"/>
              <a:pPr/>
              <a:t>‹#›</a:t>
            </a:fld>
            <a:endParaRPr lang="zh-CN" altLang="en-US"/>
          </a:p>
        </p:txBody>
      </p:sp>
    </p:spTree>
    <p:extLst>
      <p:ext uri="{BB962C8B-B14F-4D97-AF65-F5344CB8AC3E}">
        <p14:creationId xmlns:p14="http://schemas.microsoft.com/office/powerpoint/2010/main" val="226481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FD833F6-39CB-47A6-A5EC-FEA82D01737A}" type="slidenum">
              <a:rPr lang="zh-CN" altLang="en-US" smtClean="0"/>
              <a:pPr/>
              <a:t>2</a:t>
            </a:fld>
            <a:endParaRPr lang="zh-CN" altLang="en-US"/>
          </a:p>
        </p:txBody>
      </p:sp>
    </p:spTree>
    <p:extLst>
      <p:ext uri="{BB962C8B-B14F-4D97-AF65-F5344CB8AC3E}">
        <p14:creationId xmlns:p14="http://schemas.microsoft.com/office/powerpoint/2010/main" val="1041519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5</a:t>
            </a:fld>
            <a:endParaRPr lang="en-US" altLang="zh-CN"/>
          </a:p>
        </p:txBody>
      </p:sp>
    </p:spTree>
    <p:extLst>
      <p:ext uri="{BB962C8B-B14F-4D97-AF65-F5344CB8AC3E}">
        <p14:creationId xmlns:p14="http://schemas.microsoft.com/office/powerpoint/2010/main" val="1960146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562174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pPr/>
              <a:t>11</a:t>
            </a:fld>
            <a:endParaRPr lang="zh-CN" altLang="en-US"/>
          </a:p>
        </p:txBody>
      </p:sp>
    </p:spTree>
    <p:extLst>
      <p:ext uri="{BB962C8B-B14F-4D97-AF65-F5344CB8AC3E}">
        <p14:creationId xmlns:p14="http://schemas.microsoft.com/office/powerpoint/2010/main" val="2378885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12</a:t>
            </a:fld>
            <a:endParaRPr lang="zh-CN" altLang="en-US"/>
          </a:p>
        </p:txBody>
      </p:sp>
    </p:spTree>
    <p:extLst>
      <p:ext uri="{BB962C8B-B14F-4D97-AF65-F5344CB8AC3E}">
        <p14:creationId xmlns:p14="http://schemas.microsoft.com/office/powerpoint/2010/main" val="1395226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16</a:t>
            </a:fld>
            <a:endParaRPr lang="en-US" altLang="zh-CN"/>
          </a:p>
        </p:txBody>
      </p:sp>
    </p:spTree>
    <p:extLst>
      <p:ext uri="{BB962C8B-B14F-4D97-AF65-F5344CB8AC3E}">
        <p14:creationId xmlns:p14="http://schemas.microsoft.com/office/powerpoint/2010/main" val="883006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C76F9F1-7794-4FA1-8122-841A3B882CCA}" type="slidenum">
              <a:rPr lang="zh-CN" altLang="en-US" smtClean="0"/>
              <a:pPr/>
              <a:t>19</a:t>
            </a:fld>
            <a:endParaRPr lang="zh-CN" altLang="en-US"/>
          </a:p>
        </p:txBody>
      </p:sp>
    </p:spTree>
    <p:extLst>
      <p:ext uri="{BB962C8B-B14F-4D97-AF65-F5344CB8AC3E}">
        <p14:creationId xmlns:p14="http://schemas.microsoft.com/office/powerpoint/2010/main" val="6751419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TextEdit="1"/>
          </p:cNvSpPr>
          <p:nvPr>
            <p:ph type="sldImg"/>
          </p:nvPr>
        </p:nvSpPr>
        <p:spPr/>
      </p:sp>
      <p:sp>
        <p:nvSpPr>
          <p:cNvPr id="5123" name="备注占位符 2"/>
          <p:cNvSpPr>
            <a:spLocks noGrp="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124" name="日期占位符 3"/>
          <p:cNvSpPr>
            <a:spLocks noGrp="1"/>
          </p:cNvSpPr>
          <p:nvPr>
            <p:ph type="dt" sz="quarter" idx="1"/>
          </p:nvPr>
        </p:nvSpPr>
        <p:spPr>
          <a:noFill/>
        </p:spPr>
        <p:txBody>
          <a:bodyPr/>
          <a:lstStyle/>
          <a:p>
            <a:fld id="{1887236F-BA0F-4DB3-9FBF-39742B178D69}" type="datetime1">
              <a:rPr lang="zh-CN" altLang="en-US" smtClean="0"/>
              <a:pPr/>
              <a:t>2018/2/28</a:t>
            </a:fld>
            <a:endParaRPr lang="zh-CN" altLang="en-US" sz="1200">
              <a:ea typeface="微软雅黑" panose="020B0503020204020204" pitchFamily="34" charset="-122"/>
            </a:endParaRPr>
          </a:p>
        </p:txBody>
      </p:sp>
      <p:sp>
        <p:nvSpPr>
          <p:cNvPr id="5125" name="灯片编号占位符 4"/>
          <p:cNvSpPr>
            <a:spLocks noGrp="1"/>
          </p:cNvSpPr>
          <p:nvPr>
            <p:ph type="sldNum" sz="quarter" idx="5"/>
          </p:nvPr>
        </p:nvSpPr>
        <p:spPr>
          <a:noFill/>
        </p:spPr>
        <p:txBody>
          <a:bodyPr/>
          <a:lstStyle/>
          <a:p>
            <a:fld id="{894E19A6-F486-427D-B328-08875D650458}" type="slidenum">
              <a:rPr lang="zh-CN" altLang="en-US" smtClean="0"/>
              <a:pPr/>
              <a:t>20</a:t>
            </a:fld>
            <a:endParaRPr lang="zh-CN" altLang="en-US" sz="1200">
              <a:ea typeface="微软雅黑" panose="020B0503020204020204" pitchFamily="34" charset="-122"/>
            </a:endParaRPr>
          </a:p>
        </p:txBody>
      </p:sp>
    </p:spTree>
    <p:extLst>
      <p:ext uri="{BB962C8B-B14F-4D97-AF65-F5344CB8AC3E}">
        <p14:creationId xmlns:p14="http://schemas.microsoft.com/office/powerpoint/2010/main" val="3232545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headEnd/>
            <a:tailEnd/>
          </a:ln>
        </p:spPr>
      </p:sp>
      <p:sp>
        <p:nvSpPr>
          <p:cNvPr id="52227"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52228"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0139706-D77A-486A-A6F9-014A950FA279}" type="slidenum">
              <a:rPr lang="zh-CN" altLang="en-US"/>
              <a:pPr fontAlgn="base">
                <a:spcBef>
                  <a:spcPct val="0"/>
                </a:spcBef>
                <a:spcAft>
                  <a:spcPct val="0"/>
                </a:spcAft>
              </a:pPr>
              <a:t>21</a:t>
            </a:fld>
            <a:endParaRPr lang="zh-CN" altLang="en-US"/>
          </a:p>
        </p:txBody>
      </p:sp>
    </p:spTree>
    <p:extLst>
      <p:ext uri="{BB962C8B-B14F-4D97-AF65-F5344CB8AC3E}">
        <p14:creationId xmlns:p14="http://schemas.microsoft.com/office/powerpoint/2010/main" val="3401231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TextEdit="1"/>
          </p:cNvSpPr>
          <p:nvPr>
            <p:ph type="sldImg"/>
          </p:nvPr>
        </p:nvSpPr>
        <p:spPr/>
      </p:sp>
      <p:sp>
        <p:nvSpPr>
          <p:cNvPr id="19459" name="备注占位符 2"/>
          <p:cNvSpPr>
            <a:spLocks noGrp="1"/>
          </p:cNvSpPr>
          <p:nvPr>
            <p:ph type="body" idx="1"/>
          </p:nvPr>
        </p:nvSpPr>
        <p:spPr bwMode="auto">
          <a:xfrm>
            <a:off x="685800" y="4343400"/>
            <a:ext cx="5486400" cy="4114800"/>
          </a:xfrm>
          <a:prstGeom prst="rect">
            <a:avLst/>
          </a:prstGeom>
          <a:noFill/>
          <a:ln>
            <a:miter lim="800000"/>
            <a:headEnd/>
            <a:tailEnd/>
          </a:ln>
        </p:spPr>
        <p:txBody>
          <a:bodyPr/>
          <a:lstStyle/>
          <a:p>
            <a:endParaRPr lang="zh-CN" altLang="en-US">
              <a:latin typeface="Arial" charset="0"/>
            </a:endParaRPr>
          </a:p>
        </p:txBody>
      </p:sp>
      <p:sp>
        <p:nvSpPr>
          <p:cNvPr id="19460" name="日期占位符 3"/>
          <p:cNvSpPr>
            <a:spLocks noGrp="1"/>
          </p:cNvSpPr>
          <p:nvPr>
            <p:ph type="dt" sz="quarter" idx="1"/>
          </p:nvPr>
        </p:nvSpPr>
        <p:spPr>
          <a:noFill/>
          <a:ln>
            <a:miter lim="800000"/>
            <a:headEnd/>
            <a:tailEnd/>
          </a:ln>
        </p:spPr>
        <p:txBody>
          <a:bodyPr/>
          <a:lstStyle/>
          <a:p>
            <a:pPr>
              <a:buFont typeface="Arial" charset="0"/>
              <a:buNone/>
            </a:pPr>
            <a:fld id="{D8576B98-9175-421B-8D4A-240018DDAF39}" type="datetime1">
              <a:rPr lang="zh-CN" altLang="en-US" smtClean="0">
                <a:latin typeface="Arial" charset="0"/>
                <a:ea typeface="宋体" charset="-122"/>
              </a:rPr>
              <a:pPr>
                <a:buFont typeface="Arial" charset="0"/>
                <a:buNone/>
              </a:pPr>
              <a:t>2018/2/28</a:t>
            </a:fld>
            <a:endParaRPr lang="en-US" altLang="zh-CN" sz="1200">
              <a:latin typeface="Arial" charset="0"/>
              <a:ea typeface="宋体" charset="-122"/>
            </a:endParaRPr>
          </a:p>
        </p:txBody>
      </p:sp>
      <p:sp>
        <p:nvSpPr>
          <p:cNvPr id="19461" name="灯片编号占位符 4"/>
          <p:cNvSpPr>
            <a:spLocks noGrp="1"/>
          </p:cNvSpPr>
          <p:nvPr>
            <p:ph type="sldNum" sz="quarter" idx="5"/>
          </p:nvPr>
        </p:nvSpPr>
        <p:spPr>
          <a:noFill/>
          <a:ln>
            <a:miter lim="800000"/>
            <a:headEnd/>
            <a:tailEnd/>
          </a:ln>
        </p:spPr>
        <p:txBody>
          <a:bodyPr/>
          <a:lstStyle/>
          <a:p>
            <a:fld id="{BB41FC51-1FA2-4970-8F10-75A84291408D}" type="slidenum">
              <a:rPr lang="zh-CN" altLang="en-US"/>
              <a:pPr/>
              <a:t>23</a:t>
            </a:fld>
            <a:endParaRPr lang="en-US" altLang="zh-CN" sz="1200"/>
          </a:p>
        </p:txBody>
      </p:sp>
    </p:spTree>
    <p:extLst>
      <p:ext uri="{BB962C8B-B14F-4D97-AF65-F5344CB8AC3E}">
        <p14:creationId xmlns:p14="http://schemas.microsoft.com/office/powerpoint/2010/main" val="26291712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2702115E-07FC-47AE-8678-8B681C689199}" type="datetimeFigureOut">
              <a:rPr lang="zh-CN" altLang="en-US" smtClean="0"/>
              <a:pPr/>
              <a:t>2018/2/28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702115E-07FC-47AE-8678-8B681C689199}" type="datetimeFigureOut">
              <a:rPr lang="zh-CN" altLang="en-US" smtClean="0"/>
              <a:pPr/>
              <a:t>2018/2/28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2702115E-07FC-47AE-8678-8B681C689199}" type="datetimeFigureOut">
              <a:rPr lang="zh-CN" altLang="en-US" smtClean="0"/>
              <a:pPr/>
              <a:t>2018/2/28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702115E-07FC-47AE-8678-8B681C689199}" type="datetimeFigureOut">
              <a:rPr lang="zh-CN" altLang="en-US" smtClean="0"/>
              <a:pPr/>
              <a:t>2018/2/28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702115E-07FC-47AE-8678-8B681C689199}" type="datetimeFigureOut">
              <a:rPr lang="zh-CN" altLang="en-US" smtClean="0"/>
              <a:pPr/>
              <a:t>2018/2/28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702115E-07FC-47AE-8678-8B681C689199}" type="datetimeFigureOut">
              <a:rPr lang="zh-CN" altLang="en-US" smtClean="0"/>
              <a:pPr/>
              <a:t>2018/2/28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2018/2/28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251520" y="232284"/>
            <a:ext cx="14404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itchFamily="34" charset="-122"/>
                <a:ea typeface="微软雅黑" pitchFamily="34" charset="-122"/>
              </a:rPr>
              <a:t>年度工作概述</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2018/2/28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251520" y="232284"/>
            <a:ext cx="14404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2018/2/28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251520" y="232284"/>
            <a:ext cx="14404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2018/2/28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251520" y="232284"/>
            <a:ext cx="14404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702115E-07FC-47AE-8678-8B681C689199}" type="datetimeFigureOut">
              <a:rPr lang="zh-CN" altLang="en-US" smtClean="0"/>
              <a:pPr/>
              <a:t>2018/2/28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cSld>
  <p:clrMapOvr>
    <a:masterClrMapping/>
  </p:clrMapOvr>
  <p:transition spd="med"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702115E-07FC-47AE-8678-8B681C689199}" type="datetimeFigureOut">
              <a:rPr lang="zh-CN" altLang="en-US" smtClean="0"/>
              <a:pPr/>
              <a:t>2018/2/28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702115E-07FC-47AE-8678-8B681C689199}" type="datetimeFigureOut">
              <a:rPr lang="zh-CN" altLang="en-US" smtClean="0"/>
              <a:pPr/>
              <a:t>2018/2/28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702115E-07FC-47AE-8678-8B681C689199}" type="datetimeFigureOut">
              <a:rPr lang="zh-CN" altLang="en-US" smtClean="0"/>
              <a:pPr/>
              <a:t>2018/2/28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6841878"/>
      </p:ext>
    </p:extLst>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6841878"/>
      </p:ext>
    </p:extLst>
  </p:cSld>
  <p:clrMapOvr>
    <a:masterClrMapping/>
  </p:clrMapOvr>
  <p:transition spd="med"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6841878"/>
      </p:ext>
    </p:extLst>
  </p:cSld>
  <p:clrMapOvr>
    <a:masterClrMapping/>
  </p:clrMapOvr>
  <p:transition spd="med"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6841878"/>
      </p:ext>
    </p:extLst>
  </p:cSld>
  <p:clrMapOvr>
    <a:masterClrMapping/>
  </p:clrMapOvr>
  <p:transition spd="med"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6841878"/>
      </p:ext>
    </p:extLst>
  </p:cSld>
  <p:clrMapOvr>
    <a:masterClrMapping/>
  </p:clrMapOvr>
  <p:transition spd="med" advClick="0" advTm="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
        <p:nvSpPr>
          <p:cNvPr id="2" name="矩形 1"/>
          <p:cNvSpPr/>
          <p:nvPr userDrawn="1"/>
        </p:nvSpPr>
        <p:spPr>
          <a:xfrm>
            <a:off x="-2925" y="0"/>
            <a:ext cx="9146672" cy="5145088"/>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spTree>
    <p:extLst>
      <p:ext uri="{BB962C8B-B14F-4D97-AF65-F5344CB8AC3E}">
        <p14:creationId xmlns:p14="http://schemas.microsoft.com/office/powerpoint/2010/main" val="323539110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TextBox 1"/>
          <p:cNvSpPr txBox="1"/>
          <p:nvPr userDrawn="1"/>
        </p:nvSpPr>
        <p:spPr>
          <a:xfrm>
            <a:off x="3842567" y="368823"/>
            <a:ext cx="1338829" cy="323165"/>
          </a:xfrm>
          <a:prstGeom prst="rect">
            <a:avLst/>
          </a:prstGeom>
          <a:noFill/>
        </p:spPr>
        <p:txBody>
          <a:bodyPr wrap="none" rtlCol="0">
            <a:spAutoFit/>
          </a:bodyPr>
          <a:lstStyle/>
          <a:p>
            <a:pPr lvl="0" algn="ctr"/>
            <a:r>
              <a:rPr lang="zh-CN" altLang="en-US" sz="1500" b="1">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7" y="710766"/>
            <a:ext cx="2562233" cy="369332"/>
          </a:xfrm>
          <a:prstGeom prst="rect">
            <a:avLst/>
          </a:prstGeom>
          <a:noFill/>
        </p:spPr>
        <p:txBody>
          <a:bodyPr wrap="square" rtlCol="0">
            <a:spAutoFit/>
          </a:bodyPr>
          <a:lstStyle/>
          <a:p>
            <a:pPr algn="ctr"/>
            <a:r>
              <a:rPr lang="zh-CN" altLang="en-US" sz="90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35060450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pPr lvl="0"/>
            <a:r>
              <a:rPr lang="zh-CN" altLang="zh-CN" sz="1600" b="0" i="0" dirty="0">
                <a:solidFill>
                  <a:schemeClr val="accent1"/>
                </a:solidFill>
                <a:latin typeface="微软雅黑" pitchFamily="34" charset="-122"/>
                <a:ea typeface="微软雅黑" pitchFamily="34" charset="-122"/>
              </a:rPr>
              <a:t>年度工作概述</a:t>
            </a:r>
          </a:p>
        </p:txBody>
      </p:sp>
    </p:spTree>
    <p:extLst>
      <p:ext uri="{BB962C8B-B14F-4D97-AF65-F5344CB8AC3E}">
        <p14:creationId xmlns:p14="http://schemas.microsoft.com/office/powerpoint/2010/main" val="2639533724"/>
      </p:ext>
    </p:extLst>
  </p:cSld>
  <p:clrMapOvr>
    <a:masterClrMapping/>
  </p:clrMapOvr>
  <p:transition spd="med" advClick="0" advTm="0">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2702115E-07FC-47AE-8678-8B681C689199}" type="datetimeFigureOut">
              <a:rPr lang="zh-CN" altLang="en-US" smtClean="0"/>
              <a:pPr/>
              <a:t>2018/2/28</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D7F5BB56-9B96-4394-98D1-089DE868BDAA}"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6" r:id="rId8"/>
    <p:sldLayoutId id="2147483667" r:id="rId9"/>
    <p:sldLayoutId id="2147483668"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 id="2147483670" r:id="rId20"/>
    <p:sldLayoutId id="2147483671" r:id="rId21"/>
    <p:sldLayoutId id="2147483672" r:id="rId22"/>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slideLayout" Target="../slideLayouts/slideLayout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 Type="http://schemas.openxmlformats.org/officeDocument/2006/relationships/tags" Target="../tags/tag2.xml"/><Relationship Id="rId16" Type="http://schemas.openxmlformats.org/officeDocument/2006/relationships/tags" Target="../tags/tag16.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tags" Target="../tags/tag1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chart" Target="../charts/chart4.xml"/><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8.xml"/><Relationship Id="rId1" Type="http://schemas.openxmlformats.org/officeDocument/2006/relationships/tags" Target="../tags/tag18.xml"/><Relationship Id="rId4" Type="http://schemas.openxmlformats.org/officeDocument/2006/relationships/image" Target="../media/image7.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9.xml"/><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tags" Target="../tags/tag26.xml"/><Relationship Id="rId13" Type="http://schemas.openxmlformats.org/officeDocument/2006/relationships/tags" Target="../tags/tag31.xml"/><Relationship Id="rId3" Type="http://schemas.openxmlformats.org/officeDocument/2006/relationships/tags" Target="../tags/tag21.xml"/><Relationship Id="rId7" Type="http://schemas.openxmlformats.org/officeDocument/2006/relationships/tags" Target="../tags/tag25.xml"/><Relationship Id="rId12" Type="http://schemas.openxmlformats.org/officeDocument/2006/relationships/tags" Target="../tags/tag30.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tags" Target="../tags/tag29.xml"/><Relationship Id="rId5" Type="http://schemas.openxmlformats.org/officeDocument/2006/relationships/tags" Target="../tags/tag23.xml"/><Relationship Id="rId10" Type="http://schemas.openxmlformats.org/officeDocument/2006/relationships/tags" Target="../tags/tag28.xml"/><Relationship Id="rId4" Type="http://schemas.openxmlformats.org/officeDocument/2006/relationships/tags" Target="../tags/tag22.xml"/><Relationship Id="rId9" Type="http://schemas.openxmlformats.org/officeDocument/2006/relationships/tags" Target="../tags/tag27.xml"/><Relationship Id="rId14"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image" Target="../media/image4.jpg"/><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notesSlide" Target="../notesSlides/notesSlide7.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slideLayout" Target="../slideLayouts/slideLayout10.xml"/><Relationship Id="rId5" Type="http://schemas.openxmlformats.org/officeDocument/2006/relationships/tags" Target="../tags/tag36.xml"/><Relationship Id="rId10" Type="http://schemas.openxmlformats.org/officeDocument/2006/relationships/tags" Target="../tags/tag41.xml"/><Relationship Id="rId4" Type="http://schemas.openxmlformats.org/officeDocument/2006/relationships/tags" Target="../tags/tag35.xml"/><Relationship Id="rId9" Type="http://schemas.openxmlformats.org/officeDocument/2006/relationships/tags" Target="../tags/tag40.xml"/><Relationship Id="rId14" Type="http://schemas.openxmlformats.org/officeDocument/2006/relationships/image" Target="../media/image11.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5F509372-3893-4B8E-A5B7-AA11034102E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6497"/>
          <a:stretch/>
        </p:blipFill>
        <p:spPr>
          <a:xfrm>
            <a:off x="-9675" y="-69383"/>
            <a:ext cx="9143999" cy="5659888"/>
          </a:xfrm>
          <a:prstGeom prst="rect">
            <a:avLst/>
          </a:prstGeom>
        </p:spPr>
      </p:pic>
      <p:sp>
        <p:nvSpPr>
          <p:cNvPr id="11" name="矩形 10"/>
          <p:cNvSpPr/>
          <p:nvPr/>
        </p:nvSpPr>
        <p:spPr>
          <a:xfrm>
            <a:off x="-1" y="2573338"/>
            <a:ext cx="9144000" cy="3017167"/>
          </a:xfrm>
          <a:prstGeom prst="rect">
            <a:avLst/>
          </a:prstGeom>
          <a:gradFill flip="none" rotWithShape="1">
            <a:gsLst>
              <a:gs pos="15000">
                <a:srgbClr val="E7E1E0">
                  <a:alpha val="20000"/>
                </a:srgbClr>
              </a:gs>
              <a:gs pos="68000">
                <a:srgbClr val="787574">
                  <a:alpha val="35000"/>
                </a:srgbClr>
              </a:gs>
              <a:gs pos="0">
                <a:schemeClr val="accent1">
                  <a:lumMod val="5000"/>
                  <a:lumOff val="95000"/>
                  <a:alpha val="0"/>
                </a:schemeClr>
              </a:gs>
              <a:gs pos="100000">
                <a:schemeClr val="tx1">
                  <a:lumMod val="95000"/>
                  <a:lumOff val="5000"/>
                  <a:alpha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
          <p:cNvSpPr txBox="1"/>
          <p:nvPr/>
        </p:nvSpPr>
        <p:spPr>
          <a:xfrm>
            <a:off x="1799692" y="4251355"/>
            <a:ext cx="5508612" cy="261610"/>
          </a:xfrm>
          <a:prstGeom prst="rect">
            <a:avLst/>
          </a:prstGeom>
          <a:noFill/>
          <a:effectLst/>
        </p:spPr>
        <p:txBody>
          <a:bodyPr wrap="square" rtlCol="0">
            <a:spAutoFit/>
          </a:bodyPr>
          <a:lstStyle/>
          <a:p>
            <a:pPr algn="dist"/>
            <a:r>
              <a:rPr lang="zh-CN" altLang="en-US" sz="1100" dirty="0">
                <a:solidFill>
                  <a:schemeClr val="bg1"/>
                </a:solidFill>
                <a:latin typeface="微软雅黑" panose="020B0503020204020204" pitchFamily="34" charset="-122"/>
                <a:ea typeface="微软雅黑" panose="020B0503020204020204" pitchFamily="34" charset="-122"/>
              </a:rPr>
              <a:t>适用于总结计划</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产品报告</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商业计划书</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项目策划</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宣传</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营销等</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3149842" y="4652509"/>
            <a:ext cx="2844316" cy="246221"/>
          </a:xfrm>
          <a:prstGeom prst="rect">
            <a:avLst/>
          </a:prstGeom>
          <a:noFill/>
          <a:effectLst/>
        </p:spPr>
        <p:txBody>
          <a:bodyPr wrap="squar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汇报</a:t>
            </a:r>
            <a:r>
              <a:rPr lang="zh-CN" altLang="en-US" sz="1000">
                <a:solidFill>
                  <a:schemeClr val="bg1"/>
                </a:solidFill>
                <a:latin typeface="微软雅黑" panose="020B0503020204020204" pitchFamily="34" charset="-122"/>
                <a:ea typeface="微软雅黑" panose="020B0503020204020204" pitchFamily="34" charset="-122"/>
              </a:rPr>
              <a:t>人</a:t>
            </a:r>
            <a:r>
              <a:rPr lang="zh-CN" altLang="en-US" sz="1000" smtClean="0">
                <a:solidFill>
                  <a:schemeClr val="bg1"/>
                </a:solidFill>
                <a:latin typeface="微软雅黑" panose="020B0503020204020204" pitchFamily="34" charset="-122"/>
                <a:ea typeface="微软雅黑" panose="020B0503020204020204" pitchFamily="34" charset="-122"/>
              </a:rPr>
              <a:t>：泡泡糖</a:t>
            </a:r>
            <a:r>
              <a:rPr lang="en-US" altLang="zh-CN" sz="1000" smtClean="0">
                <a:solidFill>
                  <a:schemeClr val="bg1"/>
                </a:solidFill>
                <a:latin typeface="微软雅黑" panose="020B0503020204020204" pitchFamily="34" charset="-122"/>
                <a:ea typeface="微软雅黑" panose="020B0503020204020204" pitchFamily="34" charset="-122"/>
              </a:rPr>
              <a:t>PPT        </a:t>
            </a:r>
            <a:r>
              <a:rPr lang="zh-CN" altLang="en-US" sz="1000" dirty="0">
                <a:solidFill>
                  <a:schemeClr val="bg1"/>
                </a:solidFill>
                <a:latin typeface="微软雅黑" panose="020B0503020204020204" pitchFamily="34" charset="-122"/>
                <a:ea typeface="微软雅黑" panose="020B0503020204020204" pitchFamily="34" charset="-122"/>
              </a:rPr>
              <a:t>时间：</a:t>
            </a:r>
            <a:r>
              <a:rPr lang="en-US" altLang="zh-CN" sz="1000" dirty="0">
                <a:solidFill>
                  <a:schemeClr val="bg1"/>
                </a:solidFill>
                <a:latin typeface="微软雅黑" panose="020B0503020204020204" pitchFamily="34" charset="-122"/>
                <a:ea typeface="微软雅黑" panose="020B0503020204020204" pitchFamily="34" charset="-122"/>
              </a:rPr>
              <a:t>2019</a:t>
            </a:r>
            <a:r>
              <a:rPr lang="zh-CN" altLang="en-US" sz="1000" dirty="0">
                <a:solidFill>
                  <a:schemeClr val="bg1"/>
                </a:solidFill>
                <a:latin typeface="微软雅黑" panose="020B0503020204020204" pitchFamily="34" charset="-122"/>
                <a:ea typeface="微软雅黑" panose="020B0503020204020204" pitchFamily="34" charset="-122"/>
              </a:rPr>
              <a:t>年</a:t>
            </a:r>
            <a:r>
              <a:rPr lang="en-US" altLang="zh-CN" sz="1000" dirty="0">
                <a:solidFill>
                  <a:schemeClr val="bg1"/>
                </a:solidFill>
                <a:latin typeface="微软雅黑" panose="020B0503020204020204" pitchFamily="34" charset="-122"/>
                <a:ea typeface="微软雅黑" panose="020B0503020204020204" pitchFamily="34" charset="-122"/>
              </a:rPr>
              <a:t>x</a:t>
            </a:r>
            <a:r>
              <a:rPr lang="zh-CN" altLang="en-US" sz="1000" dirty="0">
                <a:solidFill>
                  <a:schemeClr val="bg1"/>
                </a:solidFill>
                <a:latin typeface="微软雅黑" panose="020B0503020204020204" pitchFamily="34" charset="-122"/>
                <a:ea typeface="微软雅黑" panose="020B0503020204020204" pitchFamily="34" charset="-122"/>
              </a:rPr>
              <a:t>月</a:t>
            </a:r>
            <a:r>
              <a:rPr lang="en-US" altLang="zh-CN" sz="1000" dirty="0">
                <a:solidFill>
                  <a:schemeClr val="bg1"/>
                </a:solidFill>
                <a:latin typeface="微软雅黑" panose="020B0503020204020204" pitchFamily="34" charset="-122"/>
                <a:ea typeface="微软雅黑" panose="020B0503020204020204" pitchFamily="34" charset="-122"/>
              </a:rPr>
              <a:t>x</a:t>
            </a:r>
            <a:r>
              <a:rPr lang="zh-CN" altLang="en-US" sz="1000" dirty="0">
                <a:solidFill>
                  <a:schemeClr val="bg1"/>
                </a:solidFill>
                <a:latin typeface="微软雅黑" panose="020B0503020204020204" pitchFamily="34" charset="-122"/>
                <a:ea typeface="微软雅黑" panose="020B0503020204020204" pitchFamily="34" charset="-122"/>
              </a:rPr>
              <a:t>日</a:t>
            </a:r>
            <a:endParaRPr lang="en-US" altLang="zh-CN" sz="1000" dirty="0">
              <a:solidFill>
                <a:schemeClr val="bg1"/>
              </a:solidFill>
              <a:latin typeface="微软雅黑" panose="020B0503020204020204" pitchFamily="34" charset="-122"/>
              <a:ea typeface="微软雅黑" panose="020B0503020204020204" pitchFamily="34" charset="-122"/>
            </a:endParaRPr>
          </a:p>
        </p:txBody>
      </p:sp>
      <p:pic>
        <p:nvPicPr>
          <p:cNvPr id="14" name="纯音乐 - 情书 - loveletter to you">
            <a:hlinkClick r:id="" action="ppaction://media"/>
            <a:extLst>
              <a:ext uri="{FF2B5EF4-FFF2-40B4-BE49-F238E27FC236}">
                <a16:creationId xmlns:a16="http://schemas.microsoft.com/office/drawing/2014/main" id="{3A1D1C10-A771-4009-A14E-55D86C2C421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09600" y="700336"/>
            <a:ext cx="609600" cy="609600"/>
          </a:xfrm>
          <a:prstGeom prst="rect">
            <a:avLst/>
          </a:prstGeom>
        </p:spPr>
      </p:pic>
      <p:sp>
        <p:nvSpPr>
          <p:cNvPr id="5" name="TextBox 4"/>
          <p:cNvSpPr txBox="1"/>
          <p:nvPr/>
        </p:nvSpPr>
        <p:spPr>
          <a:xfrm>
            <a:off x="1799692" y="3403925"/>
            <a:ext cx="5508612" cy="707886"/>
          </a:xfrm>
          <a:prstGeom prst="rect">
            <a:avLst/>
          </a:prstGeom>
          <a:noFill/>
        </p:spPr>
        <p:txBody>
          <a:bodyPr wrap="square" rtlCol="0">
            <a:spAutoFit/>
          </a:bodyPr>
          <a:lstStyle/>
          <a:p>
            <a:pPr algn="dist"/>
            <a:r>
              <a:rPr lang="zh-CN" altLang="en-US" sz="4000" b="1" dirty="0">
                <a:solidFill>
                  <a:schemeClr val="accent1"/>
                </a:solidFill>
                <a:latin typeface="微软雅黑" pitchFamily="34" charset="-122"/>
                <a:ea typeface="微软雅黑" pitchFamily="34" charset="-122"/>
              </a:rPr>
              <a:t>品牌糕点甜品</a:t>
            </a:r>
            <a:r>
              <a:rPr lang="en-US" altLang="zh-CN" sz="4000" b="1" dirty="0">
                <a:solidFill>
                  <a:schemeClr val="accent1"/>
                </a:solidFill>
                <a:latin typeface="微软雅黑" pitchFamily="34" charset="-122"/>
                <a:ea typeface="微软雅黑" pitchFamily="34" charset="-122"/>
              </a:rPr>
              <a:t>PPT</a:t>
            </a:r>
            <a:r>
              <a:rPr lang="zh-CN" altLang="en-US" sz="4000" b="1" dirty="0">
                <a:solidFill>
                  <a:schemeClr val="accent1"/>
                </a:solidFill>
                <a:latin typeface="微软雅黑" pitchFamily="34" charset="-122"/>
                <a:ea typeface="微软雅黑" pitchFamily="34" charset="-122"/>
              </a:rPr>
              <a:t>模板</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4"/>
                                        </p:tgtEl>
                                      </p:cBhvr>
                                    </p:cmd>
                                  </p:childTnLst>
                                </p:cTn>
                              </p:par>
                              <p:par>
                                <p:cTn id="7" presetID="50" presetClass="entr" presetSubtype="0" decel="10000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p:cTn id="9" dur="1000" fill="hold"/>
                                        <p:tgtEl>
                                          <p:spTgt spid="9"/>
                                        </p:tgtEl>
                                        <p:attrNameLst>
                                          <p:attrName>ppt_w</p:attrName>
                                        </p:attrNameLst>
                                      </p:cBhvr>
                                      <p:tavLst>
                                        <p:tav tm="0">
                                          <p:val>
                                            <p:strVal val="#ppt_w+.3"/>
                                          </p:val>
                                        </p:tav>
                                        <p:tav tm="100000">
                                          <p:val>
                                            <p:strVal val="#ppt_w"/>
                                          </p:val>
                                        </p:tav>
                                      </p:tavLst>
                                    </p:anim>
                                    <p:anim calcmode="lin" valueType="num">
                                      <p:cBhvr>
                                        <p:cTn id="10" dur="1000" fill="hold"/>
                                        <p:tgtEl>
                                          <p:spTgt spid="9"/>
                                        </p:tgtEl>
                                        <p:attrNameLst>
                                          <p:attrName>ppt_h</p:attrName>
                                        </p:attrNameLst>
                                      </p:cBhvr>
                                      <p:tavLst>
                                        <p:tav tm="0">
                                          <p:val>
                                            <p:strVal val="#ppt_h"/>
                                          </p:val>
                                        </p:tav>
                                        <p:tav tm="100000">
                                          <p:val>
                                            <p:strVal val="#ppt_h"/>
                                          </p:val>
                                        </p:tav>
                                      </p:tavLst>
                                    </p:anim>
                                    <p:animEffect transition="in" filter="fade">
                                      <p:cBhvr>
                                        <p:cTn id="11" dur="1000"/>
                                        <p:tgtEl>
                                          <p:spTgt spid="9"/>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5"/>
                                        </p:tgtEl>
                                        <p:attrNameLst>
                                          <p:attrName>ppt_y</p:attrName>
                                        </p:attrNameLst>
                                      </p:cBhvr>
                                      <p:tavLst>
                                        <p:tav tm="0">
                                          <p:val>
                                            <p:strVal val="#ppt_y"/>
                                          </p:val>
                                        </p:tav>
                                        <p:tav tm="100000">
                                          <p:val>
                                            <p:strVal val="#ppt_y"/>
                                          </p:val>
                                        </p:tav>
                                      </p:tavLst>
                                    </p:anim>
                                    <p:anim calcmode="lin" valueType="num">
                                      <p:cBhvr>
                                        <p:cTn id="17"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8" repeatCount="indefinite" fill="hold" display="0">
                  <p:stCondLst>
                    <p:cond delay="indefinite"/>
                  </p:stCondLst>
                  <p:endCondLst>
                    <p:cond evt="onStopAudio" delay="0">
                      <p:tgtEl>
                        <p:sldTgt/>
                      </p:tgtEl>
                    </p:cond>
                  </p:endCondLst>
                </p:cTn>
                <p:tgtEl>
                  <p:spTgt spid="14"/>
                </p:tgtEl>
              </p:cMediaNode>
            </p:audio>
          </p:childTnLst>
        </p:cTn>
      </p:par>
    </p:tnLst>
    <p:bldLst>
      <p:bldP spid="6" grpId="0"/>
      <p:bldP spid="10"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7C4FEEDF-5FEB-4B8E-AB61-20A4C939EA6D}"/>
              </a:ext>
            </a:extLst>
          </p:cNvPr>
          <p:cNvSpPr/>
          <p:nvPr/>
        </p:nvSpPr>
        <p:spPr>
          <a:xfrm>
            <a:off x="0" y="2356520"/>
            <a:ext cx="1835696" cy="4680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1" name="TextBox 80"/>
          <p:cNvSpPr txBox="1"/>
          <p:nvPr/>
        </p:nvSpPr>
        <p:spPr>
          <a:xfrm>
            <a:off x="2951820" y="1475438"/>
            <a:ext cx="905504" cy="377026"/>
          </a:xfrm>
          <a:prstGeom prst="rect">
            <a:avLst/>
          </a:prstGeom>
          <a:noFill/>
        </p:spPr>
        <p:txBody>
          <a:bodyPr wrap="none" lIns="68580" tIns="34290" rIns="68580" bIns="34290" rtlCol="0">
            <a:spAutoFit/>
          </a:bodyPr>
          <a:lstStyle/>
          <a:p>
            <a:r>
              <a:rPr lang="en-US" altLang="zh-CN" sz="2000" b="1" dirty="0">
                <a:solidFill>
                  <a:schemeClr val="accent1"/>
                </a:solidFill>
                <a:latin typeface="微软雅黑" pitchFamily="34" charset="-122"/>
                <a:ea typeface="微软雅黑" pitchFamily="34" charset="-122"/>
              </a:rPr>
              <a:t>Part 1</a:t>
            </a:r>
            <a:endParaRPr lang="zh-CN" altLang="en-US" sz="2000" b="1" dirty="0">
              <a:solidFill>
                <a:schemeClr val="accent1"/>
              </a:solidFill>
              <a:latin typeface="微软雅黑" pitchFamily="34" charset="-122"/>
              <a:ea typeface="微软雅黑" pitchFamily="34" charset="-122"/>
            </a:endParaRPr>
          </a:p>
        </p:txBody>
      </p:sp>
      <p:sp>
        <p:nvSpPr>
          <p:cNvPr id="82" name="TextBox 81"/>
          <p:cNvSpPr txBox="1"/>
          <p:nvPr/>
        </p:nvSpPr>
        <p:spPr>
          <a:xfrm>
            <a:off x="7020272" y="2176500"/>
            <a:ext cx="830099" cy="346249"/>
          </a:xfrm>
          <a:prstGeom prst="rect">
            <a:avLst/>
          </a:prstGeom>
          <a:noFill/>
        </p:spPr>
        <p:txBody>
          <a:bodyPr wrap="none" lIns="68580" tIns="34290" rIns="68580" bIns="34290" rtlCol="0">
            <a:spAutoFit/>
          </a:bodyPr>
          <a:lstStyle/>
          <a:p>
            <a:r>
              <a:rPr lang="en-US" altLang="zh-CN" b="1" dirty="0">
                <a:solidFill>
                  <a:schemeClr val="accent2"/>
                </a:solidFill>
                <a:latin typeface="微软雅黑" pitchFamily="34" charset="-122"/>
                <a:ea typeface="微软雅黑" pitchFamily="34" charset="-122"/>
              </a:rPr>
              <a:t>Part 2</a:t>
            </a:r>
            <a:endParaRPr lang="zh-CN" altLang="en-US" b="1" dirty="0">
              <a:solidFill>
                <a:schemeClr val="accent2"/>
              </a:solidFill>
              <a:latin typeface="微软雅黑" pitchFamily="34" charset="-122"/>
              <a:ea typeface="微软雅黑" pitchFamily="34" charset="-122"/>
            </a:endParaRPr>
          </a:p>
        </p:txBody>
      </p:sp>
      <p:sp>
        <p:nvSpPr>
          <p:cNvPr id="83" name="TextBox 82"/>
          <p:cNvSpPr txBox="1"/>
          <p:nvPr/>
        </p:nvSpPr>
        <p:spPr>
          <a:xfrm>
            <a:off x="2987824" y="2897307"/>
            <a:ext cx="830099" cy="346249"/>
          </a:xfrm>
          <a:prstGeom prst="rect">
            <a:avLst/>
          </a:prstGeom>
          <a:noFill/>
        </p:spPr>
        <p:txBody>
          <a:bodyPr wrap="none" lIns="68580" tIns="34290" rIns="68580" bIns="34290" rtlCol="0">
            <a:spAutoFit/>
          </a:bodyPr>
          <a:lstStyle/>
          <a:p>
            <a:r>
              <a:rPr lang="en-US" altLang="zh-CN" b="1" dirty="0">
                <a:solidFill>
                  <a:schemeClr val="accent3"/>
                </a:solidFill>
                <a:latin typeface="微软雅黑" pitchFamily="34" charset="-122"/>
                <a:ea typeface="微软雅黑" pitchFamily="34" charset="-122"/>
              </a:rPr>
              <a:t>Part 3</a:t>
            </a:r>
            <a:endParaRPr lang="zh-CN" altLang="en-US" b="1" dirty="0">
              <a:solidFill>
                <a:schemeClr val="accent3"/>
              </a:solidFill>
              <a:latin typeface="微软雅黑" pitchFamily="34" charset="-122"/>
              <a:ea typeface="微软雅黑" pitchFamily="34" charset="-122"/>
            </a:endParaRPr>
          </a:p>
        </p:txBody>
      </p:sp>
      <p:grpSp>
        <p:nvGrpSpPr>
          <p:cNvPr id="2" name="Group 14"/>
          <p:cNvGrpSpPr/>
          <p:nvPr/>
        </p:nvGrpSpPr>
        <p:grpSpPr>
          <a:xfrm>
            <a:off x="3921921" y="1456420"/>
            <a:ext cx="2916324" cy="307777"/>
            <a:chOff x="5349226" y="1997656"/>
            <a:chExt cx="4272984" cy="731102"/>
          </a:xfrm>
          <a:solidFill>
            <a:schemeClr val="accent1"/>
          </a:solidFill>
        </p:grpSpPr>
        <p:sp>
          <p:nvSpPr>
            <p:cNvPr id="94" name="燕尾形 18"/>
            <p:cNvSpPr/>
            <p:nvPr/>
          </p:nvSpPr>
          <p:spPr>
            <a:xfrm rot="10800000">
              <a:off x="5349226" y="2010956"/>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chemeClr val="bg1"/>
                </a:solidFill>
                <a:latin typeface="微软雅黑" pitchFamily="34" charset="-122"/>
                <a:ea typeface="微软雅黑" pitchFamily="34" charset="-122"/>
              </a:endParaRPr>
            </a:p>
          </p:txBody>
        </p:sp>
        <p:sp>
          <p:nvSpPr>
            <p:cNvPr id="95" name="TextBox 94"/>
            <p:cNvSpPr txBox="1"/>
            <p:nvPr/>
          </p:nvSpPr>
          <p:spPr>
            <a:xfrm>
              <a:off x="6618236" y="1997656"/>
              <a:ext cx="1848906" cy="731102"/>
            </a:xfrm>
            <a:prstGeom prst="rect">
              <a:avLst/>
            </a:prstGeom>
            <a:noFill/>
          </p:spPr>
          <p:txBody>
            <a:bodyPr wrap="none" rtlCol="0">
              <a:spAutoFit/>
            </a:bodyPr>
            <a:lstStyle/>
            <a:p>
              <a:pPr lvl="0"/>
              <a:r>
                <a:rPr lang="zh-CN" altLang="zh-CN" sz="1400" dirty="0">
                  <a:solidFill>
                    <a:schemeClr val="bg1"/>
                  </a:solidFill>
                  <a:latin typeface="微软雅黑" pitchFamily="34" charset="-122"/>
                  <a:ea typeface="微软雅黑" pitchFamily="34" charset="-122"/>
                </a:rPr>
                <a:t>年度工作概述</a:t>
              </a:r>
            </a:p>
          </p:txBody>
        </p:sp>
      </p:grpSp>
      <p:grpSp>
        <p:nvGrpSpPr>
          <p:cNvPr id="3" name="Group 15"/>
          <p:cNvGrpSpPr/>
          <p:nvPr/>
        </p:nvGrpSpPr>
        <p:grpSpPr>
          <a:xfrm>
            <a:off x="3937319" y="2140496"/>
            <a:ext cx="2916706" cy="307777"/>
            <a:chOff x="2569789" y="3646464"/>
            <a:chExt cx="4272984" cy="731102"/>
          </a:xfrm>
          <a:solidFill>
            <a:schemeClr val="accent2"/>
          </a:solidFill>
        </p:grpSpPr>
        <p:sp>
          <p:nvSpPr>
            <p:cNvPr id="97" name="燕尾形 20"/>
            <p:cNvSpPr/>
            <p:nvPr/>
          </p:nvSpPr>
          <p:spPr>
            <a:xfrm>
              <a:off x="2569789" y="3646467"/>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chemeClr val="bg1"/>
                </a:solidFill>
                <a:latin typeface="微软雅黑" pitchFamily="34" charset="-122"/>
                <a:ea typeface="微软雅黑" pitchFamily="34" charset="-122"/>
              </a:endParaRPr>
            </a:p>
          </p:txBody>
        </p:sp>
        <p:sp>
          <p:nvSpPr>
            <p:cNvPr id="98" name="TextBox 97"/>
            <p:cNvSpPr txBox="1"/>
            <p:nvPr/>
          </p:nvSpPr>
          <p:spPr>
            <a:xfrm>
              <a:off x="3818321" y="3646464"/>
              <a:ext cx="1848664" cy="731102"/>
            </a:xfrm>
            <a:prstGeom prst="rect">
              <a:avLst/>
            </a:prstGeom>
            <a:noFill/>
          </p:spPr>
          <p:txBody>
            <a:bodyPr wrap="none" rtlCol="0">
              <a:spAutoFit/>
            </a:bodyPr>
            <a:lstStyle/>
            <a:p>
              <a:pPr lvl="0"/>
              <a:r>
                <a:rPr lang="zh-CN" altLang="zh-CN" sz="1400" dirty="0">
                  <a:solidFill>
                    <a:schemeClr val="bg1"/>
                  </a:solidFill>
                  <a:latin typeface="微软雅黑" pitchFamily="34" charset="-122"/>
                  <a:ea typeface="微软雅黑" pitchFamily="34" charset="-122"/>
                </a:rPr>
                <a:t>工作完成情况</a:t>
              </a:r>
            </a:p>
          </p:txBody>
        </p:sp>
      </p:grpSp>
      <p:grpSp>
        <p:nvGrpSpPr>
          <p:cNvPr id="4" name="Group 17"/>
          <p:cNvGrpSpPr/>
          <p:nvPr/>
        </p:nvGrpSpPr>
        <p:grpSpPr>
          <a:xfrm>
            <a:off x="3885917" y="2840565"/>
            <a:ext cx="2916324" cy="307777"/>
            <a:chOff x="5349226" y="5317911"/>
            <a:chExt cx="4272984" cy="731102"/>
          </a:xfrm>
          <a:solidFill>
            <a:schemeClr val="accent3"/>
          </a:solidFill>
        </p:grpSpPr>
        <p:sp>
          <p:nvSpPr>
            <p:cNvPr id="100" name="燕尾形 23"/>
            <p:cNvSpPr/>
            <p:nvPr/>
          </p:nvSpPr>
          <p:spPr>
            <a:xfrm rot="10800000">
              <a:off x="5349226" y="5365450"/>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itchFamily="34" charset="-122"/>
                <a:ea typeface="微软雅黑" pitchFamily="34" charset="-122"/>
              </a:endParaRPr>
            </a:p>
          </p:txBody>
        </p:sp>
        <p:sp>
          <p:nvSpPr>
            <p:cNvPr id="101" name="TextBox 100"/>
            <p:cNvSpPr txBox="1"/>
            <p:nvPr/>
          </p:nvSpPr>
          <p:spPr>
            <a:xfrm>
              <a:off x="6670989" y="5317911"/>
              <a:ext cx="1848906" cy="731102"/>
            </a:xfrm>
            <a:prstGeom prst="rect">
              <a:avLst/>
            </a:prstGeom>
            <a:noFill/>
          </p:spPr>
          <p:txBody>
            <a:bodyPr wrap="none" rtlCol="0">
              <a:spAutoFit/>
            </a:bodyPr>
            <a:lstStyle/>
            <a:p>
              <a:pPr lvl="0"/>
              <a:r>
                <a:rPr lang="zh-CN" altLang="zh-CN" sz="1400" dirty="0">
                  <a:solidFill>
                    <a:schemeClr val="bg1"/>
                  </a:solidFill>
                  <a:latin typeface="微软雅黑" pitchFamily="34" charset="-122"/>
                  <a:ea typeface="微软雅黑" pitchFamily="34" charset="-122"/>
                </a:rPr>
                <a:t>成功项目展示</a:t>
              </a:r>
            </a:p>
          </p:txBody>
        </p:sp>
      </p:grpSp>
      <p:sp>
        <p:nvSpPr>
          <p:cNvPr id="49" name="TextBox 48"/>
          <p:cNvSpPr txBox="1"/>
          <p:nvPr/>
        </p:nvSpPr>
        <p:spPr>
          <a:xfrm>
            <a:off x="7092280" y="3653391"/>
            <a:ext cx="830099" cy="346249"/>
          </a:xfrm>
          <a:prstGeom prst="rect">
            <a:avLst/>
          </a:prstGeom>
          <a:noFill/>
        </p:spPr>
        <p:txBody>
          <a:bodyPr wrap="none" lIns="68580" tIns="34290" rIns="68580" bIns="34290" rtlCol="0">
            <a:spAutoFit/>
          </a:bodyPr>
          <a:lstStyle/>
          <a:p>
            <a:r>
              <a:rPr lang="en-US" altLang="zh-CN" b="1" dirty="0">
                <a:solidFill>
                  <a:schemeClr val="accent4"/>
                </a:solidFill>
                <a:latin typeface="微软雅黑" pitchFamily="34" charset="-122"/>
                <a:ea typeface="微软雅黑" pitchFamily="34" charset="-122"/>
              </a:rPr>
              <a:t>Part 4</a:t>
            </a:r>
            <a:endParaRPr lang="zh-CN" altLang="en-US" b="1" dirty="0">
              <a:solidFill>
                <a:schemeClr val="accent4"/>
              </a:solidFill>
              <a:latin typeface="微软雅黑" pitchFamily="34" charset="-122"/>
              <a:ea typeface="微软雅黑" pitchFamily="34" charset="-122"/>
            </a:endParaRPr>
          </a:p>
        </p:txBody>
      </p:sp>
      <p:grpSp>
        <p:nvGrpSpPr>
          <p:cNvPr id="5" name="Group 15"/>
          <p:cNvGrpSpPr/>
          <p:nvPr/>
        </p:nvGrpSpPr>
        <p:grpSpPr>
          <a:xfrm>
            <a:off x="3995554" y="3616661"/>
            <a:ext cx="2916706" cy="333120"/>
            <a:chOff x="2569789" y="3646467"/>
            <a:chExt cx="4272984" cy="791302"/>
          </a:xfrm>
          <a:solidFill>
            <a:schemeClr val="accent4"/>
          </a:solidFill>
        </p:grpSpPr>
        <p:sp>
          <p:nvSpPr>
            <p:cNvPr id="51" name="燕尾形 20"/>
            <p:cNvSpPr/>
            <p:nvPr/>
          </p:nvSpPr>
          <p:spPr>
            <a:xfrm>
              <a:off x="2569789" y="3646467"/>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itchFamily="34" charset="-122"/>
                <a:ea typeface="微软雅黑" pitchFamily="34" charset="-122"/>
              </a:endParaRPr>
            </a:p>
          </p:txBody>
        </p:sp>
        <p:sp>
          <p:nvSpPr>
            <p:cNvPr id="52" name="TextBox 51"/>
            <p:cNvSpPr txBox="1"/>
            <p:nvPr/>
          </p:nvSpPr>
          <p:spPr>
            <a:xfrm>
              <a:off x="3730760" y="3706667"/>
              <a:ext cx="1848664" cy="731102"/>
            </a:xfrm>
            <a:prstGeom prst="rect">
              <a:avLst/>
            </a:prstGeom>
            <a:noFill/>
          </p:spPr>
          <p:txBody>
            <a:bodyPr wrap="none" rtlCol="0">
              <a:spAutoFit/>
            </a:bodyPr>
            <a:lstStyle/>
            <a:p>
              <a:r>
                <a:rPr lang="zh-CN" altLang="zh-CN" sz="1400" dirty="0">
                  <a:solidFill>
                    <a:schemeClr val="bg1"/>
                  </a:solidFill>
                  <a:latin typeface="微软雅黑" pitchFamily="34" charset="-122"/>
                  <a:ea typeface="微软雅黑" pitchFamily="34" charset="-122"/>
                </a:rPr>
                <a:t>明年工作计划</a:t>
              </a:r>
            </a:p>
          </p:txBody>
        </p:sp>
      </p:grpSp>
      <p:sp>
        <p:nvSpPr>
          <p:cNvPr id="30" name="TextBox 29"/>
          <p:cNvSpPr txBox="1">
            <a:spLocks noChangeArrowheads="1"/>
          </p:cNvSpPr>
          <p:nvPr/>
        </p:nvSpPr>
        <p:spPr bwMode="auto">
          <a:xfrm>
            <a:off x="323528" y="2362907"/>
            <a:ext cx="1332148" cy="461665"/>
          </a:xfrm>
          <a:prstGeom prst="rect">
            <a:avLst/>
          </a:prstGeom>
          <a:noFill/>
          <a:ln w="9525">
            <a:noFill/>
            <a:miter lim="800000"/>
          </a:ln>
        </p:spPr>
        <p:txBody>
          <a:bodyPr wrap="square">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目  录</a:t>
            </a:r>
          </a:p>
        </p:txBody>
      </p:sp>
    </p:spTree>
    <p:extLst>
      <p:ext uri="{BB962C8B-B14F-4D97-AF65-F5344CB8AC3E}">
        <p14:creationId xmlns:p14="http://schemas.microsoft.com/office/powerpoint/2010/main" val="173325965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81"/>
                                        </p:tgtEl>
                                        <p:attrNameLst>
                                          <p:attrName>style.visibility</p:attrName>
                                        </p:attrNameLst>
                                      </p:cBhvr>
                                      <p:to>
                                        <p:strVal val="visible"/>
                                      </p:to>
                                    </p:set>
                                    <p:animEffect transition="in" filter="fade">
                                      <p:cBhvr>
                                        <p:cTn id="18" dur="500"/>
                                        <p:tgtEl>
                                          <p:spTgt spid="81"/>
                                        </p:tgtEl>
                                      </p:cBhvr>
                                    </p:animEffect>
                                  </p:childTnLst>
                                </p:cTn>
                              </p:par>
                            </p:childTnLst>
                          </p:cTn>
                        </p:par>
                        <p:par>
                          <p:cTn id="19" fill="hold">
                            <p:stCondLst>
                              <p:cond delay="1500"/>
                            </p:stCondLst>
                            <p:childTnLst>
                              <p:par>
                                <p:cTn id="20" presetID="12" presetClass="entr" presetSubtype="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p:tgtEl>
                                          <p:spTgt spid="2"/>
                                        </p:tgtEl>
                                        <p:attrNameLst>
                                          <p:attrName>ppt_x</p:attrName>
                                        </p:attrNameLst>
                                      </p:cBhvr>
                                      <p:tavLst>
                                        <p:tav tm="0">
                                          <p:val>
                                            <p:strVal val="#ppt_x+#ppt_w*1.125000"/>
                                          </p:val>
                                        </p:tav>
                                        <p:tav tm="100000">
                                          <p:val>
                                            <p:strVal val="#ppt_x"/>
                                          </p:val>
                                        </p:tav>
                                      </p:tavLst>
                                    </p:anim>
                                    <p:animEffect transition="in" filter="wipe(left)">
                                      <p:cBhvr>
                                        <p:cTn id="23" dur="500"/>
                                        <p:tgtEl>
                                          <p:spTgt spid="2"/>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fade">
                                      <p:cBhvr>
                                        <p:cTn id="27" dur="500"/>
                                        <p:tgtEl>
                                          <p:spTgt spid="82"/>
                                        </p:tgtEl>
                                      </p:cBhvr>
                                    </p:animEffect>
                                  </p:childTnLst>
                                </p:cTn>
                              </p:par>
                            </p:childTnLst>
                          </p:cTn>
                        </p:par>
                        <p:par>
                          <p:cTn id="28" fill="hold">
                            <p:stCondLst>
                              <p:cond delay="2500"/>
                            </p:stCondLst>
                            <p:childTnLst>
                              <p:par>
                                <p:cTn id="29" presetID="12" presetClass="entr" presetSubtype="8"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p:tgtEl>
                                          <p:spTgt spid="3"/>
                                        </p:tgtEl>
                                        <p:attrNameLst>
                                          <p:attrName>ppt_x</p:attrName>
                                        </p:attrNameLst>
                                      </p:cBhvr>
                                      <p:tavLst>
                                        <p:tav tm="0">
                                          <p:val>
                                            <p:strVal val="#ppt_x-#ppt_w*1.125000"/>
                                          </p:val>
                                        </p:tav>
                                        <p:tav tm="100000">
                                          <p:val>
                                            <p:strVal val="#ppt_x"/>
                                          </p:val>
                                        </p:tav>
                                      </p:tavLst>
                                    </p:anim>
                                    <p:animEffect transition="in" filter="wipe(right)">
                                      <p:cBhvr>
                                        <p:cTn id="32" dur="500"/>
                                        <p:tgtEl>
                                          <p:spTgt spid="3"/>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83"/>
                                        </p:tgtEl>
                                        <p:attrNameLst>
                                          <p:attrName>style.visibility</p:attrName>
                                        </p:attrNameLst>
                                      </p:cBhvr>
                                      <p:to>
                                        <p:strVal val="visible"/>
                                      </p:to>
                                    </p:set>
                                    <p:animEffect transition="in" filter="fade">
                                      <p:cBhvr>
                                        <p:cTn id="36" dur="500"/>
                                        <p:tgtEl>
                                          <p:spTgt spid="83"/>
                                        </p:tgtEl>
                                      </p:cBhvr>
                                    </p:animEffect>
                                  </p:childTnLst>
                                </p:cTn>
                              </p:par>
                            </p:childTnLst>
                          </p:cTn>
                        </p:par>
                        <p:par>
                          <p:cTn id="37" fill="hold">
                            <p:stCondLst>
                              <p:cond delay="3500"/>
                            </p:stCondLst>
                            <p:childTnLst>
                              <p:par>
                                <p:cTn id="38" presetID="12" presetClass="entr" presetSubtype="2"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500"/>
                                        <p:tgtEl>
                                          <p:spTgt spid="4"/>
                                        </p:tgtEl>
                                        <p:attrNameLst>
                                          <p:attrName>ppt_x</p:attrName>
                                        </p:attrNameLst>
                                      </p:cBhvr>
                                      <p:tavLst>
                                        <p:tav tm="0">
                                          <p:val>
                                            <p:strVal val="#ppt_x+#ppt_w*1.125000"/>
                                          </p:val>
                                        </p:tav>
                                        <p:tav tm="100000">
                                          <p:val>
                                            <p:strVal val="#ppt_x"/>
                                          </p:val>
                                        </p:tav>
                                      </p:tavLst>
                                    </p:anim>
                                    <p:animEffect transition="in" filter="wipe(left)">
                                      <p:cBhvr>
                                        <p:cTn id="41" dur="500"/>
                                        <p:tgtEl>
                                          <p:spTgt spid="4"/>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fade">
                                      <p:cBhvr>
                                        <p:cTn id="45" dur="500"/>
                                        <p:tgtEl>
                                          <p:spTgt spid="49"/>
                                        </p:tgtEl>
                                      </p:cBhvr>
                                    </p:animEffect>
                                  </p:childTnLst>
                                </p:cTn>
                              </p:par>
                            </p:childTnLst>
                          </p:cTn>
                        </p:par>
                        <p:par>
                          <p:cTn id="46" fill="hold">
                            <p:stCondLst>
                              <p:cond delay="4500"/>
                            </p:stCondLst>
                            <p:childTnLst>
                              <p:par>
                                <p:cTn id="47" presetID="12" presetClass="entr" presetSubtype="8"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p:tgtEl>
                                          <p:spTgt spid="5"/>
                                        </p:tgtEl>
                                        <p:attrNameLst>
                                          <p:attrName>ppt_x</p:attrName>
                                        </p:attrNameLst>
                                      </p:cBhvr>
                                      <p:tavLst>
                                        <p:tav tm="0">
                                          <p:val>
                                            <p:strVal val="#ppt_x-#ppt_w*1.125000"/>
                                          </p:val>
                                        </p:tav>
                                        <p:tav tm="100000">
                                          <p:val>
                                            <p:strVal val="#ppt_x"/>
                                          </p:val>
                                        </p:tav>
                                      </p:tavLst>
                                    </p:anim>
                                    <p:animEffect transition="in" filter="wipe(right)">
                                      <p:cBhvr>
                                        <p:cTn id="5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1" grpId="0"/>
      <p:bldP spid="82" grpId="0"/>
      <p:bldP spid="83" grpId="0"/>
      <p:bldP spid="49" grpId="0"/>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824028" y="1924472"/>
            <a:ext cx="830099" cy="346249"/>
          </a:xfrm>
          <a:prstGeom prst="rect">
            <a:avLst/>
          </a:prstGeom>
          <a:noFill/>
        </p:spPr>
        <p:txBody>
          <a:bodyPr wrap="none" lIns="68580" tIns="34290" rIns="68580" bIns="34290" rtlCol="0">
            <a:spAutoFit/>
          </a:bodyPr>
          <a:lstStyle/>
          <a:p>
            <a:r>
              <a:rPr lang="en-US" altLang="zh-CN" b="1" dirty="0">
                <a:solidFill>
                  <a:schemeClr val="accent1"/>
                </a:solidFill>
                <a:latin typeface="微软雅黑" pitchFamily="34" charset="-122"/>
                <a:ea typeface="微软雅黑" pitchFamily="34" charset="-122"/>
              </a:rPr>
              <a:t>Part 1</a:t>
            </a:r>
            <a:endParaRPr lang="zh-CN" altLang="en-US" b="1" dirty="0">
              <a:solidFill>
                <a:schemeClr val="accent1"/>
              </a:solidFill>
              <a:latin typeface="微软雅黑" pitchFamily="34" charset="-122"/>
              <a:ea typeface="微软雅黑" pitchFamily="34" charset="-122"/>
            </a:endParaRPr>
          </a:p>
        </p:txBody>
      </p:sp>
      <p:grpSp>
        <p:nvGrpSpPr>
          <p:cNvPr id="2" name="Group 14"/>
          <p:cNvGrpSpPr/>
          <p:nvPr/>
        </p:nvGrpSpPr>
        <p:grpSpPr>
          <a:xfrm>
            <a:off x="3887924" y="2306725"/>
            <a:ext cx="2664296" cy="366658"/>
            <a:chOff x="5349226" y="2010956"/>
            <a:chExt cx="4272984" cy="683231"/>
          </a:xfrm>
          <a:solidFill>
            <a:schemeClr val="accent1"/>
          </a:solidFill>
        </p:grpSpPr>
        <p:sp>
          <p:nvSpPr>
            <p:cNvPr id="6" name="燕尾形 18"/>
            <p:cNvSpPr/>
            <p:nvPr/>
          </p:nvSpPr>
          <p:spPr>
            <a:xfrm rot="10800000">
              <a:off x="5349226" y="2010956"/>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latin typeface="微软雅黑" pitchFamily="34" charset="-122"/>
                <a:ea typeface="微软雅黑" pitchFamily="34" charset="-122"/>
              </a:endParaRPr>
            </a:p>
          </p:txBody>
        </p:sp>
        <p:sp>
          <p:nvSpPr>
            <p:cNvPr id="7" name="TextBox 6"/>
            <p:cNvSpPr txBox="1"/>
            <p:nvPr/>
          </p:nvSpPr>
          <p:spPr>
            <a:xfrm>
              <a:off x="6095999" y="2120675"/>
              <a:ext cx="2023803" cy="573512"/>
            </a:xfrm>
            <a:prstGeom prst="rect">
              <a:avLst/>
            </a:prstGeom>
            <a:grpFill/>
          </p:spPr>
          <p:txBody>
            <a:bodyPr wrap="none" rtlCol="0">
              <a:spAutoFit/>
            </a:bodyPr>
            <a:lstStyle/>
            <a:p>
              <a:pPr lvl="0"/>
              <a:r>
                <a:rPr lang="zh-CN" altLang="zh-CN" sz="1400" dirty="0">
                  <a:solidFill>
                    <a:schemeClr val="bg1"/>
                  </a:solidFill>
                  <a:latin typeface="微软雅黑" pitchFamily="34" charset="-122"/>
                  <a:ea typeface="微软雅黑" pitchFamily="34" charset="-122"/>
                </a:rPr>
                <a:t>年度工作概述</a:t>
              </a:r>
            </a:p>
          </p:txBody>
        </p:sp>
      </p:grpSp>
      <p:sp>
        <p:nvSpPr>
          <p:cNvPr id="9" name="文本框 7"/>
          <p:cNvSpPr txBox="1">
            <a:spLocks noChangeArrowheads="1"/>
          </p:cNvSpPr>
          <p:nvPr/>
        </p:nvSpPr>
        <p:spPr bwMode="auto">
          <a:xfrm>
            <a:off x="4031940" y="2780584"/>
            <a:ext cx="1368152" cy="246221"/>
          </a:xfrm>
          <a:prstGeom prst="rect">
            <a:avLst/>
          </a:prstGeom>
          <a:noFill/>
          <a:ln w="9525">
            <a:noFill/>
            <a:miter lim="800000"/>
            <a:headEnd/>
            <a:tailEnd/>
          </a:ln>
        </p:spPr>
        <p:txBody>
          <a:bodyPr wrap="square">
            <a:spAutoFit/>
          </a:bodyPr>
          <a:lstStyle/>
          <a:p>
            <a:pPr>
              <a:buFont typeface="Wingdings" pitchFamily="2" charset="2"/>
              <a:buChar char="Ø"/>
            </a:pPr>
            <a:r>
              <a:rPr lang="zh-CN" altLang="en-US" sz="1000" dirty="0">
                <a:solidFill>
                  <a:schemeClr val="tx1">
                    <a:lumMod val="65000"/>
                    <a:lumOff val="35000"/>
                  </a:schemeClr>
                </a:solidFill>
                <a:latin typeface="微软雅黑" pitchFamily="34" charset="-122"/>
                <a:ea typeface="微软雅黑" pitchFamily="34" charset="-122"/>
              </a:rPr>
              <a:t>添加小节标题</a:t>
            </a:r>
            <a:endParaRPr lang="zh-CN" altLang="en-US" sz="1000" dirty="0">
              <a:solidFill>
                <a:schemeClr val="tx1">
                  <a:lumMod val="65000"/>
                  <a:lumOff val="35000"/>
                </a:schemeClr>
              </a:solidFill>
            </a:endParaRPr>
          </a:p>
        </p:txBody>
      </p:sp>
      <p:sp>
        <p:nvSpPr>
          <p:cNvPr id="11" name="文本框 7"/>
          <p:cNvSpPr txBox="1">
            <a:spLocks noChangeArrowheads="1"/>
          </p:cNvSpPr>
          <p:nvPr/>
        </p:nvSpPr>
        <p:spPr bwMode="auto">
          <a:xfrm>
            <a:off x="5436096" y="2780584"/>
            <a:ext cx="1368152" cy="246221"/>
          </a:xfrm>
          <a:prstGeom prst="rect">
            <a:avLst/>
          </a:prstGeom>
          <a:noFill/>
          <a:ln w="9525">
            <a:noFill/>
            <a:miter lim="800000"/>
            <a:headEnd/>
            <a:tailEnd/>
          </a:ln>
        </p:spPr>
        <p:txBody>
          <a:bodyPr wrap="square">
            <a:spAutoFit/>
          </a:bodyPr>
          <a:lstStyle/>
          <a:p>
            <a:pPr>
              <a:buFont typeface="Wingdings" pitchFamily="2" charset="2"/>
              <a:buChar char="Ø"/>
            </a:pPr>
            <a:r>
              <a:rPr lang="zh-CN" altLang="en-US" sz="1000" dirty="0">
                <a:solidFill>
                  <a:schemeClr val="tx1">
                    <a:lumMod val="65000"/>
                    <a:lumOff val="35000"/>
                  </a:schemeClr>
                </a:solidFill>
                <a:latin typeface="微软雅黑" pitchFamily="34" charset="-122"/>
                <a:ea typeface="微软雅黑" pitchFamily="34" charset="-122"/>
              </a:rPr>
              <a:t>添加小节标题</a:t>
            </a:r>
            <a:endParaRPr lang="zh-CN" altLang="en-US" sz="1000" dirty="0">
              <a:solidFill>
                <a:schemeClr val="tx1">
                  <a:lumMod val="65000"/>
                  <a:lumOff val="35000"/>
                </a:schemeClr>
              </a:solidFill>
            </a:endParaRPr>
          </a:p>
        </p:txBody>
      </p:sp>
      <p:pic>
        <p:nvPicPr>
          <p:cNvPr id="14" name="图片 13">
            <a:extLst>
              <a:ext uri="{FF2B5EF4-FFF2-40B4-BE49-F238E27FC236}">
                <a16:creationId xmlns:a16="http://schemas.microsoft.com/office/drawing/2014/main" id="{B12D4A66-F966-4FD2-B9CE-906233E91EC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624" t="3845" r="41118"/>
          <a:stretch/>
        </p:blipFill>
        <p:spPr>
          <a:xfrm>
            <a:off x="-1152636" y="-55748"/>
            <a:ext cx="3889514" cy="5236926"/>
          </a:xfrm>
          <a:custGeom>
            <a:avLst/>
            <a:gdLst>
              <a:gd name="connsiteX0" fmla="*/ 1146189 w 3814327"/>
              <a:gd name="connsiteY0" fmla="*/ 0 h 5135694"/>
              <a:gd name="connsiteX1" fmla="*/ 3814327 w 3814327"/>
              <a:gd name="connsiteY1" fmla="*/ 0 h 5135694"/>
              <a:gd name="connsiteX2" fmla="*/ 2668138 w 3814327"/>
              <a:gd name="connsiteY2" fmla="*/ 5135694 h 5135694"/>
              <a:gd name="connsiteX3" fmla="*/ 0 w 3814327"/>
              <a:gd name="connsiteY3" fmla="*/ 5135694 h 5135694"/>
            </a:gdLst>
            <a:ahLst/>
            <a:cxnLst>
              <a:cxn ang="0">
                <a:pos x="connsiteX0" y="connsiteY0"/>
              </a:cxn>
              <a:cxn ang="0">
                <a:pos x="connsiteX1" y="connsiteY1"/>
              </a:cxn>
              <a:cxn ang="0">
                <a:pos x="connsiteX2" y="connsiteY2"/>
              </a:cxn>
              <a:cxn ang="0">
                <a:pos x="connsiteX3" y="connsiteY3"/>
              </a:cxn>
            </a:cxnLst>
            <a:rect l="l" t="t" r="r" b="b"/>
            <a:pathLst>
              <a:path w="3814327" h="5135694">
                <a:moveTo>
                  <a:pt x="1146189" y="0"/>
                </a:moveTo>
                <a:lnTo>
                  <a:pt x="3814327" y="0"/>
                </a:lnTo>
                <a:lnTo>
                  <a:pt x="2668138" y="5135694"/>
                </a:lnTo>
                <a:lnTo>
                  <a:pt x="0" y="5135694"/>
                </a:lnTo>
                <a:close/>
              </a:path>
            </a:pathLst>
          </a:custGeom>
        </p:spPr>
      </p:pic>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ppt_x</p:attrName>
                                        </p:attrNameLst>
                                      </p:cBhvr>
                                      <p:tavLst>
                                        <p:tav tm="0">
                                          <p:val>
                                            <p:strVal val="#ppt_x+#ppt_w*1.125000"/>
                                          </p:val>
                                        </p:tav>
                                        <p:tav tm="100000">
                                          <p:val>
                                            <p:strVal val="#ppt_x"/>
                                          </p:val>
                                        </p:tav>
                                      </p:tavLst>
                                    </p:anim>
                                    <p:animEffect transition="in" filter="wipe(left)">
                                      <p:cBhvr>
                                        <p:cTn id="12" dur="500"/>
                                        <p:tgtEl>
                                          <p:spTgt spid="2"/>
                                        </p:tgtEl>
                                      </p:cBhvr>
                                    </p:animEffect>
                                  </p:childTnLst>
                                </p:cTn>
                              </p:par>
                            </p:childTnLst>
                          </p:cTn>
                        </p:par>
                        <p:par>
                          <p:cTn id="13" fill="hold">
                            <p:stCondLst>
                              <p:cond delay="1000"/>
                            </p:stCondLst>
                            <p:childTnLst>
                              <p:par>
                                <p:cTn id="14" presetID="1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p:tgtEl>
                                          <p:spTgt spid="9"/>
                                        </p:tgtEl>
                                        <p:attrNameLst>
                                          <p:attrName>ppt_y</p:attrName>
                                        </p:attrNameLst>
                                      </p:cBhvr>
                                      <p:tavLst>
                                        <p:tav tm="0">
                                          <p:val>
                                            <p:strVal val="#ppt_y-#ppt_h*1.125000"/>
                                          </p:val>
                                        </p:tav>
                                        <p:tav tm="100000">
                                          <p:val>
                                            <p:strVal val="#ppt_y"/>
                                          </p:val>
                                        </p:tav>
                                      </p:tavLst>
                                    </p:anim>
                                    <p:animEffect transition="in" filter="wipe(down)">
                                      <p:cBhvr>
                                        <p:cTn id="17" dur="500"/>
                                        <p:tgtEl>
                                          <p:spTgt spid="9"/>
                                        </p:tgtEl>
                                      </p:cBhvr>
                                    </p:animEffect>
                                  </p:childTnLst>
                                </p:cTn>
                              </p:par>
                              <p:par>
                                <p:cTn id="18" presetID="12" presetClass="entr" presetSubtype="1"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p:tgtEl>
                                          <p:spTgt spid="11"/>
                                        </p:tgtEl>
                                        <p:attrNameLst>
                                          <p:attrName>ppt_y</p:attrName>
                                        </p:attrNameLst>
                                      </p:cBhvr>
                                      <p:tavLst>
                                        <p:tav tm="0">
                                          <p:val>
                                            <p:strVal val="#ppt_y-#ppt_h*1.125000"/>
                                          </p:val>
                                        </p:tav>
                                        <p:tav tm="100000">
                                          <p:val>
                                            <p:strVal val="#ppt_y"/>
                                          </p:val>
                                        </p:tav>
                                      </p:tavLst>
                                    </p:anim>
                                    <p:animEffect transition="in" filter="wipe(down)">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PA_淘宝店chenying0907 5"/>
          <p:cNvSpPr>
            <a:spLocks/>
          </p:cNvSpPr>
          <p:nvPr>
            <p:custDataLst>
              <p:tags r:id="rId1"/>
            </p:custDataLst>
          </p:nvPr>
        </p:nvSpPr>
        <p:spPr bwMode="auto">
          <a:xfrm>
            <a:off x="3233987" y="2062551"/>
            <a:ext cx="2874169" cy="2970336"/>
          </a:xfrm>
          <a:custGeom>
            <a:avLst/>
            <a:gdLst>
              <a:gd name="T0" fmla="*/ 1298 w 3198"/>
              <a:gd name="T1" fmla="*/ 2774 h 3305"/>
              <a:gd name="T2" fmla="*/ 1038 w 3198"/>
              <a:gd name="T3" fmla="*/ 3274 h 3305"/>
              <a:gd name="T4" fmla="*/ 1770 w 3198"/>
              <a:gd name="T5" fmla="*/ 3274 h 3305"/>
              <a:gd name="T6" fmla="*/ 1687 w 3198"/>
              <a:gd name="T7" fmla="*/ 2152 h 3305"/>
              <a:gd name="T8" fmla="*/ 3198 w 3198"/>
              <a:gd name="T9" fmla="*/ 1775 h 3305"/>
              <a:gd name="T10" fmla="*/ 1650 w 3198"/>
              <a:gd name="T11" fmla="*/ 1942 h 3305"/>
              <a:gd name="T12" fmla="*/ 2364 w 3198"/>
              <a:gd name="T13" fmla="*/ 1249 h 3305"/>
              <a:gd name="T14" fmla="*/ 1566 w 3198"/>
              <a:gd name="T15" fmla="*/ 1735 h 3305"/>
              <a:gd name="T16" fmla="*/ 2101 w 3198"/>
              <a:gd name="T17" fmla="*/ 866 h 3305"/>
              <a:gd name="T18" fmla="*/ 2583 w 3198"/>
              <a:gd name="T19" fmla="*/ 167 h 3305"/>
              <a:gd name="T20" fmla="*/ 2082 w 3198"/>
              <a:gd name="T21" fmla="*/ 798 h 3305"/>
              <a:gd name="T22" fmla="*/ 1665 w 3198"/>
              <a:gd name="T23" fmla="*/ 1064 h 3305"/>
              <a:gd name="T24" fmla="*/ 1832 w 3198"/>
              <a:gd name="T25" fmla="*/ 767 h 3305"/>
              <a:gd name="T26" fmla="*/ 2184 w 3198"/>
              <a:gd name="T27" fmla="*/ 0 h 3305"/>
              <a:gd name="T28" fmla="*/ 1696 w 3198"/>
              <a:gd name="T29" fmla="*/ 829 h 3305"/>
              <a:gd name="T30" fmla="*/ 1431 w 3198"/>
              <a:gd name="T31" fmla="*/ 1407 h 3305"/>
              <a:gd name="T32" fmla="*/ 1276 w 3198"/>
              <a:gd name="T33" fmla="*/ 894 h 3305"/>
              <a:gd name="T34" fmla="*/ 1576 w 3198"/>
              <a:gd name="T35" fmla="*/ 276 h 3305"/>
              <a:gd name="T36" fmla="*/ 1156 w 3198"/>
              <a:gd name="T37" fmla="*/ 656 h 3305"/>
              <a:gd name="T38" fmla="*/ 439 w 3198"/>
              <a:gd name="T39" fmla="*/ 325 h 3305"/>
              <a:gd name="T40" fmla="*/ 1193 w 3198"/>
              <a:gd name="T41" fmla="*/ 1064 h 3305"/>
              <a:gd name="T42" fmla="*/ 1397 w 3198"/>
              <a:gd name="T43" fmla="*/ 1636 h 3305"/>
              <a:gd name="T44" fmla="*/ 1397 w 3198"/>
              <a:gd name="T45" fmla="*/ 1855 h 3305"/>
              <a:gd name="T46" fmla="*/ 816 w 3198"/>
              <a:gd name="T47" fmla="*/ 1351 h 3305"/>
              <a:gd name="T48" fmla="*/ 0 w 3198"/>
              <a:gd name="T49" fmla="*/ 807 h 3305"/>
              <a:gd name="T50" fmla="*/ 683 w 3198"/>
              <a:gd name="T51" fmla="*/ 1398 h 3305"/>
              <a:gd name="T52" fmla="*/ 1072 w 3198"/>
              <a:gd name="T53" fmla="*/ 1889 h 3305"/>
              <a:gd name="T54" fmla="*/ 1298 w 3198"/>
              <a:gd name="T55" fmla="*/ 2774 h 3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98" h="3305">
                <a:moveTo>
                  <a:pt x="1298" y="2774"/>
                </a:moveTo>
                <a:cubicBezTo>
                  <a:pt x="1251" y="3305"/>
                  <a:pt x="1038" y="3274"/>
                  <a:pt x="1038" y="3274"/>
                </a:cubicBezTo>
                <a:cubicBezTo>
                  <a:pt x="1770" y="3274"/>
                  <a:pt x="1770" y="3274"/>
                  <a:pt x="1770" y="3274"/>
                </a:cubicBezTo>
                <a:cubicBezTo>
                  <a:pt x="1894" y="2783"/>
                  <a:pt x="1600" y="2375"/>
                  <a:pt x="1687" y="2152"/>
                </a:cubicBezTo>
                <a:cubicBezTo>
                  <a:pt x="1860" y="1729"/>
                  <a:pt x="2636" y="1608"/>
                  <a:pt x="3198" y="1775"/>
                </a:cubicBezTo>
                <a:cubicBezTo>
                  <a:pt x="2704" y="1441"/>
                  <a:pt x="1934" y="1633"/>
                  <a:pt x="1650" y="1942"/>
                </a:cubicBezTo>
                <a:cubicBezTo>
                  <a:pt x="1739" y="1317"/>
                  <a:pt x="2364" y="1249"/>
                  <a:pt x="2364" y="1249"/>
                </a:cubicBezTo>
                <a:cubicBezTo>
                  <a:pt x="1773" y="1095"/>
                  <a:pt x="1566" y="1735"/>
                  <a:pt x="1566" y="1735"/>
                </a:cubicBezTo>
                <a:cubicBezTo>
                  <a:pt x="1526" y="1389"/>
                  <a:pt x="1554" y="1160"/>
                  <a:pt x="2101" y="866"/>
                </a:cubicBezTo>
                <a:cubicBezTo>
                  <a:pt x="2676" y="551"/>
                  <a:pt x="2583" y="167"/>
                  <a:pt x="2583" y="167"/>
                </a:cubicBezTo>
                <a:cubicBezTo>
                  <a:pt x="2583" y="167"/>
                  <a:pt x="2503" y="671"/>
                  <a:pt x="2082" y="798"/>
                </a:cubicBezTo>
                <a:cubicBezTo>
                  <a:pt x="1662" y="925"/>
                  <a:pt x="1665" y="1064"/>
                  <a:pt x="1665" y="1064"/>
                </a:cubicBezTo>
                <a:cubicBezTo>
                  <a:pt x="1665" y="1064"/>
                  <a:pt x="1665" y="977"/>
                  <a:pt x="1832" y="767"/>
                </a:cubicBezTo>
                <a:cubicBezTo>
                  <a:pt x="2188" y="353"/>
                  <a:pt x="2184" y="0"/>
                  <a:pt x="2184" y="0"/>
                </a:cubicBezTo>
                <a:cubicBezTo>
                  <a:pt x="2082" y="359"/>
                  <a:pt x="1974" y="588"/>
                  <a:pt x="1696" y="829"/>
                </a:cubicBezTo>
                <a:cubicBezTo>
                  <a:pt x="1418" y="1070"/>
                  <a:pt x="1431" y="1407"/>
                  <a:pt x="1431" y="1407"/>
                </a:cubicBezTo>
                <a:cubicBezTo>
                  <a:pt x="1431" y="1407"/>
                  <a:pt x="1341" y="1373"/>
                  <a:pt x="1276" y="894"/>
                </a:cubicBezTo>
                <a:cubicBezTo>
                  <a:pt x="1220" y="412"/>
                  <a:pt x="1576" y="276"/>
                  <a:pt x="1576" y="276"/>
                </a:cubicBezTo>
                <a:cubicBezTo>
                  <a:pt x="1233" y="303"/>
                  <a:pt x="1156" y="656"/>
                  <a:pt x="1156" y="656"/>
                </a:cubicBezTo>
                <a:cubicBezTo>
                  <a:pt x="893" y="282"/>
                  <a:pt x="439" y="325"/>
                  <a:pt x="439" y="325"/>
                </a:cubicBezTo>
                <a:cubicBezTo>
                  <a:pt x="958" y="362"/>
                  <a:pt x="1180" y="724"/>
                  <a:pt x="1193" y="1064"/>
                </a:cubicBezTo>
                <a:cubicBezTo>
                  <a:pt x="1205" y="1404"/>
                  <a:pt x="1397" y="1636"/>
                  <a:pt x="1397" y="1636"/>
                </a:cubicBezTo>
                <a:cubicBezTo>
                  <a:pt x="1397" y="1855"/>
                  <a:pt x="1397" y="1855"/>
                  <a:pt x="1397" y="1855"/>
                </a:cubicBezTo>
                <a:cubicBezTo>
                  <a:pt x="1397" y="1855"/>
                  <a:pt x="1084" y="1858"/>
                  <a:pt x="816" y="1351"/>
                </a:cubicBezTo>
                <a:cubicBezTo>
                  <a:pt x="516" y="702"/>
                  <a:pt x="0" y="807"/>
                  <a:pt x="0" y="807"/>
                </a:cubicBezTo>
                <a:cubicBezTo>
                  <a:pt x="287" y="835"/>
                  <a:pt x="497" y="925"/>
                  <a:pt x="683" y="1398"/>
                </a:cubicBezTo>
                <a:cubicBezTo>
                  <a:pt x="683" y="1398"/>
                  <a:pt x="816" y="1688"/>
                  <a:pt x="1072" y="1889"/>
                </a:cubicBezTo>
                <a:cubicBezTo>
                  <a:pt x="1424" y="2161"/>
                  <a:pt x="1298" y="2774"/>
                  <a:pt x="1298" y="2774"/>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31" name="PA_淘宝店chenying0907 6"/>
          <p:cNvSpPr>
            <a:spLocks noChangeArrowheads="1"/>
          </p:cNvSpPr>
          <p:nvPr>
            <p:custDataLst>
              <p:tags r:id="rId2"/>
            </p:custDataLst>
          </p:nvPr>
        </p:nvSpPr>
        <p:spPr bwMode="auto">
          <a:xfrm>
            <a:off x="3398293" y="1874374"/>
            <a:ext cx="469106" cy="468060"/>
          </a:xfrm>
          <a:prstGeom prst="ellipse">
            <a:avLst/>
          </a:pr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2" name="PA_淘宝店chenying0907 7"/>
          <p:cNvSpPr>
            <a:spLocks noChangeArrowheads="1"/>
          </p:cNvSpPr>
          <p:nvPr>
            <p:custDataLst>
              <p:tags r:id="rId3"/>
            </p:custDataLst>
          </p:nvPr>
        </p:nvSpPr>
        <p:spPr bwMode="auto">
          <a:xfrm>
            <a:off x="5734299" y="2307895"/>
            <a:ext cx="294085" cy="295366"/>
          </a:xfrm>
          <a:prstGeom prst="ellipse">
            <a:avLst/>
          </a:pr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3" name="PA_淘宝店chenying0907 8"/>
          <p:cNvSpPr>
            <a:spLocks noChangeArrowheads="1"/>
          </p:cNvSpPr>
          <p:nvPr>
            <p:custDataLst>
              <p:tags r:id="rId4"/>
            </p:custDataLst>
          </p:nvPr>
        </p:nvSpPr>
        <p:spPr bwMode="auto">
          <a:xfrm>
            <a:off x="5539037" y="3679919"/>
            <a:ext cx="550069" cy="547857"/>
          </a:xfrm>
          <a:prstGeom prst="ellipse">
            <a:avLst/>
          </a:pr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4" name="PA_淘宝店chenying0907 9"/>
          <p:cNvSpPr>
            <a:spLocks noChangeArrowheads="1"/>
          </p:cNvSpPr>
          <p:nvPr>
            <p:custDataLst>
              <p:tags r:id="rId5"/>
            </p:custDataLst>
          </p:nvPr>
        </p:nvSpPr>
        <p:spPr bwMode="auto">
          <a:xfrm>
            <a:off x="3144689" y="2883145"/>
            <a:ext cx="339329" cy="340624"/>
          </a:xfrm>
          <a:prstGeom prst="ellipse">
            <a:avLst/>
          </a:pr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5" name="PA_淘宝店chenying0907 10"/>
          <p:cNvSpPr>
            <a:spLocks noChangeArrowheads="1"/>
          </p:cNvSpPr>
          <p:nvPr>
            <p:custDataLst>
              <p:tags r:id="rId6"/>
            </p:custDataLst>
          </p:nvPr>
        </p:nvSpPr>
        <p:spPr bwMode="auto">
          <a:xfrm>
            <a:off x="4722268" y="1244339"/>
            <a:ext cx="754856" cy="756281"/>
          </a:xfrm>
          <a:prstGeom prst="ellipse">
            <a:avLst/>
          </a:pr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36" name="PA_淘宝店chenying0907 11"/>
          <p:cNvSpPr>
            <a:spLocks noEditPoints="1"/>
          </p:cNvSpPr>
          <p:nvPr>
            <p:custDataLst>
              <p:tags r:id="rId7"/>
            </p:custDataLst>
          </p:nvPr>
        </p:nvSpPr>
        <p:spPr bwMode="auto">
          <a:xfrm>
            <a:off x="4898480" y="1421797"/>
            <a:ext cx="429816" cy="401365"/>
          </a:xfrm>
          <a:custGeom>
            <a:avLst/>
            <a:gdLst>
              <a:gd name="T0" fmla="*/ 428 w 478"/>
              <a:gd name="T1" fmla="*/ 255 h 447"/>
              <a:gd name="T2" fmla="*/ 396 w 478"/>
              <a:gd name="T3" fmla="*/ 255 h 447"/>
              <a:gd name="T4" fmla="*/ 329 w 478"/>
              <a:gd name="T5" fmla="*/ 223 h 447"/>
              <a:gd name="T6" fmla="*/ 349 w 478"/>
              <a:gd name="T7" fmla="*/ 159 h 447"/>
              <a:gd name="T8" fmla="*/ 348 w 478"/>
              <a:gd name="T9" fmla="*/ 143 h 447"/>
              <a:gd name="T10" fmla="*/ 381 w 478"/>
              <a:gd name="T11" fmla="*/ 149 h 447"/>
              <a:gd name="T12" fmla="*/ 445 w 478"/>
              <a:gd name="T13" fmla="*/ 127 h 447"/>
              <a:gd name="T14" fmla="*/ 476 w 478"/>
              <a:gd name="T15" fmla="*/ 216 h 447"/>
              <a:gd name="T16" fmla="*/ 428 w 478"/>
              <a:gd name="T17" fmla="*/ 255 h 447"/>
              <a:gd name="T18" fmla="*/ 381 w 478"/>
              <a:gd name="T19" fmla="*/ 127 h 447"/>
              <a:gd name="T20" fmla="*/ 318 w 478"/>
              <a:gd name="T21" fmla="*/ 64 h 447"/>
              <a:gd name="T22" fmla="*/ 381 w 478"/>
              <a:gd name="T23" fmla="*/ 0 h 447"/>
              <a:gd name="T24" fmla="*/ 445 w 478"/>
              <a:gd name="T25" fmla="*/ 64 h 447"/>
              <a:gd name="T26" fmla="*/ 381 w 478"/>
              <a:gd name="T27" fmla="*/ 127 h 447"/>
              <a:gd name="T28" fmla="*/ 238 w 478"/>
              <a:gd name="T29" fmla="*/ 255 h 447"/>
              <a:gd name="T30" fmla="*/ 143 w 478"/>
              <a:gd name="T31" fmla="*/ 159 h 447"/>
              <a:gd name="T32" fmla="*/ 238 w 478"/>
              <a:gd name="T33" fmla="*/ 64 h 447"/>
              <a:gd name="T34" fmla="*/ 334 w 478"/>
              <a:gd name="T35" fmla="*/ 159 h 447"/>
              <a:gd name="T36" fmla="*/ 238 w 478"/>
              <a:gd name="T37" fmla="*/ 255 h 447"/>
              <a:gd name="T38" fmla="*/ 346 w 478"/>
              <a:gd name="T39" fmla="*/ 447 h 447"/>
              <a:gd name="T40" fmla="*/ 130 w 478"/>
              <a:gd name="T41" fmla="*/ 447 h 447"/>
              <a:gd name="T42" fmla="*/ 64 w 478"/>
              <a:gd name="T43" fmla="*/ 382 h 447"/>
              <a:gd name="T44" fmla="*/ 150 w 478"/>
              <a:gd name="T45" fmla="*/ 239 h 447"/>
              <a:gd name="T46" fmla="*/ 238 w 478"/>
              <a:gd name="T47" fmla="*/ 274 h 447"/>
              <a:gd name="T48" fmla="*/ 328 w 478"/>
              <a:gd name="T49" fmla="*/ 239 h 447"/>
              <a:gd name="T50" fmla="*/ 413 w 478"/>
              <a:gd name="T51" fmla="*/ 382 h 447"/>
              <a:gd name="T52" fmla="*/ 346 w 478"/>
              <a:gd name="T53" fmla="*/ 447 h 447"/>
              <a:gd name="T54" fmla="*/ 95 w 478"/>
              <a:gd name="T55" fmla="*/ 127 h 447"/>
              <a:gd name="T56" fmla="*/ 32 w 478"/>
              <a:gd name="T57" fmla="*/ 64 h 447"/>
              <a:gd name="T58" fmla="*/ 95 w 478"/>
              <a:gd name="T59" fmla="*/ 0 h 447"/>
              <a:gd name="T60" fmla="*/ 159 w 478"/>
              <a:gd name="T61" fmla="*/ 64 h 447"/>
              <a:gd name="T62" fmla="*/ 95 w 478"/>
              <a:gd name="T63" fmla="*/ 127 h 447"/>
              <a:gd name="T64" fmla="*/ 81 w 478"/>
              <a:gd name="T65" fmla="*/ 255 h 447"/>
              <a:gd name="T66" fmla="*/ 48 w 478"/>
              <a:gd name="T67" fmla="*/ 255 h 447"/>
              <a:gd name="T68" fmla="*/ 0 w 478"/>
              <a:gd name="T69" fmla="*/ 216 h 447"/>
              <a:gd name="T70" fmla="*/ 31 w 478"/>
              <a:gd name="T71" fmla="*/ 127 h 447"/>
              <a:gd name="T72" fmla="*/ 95 w 478"/>
              <a:gd name="T73" fmla="*/ 149 h 447"/>
              <a:gd name="T74" fmla="*/ 128 w 478"/>
              <a:gd name="T75" fmla="*/ 143 h 447"/>
              <a:gd name="T76" fmla="*/ 127 w 478"/>
              <a:gd name="T77" fmla="*/ 159 h 447"/>
              <a:gd name="T78" fmla="*/ 147 w 478"/>
              <a:gd name="T79" fmla="*/ 223 h 447"/>
              <a:gd name="T80" fmla="*/ 81 w 478"/>
              <a:gd name="T81" fmla="*/ 255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78" h="447">
                <a:moveTo>
                  <a:pt x="428" y="255"/>
                </a:moveTo>
                <a:cubicBezTo>
                  <a:pt x="396" y="255"/>
                  <a:pt x="396" y="255"/>
                  <a:pt x="396" y="255"/>
                </a:cubicBezTo>
                <a:cubicBezTo>
                  <a:pt x="378" y="235"/>
                  <a:pt x="356" y="224"/>
                  <a:pt x="329" y="223"/>
                </a:cubicBezTo>
                <a:cubicBezTo>
                  <a:pt x="342" y="204"/>
                  <a:pt x="349" y="182"/>
                  <a:pt x="349" y="159"/>
                </a:cubicBezTo>
                <a:cubicBezTo>
                  <a:pt x="349" y="154"/>
                  <a:pt x="349" y="149"/>
                  <a:pt x="348" y="143"/>
                </a:cubicBezTo>
                <a:cubicBezTo>
                  <a:pt x="358" y="146"/>
                  <a:pt x="370" y="149"/>
                  <a:pt x="381" y="149"/>
                </a:cubicBezTo>
                <a:cubicBezTo>
                  <a:pt x="415" y="149"/>
                  <a:pt x="441" y="127"/>
                  <a:pt x="445" y="127"/>
                </a:cubicBezTo>
                <a:cubicBezTo>
                  <a:pt x="478" y="127"/>
                  <a:pt x="476" y="196"/>
                  <a:pt x="476" y="216"/>
                </a:cubicBezTo>
                <a:cubicBezTo>
                  <a:pt x="476" y="243"/>
                  <a:pt x="453" y="255"/>
                  <a:pt x="428" y="255"/>
                </a:cubicBezTo>
                <a:close/>
                <a:moveTo>
                  <a:pt x="381" y="127"/>
                </a:moveTo>
                <a:cubicBezTo>
                  <a:pt x="346" y="127"/>
                  <a:pt x="318" y="99"/>
                  <a:pt x="318" y="64"/>
                </a:cubicBezTo>
                <a:cubicBezTo>
                  <a:pt x="318" y="29"/>
                  <a:pt x="346" y="0"/>
                  <a:pt x="381" y="0"/>
                </a:cubicBezTo>
                <a:cubicBezTo>
                  <a:pt x="416" y="0"/>
                  <a:pt x="445" y="29"/>
                  <a:pt x="445" y="64"/>
                </a:cubicBezTo>
                <a:cubicBezTo>
                  <a:pt x="445" y="99"/>
                  <a:pt x="416" y="127"/>
                  <a:pt x="381" y="127"/>
                </a:cubicBezTo>
                <a:close/>
                <a:moveTo>
                  <a:pt x="238" y="255"/>
                </a:moveTo>
                <a:cubicBezTo>
                  <a:pt x="186" y="255"/>
                  <a:pt x="143" y="212"/>
                  <a:pt x="143" y="159"/>
                </a:cubicBezTo>
                <a:cubicBezTo>
                  <a:pt x="143" y="107"/>
                  <a:pt x="186" y="64"/>
                  <a:pt x="238" y="64"/>
                </a:cubicBezTo>
                <a:cubicBezTo>
                  <a:pt x="291" y="64"/>
                  <a:pt x="334" y="107"/>
                  <a:pt x="334" y="159"/>
                </a:cubicBezTo>
                <a:cubicBezTo>
                  <a:pt x="334" y="212"/>
                  <a:pt x="291" y="255"/>
                  <a:pt x="238" y="255"/>
                </a:cubicBezTo>
                <a:close/>
                <a:moveTo>
                  <a:pt x="346" y="447"/>
                </a:moveTo>
                <a:cubicBezTo>
                  <a:pt x="130" y="447"/>
                  <a:pt x="130" y="447"/>
                  <a:pt x="130" y="447"/>
                </a:cubicBezTo>
                <a:cubicBezTo>
                  <a:pt x="91" y="447"/>
                  <a:pt x="64" y="423"/>
                  <a:pt x="64" y="382"/>
                </a:cubicBezTo>
                <a:cubicBezTo>
                  <a:pt x="64" y="326"/>
                  <a:pt x="77" y="239"/>
                  <a:pt x="150" y="239"/>
                </a:cubicBezTo>
                <a:cubicBezTo>
                  <a:pt x="158" y="239"/>
                  <a:pt x="188" y="274"/>
                  <a:pt x="238" y="274"/>
                </a:cubicBezTo>
                <a:cubicBezTo>
                  <a:pt x="287" y="274"/>
                  <a:pt x="318" y="239"/>
                  <a:pt x="328" y="239"/>
                </a:cubicBezTo>
                <a:cubicBezTo>
                  <a:pt x="400" y="239"/>
                  <a:pt x="413" y="326"/>
                  <a:pt x="413" y="382"/>
                </a:cubicBezTo>
                <a:cubicBezTo>
                  <a:pt x="413" y="423"/>
                  <a:pt x="387" y="447"/>
                  <a:pt x="346" y="447"/>
                </a:cubicBezTo>
                <a:close/>
                <a:moveTo>
                  <a:pt x="95" y="127"/>
                </a:moveTo>
                <a:cubicBezTo>
                  <a:pt x="60" y="127"/>
                  <a:pt x="32" y="99"/>
                  <a:pt x="32" y="64"/>
                </a:cubicBezTo>
                <a:cubicBezTo>
                  <a:pt x="32" y="29"/>
                  <a:pt x="60" y="0"/>
                  <a:pt x="95" y="0"/>
                </a:cubicBezTo>
                <a:cubicBezTo>
                  <a:pt x="131" y="0"/>
                  <a:pt x="159" y="29"/>
                  <a:pt x="159" y="64"/>
                </a:cubicBezTo>
                <a:cubicBezTo>
                  <a:pt x="159" y="99"/>
                  <a:pt x="131" y="127"/>
                  <a:pt x="95" y="127"/>
                </a:cubicBezTo>
                <a:close/>
                <a:moveTo>
                  <a:pt x="81" y="255"/>
                </a:moveTo>
                <a:cubicBezTo>
                  <a:pt x="48" y="255"/>
                  <a:pt x="48" y="255"/>
                  <a:pt x="48" y="255"/>
                </a:cubicBezTo>
                <a:cubicBezTo>
                  <a:pt x="24" y="255"/>
                  <a:pt x="0" y="243"/>
                  <a:pt x="0" y="216"/>
                </a:cubicBezTo>
                <a:cubicBezTo>
                  <a:pt x="0" y="196"/>
                  <a:pt x="0" y="127"/>
                  <a:pt x="31" y="127"/>
                </a:cubicBezTo>
                <a:cubicBezTo>
                  <a:pt x="36" y="127"/>
                  <a:pt x="61" y="149"/>
                  <a:pt x="95" y="149"/>
                </a:cubicBezTo>
                <a:cubicBezTo>
                  <a:pt x="107" y="149"/>
                  <a:pt x="118" y="146"/>
                  <a:pt x="128" y="143"/>
                </a:cubicBezTo>
                <a:cubicBezTo>
                  <a:pt x="128" y="149"/>
                  <a:pt x="127" y="154"/>
                  <a:pt x="127" y="159"/>
                </a:cubicBezTo>
                <a:cubicBezTo>
                  <a:pt x="127" y="182"/>
                  <a:pt x="135" y="204"/>
                  <a:pt x="147" y="223"/>
                </a:cubicBezTo>
                <a:cubicBezTo>
                  <a:pt x="122" y="224"/>
                  <a:pt x="97" y="235"/>
                  <a:pt x="81" y="25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7" name="PA_淘宝店chenying0907 12"/>
          <p:cNvSpPr>
            <a:spLocks noEditPoints="1"/>
          </p:cNvSpPr>
          <p:nvPr>
            <p:custDataLst>
              <p:tags r:id="rId8"/>
            </p:custDataLst>
          </p:nvPr>
        </p:nvSpPr>
        <p:spPr bwMode="auto">
          <a:xfrm>
            <a:off x="5655718" y="3753760"/>
            <a:ext cx="309563" cy="309658"/>
          </a:xfrm>
          <a:custGeom>
            <a:avLst/>
            <a:gdLst>
              <a:gd name="T0" fmla="*/ 317 w 344"/>
              <a:gd name="T1" fmla="*/ 260 h 345"/>
              <a:gd name="T2" fmla="*/ 317 w 344"/>
              <a:gd name="T3" fmla="*/ 218 h 345"/>
              <a:gd name="T4" fmla="*/ 254 w 344"/>
              <a:gd name="T5" fmla="*/ 155 h 345"/>
              <a:gd name="T6" fmla="*/ 218 w 344"/>
              <a:gd name="T7" fmla="*/ 155 h 345"/>
              <a:gd name="T8" fmla="*/ 189 w 344"/>
              <a:gd name="T9" fmla="*/ 135 h 345"/>
              <a:gd name="T10" fmla="*/ 189 w 344"/>
              <a:gd name="T11" fmla="*/ 84 h 345"/>
              <a:gd name="T12" fmla="*/ 216 w 344"/>
              <a:gd name="T13" fmla="*/ 44 h 345"/>
              <a:gd name="T14" fmla="*/ 172 w 344"/>
              <a:gd name="T15" fmla="*/ 0 h 345"/>
              <a:gd name="T16" fmla="*/ 128 w 344"/>
              <a:gd name="T17" fmla="*/ 44 h 345"/>
              <a:gd name="T18" fmla="*/ 154 w 344"/>
              <a:gd name="T19" fmla="*/ 84 h 345"/>
              <a:gd name="T20" fmla="*/ 154 w 344"/>
              <a:gd name="T21" fmla="*/ 135 h 345"/>
              <a:gd name="T22" fmla="*/ 126 w 344"/>
              <a:gd name="T23" fmla="*/ 155 h 345"/>
              <a:gd name="T24" fmla="*/ 89 w 344"/>
              <a:gd name="T25" fmla="*/ 155 h 345"/>
              <a:gd name="T26" fmla="*/ 26 w 344"/>
              <a:gd name="T27" fmla="*/ 218 h 345"/>
              <a:gd name="T28" fmla="*/ 26 w 344"/>
              <a:gd name="T29" fmla="*/ 260 h 345"/>
              <a:gd name="T30" fmla="*/ 0 w 344"/>
              <a:gd name="T31" fmla="*/ 301 h 345"/>
              <a:gd name="T32" fmla="*/ 44 w 344"/>
              <a:gd name="T33" fmla="*/ 345 h 345"/>
              <a:gd name="T34" fmla="*/ 88 w 344"/>
              <a:gd name="T35" fmla="*/ 301 h 345"/>
              <a:gd name="T36" fmla="*/ 61 w 344"/>
              <a:gd name="T37" fmla="*/ 260 h 345"/>
              <a:gd name="T38" fmla="*/ 61 w 344"/>
              <a:gd name="T39" fmla="*/ 218 h 345"/>
              <a:gd name="T40" fmla="*/ 89 w 344"/>
              <a:gd name="T41" fmla="*/ 190 h 345"/>
              <a:gd name="T42" fmla="*/ 126 w 344"/>
              <a:gd name="T43" fmla="*/ 190 h 345"/>
              <a:gd name="T44" fmla="*/ 154 w 344"/>
              <a:gd name="T45" fmla="*/ 185 h 345"/>
              <a:gd name="T46" fmla="*/ 154 w 344"/>
              <a:gd name="T47" fmla="*/ 260 h 345"/>
              <a:gd name="T48" fmla="*/ 128 w 344"/>
              <a:gd name="T49" fmla="*/ 301 h 345"/>
              <a:gd name="T50" fmla="*/ 172 w 344"/>
              <a:gd name="T51" fmla="*/ 345 h 345"/>
              <a:gd name="T52" fmla="*/ 216 w 344"/>
              <a:gd name="T53" fmla="*/ 301 h 345"/>
              <a:gd name="T54" fmla="*/ 189 w 344"/>
              <a:gd name="T55" fmla="*/ 260 h 345"/>
              <a:gd name="T56" fmla="*/ 189 w 344"/>
              <a:gd name="T57" fmla="*/ 185 h 345"/>
              <a:gd name="T58" fmla="*/ 218 w 344"/>
              <a:gd name="T59" fmla="*/ 190 h 345"/>
              <a:gd name="T60" fmla="*/ 254 w 344"/>
              <a:gd name="T61" fmla="*/ 190 h 345"/>
              <a:gd name="T62" fmla="*/ 282 w 344"/>
              <a:gd name="T63" fmla="*/ 218 h 345"/>
              <a:gd name="T64" fmla="*/ 282 w 344"/>
              <a:gd name="T65" fmla="*/ 260 h 345"/>
              <a:gd name="T66" fmla="*/ 256 w 344"/>
              <a:gd name="T67" fmla="*/ 301 h 345"/>
              <a:gd name="T68" fmla="*/ 300 w 344"/>
              <a:gd name="T69" fmla="*/ 345 h 345"/>
              <a:gd name="T70" fmla="*/ 344 w 344"/>
              <a:gd name="T71" fmla="*/ 301 h 345"/>
              <a:gd name="T72" fmla="*/ 317 w 344"/>
              <a:gd name="T73" fmla="*/ 260 h 345"/>
              <a:gd name="T74" fmla="*/ 68 w 344"/>
              <a:gd name="T75" fmla="*/ 301 h 345"/>
              <a:gd name="T76" fmla="*/ 44 w 344"/>
              <a:gd name="T77" fmla="*/ 326 h 345"/>
              <a:gd name="T78" fmla="*/ 18 w 344"/>
              <a:gd name="T79" fmla="*/ 301 h 345"/>
              <a:gd name="T80" fmla="*/ 44 w 344"/>
              <a:gd name="T81" fmla="*/ 275 h 345"/>
              <a:gd name="T82" fmla="*/ 68 w 344"/>
              <a:gd name="T83" fmla="*/ 301 h 345"/>
              <a:gd name="T84" fmla="*/ 146 w 344"/>
              <a:gd name="T85" fmla="*/ 44 h 345"/>
              <a:gd name="T86" fmla="*/ 172 w 344"/>
              <a:gd name="T87" fmla="*/ 18 h 345"/>
              <a:gd name="T88" fmla="*/ 196 w 344"/>
              <a:gd name="T89" fmla="*/ 44 h 345"/>
              <a:gd name="T90" fmla="*/ 172 w 344"/>
              <a:gd name="T91" fmla="*/ 69 h 345"/>
              <a:gd name="T92" fmla="*/ 146 w 344"/>
              <a:gd name="T93" fmla="*/ 44 h 345"/>
              <a:gd name="T94" fmla="*/ 196 w 344"/>
              <a:gd name="T95" fmla="*/ 301 h 345"/>
              <a:gd name="T96" fmla="*/ 172 w 344"/>
              <a:gd name="T97" fmla="*/ 326 h 345"/>
              <a:gd name="T98" fmla="*/ 146 w 344"/>
              <a:gd name="T99" fmla="*/ 301 h 345"/>
              <a:gd name="T100" fmla="*/ 172 w 344"/>
              <a:gd name="T101" fmla="*/ 275 h 345"/>
              <a:gd name="T102" fmla="*/ 196 w 344"/>
              <a:gd name="T103" fmla="*/ 301 h 345"/>
              <a:gd name="T104" fmla="*/ 300 w 344"/>
              <a:gd name="T105" fmla="*/ 326 h 345"/>
              <a:gd name="T106" fmla="*/ 274 w 344"/>
              <a:gd name="T107" fmla="*/ 301 h 345"/>
              <a:gd name="T108" fmla="*/ 300 w 344"/>
              <a:gd name="T109" fmla="*/ 275 h 345"/>
              <a:gd name="T110" fmla="*/ 325 w 344"/>
              <a:gd name="T111" fmla="*/ 301 h 345"/>
              <a:gd name="T112" fmla="*/ 300 w 344"/>
              <a:gd name="T113" fmla="*/ 326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4" h="345">
                <a:moveTo>
                  <a:pt x="317" y="260"/>
                </a:moveTo>
                <a:cubicBezTo>
                  <a:pt x="317" y="218"/>
                  <a:pt x="317" y="218"/>
                  <a:pt x="317" y="218"/>
                </a:cubicBezTo>
                <a:cubicBezTo>
                  <a:pt x="317" y="192"/>
                  <a:pt x="300" y="155"/>
                  <a:pt x="254" y="155"/>
                </a:cubicBezTo>
                <a:cubicBezTo>
                  <a:pt x="218" y="155"/>
                  <a:pt x="218" y="155"/>
                  <a:pt x="218" y="155"/>
                </a:cubicBezTo>
                <a:cubicBezTo>
                  <a:pt x="191" y="155"/>
                  <a:pt x="189" y="142"/>
                  <a:pt x="189" y="135"/>
                </a:cubicBezTo>
                <a:cubicBezTo>
                  <a:pt x="189" y="84"/>
                  <a:pt x="189" y="84"/>
                  <a:pt x="189" y="84"/>
                </a:cubicBezTo>
                <a:cubicBezTo>
                  <a:pt x="205" y="78"/>
                  <a:pt x="216" y="62"/>
                  <a:pt x="216" y="44"/>
                </a:cubicBezTo>
                <a:cubicBezTo>
                  <a:pt x="216" y="19"/>
                  <a:pt x="196" y="0"/>
                  <a:pt x="172" y="0"/>
                </a:cubicBezTo>
                <a:cubicBezTo>
                  <a:pt x="147" y="0"/>
                  <a:pt x="128" y="19"/>
                  <a:pt x="128" y="44"/>
                </a:cubicBezTo>
                <a:cubicBezTo>
                  <a:pt x="128" y="62"/>
                  <a:pt x="139" y="78"/>
                  <a:pt x="154" y="84"/>
                </a:cubicBezTo>
                <a:cubicBezTo>
                  <a:pt x="154" y="135"/>
                  <a:pt x="154" y="135"/>
                  <a:pt x="154" y="135"/>
                </a:cubicBezTo>
                <a:cubicBezTo>
                  <a:pt x="154" y="140"/>
                  <a:pt x="153" y="155"/>
                  <a:pt x="126" y="155"/>
                </a:cubicBezTo>
                <a:cubicBezTo>
                  <a:pt x="89" y="155"/>
                  <a:pt x="89" y="155"/>
                  <a:pt x="89" y="155"/>
                </a:cubicBezTo>
                <a:cubicBezTo>
                  <a:pt x="43" y="155"/>
                  <a:pt x="26" y="192"/>
                  <a:pt x="26" y="218"/>
                </a:cubicBezTo>
                <a:cubicBezTo>
                  <a:pt x="26" y="260"/>
                  <a:pt x="26" y="260"/>
                  <a:pt x="26" y="260"/>
                </a:cubicBezTo>
                <a:cubicBezTo>
                  <a:pt x="11" y="267"/>
                  <a:pt x="0" y="282"/>
                  <a:pt x="0" y="301"/>
                </a:cubicBezTo>
                <a:cubicBezTo>
                  <a:pt x="0" y="324"/>
                  <a:pt x="19" y="345"/>
                  <a:pt x="44" y="345"/>
                </a:cubicBezTo>
                <a:cubicBezTo>
                  <a:pt x="67" y="345"/>
                  <a:pt x="88" y="324"/>
                  <a:pt x="88" y="301"/>
                </a:cubicBezTo>
                <a:cubicBezTo>
                  <a:pt x="88" y="282"/>
                  <a:pt x="77" y="267"/>
                  <a:pt x="61" y="260"/>
                </a:cubicBezTo>
                <a:cubicBezTo>
                  <a:pt x="61" y="218"/>
                  <a:pt x="61" y="218"/>
                  <a:pt x="61" y="218"/>
                </a:cubicBezTo>
                <a:cubicBezTo>
                  <a:pt x="61" y="213"/>
                  <a:pt x="62" y="190"/>
                  <a:pt x="89" y="190"/>
                </a:cubicBezTo>
                <a:cubicBezTo>
                  <a:pt x="126" y="190"/>
                  <a:pt x="126" y="190"/>
                  <a:pt x="126" y="190"/>
                </a:cubicBezTo>
                <a:cubicBezTo>
                  <a:pt x="137" y="190"/>
                  <a:pt x="146" y="188"/>
                  <a:pt x="154" y="185"/>
                </a:cubicBezTo>
                <a:cubicBezTo>
                  <a:pt x="154" y="260"/>
                  <a:pt x="154" y="260"/>
                  <a:pt x="154" y="260"/>
                </a:cubicBezTo>
                <a:cubicBezTo>
                  <a:pt x="139" y="267"/>
                  <a:pt x="128" y="282"/>
                  <a:pt x="128" y="301"/>
                </a:cubicBezTo>
                <a:cubicBezTo>
                  <a:pt x="128" y="324"/>
                  <a:pt x="147" y="345"/>
                  <a:pt x="172" y="345"/>
                </a:cubicBezTo>
                <a:cubicBezTo>
                  <a:pt x="196" y="345"/>
                  <a:pt x="216" y="324"/>
                  <a:pt x="216" y="301"/>
                </a:cubicBezTo>
                <a:cubicBezTo>
                  <a:pt x="216" y="282"/>
                  <a:pt x="205" y="267"/>
                  <a:pt x="189" y="260"/>
                </a:cubicBezTo>
                <a:cubicBezTo>
                  <a:pt x="189" y="185"/>
                  <a:pt x="189" y="185"/>
                  <a:pt x="189" y="185"/>
                </a:cubicBezTo>
                <a:cubicBezTo>
                  <a:pt x="196" y="188"/>
                  <a:pt x="207" y="190"/>
                  <a:pt x="218" y="190"/>
                </a:cubicBezTo>
                <a:cubicBezTo>
                  <a:pt x="254" y="190"/>
                  <a:pt x="254" y="190"/>
                  <a:pt x="254" y="190"/>
                </a:cubicBezTo>
                <a:cubicBezTo>
                  <a:pt x="280" y="190"/>
                  <a:pt x="282" y="212"/>
                  <a:pt x="282" y="218"/>
                </a:cubicBezTo>
                <a:cubicBezTo>
                  <a:pt x="282" y="260"/>
                  <a:pt x="282" y="260"/>
                  <a:pt x="282" y="260"/>
                </a:cubicBezTo>
                <a:cubicBezTo>
                  <a:pt x="267" y="267"/>
                  <a:pt x="256" y="282"/>
                  <a:pt x="256" y="301"/>
                </a:cubicBezTo>
                <a:cubicBezTo>
                  <a:pt x="256" y="324"/>
                  <a:pt x="275" y="345"/>
                  <a:pt x="300" y="345"/>
                </a:cubicBezTo>
                <a:cubicBezTo>
                  <a:pt x="324" y="345"/>
                  <a:pt x="344" y="324"/>
                  <a:pt x="344" y="301"/>
                </a:cubicBezTo>
                <a:cubicBezTo>
                  <a:pt x="344" y="282"/>
                  <a:pt x="333" y="267"/>
                  <a:pt x="317" y="260"/>
                </a:cubicBezTo>
                <a:close/>
                <a:moveTo>
                  <a:pt x="68" y="301"/>
                </a:moveTo>
                <a:cubicBezTo>
                  <a:pt x="68" y="314"/>
                  <a:pt x="57" y="326"/>
                  <a:pt x="44" y="326"/>
                </a:cubicBezTo>
                <a:cubicBezTo>
                  <a:pt x="29" y="326"/>
                  <a:pt x="18" y="314"/>
                  <a:pt x="18" y="301"/>
                </a:cubicBezTo>
                <a:cubicBezTo>
                  <a:pt x="18" y="287"/>
                  <a:pt x="29" y="275"/>
                  <a:pt x="44" y="275"/>
                </a:cubicBezTo>
                <a:cubicBezTo>
                  <a:pt x="57" y="275"/>
                  <a:pt x="68" y="287"/>
                  <a:pt x="68" y="301"/>
                </a:cubicBezTo>
                <a:close/>
                <a:moveTo>
                  <a:pt x="146" y="44"/>
                </a:moveTo>
                <a:cubicBezTo>
                  <a:pt x="146" y="30"/>
                  <a:pt x="157" y="18"/>
                  <a:pt x="172" y="18"/>
                </a:cubicBezTo>
                <a:cubicBezTo>
                  <a:pt x="185" y="18"/>
                  <a:pt x="196" y="30"/>
                  <a:pt x="196" y="44"/>
                </a:cubicBezTo>
                <a:cubicBezTo>
                  <a:pt x="196" y="57"/>
                  <a:pt x="185" y="69"/>
                  <a:pt x="172" y="69"/>
                </a:cubicBezTo>
                <a:cubicBezTo>
                  <a:pt x="157" y="69"/>
                  <a:pt x="146" y="57"/>
                  <a:pt x="146" y="44"/>
                </a:cubicBezTo>
                <a:close/>
                <a:moveTo>
                  <a:pt x="196" y="301"/>
                </a:moveTo>
                <a:cubicBezTo>
                  <a:pt x="196" y="314"/>
                  <a:pt x="185" y="326"/>
                  <a:pt x="172" y="326"/>
                </a:cubicBezTo>
                <a:cubicBezTo>
                  <a:pt x="157" y="326"/>
                  <a:pt x="146" y="314"/>
                  <a:pt x="146" y="301"/>
                </a:cubicBezTo>
                <a:cubicBezTo>
                  <a:pt x="146" y="287"/>
                  <a:pt x="157" y="275"/>
                  <a:pt x="172" y="275"/>
                </a:cubicBezTo>
                <a:cubicBezTo>
                  <a:pt x="185" y="275"/>
                  <a:pt x="196" y="287"/>
                  <a:pt x="196" y="301"/>
                </a:cubicBezTo>
                <a:close/>
                <a:moveTo>
                  <a:pt x="300" y="326"/>
                </a:moveTo>
                <a:cubicBezTo>
                  <a:pt x="285" y="326"/>
                  <a:pt x="274" y="314"/>
                  <a:pt x="274" y="301"/>
                </a:cubicBezTo>
                <a:cubicBezTo>
                  <a:pt x="274" y="287"/>
                  <a:pt x="285" y="275"/>
                  <a:pt x="300" y="275"/>
                </a:cubicBezTo>
                <a:cubicBezTo>
                  <a:pt x="314" y="275"/>
                  <a:pt x="325" y="287"/>
                  <a:pt x="325" y="301"/>
                </a:cubicBezTo>
                <a:cubicBezTo>
                  <a:pt x="325" y="314"/>
                  <a:pt x="314" y="326"/>
                  <a:pt x="300" y="3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8" name="PA_淘宝店chenying0907 13"/>
          <p:cNvSpPr>
            <a:spLocks noEditPoints="1"/>
          </p:cNvSpPr>
          <p:nvPr>
            <p:custDataLst>
              <p:tags r:id="rId9"/>
            </p:custDataLst>
          </p:nvPr>
        </p:nvSpPr>
        <p:spPr bwMode="auto">
          <a:xfrm>
            <a:off x="5775970" y="2353153"/>
            <a:ext cx="205979" cy="206042"/>
          </a:xfrm>
          <a:custGeom>
            <a:avLst/>
            <a:gdLst>
              <a:gd name="T0" fmla="*/ 200 w 229"/>
              <a:gd name="T1" fmla="*/ 161 h 229"/>
              <a:gd name="T2" fmla="*/ 212 w 229"/>
              <a:gd name="T3" fmla="*/ 115 h 229"/>
              <a:gd name="T4" fmla="*/ 200 w 229"/>
              <a:gd name="T5" fmla="*/ 68 h 229"/>
              <a:gd name="T6" fmla="*/ 176 w 229"/>
              <a:gd name="T7" fmla="*/ 93 h 229"/>
              <a:gd name="T8" fmla="*/ 180 w 229"/>
              <a:gd name="T9" fmla="*/ 115 h 229"/>
              <a:gd name="T10" fmla="*/ 176 w 229"/>
              <a:gd name="T11" fmla="*/ 136 h 229"/>
              <a:gd name="T12" fmla="*/ 200 w 229"/>
              <a:gd name="T13" fmla="*/ 161 h 229"/>
              <a:gd name="T14" fmla="*/ 161 w 229"/>
              <a:gd name="T15" fmla="*/ 201 h 229"/>
              <a:gd name="T16" fmla="*/ 136 w 229"/>
              <a:gd name="T17" fmla="*/ 176 h 229"/>
              <a:gd name="T18" fmla="*/ 115 w 229"/>
              <a:gd name="T19" fmla="*/ 180 h 229"/>
              <a:gd name="T20" fmla="*/ 93 w 229"/>
              <a:gd name="T21" fmla="*/ 176 h 229"/>
              <a:gd name="T22" fmla="*/ 69 w 229"/>
              <a:gd name="T23" fmla="*/ 201 h 229"/>
              <a:gd name="T24" fmla="*/ 115 w 229"/>
              <a:gd name="T25" fmla="*/ 212 h 229"/>
              <a:gd name="T26" fmla="*/ 161 w 229"/>
              <a:gd name="T27" fmla="*/ 201 h 229"/>
              <a:gd name="T28" fmla="*/ 69 w 229"/>
              <a:gd name="T29" fmla="*/ 28 h 229"/>
              <a:gd name="T30" fmla="*/ 93 w 229"/>
              <a:gd name="T31" fmla="*/ 53 h 229"/>
              <a:gd name="T32" fmla="*/ 115 w 229"/>
              <a:gd name="T33" fmla="*/ 49 h 229"/>
              <a:gd name="T34" fmla="*/ 136 w 229"/>
              <a:gd name="T35" fmla="*/ 53 h 229"/>
              <a:gd name="T36" fmla="*/ 161 w 229"/>
              <a:gd name="T37" fmla="*/ 28 h 229"/>
              <a:gd name="T38" fmla="*/ 115 w 229"/>
              <a:gd name="T39" fmla="*/ 16 h 229"/>
              <a:gd name="T40" fmla="*/ 69 w 229"/>
              <a:gd name="T41" fmla="*/ 28 h 229"/>
              <a:gd name="T42" fmla="*/ 163 w 229"/>
              <a:gd name="T43" fmla="*/ 115 h 229"/>
              <a:gd name="T44" fmla="*/ 115 w 229"/>
              <a:gd name="T45" fmla="*/ 65 h 229"/>
              <a:gd name="T46" fmla="*/ 65 w 229"/>
              <a:gd name="T47" fmla="*/ 115 h 229"/>
              <a:gd name="T48" fmla="*/ 115 w 229"/>
              <a:gd name="T49" fmla="*/ 164 h 229"/>
              <a:gd name="T50" fmla="*/ 163 w 229"/>
              <a:gd name="T51" fmla="*/ 115 h 229"/>
              <a:gd name="T52" fmla="*/ 53 w 229"/>
              <a:gd name="T53" fmla="*/ 136 h 229"/>
              <a:gd name="T54" fmla="*/ 49 w 229"/>
              <a:gd name="T55" fmla="*/ 115 h 229"/>
              <a:gd name="T56" fmla="*/ 53 w 229"/>
              <a:gd name="T57" fmla="*/ 93 h 229"/>
              <a:gd name="T58" fmla="*/ 28 w 229"/>
              <a:gd name="T59" fmla="*/ 68 h 229"/>
              <a:gd name="T60" fmla="*/ 16 w 229"/>
              <a:gd name="T61" fmla="*/ 115 h 229"/>
              <a:gd name="T62" fmla="*/ 28 w 229"/>
              <a:gd name="T63" fmla="*/ 161 h 229"/>
              <a:gd name="T64" fmla="*/ 53 w 229"/>
              <a:gd name="T65" fmla="*/ 136 h 229"/>
              <a:gd name="T66" fmla="*/ 229 w 229"/>
              <a:gd name="T67" fmla="*/ 115 h 229"/>
              <a:gd name="T68" fmla="*/ 115 w 229"/>
              <a:gd name="T69" fmla="*/ 229 h 229"/>
              <a:gd name="T70" fmla="*/ 0 w 229"/>
              <a:gd name="T71" fmla="*/ 115 h 229"/>
              <a:gd name="T72" fmla="*/ 115 w 229"/>
              <a:gd name="T73" fmla="*/ 0 h 229"/>
              <a:gd name="T74" fmla="*/ 229 w 229"/>
              <a:gd name="T75" fmla="*/ 115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9" h="229">
                <a:moveTo>
                  <a:pt x="200" y="161"/>
                </a:moveTo>
                <a:cubicBezTo>
                  <a:pt x="208" y="147"/>
                  <a:pt x="212" y="131"/>
                  <a:pt x="212" y="115"/>
                </a:cubicBezTo>
                <a:cubicBezTo>
                  <a:pt x="212" y="98"/>
                  <a:pt x="208" y="82"/>
                  <a:pt x="200" y="68"/>
                </a:cubicBezTo>
                <a:cubicBezTo>
                  <a:pt x="176" y="93"/>
                  <a:pt x="176" y="93"/>
                  <a:pt x="176" y="93"/>
                </a:cubicBezTo>
                <a:cubicBezTo>
                  <a:pt x="178" y="100"/>
                  <a:pt x="180" y="107"/>
                  <a:pt x="180" y="115"/>
                </a:cubicBezTo>
                <a:cubicBezTo>
                  <a:pt x="180" y="122"/>
                  <a:pt x="178" y="129"/>
                  <a:pt x="176" y="136"/>
                </a:cubicBezTo>
                <a:lnTo>
                  <a:pt x="200" y="161"/>
                </a:lnTo>
                <a:close/>
                <a:moveTo>
                  <a:pt x="161" y="201"/>
                </a:moveTo>
                <a:cubicBezTo>
                  <a:pt x="136" y="176"/>
                  <a:pt x="136" y="176"/>
                  <a:pt x="136" y="176"/>
                </a:cubicBezTo>
                <a:cubicBezTo>
                  <a:pt x="129" y="179"/>
                  <a:pt x="122" y="180"/>
                  <a:pt x="115" y="180"/>
                </a:cubicBezTo>
                <a:cubicBezTo>
                  <a:pt x="107" y="180"/>
                  <a:pt x="100" y="179"/>
                  <a:pt x="93" y="176"/>
                </a:cubicBezTo>
                <a:cubicBezTo>
                  <a:pt x="69" y="201"/>
                  <a:pt x="69" y="201"/>
                  <a:pt x="69" y="201"/>
                </a:cubicBezTo>
                <a:cubicBezTo>
                  <a:pt x="82" y="208"/>
                  <a:pt x="98" y="212"/>
                  <a:pt x="115" y="212"/>
                </a:cubicBezTo>
                <a:cubicBezTo>
                  <a:pt x="131" y="212"/>
                  <a:pt x="147" y="208"/>
                  <a:pt x="161" y="201"/>
                </a:cubicBezTo>
                <a:close/>
                <a:moveTo>
                  <a:pt x="69" y="28"/>
                </a:moveTo>
                <a:cubicBezTo>
                  <a:pt x="93" y="53"/>
                  <a:pt x="93" y="53"/>
                  <a:pt x="93" y="53"/>
                </a:cubicBezTo>
                <a:cubicBezTo>
                  <a:pt x="100" y="51"/>
                  <a:pt x="107" y="49"/>
                  <a:pt x="115" y="49"/>
                </a:cubicBezTo>
                <a:cubicBezTo>
                  <a:pt x="122" y="49"/>
                  <a:pt x="129" y="51"/>
                  <a:pt x="136" y="53"/>
                </a:cubicBezTo>
                <a:cubicBezTo>
                  <a:pt x="161" y="28"/>
                  <a:pt x="161" y="28"/>
                  <a:pt x="161" y="28"/>
                </a:cubicBezTo>
                <a:cubicBezTo>
                  <a:pt x="147" y="20"/>
                  <a:pt x="131" y="16"/>
                  <a:pt x="115" y="16"/>
                </a:cubicBezTo>
                <a:cubicBezTo>
                  <a:pt x="98" y="16"/>
                  <a:pt x="82" y="20"/>
                  <a:pt x="69" y="28"/>
                </a:cubicBezTo>
                <a:close/>
                <a:moveTo>
                  <a:pt x="163" y="115"/>
                </a:moveTo>
                <a:cubicBezTo>
                  <a:pt x="163" y="87"/>
                  <a:pt x="141" y="65"/>
                  <a:pt x="115" y="65"/>
                </a:cubicBezTo>
                <a:cubicBezTo>
                  <a:pt x="87" y="65"/>
                  <a:pt x="65" y="87"/>
                  <a:pt x="65" y="115"/>
                </a:cubicBezTo>
                <a:cubicBezTo>
                  <a:pt x="65" y="141"/>
                  <a:pt x="87" y="164"/>
                  <a:pt x="115" y="164"/>
                </a:cubicBezTo>
                <a:cubicBezTo>
                  <a:pt x="141" y="164"/>
                  <a:pt x="163" y="141"/>
                  <a:pt x="163" y="115"/>
                </a:cubicBezTo>
                <a:close/>
                <a:moveTo>
                  <a:pt x="53" y="136"/>
                </a:moveTo>
                <a:cubicBezTo>
                  <a:pt x="51" y="129"/>
                  <a:pt x="49" y="122"/>
                  <a:pt x="49" y="115"/>
                </a:cubicBezTo>
                <a:cubicBezTo>
                  <a:pt x="49" y="107"/>
                  <a:pt x="51" y="100"/>
                  <a:pt x="53" y="93"/>
                </a:cubicBezTo>
                <a:cubicBezTo>
                  <a:pt x="28" y="68"/>
                  <a:pt x="28" y="68"/>
                  <a:pt x="28" y="68"/>
                </a:cubicBezTo>
                <a:cubicBezTo>
                  <a:pt x="21" y="82"/>
                  <a:pt x="16" y="98"/>
                  <a:pt x="16" y="115"/>
                </a:cubicBezTo>
                <a:cubicBezTo>
                  <a:pt x="16" y="131"/>
                  <a:pt x="21" y="147"/>
                  <a:pt x="28" y="161"/>
                </a:cubicBezTo>
                <a:lnTo>
                  <a:pt x="53" y="136"/>
                </a:lnTo>
                <a:close/>
                <a:moveTo>
                  <a:pt x="229" y="115"/>
                </a:moveTo>
                <a:cubicBezTo>
                  <a:pt x="229" y="178"/>
                  <a:pt x="178" y="229"/>
                  <a:pt x="115" y="229"/>
                </a:cubicBezTo>
                <a:cubicBezTo>
                  <a:pt x="51" y="229"/>
                  <a:pt x="0" y="178"/>
                  <a:pt x="0" y="115"/>
                </a:cubicBezTo>
                <a:cubicBezTo>
                  <a:pt x="0" y="51"/>
                  <a:pt x="51" y="0"/>
                  <a:pt x="115" y="0"/>
                </a:cubicBezTo>
                <a:cubicBezTo>
                  <a:pt x="178" y="0"/>
                  <a:pt x="229" y="51"/>
                  <a:pt x="229" y="1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9" name="PA_淘宝店chenying0907 14"/>
          <p:cNvSpPr>
            <a:spLocks noEditPoints="1"/>
          </p:cNvSpPr>
          <p:nvPr>
            <p:custDataLst>
              <p:tags r:id="rId10"/>
            </p:custDataLst>
          </p:nvPr>
        </p:nvSpPr>
        <p:spPr bwMode="auto">
          <a:xfrm>
            <a:off x="3207793" y="2984379"/>
            <a:ext cx="178594" cy="157211"/>
          </a:xfrm>
          <a:custGeom>
            <a:avLst/>
            <a:gdLst>
              <a:gd name="T0" fmla="*/ 166 w 199"/>
              <a:gd name="T1" fmla="*/ 110 h 174"/>
              <a:gd name="T2" fmla="*/ 152 w 199"/>
              <a:gd name="T3" fmla="*/ 97 h 174"/>
              <a:gd name="T4" fmla="*/ 170 w 199"/>
              <a:gd name="T5" fmla="*/ 108 h 174"/>
              <a:gd name="T6" fmla="*/ 91 w 199"/>
              <a:gd name="T7" fmla="*/ 40 h 174"/>
              <a:gd name="T8" fmla="*/ 55 w 199"/>
              <a:gd name="T9" fmla="*/ 55 h 174"/>
              <a:gd name="T10" fmla="*/ 91 w 199"/>
              <a:gd name="T11" fmla="*/ 40 h 174"/>
              <a:gd name="T12" fmla="*/ 103 w 199"/>
              <a:gd name="T13" fmla="*/ 40 h 174"/>
              <a:gd name="T14" fmla="*/ 139 w 199"/>
              <a:gd name="T15" fmla="*/ 55 h 174"/>
              <a:gd name="T16" fmla="*/ 103 w 199"/>
              <a:gd name="T17" fmla="*/ 84 h 174"/>
              <a:gd name="T18" fmla="*/ 139 w 199"/>
              <a:gd name="T19" fmla="*/ 68 h 174"/>
              <a:gd name="T20" fmla="*/ 103 w 199"/>
              <a:gd name="T21" fmla="*/ 84 h 174"/>
              <a:gd name="T22" fmla="*/ 139 w 199"/>
              <a:gd name="T23" fmla="*/ 97 h 174"/>
              <a:gd name="T24" fmla="*/ 103 w 199"/>
              <a:gd name="T25" fmla="*/ 110 h 174"/>
              <a:gd name="T26" fmla="*/ 59 w 199"/>
              <a:gd name="T27" fmla="*/ 68 h 174"/>
              <a:gd name="T28" fmla="*/ 91 w 199"/>
              <a:gd name="T29" fmla="*/ 84 h 174"/>
              <a:gd name="T30" fmla="*/ 59 w 199"/>
              <a:gd name="T31" fmla="*/ 68 h 174"/>
              <a:gd name="T32" fmla="*/ 68 w 199"/>
              <a:gd name="T33" fmla="*/ 97 h 174"/>
              <a:gd name="T34" fmla="*/ 91 w 199"/>
              <a:gd name="T35" fmla="*/ 110 h 174"/>
              <a:gd name="T36" fmla="*/ 176 w 199"/>
              <a:gd name="T37" fmla="*/ 84 h 174"/>
              <a:gd name="T38" fmla="*/ 152 w 199"/>
              <a:gd name="T39" fmla="*/ 68 h 174"/>
              <a:gd name="T40" fmla="*/ 176 w 199"/>
              <a:gd name="T41" fmla="*/ 84 h 174"/>
              <a:gd name="T42" fmla="*/ 152 w 199"/>
              <a:gd name="T43" fmla="*/ 55 h 174"/>
              <a:gd name="T44" fmla="*/ 187 w 199"/>
              <a:gd name="T45" fmla="*/ 40 h 174"/>
              <a:gd name="T46" fmla="*/ 82 w 199"/>
              <a:gd name="T47" fmla="*/ 145 h 174"/>
              <a:gd name="T48" fmla="*/ 82 w 199"/>
              <a:gd name="T49" fmla="*/ 162 h 174"/>
              <a:gd name="T50" fmla="*/ 82 w 199"/>
              <a:gd name="T51" fmla="*/ 145 h 174"/>
              <a:gd name="T52" fmla="*/ 160 w 199"/>
              <a:gd name="T53" fmla="*/ 153 h 174"/>
              <a:gd name="T54" fmla="*/ 144 w 199"/>
              <a:gd name="T55" fmla="*/ 153 h 174"/>
              <a:gd name="T56" fmla="*/ 199 w 199"/>
              <a:gd name="T57" fmla="*/ 40 h 174"/>
              <a:gd name="T58" fmla="*/ 187 w 199"/>
              <a:gd name="T59" fmla="*/ 28 h 174"/>
              <a:gd name="T60" fmla="*/ 42 w 199"/>
              <a:gd name="T61" fmla="*/ 12 h 174"/>
              <a:gd name="T62" fmla="*/ 35 w 199"/>
              <a:gd name="T63" fmla="*/ 3 h 174"/>
              <a:gd name="T64" fmla="*/ 6 w 199"/>
              <a:gd name="T65" fmla="*/ 0 h 174"/>
              <a:gd name="T66" fmla="*/ 6 w 199"/>
              <a:gd name="T67" fmla="*/ 12 h 174"/>
              <a:gd name="T68" fmla="*/ 28 w 199"/>
              <a:gd name="T69" fmla="*/ 13 h 174"/>
              <a:gd name="T70" fmla="*/ 59 w 199"/>
              <a:gd name="T71" fmla="*/ 111 h 174"/>
              <a:gd name="T72" fmla="*/ 45 w 199"/>
              <a:gd name="T73" fmla="*/ 121 h 174"/>
              <a:gd name="T74" fmla="*/ 43 w 199"/>
              <a:gd name="T75" fmla="*/ 146 h 174"/>
              <a:gd name="T76" fmla="*/ 61 w 199"/>
              <a:gd name="T77" fmla="*/ 159 h 174"/>
              <a:gd name="T78" fmla="*/ 82 w 199"/>
              <a:gd name="T79" fmla="*/ 174 h 174"/>
              <a:gd name="T80" fmla="*/ 132 w 199"/>
              <a:gd name="T81" fmla="*/ 160 h 174"/>
              <a:gd name="T82" fmla="*/ 172 w 199"/>
              <a:gd name="T83" fmla="*/ 160 h 174"/>
              <a:gd name="T84" fmla="*/ 193 w 199"/>
              <a:gd name="T85" fmla="*/ 153 h 174"/>
              <a:gd name="T86" fmla="*/ 172 w 199"/>
              <a:gd name="T87" fmla="*/ 147 h 174"/>
              <a:gd name="T88" fmla="*/ 133 w 199"/>
              <a:gd name="T89" fmla="*/ 147 h 174"/>
              <a:gd name="T90" fmla="*/ 82 w 199"/>
              <a:gd name="T91" fmla="*/ 133 h 174"/>
              <a:gd name="T92" fmla="*/ 61 w 199"/>
              <a:gd name="T93" fmla="*/ 146 h 174"/>
              <a:gd name="T94" fmla="*/ 54 w 199"/>
              <a:gd name="T95" fmla="*/ 140 h 174"/>
              <a:gd name="T96" fmla="*/ 54 w 199"/>
              <a:gd name="T97" fmla="*/ 131 h 174"/>
              <a:gd name="T98" fmla="*/ 64 w 199"/>
              <a:gd name="T99" fmla="*/ 123 h 174"/>
              <a:gd name="T100" fmla="*/ 97 w 199"/>
              <a:gd name="T101" fmla="*/ 123 h 174"/>
              <a:gd name="T102" fmla="*/ 145 w 199"/>
              <a:gd name="T103" fmla="*/ 123 h 174"/>
              <a:gd name="T104" fmla="*/ 176 w 199"/>
              <a:gd name="T105" fmla="*/ 120 h 174"/>
              <a:gd name="T106" fmla="*/ 186 w 199"/>
              <a:gd name="T107" fmla="*/ 94 h 174"/>
              <a:gd name="T108" fmla="*/ 187 w 199"/>
              <a:gd name="T109" fmla="*/ 91 h 174"/>
              <a:gd name="T110" fmla="*/ 199 w 199"/>
              <a:gd name="T111" fmla="*/ 4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9" h="174">
                <a:moveTo>
                  <a:pt x="169" y="110"/>
                </a:moveTo>
                <a:cubicBezTo>
                  <a:pt x="168" y="110"/>
                  <a:pt x="167" y="110"/>
                  <a:pt x="166" y="110"/>
                </a:cubicBezTo>
                <a:cubicBezTo>
                  <a:pt x="166" y="110"/>
                  <a:pt x="160" y="110"/>
                  <a:pt x="152" y="110"/>
                </a:cubicBezTo>
                <a:cubicBezTo>
                  <a:pt x="152" y="97"/>
                  <a:pt x="152" y="97"/>
                  <a:pt x="152" y="97"/>
                </a:cubicBezTo>
                <a:cubicBezTo>
                  <a:pt x="173" y="97"/>
                  <a:pt x="173" y="97"/>
                  <a:pt x="173" y="97"/>
                </a:cubicBezTo>
                <a:cubicBezTo>
                  <a:pt x="170" y="108"/>
                  <a:pt x="170" y="108"/>
                  <a:pt x="170" y="108"/>
                </a:cubicBezTo>
                <a:cubicBezTo>
                  <a:pt x="170" y="108"/>
                  <a:pt x="169" y="109"/>
                  <a:pt x="169" y="110"/>
                </a:cubicBezTo>
                <a:close/>
                <a:moveTo>
                  <a:pt x="91" y="40"/>
                </a:moveTo>
                <a:cubicBezTo>
                  <a:pt x="91" y="55"/>
                  <a:pt x="91" y="55"/>
                  <a:pt x="91" y="55"/>
                </a:cubicBezTo>
                <a:cubicBezTo>
                  <a:pt x="55" y="55"/>
                  <a:pt x="55" y="55"/>
                  <a:pt x="55" y="55"/>
                </a:cubicBezTo>
                <a:cubicBezTo>
                  <a:pt x="50" y="40"/>
                  <a:pt x="50" y="40"/>
                  <a:pt x="50" y="40"/>
                </a:cubicBezTo>
                <a:lnTo>
                  <a:pt x="91" y="40"/>
                </a:lnTo>
                <a:close/>
                <a:moveTo>
                  <a:pt x="103" y="55"/>
                </a:moveTo>
                <a:cubicBezTo>
                  <a:pt x="103" y="40"/>
                  <a:pt x="103" y="40"/>
                  <a:pt x="103" y="40"/>
                </a:cubicBezTo>
                <a:cubicBezTo>
                  <a:pt x="139" y="40"/>
                  <a:pt x="139" y="40"/>
                  <a:pt x="139" y="40"/>
                </a:cubicBezTo>
                <a:cubicBezTo>
                  <a:pt x="139" y="55"/>
                  <a:pt x="139" y="55"/>
                  <a:pt x="139" y="55"/>
                </a:cubicBezTo>
                <a:lnTo>
                  <a:pt x="103" y="55"/>
                </a:lnTo>
                <a:close/>
                <a:moveTo>
                  <a:pt x="103" y="84"/>
                </a:moveTo>
                <a:cubicBezTo>
                  <a:pt x="103" y="68"/>
                  <a:pt x="103" y="68"/>
                  <a:pt x="103" y="68"/>
                </a:cubicBezTo>
                <a:cubicBezTo>
                  <a:pt x="139" y="68"/>
                  <a:pt x="139" y="68"/>
                  <a:pt x="139" y="68"/>
                </a:cubicBezTo>
                <a:cubicBezTo>
                  <a:pt x="139" y="84"/>
                  <a:pt x="139" y="84"/>
                  <a:pt x="139" y="84"/>
                </a:cubicBezTo>
                <a:lnTo>
                  <a:pt x="103" y="84"/>
                </a:lnTo>
                <a:close/>
                <a:moveTo>
                  <a:pt x="103" y="97"/>
                </a:moveTo>
                <a:cubicBezTo>
                  <a:pt x="139" y="97"/>
                  <a:pt x="139" y="97"/>
                  <a:pt x="139" y="97"/>
                </a:cubicBezTo>
                <a:cubicBezTo>
                  <a:pt x="139" y="110"/>
                  <a:pt x="139" y="110"/>
                  <a:pt x="139" y="110"/>
                </a:cubicBezTo>
                <a:cubicBezTo>
                  <a:pt x="103" y="110"/>
                  <a:pt x="103" y="110"/>
                  <a:pt x="103" y="110"/>
                </a:cubicBezTo>
                <a:lnTo>
                  <a:pt x="103" y="97"/>
                </a:lnTo>
                <a:close/>
                <a:moveTo>
                  <a:pt x="59" y="68"/>
                </a:moveTo>
                <a:cubicBezTo>
                  <a:pt x="91" y="68"/>
                  <a:pt x="91" y="68"/>
                  <a:pt x="91" y="68"/>
                </a:cubicBezTo>
                <a:cubicBezTo>
                  <a:pt x="91" y="84"/>
                  <a:pt x="91" y="84"/>
                  <a:pt x="91" y="84"/>
                </a:cubicBezTo>
                <a:cubicBezTo>
                  <a:pt x="64" y="84"/>
                  <a:pt x="64" y="84"/>
                  <a:pt x="64" y="84"/>
                </a:cubicBezTo>
                <a:lnTo>
                  <a:pt x="59" y="68"/>
                </a:lnTo>
                <a:close/>
                <a:moveTo>
                  <a:pt x="72" y="110"/>
                </a:moveTo>
                <a:cubicBezTo>
                  <a:pt x="68" y="97"/>
                  <a:pt x="68" y="97"/>
                  <a:pt x="68" y="97"/>
                </a:cubicBezTo>
                <a:cubicBezTo>
                  <a:pt x="91" y="97"/>
                  <a:pt x="91" y="97"/>
                  <a:pt x="91" y="97"/>
                </a:cubicBezTo>
                <a:cubicBezTo>
                  <a:pt x="91" y="110"/>
                  <a:pt x="91" y="110"/>
                  <a:pt x="91" y="110"/>
                </a:cubicBezTo>
                <a:lnTo>
                  <a:pt x="72" y="110"/>
                </a:lnTo>
                <a:close/>
                <a:moveTo>
                  <a:pt x="176" y="84"/>
                </a:moveTo>
                <a:cubicBezTo>
                  <a:pt x="152" y="84"/>
                  <a:pt x="152" y="84"/>
                  <a:pt x="152" y="84"/>
                </a:cubicBezTo>
                <a:cubicBezTo>
                  <a:pt x="152" y="68"/>
                  <a:pt x="152" y="68"/>
                  <a:pt x="152" y="68"/>
                </a:cubicBezTo>
                <a:cubicBezTo>
                  <a:pt x="179" y="68"/>
                  <a:pt x="179" y="68"/>
                  <a:pt x="179" y="68"/>
                </a:cubicBezTo>
                <a:lnTo>
                  <a:pt x="176" y="84"/>
                </a:lnTo>
                <a:close/>
                <a:moveTo>
                  <a:pt x="183" y="55"/>
                </a:moveTo>
                <a:cubicBezTo>
                  <a:pt x="152" y="55"/>
                  <a:pt x="152" y="55"/>
                  <a:pt x="152" y="55"/>
                </a:cubicBezTo>
                <a:cubicBezTo>
                  <a:pt x="152" y="40"/>
                  <a:pt x="152" y="40"/>
                  <a:pt x="152" y="40"/>
                </a:cubicBezTo>
                <a:cubicBezTo>
                  <a:pt x="187" y="40"/>
                  <a:pt x="187" y="40"/>
                  <a:pt x="187" y="40"/>
                </a:cubicBezTo>
                <a:lnTo>
                  <a:pt x="183" y="55"/>
                </a:lnTo>
                <a:close/>
                <a:moveTo>
                  <a:pt x="82" y="145"/>
                </a:moveTo>
                <a:cubicBezTo>
                  <a:pt x="86" y="145"/>
                  <a:pt x="90" y="149"/>
                  <a:pt x="90" y="153"/>
                </a:cubicBezTo>
                <a:cubicBezTo>
                  <a:pt x="90" y="158"/>
                  <a:pt x="86" y="162"/>
                  <a:pt x="82" y="162"/>
                </a:cubicBezTo>
                <a:cubicBezTo>
                  <a:pt x="77" y="162"/>
                  <a:pt x="74" y="158"/>
                  <a:pt x="74" y="153"/>
                </a:cubicBezTo>
                <a:cubicBezTo>
                  <a:pt x="74" y="149"/>
                  <a:pt x="77" y="145"/>
                  <a:pt x="82" y="145"/>
                </a:cubicBezTo>
                <a:close/>
                <a:moveTo>
                  <a:pt x="153" y="145"/>
                </a:moveTo>
                <a:cubicBezTo>
                  <a:pt x="157" y="145"/>
                  <a:pt x="160" y="149"/>
                  <a:pt x="160" y="153"/>
                </a:cubicBezTo>
                <a:cubicBezTo>
                  <a:pt x="160" y="158"/>
                  <a:pt x="157" y="162"/>
                  <a:pt x="153" y="162"/>
                </a:cubicBezTo>
                <a:cubicBezTo>
                  <a:pt x="148" y="162"/>
                  <a:pt x="144" y="158"/>
                  <a:pt x="144" y="153"/>
                </a:cubicBezTo>
                <a:cubicBezTo>
                  <a:pt x="144" y="149"/>
                  <a:pt x="148" y="145"/>
                  <a:pt x="153" y="145"/>
                </a:cubicBezTo>
                <a:close/>
                <a:moveTo>
                  <a:pt x="199" y="40"/>
                </a:moveTo>
                <a:cubicBezTo>
                  <a:pt x="199" y="37"/>
                  <a:pt x="198" y="34"/>
                  <a:pt x="195" y="31"/>
                </a:cubicBezTo>
                <a:cubicBezTo>
                  <a:pt x="193" y="29"/>
                  <a:pt x="190" y="28"/>
                  <a:pt x="187" y="28"/>
                </a:cubicBezTo>
                <a:cubicBezTo>
                  <a:pt x="47" y="28"/>
                  <a:pt x="47" y="28"/>
                  <a:pt x="47" y="28"/>
                </a:cubicBezTo>
                <a:cubicBezTo>
                  <a:pt x="42" y="12"/>
                  <a:pt x="42" y="12"/>
                  <a:pt x="42" y="12"/>
                </a:cubicBezTo>
                <a:cubicBezTo>
                  <a:pt x="42" y="12"/>
                  <a:pt x="42" y="12"/>
                  <a:pt x="42" y="12"/>
                </a:cubicBezTo>
                <a:cubicBezTo>
                  <a:pt x="40" y="8"/>
                  <a:pt x="38" y="5"/>
                  <a:pt x="35" y="3"/>
                </a:cubicBezTo>
                <a:cubicBezTo>
                  <a:pt x="32" y="1"/>
                  <a:pt x="29" y="0"/>
                  <a:pt x="25" y="0"/>
                </a:cubicBezTo>
                <a:cubicBezTo>
                  <a:pt x="6" y="0"/>
                  <a:pt x="6" y="0"/>
                  <a:pt x="6" y="0"/>
                </a:cubicBezTo>
                <a:cubicBezTo>
                  <a:pt x="2" y="0"/>
                  <a:pt x="0" y="2"/>
                  <a:pt x="0" y="6"/>
                </a:cubicBezTo>
                <a:cubicBezTo>
                  <a:pt x="0" y="10"/>
                  <a:pt x="2" y="12"/>
                  <a:pt x="6" y="12"/>
                </a:cubicBezTo>
                <a:cubicBezTo>
                  <a:pt x="25" y="12"/>
                  <a:pt x="25" y="12"/>
                  <a:pt x="25" y="12"/>
                </a:cubicBezTo>
                <a:cubicBezTo>
                  <a:pt x="26" y="12"/>
                  <a:pt x="27" y="13"/>
                  <a:pt x="28" y="13"/>
                </a:cubicBezTo>
                <a:cubicBezTo>
                  <a:pt x="29" y="14"/>
                  <a:pt x="29" y="15"/>
                  <a:pt x="29" y="15"/>
                </a:cubicBezTo>
                <a:cubicBezTo>
                  <a:pt x="59" y="111"/>
                  <a:pt x="59" y="111"/>
                  <a:pt x="59" y="111"/>
                </a:cubicBezTo>
                <a:cubicBezTo>
                  <a:pt x="58" y="111"/>
                  <a:pt x="57" y="112"/>
                  <a:pt x="56" y="112"/>
                </a:cubicBezTo>
                <a:cubicBezTo>
                  <a:pt x="52" y="114"/>
                  <a:pt x="48" y="117"/>
                  <a:pt x="45" y="121"/>
                </a:cubicBezTo>
                <a:cubicBezTo>
                  <a:pt x="43" y="124"/>
                  <a:pt x="40" y="130"/>
                  <a:pt x="40" y="135"/>
                </a:cubicBezTo>
                <a:cubicBezTo>
                  <a:pt x="40" y="138"/>
                  <a:pt x="41" y="142"/>
                  <a:pt x="43" y="146"/>
                </a:cubicBezTo>
                <a:cubicBezTo>
                  <a:pt x="44" y="149"/>
                  <a:pt x="46" y="151"/>
                  <a:pt x="49" y="153"/>
                </a:cubicBezTo>
                <a:cubicBezTo>
                  <a:pt x="52" y="157"/>
                  <a:pt x="57" y="158"/>
                  <a:pt x="61" y="159"/>
                </a:cubicBezTo>
                <a:cubicBezTo>
                  <a:pt x="61" y="159"/>
                  <a:pt x="61" y="159"/>
                  <a:pt x="62" y="159"/>
                </a:cubicBezTo>
                <a:cubicBezTo>
                  <a:pt x="64" y="167"/>
                  <a:pt x="72" y="174"/>
                  <a:pt x="82" y="174"/>
                </a:cubicBezTo>
                <a:cubicBezTo>
                  <a:pt x="91" y="174"/>
                  <a:pt x="99" y="168"/>
                  <a:pt x="101" y="160"/>
                </a:cubicBezTo>
                <a:cubicBezTo>
                  <a:pt x="110" y="160"/>
                  <a:pt x="122" y="160"/>
                  <a:pt x="132" y="160"/>
                </a:cubicBezTo>
                <a:cubicBezTo>
                  <a:pt x="135" y="168"/>
                  <a:pt x="143" y="174"/>
                  <a:pt x="153" y="174"/>
                </a:cubicBezTo>
                <a:cubicBezTo>
                  <a:pt x="162" y="174"/>
                  <a:pt x="170" y="168"/>
                  <a:pt x="172" y="160"/>
                </a:cubicBezTo>
                <a:cubicBezTo>
                  <a:pt x="186" y="160"/>
                  <a:pt x="186" y="160"/>
                  <a:pt x="186" y="160"/>
                </a:cubicBezTo>
                <a:cubicBezTo>
                  <a:pt x="190" y="160"/>
                  <a:pt x="193" y="157"/>
                  <a:pt x="193" y="153"/>
                </a:cubicBezTo>
                <a:cubicBezTo>
                  <a:pt x="193" y="150"/>
                  <a:pt x="190" y="147"/>
                  <a:pt x="186" y="147"/>
                </a:cubicBezTo>
                <a:cubicBezTo>
                  <a:pt x="186" y="147"/>
                  <a:pt x="180" y="147"/>
                  <a:pt x="172" y="147"/>
                </a:cubicBezTo>
                <a:cubicBezTo>
                  <a:pt x="170" y="138"/>
                  <a:pt x="161" y="133"/>
                  <a:pt x="153" y="133"/>
                </a:cubicBezTo>
                <a:cubicBezTo>
                  <a:pt x="143" y="133"/>
                  <a:pt x="136" y="138"/>
                  <a:pt x="133" y="147"/>
                </a:cubicBezTo>
                <a:cubicBezTo>
                  <a:pt x="101" y="147"/>
                  <a:pt x="101" y="147"/>
                  <a:pt x="101" y="147"/>
                </a:cubicBezTo>
                <a:cubicBezTo>
                  <a:pt x="98" y="138"/>
                  <a:pt x="91" y="133"/>
                  <a:pt x="82" y="133"/>
                </a:cubicBezTo>
                <a:cubicBezTo>
                  <a:pt x="73" y="133"/>
                  <a:pt x="65" y="138"/>
                  <a:pt x="62" y="146"/>
                </a:cubicBezTo>
                <a:cubicBezTo>
                  <a:pt x="62" y="146"/>
                  <a:pt x="61" y="146"/>
                  <a:pt x="61" y="146"/>
                </a:cubicBezTo>
                <a:cubicBezTo>
                  <a:pt x="59" y="145"/>
                  <a:pt x="58" y="145"/>
                  <a:pt x="57" y="144"/>
                </a:cubicBezTo>
                <a:cubicBezTo>
                  <a:pt x="56" y="143"/>
                  <a:pt x="55" y="142"/>
                  <a:pt x="54" y="140"/>
                </a:cubicBezTo>
                <a:cubicBezTo>
                  <a:pt x="53" y="138"/>
                  <a:pt x="53" y="136"/>
                  <a:pt x="53" y="135"/>
                </a:cubicBezTo>
                <a:cubicBezTo>
                  <a:pt x="53" y="133"/>
                  <a:pt x="53" y="132"/>
                  <a:pt x="54" y="131"/>
                </a:cubicBezTo>
                <a:cubicBezTo>
                  <a:pt x="55" y="129"/>
                  <a:pt x="57" y="126"/>
                  <a:pt x="59" y="125"/>
                </a:cubicBezTo>
                <a:cubicBezTo>
                  <a:pt x="61" y="124"/>
                  <a:pt x="63" y="123"/>
                  <a:pt x="64" y="123"/>
                </a:cubicBezTo>
                <a:cubicBezTo>
                  <a:pt x="67" y="123"/>
                  <a:pt x="80" y="123"/>
                  <a:pt x="97" y="123"/>
                </a:cubicBezTo>
                <a:cubicBezTo>
                  <a:pt x="97" y="123"/>
                  <a:pt x="97" y="123"/>
                  <a:pt x="97" y="123"/>
                </a:cubicBezTo>
                <a:cubicBezTo>
                  <a:pt x="113" y="123"/>
                  <a:pt x="131" y="123"/>
                  <a:pt x="145" y="123"/>
                </a:cubicBezTo>
                <a:cubicBezTo>
                  <a:pt x="145" y="123"/>
                  <a:pt x="145" y="123"/>
                  <a:pt x="145" y="123"/>
                </a:cubicBezTo>
                <a:cubicBezTo>
                  <a:pt x="157" y="123"/>
                  <a:pt x="166" y="123"/>
                  <a:pt x="166" y="123"/>
                </a:cubicBezTo>
                <a:cubicBezTo>
                  <a:pt x="170" y="123"/>
                  <a:pt x="173" y="122"/>
                  <a:pt x="176" y="120"/>
                </a:cubicBezTo>
                <a:cubicBezTo>
                  <a:pt x="179" y="118"/>
                  <a:pt x="181" y="115"/>
                  <a:pt x="182" y="111"/>
                </a:cubicBezTo>
                <a:cubicBezTo>
                  <a:pt x="186" y="94"/>
                  <a:pt x="186" y="94"/>
                  <a:pt x="186" y="94"/>
                </a:cubicBezTo>
                <a:cubicBezTo>
                  <a:pt x="187" y="93"/>
                  <a:pt x="187" y="92"/>
                  <a:pt x="187" y="91"/>
                </a:cubicBezTo>
                <a:cubicBezTo>
                  <a:pt x="187" y="91"/>
                  <a:pt x="187" y="91"/>
                  <a:pt x="187" y="91"/>
                </a:cubicBezTo>
                <a:cubicBezTo>
                  <a:pt x="199" y="43"/>
                  <a:pt x="199" y="43"/>
                  <a:pt x="199" y="43"/>
                </a:cubicBezTo>
                <a:cubicBezTo>
                  <a:pt x="199" y="42"/>
                  <a:pt x="199" y="41"/>
                  <a:pt x="199"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40" name="PA_淘宝店chenying0907 15"/>
          <p:cNvSpPr>
            <a:spLocks noEditPoints="1"/>
          </p:cNvSpPr>
          <p:nvPr>
            <p:custDataLst>
              <p:tags r:id="rId11"/>
            </p:custDataLst>
          </p:nvPr>
        </p:nvSpPr>
        <p:spPr bwMode="auto">
          <a:xfrm>
            <a:off x="3509021" y="1998238"/>
            <a:ext cx="241697" cy="208424"/>
          </a:xfrm>
          <a:custGeom>
            <a:avLst/>
            <a:gdLst>
              <a:gd name="T0" fmla="*/ 10 w 270"/>
              <a:gd name="T1" fmla="*/ 135 h 232"/>
              <a:gd name="T2" fmla="*/ 28 w 270"/>
              <a:gd name="T3" fmla="*/ 139 h 232"/>
              <a:gd name="T4" fmla="*/ 42 w 270"/>
              <a:gd name="T5" fmla="*/ 117 h 232"/>
              <a:gd name="T6" fmla="*/ 16 w 270"/>
              <a:gd name="T7" fmla="*/ 111 h 232"/>
              <a:gd name="T8" fmla="*/ 2 w 270"/>
              <a:gd name="T9" fmla="*/ 120 h 232"/>
              <a:gd name="T10" fmla="*/ 10 w 270"/>
              <a:gd name="T11" fmla="*/ 135 h 232"/>
              <a:gd name="T12" fmla="*/ 248 w 270"/>
              <a:gd name="T13" fmla="*/ 138 h 232"/>
              <a:gd name="T14" fmla="*/ 189 w 270"/>
              <a:gd name="T15" fmla="*/ 192 h 232"/>
              <a:gd name="T16" fmla="*/ 119 w 270"/>
              <a:gd name="T17" fmla="*/ 137 h 232"/>
              <a:gd name="T18" fmla="*/ 114 w 270"/>
              <a:gd name="T19" fmla="*/ 135 h 232"/>
              <a:gd name="T20" fmla="*/ 105 w 270"/>
              <a:gd name="T21" fmla="*/ 133 h 232"/>
              <a:gd name="T22" fmla="*/ 91 w 270"/>
              <a:gd name="T23" fmla="*/ 154 h 232"/>
              <a:gd name="T24" fmla="*/ 105 w 270"/>
              <a:gd name="T25" fmla="*/ 158 h 232"/>
              <a:gd name="T26" fmla="*/ 181 w 270"/>
              <a:gd name="T27" fmla="*/ 217 h 232"/>
              <a:gd name="T28" fmla="*/ 189 w 270"/>
              <a:gd name="T29" fmla="*/ 220 h 232"/>
              <a:gd name="T30" fmla="*/ 197 w 270"/>
              <a:gd name="T31" fmla="*/ 217 h 232"/>
              <a:gd name="T32" fmla="*/ 264 w 270"/>
              <a:gd name="T33" fmla="*/ 156 h 232"/>
              <a:gd name="T34" fmla="*/ 266 w 270"/>
              <a:gd name="T35" fmla="*/ 139 h 232"/>
              <a:gd name="T36" fmla="*/ 248 w 270"/>
              <a:gd name="T37" fmla="*/ 138 h 232"/>
              <a:gd name="T38" fmla="*/ 117 w 270"/>
              <a:gd name="T39" fmla="*/ 79 h 232"/>
              <a:gd name="T40" fmla="*/ 183 w 270"/>
              <a:gd name="T41" fmla="*/ 121 h 232"/>
              <a:gd name="T42" fmla="*/ 199 w 270"/>
              <a:gd name="T43" fmla="*/ 117 h 232"/>
              <a:gd name="T44" fmla="*/ 266 w 270"/>
              <a:gd name="T45" fmla="*/ 20 h 232"/>
              <a:gd name="T46" fmla="*/ 263 w 270"/>
              <a:gd name="T47" fmla="*/ 3 h 232"/>
              <a:gd name="T48" fmla="*/ 246 w 270"/>
              <a:gd name="T49" fmla="*/ 7 h 232"/>
              <a:gd name="T50" fmla="*/ 186 w 270"/>
              <a:gd name="T51" fmla="*/ 94 h 232"/>
              <a:gd name="T52" fmla="*/ 120 w 270"/>
              <a:gd name="T53" fmla="*/ 52 h 232"/>
              <a:gd name="T54" fmla="*/ 111 w 270"/>
              <a:gd name="T55" fmla="*/ 50 h 232"/>
              <a:gd name="T56" fmla="*/ 103 w 270"/>
              <a:gd name="T57" fmla="*/ 56 h 232"/>
              <a:gd name="T58" fmla="*/ 3 w 270"/>
              <a:gd name="T59" fmla="*/ 213 h 232"/>
              <a:gd name="T60" fmla="*/ 7 w 270"/>
              <a:gd name="T61" fmla="*/ 230 h 232"/>
              <a:gd name="T62" fmla="*/ 13 w 270"/>
              <a:gd name="T63" fmla="*/ 232 h 232"/>
              <a:gd name="T64" fmla="*/ 24 w 270"/>
              <a:gd name="T65" fmla="*/ 227 h 232"/>
              <a:gd name="T66" fmla="*/ 117 w 270"/>
              <a:gd name="T67" fmla="*/ 7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0" h="232">
                <a:moveTo>
                  <a:pt x="10" y="135"/>
                </a:moveTo>
                <a:cubicBezTo>
                  <a:pt x="28" y="139"/>
                  <a:pt x="28" y="139"/>
                  <a:pt x="28" y="139"/>
                </a:cubicBezTo>
                <a:cubicBezTo>
                  <a:pt x="42" y="117"/>
                  <a:pt x="42" y="117"/>
                  <a:pt x="42" y="117"/>
                </a:cubicBezTo>
                <a:cubicBezTo>
                  <a:pt x="16" y="111"/>
                  <a:pt x="16" y="111"/>
                  <a:pt x="16" y="111"/>
                </a:cubicBezTo>
                <a:cubicBezTo>
                  <a:pt x="10" y="109"/>
                  <a:pt x="3" y="113"/>
                  <a:pt x="2" y="120"/>
                </a:cubicBezTo>
                <a:cubicBezTo>
                  <a:pt x="0" y="126"/>
                  <a:pt x="4" y="133"/>
                  <a:pt x="10" y="135"/>
                </a:cubicBezTo>
                <a:close/>
                <a:moveTo>
                  <a:pt x="248" y="138"/>
                </a:moveTo>
                <a:cubicBezTo>
                  <a:pt x="189" y="192"/>
                  <a:pt x="189" y="192"/>
                  <a:pt x="189" y="192"/>
                </a:cubicBezTo>
                <a:cubicBezTo>
                  <a:pt x="119" y="137"/>
                  <a:pt x="119" y="137"/>
                  <a:pt x="119" y="137"/>
                </a:cubicBezTo>
                <a:cubicBezTo>
                  <a:pt x="117" y="136"/>
                  <a:pt x="115" y="135"/>
                  <a:pt x="114" y="135"/>
                </a:cubicBezTo>
                <a:cubicBezTo>
                  <a:pt x="105" y="133"/>
                  <a:pt x="105" y="133"/>
                  <a:pt x="105" y="133"/>
                </a:cubicBezTo>
                <a:cubicBezTo>
                  <a:pt x="91" y="154"/>
                  <a:pt x="91" y="154"/>
                  <a:pt x="91" y="154"/>
                </a:cubicBezTo>
                <a:cubicBezTo>
                  <a:pt x="105" y="158"/>
                  <a:pt x="105" y="158"/>
                  <a:pt x="105" y="158"/>
                </a:cubicBezTo>
                <a:cubicBezTo>
                  <a:pt x="181" y="217"/>
                  <a:pt x="181" y="217"/>
                  <a:pt x="181" y="217"/>
                </a:cubicBezTo>
                <a:cubicBezTo>
                  <a:pt x="184" y="219"/>
                  <a:pt x="187" y="220"/>
                  <a:pt x="189" y="220"/>
                </a:cubicBezTo>
                <a:cubicBezTo>
                  <a:pt x="192" y="220"/>
                  <a:pt x="195" y="219"/>
                  <a:pt x="197" y="217"/>
                </a:cubicBezTo>
                <a:cubicBezTo>
                  <a:pt x="264" y="156"/>
                  <a:pt x="264" y="156"/>
                  <a:pt x="264" y="156"/>
                </a:cubicBezTo>
                <a:cubicBezTo>
                  <a:pt x="270" y="152"/>
                  <a:pt x="270" y="144"/>
                  <a:pt x="266" y="139"/>
                </a:cubicBezTo>
                <a:cubicBezTo>
                  <a:pt x="261" y="134"/>
                  <a:pt x="253" y="133"/>
                  <a:pt x="248" y="138"/>
                </a:cubicBezTo>
                <a:close/>
                <a:moveTo>
                  <a:pt x="117" y="79"/>
                </a:moveTo>
                <a:cubicBezTo>
                  <a:pt x="183" y="121"/>
                  <a:pt x="183" y="121"/>
                  <a:pt x="183" y="121"/>
                </a:cubicBezTo>
                <a:cubicBezTo>
                  <a:pt x="188" y="124"/>
                  <a:pt x="195" y="123"/>
                  <a:pt x="199" y="117"/>
                </a:cubicBezTo>
                <a:cubicBezTo>
                  <a:pt x="266" y="20"/>
                  <a:pt x="266" y="20"/>
                  <a:pt x="266" y="20"/>
                </a:cubicBezTo>
                <a:cubicBezTo>
                  <a:pt x="270" y="15"/>
                  <a:pt x="269" y="7"/>
                  <a:pt x="263" y="3"/>
                </a:cubicBezTo>
                <a:cubicBezTo>
                  <a:pt x="258" y="0"/>
                  <a:pt x="250" y="1"/>
                  <a:pt x="246" y="7"/>
                </a:cubicBezTo>
                <a:cubicBezTo>
                  <a:pt x="186" y="94"/>
                  <a:pt x="186" y="94"/>
                  <a:pt x="186" y="94"/>
                </a:cubicBezTo>
                <a:cubicBezTo>
                  <a:pt x="120" y="52"/>
                  <a:pt x="120" y="52"/>
                  <a:pt x="120" y="52"/>
                </a:cubicBezTo>
                <a:cubicBezTo>
                  <a:pt x="117" y="50"/>
                  <a:pt x="114" y="50"/>
                  <a:pt x="111" y="50"/>
                </a:cubicBezTo>
                <a:cubicBezTo>
                  <a:pt x="108" y="51"/>
                  <a:pt x="105" y="53"/>
                  <a:pt x="103" y="56"/>
                </a:cubicBezTo>
                <a:cubicBezTo>
                  <a:pt x="3" y="213"/>
                  <a:pt x="3" y="213"/>
                  <a:pt x="3" y="213"/>
                </a:cubicBezTo>
                <a:cubicBezTo>
                  <a:pt x="0" y="219"/>
                  <a:pt x="1" y="227"/>
                  <a:pt x="7" y="230"/>
                </a:cubicBezTo>
                <a:cubicBezTo>
                  <a:pt x="9" y="231"/>
                  <a:pt x="11" y="232"/>
                  <a:pt x="13" y="232"/>
                </a:cubicBezTo>
                <a:cubicBezTo>
                  <a:pt x="18" y="232"/>
                  <a:pt x="21" y="230"/>
                  <a:pt x="24" y="227"/>
                </a:cubicBezTo>
                <a:cubicBezTo>
                  <a:pt x="117" y="79"/>
                  <a:pt x="117" y="79"/>
                  <a:pt x="117" y="7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41" name="PA_淘宝店chenying0907 40"/>
          <p:cNvSpPr txBox="1"/>
          <p:nvPr>
            <p:custDataLst>
              <p:tags r:id="rId12"/>
            </p:custDataLst>
          </p:nvPr>
        </p:nvSpPr>
        <p:spPr>
          <a:xfrm>
            <a:off x="6906801" y="3506741"/>
            <a:ext cx="1180577" cy="253916"/>
          </a:xfrm>
          <a:prstGeom prst="rect">
            <a:avLst/>
          </a:prstGeom>
          <a:noFill/>
        </p:spPr>
        <p:txBody>
          <a:bodyPr wrap="square" lIns="68580" tIns="34290" rIns="68580" bIns="34290" rtlCol="0">
            <a:spAutoFit/>
          </a:bodyPr>
          <a:lstStyle/>
          <a:p>
            <a:r>
              <a:rPr lang="zh-CN" altLang="en-US" sz="1200" dirty="0">
                <a:solidFill>
                  <a:schemeClr val="accent1"/>
                </a:solidFill>
                <a:latin typeface="方正清刻本悦宋简体" panose="02000000000000000000" pitchFamily="2" charset="-122"/>
                <a:ea typeface="方正清刻本悦宋简体" panose="02000000000000000000" pitchFamily="2" charset="-122"/>
              </a:rPr>
              <a:t>文艺标题</a:t>
            </a:r>
          </a:p>
        </p:txBody>
      </p:sp>
      <p:sp>
        <p:nvSpPr>
          <p:cNvPr id="42" name="PA_淘宝店chenying0907 41"/>
          <p:cNvSpPr txBox="1"/>
          <p:nvPr>
            <p:custDataLst>
              <p:tags r:id="rId13"/>
            </p:custDataLst>
          </p:nvPr>
        </p:nvSpPr>
        <p:spPr>
          <a:xfrm>
            <a:off x="6416790" y="3853097"/>
            <a:ext cx="2286859" cy="346249"/>
          </a:xfrm>
          <a:prstGeom prst="rect">
            <a:avLst/>
          </a:prstGeom>
          <a:noFill/>
        </p:spPr>
        <p:txBody>
          <a:bodyPr wrap="square" lIns="68580" tIns="34290" rIns="68580" bIns="34290"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请在此处添加文字请在此处添加文字请在此处添加文字</a:t>
            </a:r>
          </a:p>
        </p:txBody>
      </p:sp>
      <p:sp>
        <p:nvSpPr>
          <p:cNvPr id="43" name="PA_淘宝店chenying0907 42"/>
          <p:cNvSpPr txBox="1"/>
          <p:nvPr>
            <p:custDataLst>
              <p:tags r:id="rId14"/>
            </p:custDataLst>
          </p:nvPr>
        </p:nvSpPr>
        <p:spPr>
          <a:xfrm>
            <a:off x="1262780" y="2749330"/>
            <a:ext cx="1172561" cy="253916"/>
          </a:xfrm>
          <a:prstGeom prst="rect">
            <a:avLst/>
          </a:prstGeom>
          <a:noFill/>
        </p:spPr>
        <p:txBody>
          <a:bodyPr wrap="square" lIns="68580" tIns="34290" rIns="68580" bIns="34290" rtlCol="0">
            <a:spAutoFit/>
          </a:bodyPr>
          <a:lstStyle/>
          <a:p>
            <a:r>
              <a:rPr lang="zh-CN" altLang="en-US" sz="1200" dirty="0">
                <a:solidFill>
                  <a:schemeClr val="accent1"/>
                </a:solidFill>
                <a:latin typeface="方正清刻本悦宋简体" panose="02000000000000000000" pitchFamily="2" charset="-122"/>
                <a:ea typeface="方正清刻本悦宋简体" panose="02000000000000000000" pitchFamily="2" charset="-122"/>
              </a:rPr>
              <a:t>文艺标题</a:t>
            </a:r>
          </a:p>
        </p:txBody>
      </p:sp>
      <p:sp>
        <p:nvSpPr>
          <p:cNvPr id="44" name="PA_淘宝店chenying0907 43"/>
          <p:cNvSpPr txBox="1"/>
          <p:nvPr>
            <p:custDataLst>
              <p:tags r:id="rId15"/>
            </p:custDataLst>
          </p:nvPr>
        </p:nvSpPr>
        <p:spPr>
          <a:xfrm>
            <a:off x="651802" y="3095685"/>
            <a:ext cx="2286859" cy="346249"/>
          </a:xfrm>
          <a:prstGeom prst="rect">
            <a:avLst/>
          </a:prstGeom>
          <a:noFill/>
        </p:spPr>
        <p:txBody>
          <a:bodyPr wrap="square" lIns="68580" tIns="34290" rIns="68580" bIns="34290"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请在此处添加文字请在此处添加文字请在此处添加文字</a:t>
            </a:r>
          </a:p>
        </p:txBody>
      </p:sp>
      <p:sp>
        <p:nvSpPr>
          <p:cNvPr id="45" name="PA_淘宝店chenying0907 44"/>
          <p:cNvSpPr txBox="1"/>
          <p:nvPr>
            <p:custDataLst>
              <p:tags r:id="rId16"/>
            </p:custDataLst>
          </p:nvPr>
        </p:nvSpPr>
        <p:spPr>
          <a:xfrm>
            <a:off x="6451029" y="1145171"/>
            <a:ext cx="1172444" cy="253916"/>
          </a:xfrm>
          <a:prstGeom prst="rect">
            <a:avLst/>
          </a:prstGeom>
          <a:noFill/>
        </p:spPr>
        <p:txBody>
          <a:bodyPr wrap="square" lIns="68580" tIns="34290" rIns="68580" bIns="34290" rtlCol="0">
            <a:spAutoFit/>
          </a:bodyPr>
          <a:lstStyle/>
          <a:p>
            <a:r>
              <a:rPr lang="zh-CN" altLang="en-US" sz="1200" dirty="0">
                <a:solidFill>
                  <a:schemeClr val="accent1"/>
                </a:solidFill>
                <a:latin typeface="方正清刻本悦宋简体" panose="02000000000000000000" pitchFamily="2" charset="-122"/>
                <a:ea typeface="方正清刻本悦宋简体" panose="02000000000000000000" pitchFamily="2" charset="-122"/>
              </a:rPr>
              <a:t>文艺标题</a:t>
            </a:r>
          </a:p>
        </p:txBody>
      </p:sp>
      <p:sp>
        <p:nvSpPr>
          <p:cNvPr id="46" name="PA_淘宝店chenying0907 45"/>
          <p:cNvSpPr txBox="1"/>
          <p:nvPr>
            <p:custDataLst>
              <p:tags r:id="rId17"/>
            </p:custDataLst>
          </p:nvPr>
        </p:nvSpPr>
        <p:spPr>
          <a:xfrm>
            <a:off x="5894608" y="1491527"/>
            <a:ext cx="2286859" cy="346249"/>
          </a:xfrm>
          <a:prstGeom prst="rect">
            <a:avLst/>
          </a:prstGeom>
          <a:noFill/>
        </p:spPr>
        <p:txBody>
          <a:bodyPr wrap="square" lIns="68580" tIns="34290" rIns="68580" bIns="34290"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请在此处添加文字请在此处添加文字请在此处添加文字</a:t>
            </a:r>
          </a:p>
        </p:txBody>
      </p:sp>
    </p:spTree>
    <p:extLst>
      <p:ext uri="{BB962C8B-B14F-4D97-AF65-F5344CB8AC3E}">
        <p14:creationId xmlns:p14="http://schemas.microsoft.com/office/powerpoint/2010/main" val="85891719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18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210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par>
                                <p:cTn id="14" presetID="10" presetClass="entr" presetSubtype="0" fill="hold" grpId="0" nodeType="withEffect">
                                  <p:stCondLst>
                                    <p:cond delay="240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par>
                                <p:cTn id="17" presetID="10" presetClass="entr" presetSubtype="0" fill="hold" grpId="0" nodeType="withEffect">
                                  <p:stCondLst>
                                    <p:cond delay="270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par>
                                <p:cTn id="20" presetID="10" presetClass="entr" presetSubtype="0" fill="hold" grpId="0" nodeType="withEffect">
                                  <p:stCondLst>
                                    <p:cond delay="300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par>
                                <p:cTn id="23" presetID="10" presetClass="entr" presetSubtype="0" fill="hold" grpId="0" nodeType="withEffect">
                                  <p:stCondLst>
                                    <p:cond delay="330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500"/>
                                        <p:tgtEl>
                                          <p:spTgt spid="37"/>
                                        </p:tgtEl>
                                      </p:cBhvr>
                                    </p:animEffect>
                                  </p:childTnLst>
                                </p:cTn>
                              </p:par>
                              <p:par>
                                <p:cTn id="31" presetID="10" presetClass="entr" presetSubtype="0" fill="hold" grpId="0" nodeType="withEffect">
                                  <p:stCondLst>
                                    <p:cond delay="30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childTnLst>
                                </p:cTn>
                              </p:par>
                              <p:par>
                                <p:cTn id="34" presetID="10" presetClass="entr" presetSubtype="0" fill="hold" grpId="0" nodeType="withEffect">
                                  <p:stCondLst>
                                    <p:cond delay="60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500"/>
                                        <p:tgtEl>
                                          <p:spTgt spid="39"/>
                                        </p:tgtEl>
                                      </p:cBhvr>
                                    </p:animEffect>
                                  </p:childTnLst>
                                </p:cTn>
                              </p:par>
                              <p:par>
                                <p:cTn id="37" presetID="10" presetClass="entr" presetSubtype="0" fill="hold" grpId="0" nodeType="withEffect">
                                  <p:stCondLst>
                                    <p:cond delay="90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500"/>
                                        <p:tgtEl>
                                          <p:spTgt spid="40"/>
                                        </p:tgtEl>
                                      </p:cBhvr>
                                    </p:animEffect>
                                  </p:childTnLst>
                                </p:cTn>
                              </p:par>
                              <p:par>
                                <p:cTn id="40" presetID="10" presetClass="entr" presetSubtype="0" fill="hold" grpId="0" nodeType="withEffect">
                                  <p:stCondLst>
                                    <p:cond delay="120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10" presetClass="entr" presetSubtype="0" fill="hold" grpId="0" nodeType="withEffect">
                                  <p:stCondLst>
                                    <p:cond delay="150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childTnLst>
                                </p:cTn>
                              </p:par>
                              <p:par>
                                <p:cTn id="46" presetID="10" presetClass="entr" presetSubtype="0" fill="hold" grpId="0" nodeType="withEffect">
                                  <p:stCondLst>
                                    <p:cond delay="180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500"/>
                                        <p:tgtEl>
                                          <p:spTgt spid="43"/>
                                        </p:tgtEl>
                                      </p:cBhvr>
                                    </p:animEffect>
                                  </p:childTnLst>
                                </p:cTn>
                              </p:par>
                              <p:par>
                                <p:cTn id="49" presetID="10" presetClass="entr" presetSubtype="0" fill="hold" grpId="0" nodeType="withEffect">
                                  <p:stCondLst>
                                    <p:cond delay="2100"/>
                                  </p:stCondLst>
                                  <p:childTnLst>
                                    <p:set>
                                      <p:cBhvr>
                                        <p:cTn id="50" dur="1" fill="hold">
                                          <p:stCondLst>
                                            <p:cond delay="0"/>
                                          </p:stCondLst>
                                        </p:cTn>
                                        <p:tgtEl>
                                          <p:spTgt spid="44"/>
                                        </p:tgtEl>
                                        <p:attrNameLst>
                                          <p:attrName>style.visibility</p:attrName>
                                        </p:attrNameLst>
                                      </p:cBhvr>
                                      <p:to>
                                        <p:strVal val="visible"/>
                                      </p:to>
                                    </p:set>
                                    <p:animEffect transition="in" filter="fade">
                                      <p:cBhvr>
                                        <p:cTn id="51" dur="500"/>
                                        <p:tgtEl>
                                          <p:spTgt spid="44"/>
                                        </p:tgtEl>
                                      </p:cBhvr>
                                    </p:animEffect>
                                  </p:childTnLst>
                                </p:cTn>
                              </p:par>
                              <p:par>
                                <p:cTn id="52" presetID="10" presetClass="entr" presetSubtype="0" fill="hold" grpId="0" nodeType="withEffect">
                                  <p:stCondLst>
                                    <p:cond delay="2400"/>
                                  </p:stCondLst>
                                  <p:childTnLst>
                                    <p:set>
                                      <p:cBhvr>
                                        <p:cTn id="53" dur="1" fill="hold">
                                          <p:stCondLst>
                                            <p:cond delay="0"/>
                                          </p:stCondLst>
                                        </p:cTn>
                                        <p:tgtEl>
                                          <p:spTgt spid="45"/>
                                        </p:tgtEl>
                                        <p:attrNameLst>
                                          <p:attrName>style.visibility</p:attrName>
                                        </p:attrNameLst>
                                      </p:cBhvr>
                                      <p:to>
                                        <p:strVal val="visible"/>
                                      </p:to>
                                    </p:set>
                                    <p:animEffect transition="in" filter="fade">
                                      <p:cBhvr>
                                        <p:cTn id="54" dur="500"/>
                                        <p:tgtEl>
                                          <p:spTgt spid="45"/>
                                        </p:tgtEl>
                                      </p:cBhvr>
                                    </p:animEffect>
                                  </p:childTnLst>
                                </p:cTn>
                              </p:par>
                              <p:par>
                                <p:cTn id="55" presetID="10" presetClass="entr" presetSubtype="0" fill="hold" grpId="0" nodeType="withEffect">
                                  <p:stCondLst>
                                    <p:cond delay="270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autoUpdateAnimBg="0"/>
      <p:bldP spid="38" grpId="0" animBg="1" autoUpdateAnimBg="0"/>
      <p:bldP spid="39" grpId="0" animBg="1"/>
      <p:bldP spid="40" grpId="0" animBg="1"/>
      <p:bldP spid="41" grpId="0"/>
      <p:bldP spid="42" grpId="0"/>
      <p:bldP spid="43" grpId="0"/>
      <p:bldP spid="44" grpId="0"/>
      <p:bldP spid="45" grpId="0"/>
      <p:bldP spid="4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8"/>
          <p:cNvGrpSpPr/>
          <p:nvPr/>
        </p:nvGrpSpPr>
        <p:grpSpPr>
          <a:xfrm>
            <a:off x="3561622" y="1533096"/>
            <a:ext cx="655207" cy="1094938"/>
            <a:chOff x="3744250" y="1133088"/>
            <a:chExt cx="804763" cy="1344451"/>
          </a:xfrm>
        </p:grpSpPr>
        <p:sp>
          <p:nvSpPr>
            <p:cNvPr id="32" name="矩形 14"/>
            <p:cNvSpPr/>
            <p:nvPr/>
          </p:nvSpPr>
          <p:spPr>
            <a:xfrm>
              <a:off x="3744250" y="1133088"/>
              <a:ext cx="786937" cy="1344451"/>
            </a:xfrm>
            <a:custGeom>
              <a:avLst/>
              <a:gdLst>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38861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797918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71424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929311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7492 w 1237784"/>
                <a:gd name="connsiteY3" fmla="*/ 896233 h 2334439"/>
                <a:gd name="connsiteX4" fmla="*/ 1224136 w 1237784"/>
                <a:gd name="connsiteY4" fmla="*/ 0 h 2334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7784" h="2334439">
                  <a:moveTo>
                    <a:pt x="1224136" y="0"/>
                  </a:moveTo>
                  <a:lnTo>
                    <a:pt x="1237784" y="1485835"/>
                  </a:lnTo>
                  <a:lnTo>
                    <a:pt x="0" y="2334439"/>
                  </a:lnTo>
                  <a:cubicBezTo>
                    <a:pt x="2497" y="1855037"/>
                    <a:pt x="4995" y="1375635"/>
                    <a:pt x="7492" y="896233"/>
                  </a:cubicBezTo>
                  <a:lnTo>
                    <a:pt x="1224136" y="0"/>
                  </a:lnTo>
                  <a:close/>
                </a:path>
              </a:pathLst>
            </a:custGeom>
            <a:solidFill>
              <a:schemeClr val="accent1"/>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kern="0">
                <a:solidFill>
                  <a:sysClr val="window" lastClr="FFFFFF"/>
                </a:solidFill>
                <a:latin typeface="Calibri"/>
                <a:ea typeface="宋体"/>
              </a:endParaRPr>
            </a:p>
          </p:txBody>
        </p:sp>
        <p:sp>
          <p:nvSpPr>
            <p:cNvPr id="31" name="TextBox 30"/>
            <p:cNvSpPr txBox="1"/>
            <p:nvPr/>
          </p:nvSpPr>
          <p:spPr>
            <a:xfrm>
              <a:off x="3778779" y="1520305"/>
              <a:ext cx="770234" cy="642649"/>
            </a:xfrm>
            <a:prstGeom prst="rect">
              <a:avLst/>
            </a:prstGeom>
            <a:noFill/>
          </p:spPr>
          <p:txBody>
            <a:bodyPr wrap="none" rtlCol="0">
              <a:spAutoFit/>
            </a:bodyPr>
            <a:lstStyle/>
            <a:p>
              <a:r>
                <a:rPr lang="en-US" altLang="zh-CN" sz="2800" b="0" dirty="0">
                  <a:solidFill>
                    <a:schemeClr val="bg1"/>
                  </a:solidFill>
                  <a:latin typeface="微软雅黑" panose="020B0503020204020204" pitchFamily="34" charset="-122"/>
                  <a:ea typeface="微软雅黑" panose="020B0503020204020204" pitchFamily="34" charset="-122"/>
                </a:rPr>
                <a:t>01</a:t>
              </a:r>
              <a:endParaRPr lang="zh-CN" altLang="en-US" sz="2800" b="0" dirty="0">
                <a:solidFill>
                  <a:schemeClr val="bg1"/>
                </a:solidFill>
                <a:latin typeface="微软雅黑" panose="020B0503020204020204" pitchFamily="34" charset="-122"/>
                <a:ea typeface="微软雅黑" panose="020B0503020204020204" pitchFamily="34" charset="-122"/>
              </a:endParaRPr>
            </a:p>
          </p:txBody>
        </p:sp>
      </p:grpSp>
      <p:sp>
        <p:nvSpPr>
          <p:cNvPr id="37" name="矩形 36"/>
          <p:cNvSpPr/>
          <p:nvPr/>
        </p:nvSpPr>
        <p:spPr>
          <a:xfrm>
            <a:off x="431540" y="1608877"/>
            <a:ext cx="2916324" cy="2740059"/>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sp>
        <p:nvSpPr>
          <p:cNvPr id="38" name="TextBox 37"/>
          <p:cNvSpPr txBox="1"/>
          <p:nvPr/>
        </p:nvSpPr>
        <p:spPr>
          <a:xfrm>
            <a:off x="4413392" y="1618069"/>
            <a:ext cx="4254568" cy="614912"/>
          </a:xfrm>
          <a:prstGeom prst="rect">
            <a:avLst/>
          </a:prstGeom>
          <a:noFill/>
        </p:spPr>
        <p:txBody>
          <a:bodyPr wrap="square" rtlCol="0">
            <a:spAutoFit/>
          </a:bodyPr>
          <a:lstStyle/>
          <a:p>
            <a:pPr algn="just">
              <a:lnSpc>
                <a:spcPct val="130000"/>
              </a:lnSpc>
            </a:pPr>
            <a:r>
              <a:rPr lang="zh-CN" altLang="en-US" sz="900" b="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900" b="0" dirty="0">
              <a:solidFill>
                <a:schemeClr val="tx1">
                  <a:lumMod val="50000"/>
                  <a:lumOff val="50000"/>
                </a:schemeClr>
              </a:solidFill>
              <a:latin typeface="微软雅黑" pitchFamily="34" charset="-122"/>
              <a:ea typeface="微软雅黑" pitchFamily="34" charset="-122"/>
            </a:endParaRPr>
          </a:p>
        </p:txBody>
      </p:sp>
      <p:grpSp>
        <p:nvGrpSpPr>
          <p:cNvPr id="5" name="组合 38"/>
          <p:cNvGrpSpPr/>
          <p:nvPr/>
        </p:nvGrpSpPr>
        <p:grpSpPr>
          <a:xfrm>
            <a:off x="3561623" y="3133790"/>
            <a:ext cx="655208" cy="1094938"/>
            <a:chOff x="3744249" y="1133088"/>
            <a:chExt cx="804764" cy="1344451"/>
          </a:xfrm>
        </p:grpSpPr>
        <p:sp>
          <p:nvSpPr>
            <p:cNvPr id="42" name="矩形 14"/>
            <p:cNvSpPr/>
            <p:nvPr/>
          </p:nvSpPr>
          <p:spPr>
            <a:xfrm>
              <a:off x="3744249" y="1133088"/>
              <a:ext cx="786937" cy="1344451"/>
            </a:xfrm>
            <a:custGeom>
              <a:avLst/>
              <a:gdLst>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38861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797918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71424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929311 h 2334439"/>
                <a:gd name="connsiteX4" fmla="*/ 1224136 w 1237784"/>
                <a:gd name="connsiteY4" fmla="*/ 0 h 2334439"/>
                <a:gd name="connsiteX0" fmla="*/ 1224136 w 1237784"/>
                <a:gd name="connsiteY0" fmla="*/ 0 h 2334439"/>
                <a:gd name="connsiteX1" fmla="*/ 1237784 w 1237784"/>
                <a:gd name="connsiteY1" fmla="*/ 1485835 h 2334439"/>
                <a:gd name="connsiteX2" fmla="*/ 0 w 1237784"/>
                <a:gd name="connsiteY2" fmla="*/ 2334439 h 2334439"/>
                <a:gd name="connsiteX3" fmla="*/ 7492 w 1237784"/>
                <a:gd name="connsiteY3" fmla="*/ 896233 h 2334439"/>
                <a:gd name="connsiteX4" fmla="*/ 1224136 w 1237784"/>
                <a:gd name="connsiteY4" fmla="*/ 0 h 2334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7784" h="2334439">
                  <a:moveTo>
                    <a:pt x="1224136" y="0"/>
                  </a:moveTo>
                  <a:lnTo>
                    <a:pt x="1237784" y="1485835"/>
                  </a:lnTo>
                  <a:lnTo>
                    <a:pt x="0" y="2334439"/>
                  </a:lnTo>
                  <a:cubicBezTo>
                    <a:pt x="2497" y="1855037"/>
                    <a:pt x="4995" y="1375635"/>
                    <a:pt x="7492" y="896233"/>
                  </a:cubicBezTo>
                  <a:lnTo>
                    <a:pt x="1224136" y="0"/>
                  </a:lnTo>
                  <a:close/>
                </a:path>
              </a:pathLst>
            </a:custGeom>
            <a:solidFill>
              <a:schemeClr val="accent2"/>
            </a:solidFill>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kern="0">
                <a:solidFill>
                  <a:sysClr val="window" lastClr="FFFFFF"/>
                </a:solidFill>
                <a:latin typeface="Calibri"/>
                <a:ea typeface="宋体"/>
              </a:endParaRPr>
            </a:p>
          </p:txBody>
        </p:sp>
        <p:sp>
          <p:nvSpPr>
            <p:cNvPr id="41" name="TextBox 40"/>
            <p:cNvSpPr txBox="1"/>
            <p:nvPr/>
          </p:nvSpPr>
          <p:spPr>
            <a:xfrm>
              <a:off x="3778779" y="1520305"/>
              <a:ext cx="770234" cy="642649"/>
            </a:xfrm>
            <a:prstGeom prst="rect">
              <a:avLst/>
            </a:prstGeom>
            <a:noFill/>
          </p:spPr>
          <p:txBody>
            <a:bodyPr wrap="none" rtlCol="0">
              <a:spAutoFit/>
            </a:bodyPr>
            <a:lstStyle/>
            <a:p>
              <a:r>
                <a:rPr lang="en-US" altLang="zh-CN" sz="2800" b="0" dirty="0">
                  <a:solidFill>
                    <a:schemeClr val="bg1"/>
                  </a:solidFill>
                  <a:latin typeface="微软雅黑" panose="020B0503020204020204" pitchFamily="34" charset="-122"/>
                  <a:ea typeface="微软雅黑" panose="020B0503020204020204" pitchFamily="34" charset="-122"/>
                </a:rPr>
                <a:t>02</a:t>
              </a:r>
              <a:endParaRPr lang="zh-CN" altLang="en-US" sz="2800" b="0" dirty="0">
                <a:solidFill>
                  <a:schemeClr val="bg1"/>
                </a:solidFill>
                <a:latin typeface="微软雅黑" panose="020B0503020204020204" pitchFamily="34" charset="-122"/>
                <a:ea typeface="微软雅黑" panose="020B0503020204020204" pitchFamily="34" charset="-122"/>
              </a:endParaRPr>
            </a:p>
          </p:txBody>
        </p:sp>
      </p:grpSp>
      <p:sp>
        <p:nvSpPr>
          <p:cNvPr id="72" name="TextBox 71"/>
          <p:cNvSpPr txBox="1"/>
          <p:nvPr/>
        </p:nvSpPr>
        <p:spPr>
          <a:xfrm>
            <a:off x="4413392" y="3218763"/>
            <a:ext cx="4254568" cy="614912"/>
          </a:xfrm>
          <a:prstGeom prst="rect">
            <a:avLst/>
          </a:prstGeom>
          <a:noFill/>
        </p:spPr>
        <p:txBody>
          <a:bodyPr wrap="square" rtlCol="0">
            <a:spAutoFit/>
          </a:bodyPr>
          <a:lstStyle/>
          <a:p>
            <a:pPr algn="just">
              <a:lnSpc>
                <a:spcPct val="130000"/>
              </a:lnSpc>
            </a:pPr>
            <a:r>
              <a:rPr lang="zh-CN" altLang="en-US" sz="900" b="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900" b="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50011527"/>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anim calcmode="lin" valueType="num">
                                      <p:cBhvr>
                                        <p:cTn id="8" dur="500" fill="hold"/>
                                        <p:tgtEl>
                                          <p:spTgt spid="37"/>
                                        </p:tgtEl>
                                        <p:attrNameLst>
                                          <p:attrName>ppt_x</p:attrName>
                                        </p:attrNameLst>
                                      </p:cBhvr>
                                      <p:tavLst>
                                        <p:tav tm="0">
                                          <p:val>
                                            <p:strVal val="#ppt_x"/>
                                          </p:val>
                                        </p:tav>
                                        <p:tav tm="100000">
                                          <p:val>
                                            <p:strVal val="#ppt_x"/>
                                          </p:val>
                                        </p:tav>
                                      </p:tavLst>
                                    </p:anim>
                                    <p:anim calcmode="lin" valueType="num">
                                      <p:cBhvr>
                                        <p:cTn id="9" dur="500" fill="hold"/>
                                        <p:tgtEl>
                                          <p:spTgt spid="3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fade">
                                      <p:cBhvr>
                                        <p:cTn id="2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p:bldP spid="7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4953610" y="1474625"/>
            <a:ext cx="290848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6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8"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5003122" y="2232612"/>
            <a:ext cx="290848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6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9"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5012247" y="3022801"/>
            <a:ext cx="290848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6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2" name="文本框 1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a:spLocks noChangeArrowheads="1"/>
          </p:cNvSpPr>
          <p:nvPr/>
        </p:nvSpPr>
        <p:spPr bwMode="auto">
          <a:xfrm>
            <a:off x="5012246" y="3821459"/>
            <a:ext cx="290848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65000"/>
                  </a:schemeClr>
                </a:solidFill>
                <a:latin typeface="微软雅黑" panose="020B0503020204020204" pitchFamily="34" charset="-122"/>
                <a:ea typeface="微软雅黑" panose="020B0503020204020204" pitchFamily="34" charset="-122"/>
              </a:rPr>
              <a:t>这里输入您的主要叙述内容这里输入您的主要叙述内容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2" name="组合 12"/>
          <p:cNvGrpSpPr/>
          <p:nvPr/>
        </p:nvGrpSpPr>
        <p:grpSpPr>
          <a:xfrm>
            <a:off x="4225453" y="3807406"/>
            <a:ext cx="538113" cy="506112"/>
            <a:chOff x="5633937" y="5416673"/>
            <a:chExt cx="717484" cy="674608"/>
          </a:xfrm>
        </p:grpSpPr>
        <p:sp>
          <p:nvSpPr>
            <p:cNvPr id="14" name="椭圆 13"/>
            <p:cNvSpPr>
              <a:spLocks noChangeAspect="1"/>
            </p:cNvSpPr>
            <p:nvPr/>
          </p:nvSpPr>
          <p:spPr>
            <a:xfrm>
              <a:off x="5633937" y="5416673"/>
              <a:ext cx="674608" cy="674608"/>
            </a:xfrm>
            <a:prstGeom prst="ellipse">
              <a:avLst/>
            </a:prstGeom>
            <a:solidFill>
              <a:schemeClr val="accent4"/>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5639260" y="5492367"/>
              <a:ext cx="712161" cy="553827"/>
            </a:xfrm>
            <a:prstGeom prst="rect">
              <a:avLst/>
            </a:prstGeom>
            <a:noFill/>
            <a:effectLst/>
          </p:spPr>
          <p:txBody>
            <a:bodyPr wrap="none" rtlCol="0">
              <a:spAutoFit/>
            </a:bodyPr>
            <a:lstStyle/>
            <a:p>
              <a:r>
                <a:rPr lang="en-US" altLang="zh-CN" sz="2100" b="1" dirty="0">
                  <a:solidFill>
                    <a:schemeClr val="bg1"/>
                  </a:solidFill>
                  <a:latin typeface="方正兰亭超细黑简体" panose="02000000000000000000" pitchFamily="2" charset="-122"/>
                  <a:ea typeface="方正兰亭超细黑简体" panose="02000000000000000000" pitchFamily="2" charset="-122"/>
                </a:rPr>
                <a:t>04</a:t>
              </a:r>
              <a:endParaRPr lang="zh-CN" altLang="en-US" sz="2100" b="1" dirty="0">
                <a:solidFill>
                  <a:schemeClr val="bg1"/>
                </a:solidFill>
                <a:latin typeface="方正兰亭超细黑简体" panose="02000000000000000000" pitchFamily="2" charset="-122"/>
                <a:ea typeface="方正兰亭超细黑简体" panose="02000000000000000000" pitchFamily="2" charset="-122"/>
              </a:endParaRPr>
            </a:p>
          </p:txBody>
        </p:sp>
      </p:grpSp>
      <p:grpSp>
        <p:nvGrpSpPr>
          <p:cNvPr id="3" name="组合 15"/>
          <p:cNvGrpSpPr/>
          <p:nvPr/>
        </p:nvGrpSpPr>
        <p:grpSpPr>
          <a:xfrm>
            <a:off x="4225451" y="3009724"/>
            <a:ext cx="541319" cy="506112"/>
            <a:chOff x="5633937" y="4353425"/>
            <a:chExt cx="721759" cy="674608"/>
          </a:xfrm>
        </p:grpSpPr>
        <p:sp>
          <p:nvSpPr>
            <p:cNvPr id="17" name="椭圆 16"/>
            <p:cNvSpPr>
              <a:spLocks noChangeAspect="1"/>
            </p:cNvSpPr>
            <p:nvPr/>
          </p:nvSpPr>
          <p:spPr>
            <a:xfrm>
              <a:off x="5633937" y="4353425"/>
              <a:ext cx="674608" cy="674608"/>
            </a:xfrm>
            <a:prstGeom prst="ellipse">
              <a:avLst/>
            </a:prstGeom>
            <a:solidFill>
              <a:schemeClr val="accent3"/>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5652084" y="4435508"/>
              <a:ext cx="703612" cy="553827"/>
            </a:xfrm>
            <a:prstGeom prst="rect">
              <a:avLst/>
            </a:prstGeom>
            <a:noFill/>
            <a:effectLst/>
          </p:spPr>
          <p:txBody>
            <a:bodyPr wrap="none" rtlCol="0">
              <a:spAutoFit/>
            </a:bodyPr>
            <a:lstStyle/>
            <a:p>
              <a:r>
                <a:rPr lang="en-US" altLang="zh-CN" sz="2100" b="1" dirty="0">
                  <a:solidFill>
                    <a:srgbClr val="FDFDFD"/>
                  </a:solidFill>
                  <a:latin typeface="方正兰亭超细黑简体" panose="02000000000000000000" pitchFamily="2" charset="-122"/>
                  <a:ea typeface="方正兰亭超细黑简体" panose="02000000000000000000" pitchFamily="2" charset="-122"/>
                </a:rPr>
                <a:t>03</a:t>
              </a:r>
              <a:endParaRPr lang="zh-CN" altLang="en-US" sz="2100" b="1" dirty="0">
                <a:solidFill>
                  <a:srgbClr val="FDFDFD"/>
                </a:solidFill>
                <a:latin typeface="方正兰亭超细黑简体" panose="02000000000000000000" pitchFamily="2" charset="-122"/>
                <a:ea typeface="方正兰亭超细黑简体" panose="02000000000000000000" pitchFamily="2" charset="-122"/>
              </a:endParaRPr>
            </a:p>
          </p:txBody>
        </p:sp>
      </p:grpSp>
      <p:grpSp>
        <p:nvGrpSpPr>
          <p:cNvPr id="4" name="组合 19"/>
          <p:cNvGrpSpPr/>
          <p:nvPr/>
        </p:nvGrpSpPr>
        <p:grpSpPr>
          <a:xfrm>
            <a:off x="4227426" y="2213376"/>
            <a:ext cx="536144" cy="506112"/>
            <a:chOff x="5636562" y="3291956"/>
            <a:chExt cx="714858" cy="674608"/>
          </a:xfrm>
        </p:grpSpPr>
        <p:sp>
          <p:nvSpPr>
            <p:cNvPr id="22" name="椭圆 21"/>
            <p:cNvSpPr>
              <a:spLocks noChangeAspect="1"/>
            </p:cNvSpPr>
            <p:nvPr/>
          </p:nvSpPr>
          <p:spPr>
            <a:xfrm>
              <a:off x="5636562" y="3291956"/>
              <a:ext cx="674608" cy="674608"/>
            </a:xfrm>
            <a:prstGeom prst="ellipse">
              <a:avLst/>
            </a:prstGeom>
            <a:solidFill>
              <a:schemeClr val="accent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5652083" y="3368178"/>
              <a:ext cx="699337" cy="553827"/>
            </a:xfrm>
            <a:prstGeom prst="rect">
              <a:avLst/>
            </a:prstGeom>
            <a:noFill/>
            <a:effectLst/>
          </p:spPr>
          <p:txBody>
            <a:bodyPr wrap="none" rtlCol="0">
              <a:spAutoFit/>
            </a:bodyPr>
            <a:lstStyle/>
            <a:p>
              <a:r>
                <a:rPr lang="en-US" altLang="zh-CN" sz="2100" b="1" dirty="0">
                  <a:solidFill>
                    <a:schemeClr val="bg1"/>
                  </a:solidFill>
                  <a:latin typeface="方正兰亭超细黑简体" panose="02000000000000000000" pitchFamily="2" charset="-122"/>
                  <a:ea typeface="方正兰亭超细黑简体" panose="02000000000000000000" pitchFamily="2" charset="-122"/>
                </a:rPr>
                <a:t>02</a:t>
              </a:r>
              <a:endParaRPr lang="zh-CN" altLang="en-US" sz="2100" b="1" dirty="0">
                <a:solidFill>
                  <a:schemeClr val="bg1"/>
                </a:solidFill>
                <a:latin typeface="方正兰亭超细黑简体" panose="02000000000000000000" pitchFamily="2" charset="-122"/>
                <a:ea typeface="方正兰亭超细黑简体" panose="02000000000000000000" pitchFamily="2" charset="-122"/>
              </a:endParaRPr>
            </a:p>
          </p:txBody>
        </p:sp>
      </p:grpSp>
      <p:grpSp>
        <p:nvGrpSpPr>
          <p:cNvPr id="5" name="组合 23"/>
          <p:cNvGrpSpPr/>
          <p:nvPr/>
        </p:nvGrpSpPr>
        <p:grpSpPr>
          <a:xfrm>
            <a:off x="4225453" y="1456420"/>
            <a:ext cx="552924" cy="506112"/>
            <a:chOff x="5633937" y="2282993"/>
            <a:chExt cx="737232" cy="674608"/>
          </a:xfrm>
        </p:grpSpPr>
        <p:sp>
          <p:nvSpPr>
            <p:cNvPr id="25" name="椭圆 24"/>
            <p:cNvSpPr>
              <a:spLocks noChangeAspect="1"/>
            </p:cNvSpPr>
            <p:nvPr/>
          </p:nvSpPr>
          <p:spPr>
            <a:xfrm>
              <a:off x="5633937" y="2282993"/>
              <a:ext cx="674608" cy="674608"/>
            </a:xfrm>
            <a:prstGeom prst="ellipse">
              <a:avLst/>
            </a:prstGeom>
            <a:solidFill>
              <a:schemeClr val="accent2"/>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5659008" y="2352157"/>
              <a:ext cx="712161" cy="553827"/>
            </a:xfrm>
            <a:prstGeom prst="rect">
              <a:avLst/>
            </a:prstGeom>
            <a:noFill/>
            <a:effectLst/>
          </p:spPr>
          <p:txBody>
            <a:bodyPr wrap="none" rtlCol="0">
              <a:spAutoFit/>
            </a:bodyPr>
            <a:lstStyle/>
            <a:p>
              <a:r>
                <a:rPr lang="en-US" altLang="zh-CN" sz="2100" b="1" dirty="0">
                  <a:solidFill>
                    <a:srgbClr val="FDFDFD"/>
                  </a:solidFill>
                  <a:latin typeface="方正兰亭超细黑简体" panose="02000000000000000000" pitchFamily="2" charset="-122"/>
                  <a:ea typeface="方正兰亭超细黑简体" panose="02000000000000000000" pitchFamily="2" charset="-122"/>
                </a:rPr>
                <a:t>01</a:t>
              </a:r>
              <a:endParaRPr lang="zh-CN" altLang="en-US" sz="2100" b="1" dirty="0">
                <a:solidFill>
                  <a:srgbClr val="FDFDFD"/>
                </a:solidFill>
                <a:latin typeface="方正兰亭超细黑简体" panose="02000000000000000000" pitchFamily="2" charset="-122"/>
                <a:ea typeface="方正兰亭超细黑简体" panose="02000000000000000000" pitchFamily="2" charset="-122"/>
              </a:endParaRPr>
            </a:p>
          </p:txBody>
        </p:sp>
      </p:grpSp>
      <p:grpSp>
        <p:nvGrpSpPr>
          <p:cNvPr id="13" name="组合 26"/>
          <p:cNvGrpSpPr/>
          <p:nvPr/>
        </p:nvGrpSpPr>
        <p:grpSpPr>
          <a:xfrm>
            <a:off x="270501" y="1862032"/>
            <a:ext cx="3521284" cy="870991"/>
            <a:chOff x="360667" y="2155840"/>
            <a:chExt cx="4695045" cy="1873220"/>
          </a:xfrm>
        </p:grpSpPr>
        <p:sp>
          <p:nvSpPr>
            <p:cNvPr id="28" name="任意多边形 27"/>
            <p:cNvSpPr/>
            <p:nvPr/>
          </p:nvSpPr>
          <p:spPr>
            <a:xfrm>
              <a:off x="360667" y="2155840"/>
              <a:ext cx="4695045" cy="1873220"/>
            </a:xfrm>
            <a:custGeom>
              <a:avLst/>
              <a:gdLst>
                <a:gd name="connsiteX0" fmla="*/ 1628463 w 4008766"/>
                <a:gd name="connsiteY0" fmla="*/ 0 h 1599410"/>
                <a:gd name="connsiteX1" fmla="*/ 1646822 w 4008766"/>
                <a:gd name="connsiteY1" fmla="*/ 0 h 1599410"/>
                <a:gd name="connsiteX2" fmla="*/ 3601835 w 4008766"/>
                <a:gd name="connsiteY2" fmla="*/ 0 h 1599410"/>
                <a:gd name="connsiteX3" fmla="*/ 4008766 w 4008766"/>
                <a:gd name="connsiteY3" fmla="*/ 406932 h 1599410"/>
                <a:gd name="connsiteX4" fmla="*/ 3601835 w 4008766"/>
                <a:gd name="connsiteY4" fmla="*/ 813863 h 1599410"/>
                <a:gd name="connsiteX5" fmla="*/ 3067145 w 4008766"/>
                <a:gd name="connsiteY5" fmla="*/ 813863 h 1599410"/>
                <a:gd name="connsiteX6" fmla="*/ 3067145 w 4008766"/>
                <a:gd name="connsiteY6" fmla="*/ 813864 h 1599410"/>
                <a:gd name="connsiteX7" fmla="*/ 1210565 w 4008766"/>
                <a:gd name="connsiteY7" fmla="*/ 813864 h 1599410"/>
                <a:gd name="connsiteX8" fmla="*/ 1210539 w 4008766"/>
                <a:gd name="connsiteY8" fmla="*/ 813855 h 1599410"/>
                <a:gd name="connsiteX9" fmla="*/ 931442 w 4008766"/>
                <a:gd name="connsiteY9" fmla="*/ 771659 h 1599410"/>
                <a:gd name="connsiteX10" fmla="*/ 11958 w 4008766"/>
                <a:gd name="connsiteY10" fmla="*/ 1521060 h 1599410"/>
                <a:gd name="connsiteX11" fmla="*/ 0 w 4008766"/>
                <a:gd name="connsiteY11" fmla="*/ 1599410 h 1599410"/>
                <a:gd name="connsiteX12" fmla="*/ 5994 w 4008766"/>
                <a:gd name="connsiteY12" fmla="*/ 1480707 h 1599410"/>
                <a:gd name="connsiteX13" fmla="*/ 1488592 w 4008766"/>
                <a:gd name="connsiteY13" fmla="*/ 7492 h 1599410"/>
                <a:gd name="connsiteX14" fmla="*/ 1628463 w 4008766"/>
                <a:gd name="connsiteY14" fmla="*/ 869 h 159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08766" h="1599410">
                  <a:moveTo>
                    <a:pt x="1628463" y="0"/>
                  </a:moveTo>
                  <a:lnTo>
                    <a:pt x="1646822" y="0"/>
                  </a:lnTo>
                  <a:lnTo>
                    <a:pt x="3601835" y="0"/>
                  </a:lnTo>
                  <a:lnTo>
                    <a:pt x="4008766" y="406932"/>
                  </a:lnTo>
                  <a:lnTo>
                    <a:pt x="3601835" y="813863"/>
                  </a:lnTo>
                  <a:lnTo>
                    <a:pt x="3067145" y="813863"/>
                  </a:lnTo>
                  <a:lnTo>
                    <a:pt x="3067145" y="813864"/>
                  </a:lnTo>
                  <a:lnTo>
                    <a:pt x="1210565" y="813864"/>
                  </a:lnTo>
                  <a:lnTo>
                    <a:pt x="1210539" y="813855"/>
                  </a:lnTo>
                  <a:cubicBezTo>
                    <a:pt x="1122372" y="786432"/>
                    <a:pt x="1028632" y="771659"/>
                    <a:pt x="931442" y="771659"/>
                  </a:cubicBezTo>
                  <a:cubicBezTo>
                    <a:pt x="477888" y="771659"/>
                    <a:pt x="99475" y="1093378"/>
                    <a:pt x="11958" y="1521060"/>
                  </a:cubicBezTo>
                  <a:lnTo>
                    <a:pt x="0" y="1599410"/>
                  </a:lnTo>
                  <a:lnTo>
                    <a:pt x="5994" y="1480707"/>
                  </a:lnTo>
                  <a:cubicBezTo>
                    <a:pt x="85178" y="700997"/>
                    <a:pt x="707462" y="81841"/>
                    <a:pt x="1488592" y="7492"/>
                  </a:cubicBezTo>
                  <a:lnTo>
                    <a:pt x="1628463" y="869"/>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p>
          </p:txBody>
        </p:sp>
        <p:sp>
          <p:nvSpPr>
            <p:cNvPr id="29" name="TextBox 20"/>
            <p:cNvSpPr txBox="1"/>
            <p:nvPr/>
          </p:nvSpPr>
          <p:spPr>
            <a:xfrm>
              <a:off x="2773337" y="2344502"/>
              <a:ext cx="1272143" cy="695023"/>
            </a:xfrm>
            <a:prstGeom prst="rect">
              <a:avLst/>
            </a:prstGeom>
            <a:noFill/>
          </p:spPr>
          <p:txBody>
            <a:bodyPr wrap="none" rtlCol="0">
              <a:spAutoFit/>
            </a:bodyPr>
            <a:lstStyle/>
            <a:p>
              <a:r>
                <a:rPr lang="zh-CN" altLang="en-US" sz="1500" dirty="0">
                  <a:solidFill>
                    <a:srgbClr val="FDFDFD"/>
                  </a:solidFill>
                  <a:latin typeface="微软雅黑" pitchFamily="34" charset="-122"/>
                  <a:ea typeface="微软雅黑" pitchFamily="34" charset="-122"/>
                </a:rPr>
                <a:t>紧扣大纲</a:t>
              </a:r>
              <a:endParaRPr lang="en-US" altLang="zh-CN" sz="1500" dirty="0">
                <a:solidFill>
                  <a:srgbClr val="FDFDFD"/>
                </a:solidFill>
                <a:latin typeface="微软雅黑" pitchFamily="34" charset="-122"/>
                <a:ea typeface="微软雅黑" pitchFamily="34" charset="-122"/>
              </a:endParaRPr>
            </a:p>
          </p:txBody>
        </p:sp>
      </p:grpSp>
      <p:grpSp>
        <p:nvGrpSpPr>
          <p:cNvPr id="16" name="组合 29"/>
          <p:cNvGrpSpPr/>
          <p:nvPr/>
        </p:nvGrpSpPr>
        <p:grpSpPr>
          <a:xfrm>
            <a:off x="1252683" y="2309851"/>
            <a:ext cx="2563817" cy="490294"/>
            <a:chOff x="1670244" y="3109033"/>
            <a:chExt cx="3418422" cy="1054464"/>
          </a:xfrm>
          <a:solidFill>
            <a:schemeClr val="accent1"/>
          </a:solidFill>
        </p:grpSpPr>
        <p:sp>
          <p:nvSpPr>
            <p:cNvPr id="31" name="五边形 30"/>
            <p:cNvSpPr/>
            <p:nvPr/>
          </p:nvSpPr>
          <p:spPr>
            <a:xfrm>
              <a:off x="1670244" y="3109033"/>
              <a:ext cx="3418422" cy="1054464"/>
            </a:xfrm>
            <a:prstGeom prst="homePlat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p>
          </p:txBody>
        </p:sp>
        <p:sp>
          <p:nvSpPr>
            <p:cNvPr id="32" name="TextBox 20"/>
            <p:cNvSpPr txBox="1"/>
            <p:nvPr/>
          </p:nvSpPr>
          <p:spPr>
            <a:xfrm>
              <a:off x="2795581" y="3368179"/>
              <a:ext cx="1272142" cy="695024"/>
            </a:xfrm>
            <a:prstGeom prst="rect">
              <a:avLst/>
            </a:prstGeom>
            <a:grpFill/>
          </p:spPr>
          <p:txBody>
            <a:bodyPr wrap="none" rtlCol="0">
              <a:spAutoFit/>
            </a:bodyPr>
            <a:lstStyle/>
            <a:p>
              <a:r>
                <a:rPr lang="zh-CN" altLang="en-US" sz="1500" dirty="0">
                  <a:solidFill>
                    <a:srgbClr val="FDFDFD"/>
                  </a:solidFill>
                  <a:latin typeface="微软雅黑" pitchFamily="34" charset="-122"/>
                  <a:ea typeface="微软雅黑" pitchFamily="34" charset="-122"/>
                </a:rPr>
                <a:t>紧贴专业</a:t>
              </a:r>
              <a:endParaRPr lang="en-US" altLang="zh-CN" sz="1500" dirty="0">
                <a:solidFill>
                  <a:srgbClr val="FDFDFD"/>
                </a:solidFill>
                <a:latin typeface="微软雅黑" pitchFamily="34" charset="-122"/>
                <a:ea typeface="微软雅黑" pitchFamily="34" charset="-122"/>
              </a:endParaRPr>
            </a:p>
          </p:txBody>
        </p:sp>
      </p:grpSp>
      <p:grpSp>
        <p:nvGrpSpPr>
          <p:cNvPr id="20" name="组合 32"/>
          <p:cNvGrpSpPr/>
          <p:nvPr/>
        </p:nvGrpSpPr>
        <p:grpSpPr>
          <a:xfrm>
            <a:off x="1252683" y="2798038"/>
            <a:ext cx="2563817" cy="490294"/>
            <a:chOff x="1670244" y="4163497"/>
            <a:chExt cx="3418422" cy="1054464"/>
          </a:xfrm>
          <a:solidFill>
            <a:schemeClr val="accent2"/>
          </a:solidFill>
        </p:grpSpPr>
        <p:sp>
          <p:nvSpPr>
            <p:cNvPr id="34" name="五边形 33"/>
            <p:cNvSpPr/>
            <p:nvPr/>
          </p:nvSpPr>
          <p:spPr>
            <a:xfrm>
              <a:off x="1670244" y="4163497"/>
              <a:ext cx="3418422" cy="1054464"/>
            </a:xfrm>
            <a:prstGeom prst="homePlat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p>
          </p:txBody>
        </p:sp>
        <p:sp>
          <p:nvSpPr>
            <p:cNvPr id="35" name="TextBox 20"/>
            <p:cNvSpPr txBox="1"/>
            <p:nvPr/>
          </p:nvSpPr>
          <p:spPr>
            <a:xfrm>
              <a:off x="2773336" y="4443257"/>
              <a:ext cx="1272142" cy="695024"/>
            </a:xfrm>
            <a:prstGeom prst="rect">
              <a:avLst/>
            </a:prstGeom>
            <a:grpFill/>
          </p:spPr>
          <p:txBody>
            <a:bodyPr wrap="none" rtlCol="0">
              <a:spAutoFit/>
            </a:bodyPr>
            <a:lstStyle/>
            <a:p>
              <a:r>
                <a:rPr lang="zh-CN" altLang="en-US" sz="1500" dirty="0">
                  <a:solidFill>
                    <a:srgbClr val="FDFDFD"/>
                  </a:solidFill>
                  <a:latin typeface="微软雅黑" pitchFamily="34" charset="-122"/>
                  <a:ea typeface="微软雅黑" pitchFamily="34" charset="-122"/>
                </a:rPr>
                <a:t>灵活应用</a:t>
              </a:r>
              <a:endParaRPr lang="en-US" altLang="zh-CN" sz="1500" dirty="0">
                <a:solidFill>
                  <a:srgbClr val="FDFDFD"/>
                </a:solidFill>
                <a:latin typeface="微软雅黑" pitchFamily="34" charset="-122"/>
                <a:ea typeface="微软雅黑" pitchFamily="34" charset="-122"/>
              </a:endParaRPr>
            </a:p>
          </p:txBody>
        </p:sp>
      </p:grpSp>
      <p:grpSp>
        <p:nvGrpSpPr>
          <p:cNvPr id="24" name="组合 35"/>
          <p:cNvGrpSpPr/>
          <p:nvPr/>
        </p:nvGrpSpPr>
        <p:grpSpPr>
          <a:xfrm>
            <a:off x="267153" y="2861998"/>
            <a:ext cx="3524631" cy="870991"/>
            <a:chOff x="356204" y="4296217"/>
            <a:chExt cx="4699508" cy="1873220"/>
          </a:xfrm>
          <a:solidFill>
            <a:schemeClr val="accent4"/>
          </a:solidFill>
        </p:grpSpPr>
        <p:sp>
          <p:nvSpPr>
            <p:cNvPr id="37" name="任意多边形 36"/>
            <p:cNvSpPr/>
            <p:nvPr/>
          </p:nvSpPr>
          <p:spPr>
            <a:xfrm flipV="1">
              <a:off x="356204" y="4296217"/>
              <a:ext cx="4699508" cy="1873220"/>
            </a:xfrm>
            <a:custGeom>
              <a:avLst/>
              <a:gdLst>
                <a:gd name="connsiteX0" fmla="*/ 0 w 4012577"/>
                <a:gd name="connsiteY0" fmla="*/ 1599410 h 1599410"/>
                <a:gd name="connsiteX1" fmla="*/ 11958 w 4012577"/>
                <a:gd name="connsiteY1" fmla="*/ 1521060 h 1599410"/>
                <a:gd name="connsiteX2" fmla="*/ 931442 w 4012577"/>
                <a:gd name="connsiteY2" fmla="*/ 771659 h 1599410"/>
                <a:gd name="connsiteX3" fmla="*/ 1210539 w 4012577"/>
                <a:gd name="connsiteY3" fmla="*/ 813855 h 1599410"/>
                <a:gd name="connsiteX4" fmla="*/ 1210565 w 4012577"/>
                <a:gd name="connsiteY4" fmla="*/ 813864 h 1599410"/>
                <a:gd name="connsiteX5" fmla="*/ 1576005 w 4012577"/>
                <a:gd name="connsiteY5" fmla="*/ 813864 h 1599410"/>
                <a:gd name="connsiteX6" fmla="*/ 3067145 w 4012577"/>
                <a:gd name="connsiteY6" fmla="*/ 813864 h 1599410"/>
                <a:gd name="connsiteX7" fmla="*/ 3605646 w 4012577"/>
                <a:gd name="connsiteY7" fmla="*/ 813864 h 1599410"/>
                <a:gd name="connsiteX8" fmla="*/ 4012577 w 4012577"/>
                <a:gd name="connsiteY8" fmla="*/ 406933 h 1599410"/>
                <a:gd name="connsiteX9" fmla="*/ 3605646 w 4012577"/>
                <a:gd name="connsiteY9" fmla="*/ 1 h 1599410"/>
                <a:gd name="connsiteX10" fmla="*/ 1646838 w 4012577"/>
                <a:gd name="connsiteY10" fmla="*/ 1 h 1599410"/>
                <a:gd name="connsiteX11" fmla="*/ 1646822 w 4012577"/>
                <a:gd name="connsiteY11" fmla="*/ 0 h 1599410"/>
                <a:gd name="connsiteX12" fmla="*/ 1646801 w 4012577"/>
                <a:gd name="connsiteY12" fmla="*/ 1 h 1599410"/>
                <a:gd name="connsiteX13" fmla="*/ 1576005 w 4012577"/>
                <a:gd name="connsiteY13" fmla="*/ 1 h 1599410"/>
                <a:gd name="connsiteX14" fmla="*/ 1576005 w 4012577"/>
                <a:gd name="connsiteY14" fmla="*/ 3353 h 1599410"/>
                <a:gd name="connsiteX15" fmla="*/ 1488592 w 4012577"/>
                <a:gd name="connsiteY15" fmla="*/ 7492 h 1599410"/>
                <a:gd name="connsiteX16" fmla="*/ 5994 w 4012577"/>
                <a:gd name="connsiteY16" fmla="*/ 1480707 h 159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12577" h="1599410">
                  <a:moveTo>
                    <a:pt x="0" y="1599410"/>
                  </a:moveTo>
                  <a:lnTo>
                    <a:pt x="11958" y="1521060"/>
                  </a:lnTo>
                  <a:cubicBezTo>
                    <a:pt x="99475" y="1093378"/>
                    <a:pt x="477888" y="771659"/>
                    <a:pt x="931442" y="771659"/>
                  </a:cubicBezTo>
                  <a:cubicBezTo>
                    <a:pt x="1028632" y="771659"/>
                    <a:pt x="1122372" y="786432"/>
                    <a:pt x="1210539" y="813855"/>
                  </a:cubicBezTo>
                  <a:lnTo>
                    <a:pt x="1210565" y="813864"/>
                  </a:lnTo>
                  <a:lnTo>
                    <a:pt x="1576005" y="813864"/>
                  </a:lnTo>
                  <a:lnTo>
                    <a:pt x="3067145" y="813864"/>
                  </a:lnTo>
                  <a:lnTo>
                    <a:pt x="3605646" y="813864"/>
                  </a:lnTo>
                  <a:lnTo>
                    <a:pt x="4012577" y="406933"/>
                  </a:lnTo>
                  <a:lnTo>
                    <a:pt x="3605646" y="1"/>
                  </a:lnTo>
                  <a:lnTo>
                    <a:pt x="1646838" y="1"/>
                  </a:lnTo>
                  <a:lnTo>
                    <a:pt x="1646822" y="0"/>
                  </a:lnTo>
                  <a:lnTo>
                    <a:pt x="1646801" y="1"/>
                  </a:lnTo>
                  <a:lnTo>
                    <a:pt x="1576005" y="1"/>
                  </a:lnTo>
                  <a:lnTo>
                    <a:pt x="1576005" y="3353"/>
                  </a:lnTo>
                  <a:lnTo>
                    <a:pt x="1488592" y="7492"/>
                  </a:lnTo>
                  <a:cubicBezTo>
                    <a:pt x="707462" y="81841"/>
                    <a:pt x="85178" y="700997"/>
                    <a:pt x="5994" y="1480707"/>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dirty="0"/>
            </a:p>
          </p:txBody>
        </p:sp>
        <p:sp>
          <p:nvSpPr>
            <p:cNvPr id="38" name="TextBox 20"/>
            <p:cNvSpPr txBox="1"/>
            <p:nvPr/>
          </p:nvSpPr>
          <p:spPr>
            <a:xfrm>
              <a:off x="2773335" y="5461589"/>
              <a:ext cx="1272143" cy="695023"/>
            </a:xfrm>
            <a:prstGeom prst="rect">
              <a:avLst/>
            </a:prstGeom>
            <a:solidFill>
              <a:schemeClr val="accent1"/>
            </a:solidFill>
          </p:spPr>
          <p:txBody>
            <a:bodyPr wrap="none" rtlCol="0">
              <a:spAutoFit/>
            </a:bodyPr>
            <a:lstStyle/>
            <a:p>
              <a:r>
                <a:rPr lang="zh-CN" altLang="en-US" sz="1500" dirty="0">
                  <a:solidFill>
                    <a:srgbClr val="FDFDFD"/>
                  </a:solidFill>
                  <a:latin typeface="微软雅黑" pitchFamily="34" charset="-122"/>
                  <a:ea typeface="微软雅黑" pitchFamily="34" charset="-122"/>
                </a:rPr>
                <a:t>因材施教</a:t>
              </a:r>
              <a:endParaRPr lang="en-US" altLang="zh-CN" sz="1500" dirty="0">
                <a:solidFill>
                  <a:srgbClr val="FDFDFD"/>
                </a:solidFill>
                <a:latin typeface="微软雅黑" pitchFamily="34" charset="-122"/>
                <a:ea typeface="微软雅黑" pitchFamily="34" charset="-122"/>
              </a:endParaRPr>
            </a:p>
          </p:txBody>
        </p:sp>
      </p:grpSp>
      <p:grpSp>
        <p:nvGrpSpPr>
          <p:cNvPr id="27" name="组合 38"/>
          <p:cNvGrpSpPr/>
          <p:nvPr/>
        </p:nvGrpSpPr>
        <p:grpSpPr>
          <a:xfrm>
            <a:off x="258290" y="2093674"/>
            <a:ext cx="1393866" cy="1394296"/>
            <a:chOff x="342034" y="3025096"/>
            <a:chExt cx="2276802" cy="2276802"/>
          </a:xfrm>
        </p:grpSpPr>
        <p:sp>
          <p:nvSpPr>
            <p:cNvPr id="40" name="椭圆 39"/>
            <p:cNvSpPr>
              <a:spLocks noChangeAspect="1"/>
            </p:cNvSpPr>
            <p:nvPr/>
          </p:nvSpPr>
          <p:spPr>
            <a:xfrm>
              <a:off x="342034" y="3025096"/>
              <a:ext cx="2276802" cy="2276802"/>
            </a:xfrm>
            <a:prstGeom prst="ellipse">
              <a:avLst/>
            </a:prstGeom>
            <a:gradFill>
              <a:gsLst>
                <a:gs pos="0">
                  <a:srgbClr val="E2E2E2"/>
                </a:gs>
                <a:gs pos="100000">
                  <a:schemeClr val="bg1"/>
                </a:gs>
              </a:gsLst>
              <a:lin ang="36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656688" y="3777917"/>
              <a:ext cx="1385665" cy="653356"/>
            </a:xfrm>
            <a:prstGeom prst="rect">
              <a:avLst/>
            </a:prstGeom>
            <a:noFill/>
          </p:spPr>
          <p:txBody>
            <a:bodyPr wrap="none" rtlCol="0">
              <a:spAutoFit/>
            </a:bodyPr>
            <a:lstStyle/>
            <a:p>
              <a:r>
                <a:rPr lang="zh-CN" altLang="en-US" sz="2000" dirty="0">
                  <a:solidFill>
                    <a:schemeClr val="accent4"/>
                  </a:solidFill>
                  <a:latin typeface="Microsoft YaHei" panose="020B0503020204020204" pitchFamily="34" charset="-122"/>
                  <a:ea typeface="Microsoft YaHei" panose="020B0503020204020204" pitchFamily="34" charset="-122"/>
                </a:rPr>
                <a:t>特  点</a:t>
              </a:r>
              <a:endParaRPr lang="en-US" altLang="zh-CN" sz="2000" dirty="0">
                <a:solidFill>
                  <a:schemeClr val="accent4"/>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1394746864"/>
      </p:ext>
    </p:extLst>
  </p:cSld>
  <p:clrMapOvr>
    <a:masterClrMapping/>
  </p:clrMapOvr>
  <p:transition spd="slow" advClick="0" advTm="0">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heel(1)">
                                      <p:cBhvr>
                                        <p:cTn id="7" dur="1250"/>
                                        <p:tgtEl>
                                          <p:spTgt spid="27"/>
                                        </p:tgtEl>
                                      </p:cBhvr>
                                    </p:animEffect>
                                  </p:childTnLst>
                                </p:cTn>
                              </p:par>
                            </p:childTnLst>
                          </p:cTn>
                        </p:par>
                        <p:par>
                          <p:cTn id="8" fill="hold">
                            <p:stCondLst>
                              <p:cond delay="125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750"/>
                            </p:stCondLst>
                            <p:childTnLst>
                              <p:par>
                                <p:cTn id="13" presetID="22" presetClass="entr" presetSubtype="8"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par>
                          <p:cTn id="16" fill="hold">
                            <p:stCondLst>
                              <p:cond delay="2250"/>
                            </p:stCondLst>
                            <p:childTnLst>
                              <p:par>
                                <p:cTn id="17" presetID="22" presetClass="entr" presetSubtype="8"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childTnLst>
                          </p:cTn>
                        </p:par>
                        <p:par>
                          <p:cTn id="20" fill="hold">
                            <p:stCondLst>
                              <p:cond delay="2750"/>
                            </p:stCondLst>
                            <p:childTnLst>
                              <p:par>
                                <p:cTn id="21" presetID="22" presetClass="entr" presetSubtype="8"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500"/>
                                        <p:tgtEl>
                                          <p:spTgt spid="24"/>
                                        </p:tgtEl>
                                      </p:cBhvr>
                                    </p:animEffect>
                                  </p:childTnLst>
                                </p:cTn>
                              </p:par>
                            </p:childTnLst>
                          </p:cTn>
                        </p:par>
                        <p:par>
                          <p:cTn id="24" fill="hold">
                            <p:stCondLst>
                              <p:cond delay="325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10" presetClass="entr" presetSubtype="0" fill="hold" nodeType="withEffect">
                                  <p:stCondLst>
                                    <p:cond delay="25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par>
                                <p:cTn id="31" presetID="10" presetClass="entr" presetSubtype="0" fill="hold" nodeType="withEffect">
                                  <p:stCondLst>
                                    <p:cond delay="50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500"/>
                                        <p:tgtEl>
                                          <p:spTgt spid="3"/>
                                        </p:tgtEl>
                                      </p:cBhvr>
                                    </p:animEffect>
                                  </p:childTnLst>
                                </p:cTn>
                              </p:par>
                              <p:par>
                                <p:cTn id="34" presetID="10" presetClass="entr" presetSubtype="0" fill="hold" nodeType="withEffect">
                                  <p:stCondLst>
                                    <p:cond delay="75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500"/>
                                        <p:tgtEl>
                                          <p:spTgt spid="2"/>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par>
                          <p:cTn id="41" fill="hold">
                            <p:stCondLst>
                              <p:cond delay="5000"/>
                            </p:stCondLst>
                            <p:childTnLst>
                              <p:par>
                                <p:cTn id="42" presetID="22" presetClass="entr" presetSubtype="8"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childTnLst>
                          </p:cTn>
                        </p:par>
                        <p:par>
                          <p:cTn id="45" fill="hold">
                            <p:stCondLst>
                              <p:cond delay="5500"/>
                            </p:stCondLst>
                            <p:childTnLst>
                              <p:par>
                                <p:cTn id="46" presetID="22" presetClass="entr" presetSubtype="8"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childTnLst>
                          </p:cTn>
                        </p:par>
                        <p:par>
                          <p:cTn id="49" fill="hold">
                            <p:stCondLst>
                              <p:cond delay="6000"/>
                            </p:stCondLst>
                            <p:childTnLst>
                              <p:par>
                                <p:cTn id="50" presetID="22" presetClass="entr" presetSubtype="8"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left)">
                                      <p:cBhvr>
                                        <p:cTn id="5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图表 27"/>
          <p:cNvGraphicFramePr/>
          <p:nvPr>
            <p:extLst/>
          </p:nvPr>
        </p:nvGraphicFramePr>
        <p:xfrm>
          <a:off x="2028145" y="1043250"/>
          <a:ext cx="5072743" cy="3545518"/>
        </p:xfrm>
        <a:graphic>
          <a:graphicData uri="http://schemas.openxmlformats.org/drawingml/2006/chart">
            <c:chart xmlns:c="http://schemas.openxmlformats.org/drawingml/2006/chart" xmlns:r="http://schemas.openxmlformats.org/officeDocument/2006/relationships" r:id="rId2"/>
          </a:graphicData>
        </a:graphic>
      </p:graphicFrame>
      <p:grpSp>
        <p:nvGrpSpPr>
          <p:cNvPr id="3" name="组合 2"/>
          <p:cNvGrpSpPr/>
          <p:nvPr/>
        </p:nvGrpSpPr>
        <p:grpSpPr>
          <a:xfrm>
            <a:off x="2900856" y="914956"/>
            <a:ext cx="3286498" cy="568645"/>
            <a:chOff x="3867808" y="1029955"/>
            <a:chExt cx="4381997" cy="757958"/>
          </a:xfrm>
        </p:grpSpPr>
        <p:sp>
          <p:nvSpPr>
            <p:cNvPr id="22" name="文本框 21"/>
            <p:cNvSpPr txBox="1"/>
            <p:nvPr/>
          </p:nvSpPr>
          <p:spPr>
            <a:xfrm>
              <a:off x="4984387" y="1029955"/>
              <a:ext cx="2148840" cy="410242"/>
            </a:xfrm>
            <a:prstGeom prst="rect">
              <a:avLst/>
            </a:prstGeom>
            <a:noFill/>
          </p:spPr>
          <p:txBody>
            <a:bodyPr wrap="square" rtlCol="0">
              <a:spAutoFit/>
            </a:bodyPr>
            <a:lstStyle/>
            <a:p>
              <a:pPr algn="ctr" defTabSz="913210"/>
              <a:r>
                <a:rPr lang="zh-CN" altLang="en-US" sz="14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标题关键字</a:t>
              </a:r>
            </a:p>
          </p:txBody>
        </p:sp>
        <p:sp>
          <p:nvSpPr>
            <p:cNvPr id="24" name="Lorem Ipsum"/>
            <p:cNvSpPr>
              <a:spLocks/>
            </p:cNvSpPr>
            <p:nvPr/>
          </p:nvSpPr>
          <p:spPr bwMode="auto">
            <a:xfrm>
              <a:off x="3867808" y="1475066"/>
              <a:ext cx="4381997" cy="312847"/>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Aft>
                  <a:spcPts val="450"/>
                </a:spcAft>
              </a:pPr>
              <a:r>
                <a:rPr lang="en-US" sz="1050" b="1" dirty="0">
                  <a:solidFill>
                    <a:schemeClr val="bg1">
                      <a:lumMod val="65000"/>
                    </a:schemeClr>
                  </a:solidFill>
                  <a:latin typeface="Segoe UI" panose="020B0502040204020203" pitchFamily="34" charset="0"/>
                  <a:cs typeface="Segoe UI" panose="020B0502040204020203" pitchFamily="34" charset="0"/>
                </a:rPr>
                <a:t>Lorem ipsum </a:t>
              </a:r>
              <a:r>
                <a:rPr lang="en-US" sz="1050" dirty="0">
                  <a:solidFill>
                    <a:schemeClr val="bg1">
                      <a:lumMod val="65000"/>
                    </a:schemeClr>
                  </a:solidFill>
                  <a:latin typeface="Segoe UI" panose="020B0502040204020203" pitchFamily="34" charset="0"/>
                  <a:cs typeface="Segoe UI" panose="020B0502040204020203" pitchFamily="34" charset="0"/>
                </a:rPr>
                <a:t>dolor sit </a:t>
              </a:r>
              <a:r>
                <a:rPr lang="en-US" sz="1050" dirty="0" err="1">
                  <a:solidFill>
                    <a:schemeClr val="bg1">
                      <a:lumMod val="65000"/>
                    </a:schemeClr>
                  </a:solidFill>
                  <a:latin typeface="Segoe UI" panose="020B0502040204020203" pitchFamily="34" charset="0"/>
                  <a:cs typeface="Segoe UI" panose="020B0502040204020203" pitchFamily="34" charset="0"/>
                </a:rPr>
                <a:t>amet</a:t>
              </a:r>
              <a:r>
                <a:rPr lang="en-US" sz="1050" dirty="0">
                  <a:solidFill>
                    <a:schemeClr val="bg1">
                      <a:lumMod val="65000"/>
                    </a:schemeClr>
                  </a:solidFill>
                  <a:latin typeface="Segoe UI" panose="020B0502040204020203" pitchFamily="34" charset="0"/>
                  <a:cs typeface="Segoe UI" panose="020B0502040204020203" pitchFamily="34" charset="0"/>
                </a:rPr>
                <a:t>, </a:t>
              </a:r>
              <a:r>
                <a:rPr lang="en-US" altLang="zh-CN" sz="1050" dirty="0" err="1">
                  <a:solidFill>
                    <a:schemeClr val="bg1">
                      <a:lumMod val="65000"/>
                    </a:schemeClr>
                  </a:solidFill>
                  <a:latin typeface="Segoe UI" panose="020B0502040204020203" pitchFamily="34" charset="0"/>
                  <a:cs typeface="Segoe UI" panose="020B0502040204020203" pitchFamily="34" charset="0"/>
                </a:rPr>
                <a:t>amet</a:t>
              </a:r>
              <a:r>
                <a:rPr lang="en-US" altLang="zh-CN" sz="1050" dirty="0">
                  <a:solidFill>
                    <a:schemeClr val="bg1">
                      <a:lumMod val="65000"/>
                    </a:schemeClr>
                  </a:solidFill>
                  <a:latin typeface="Segoe UI" panose="020B0502040204020203" pitchFamily="34" charset="0"/>
                  <a:cs typeface="Segoe UI" panose="020B0502040204020203" pitchFamily="34" charset="0"/>
                </a:rPr>
                <a:t>, </a:t>
              </a:r>
              <a:r>
                <a:rPr lang="en-US" altLang="zh-CN" sz="1050" dirty="0" err="1">
                  <a:solidFill>
                    <a:schemeClr val="bg1">
                      <a:lumMod val="65000"/>
                    </a:schemeClr>
                  </a:solidFill>
                  <a:latin typeface="Segoe UI" panose="020B0502040204020203" pitchFamily="34" charset="0"/>
                  <a:cs typeface="Segoe UI" panose="020B0502040204020203" pitchFamily="34" charset="0"/>
                </a:rPr>
                <a:t>consectetur</a:t>
              </a:r>
              <a:endParaRPr lang="en-US" altLang="zh-CN" sz="1050" dirty="0">
                <a:solidFill>
                  <a:schemeClr val="bg1">
                    <a:lumMod val="65000"/>
                  </a:schemeClr>
                </a:solidFill>
                <a:latin typeface="Segoe UI" panose="020B0502040204020203" pitchFamily="34" charset="0"/>
                <a:cs typeface="Segoe UI" panose="020B0502040204020203" pitchFamily="34" charset="0"/>
              </a:endParaRPr>
            </a:p>
          </p:txBody>
        </p:sp>
      </p:grpSp>
      <p:sp>
        <p:nvSpPr>
          <p:cNvPr id="25" name="矩形 24"/>
          <p:cNvSpPr/>
          <p:nvPr/>
        </p:nvSpPr>
        <p:spPr>
          <a:xfrm>
            <a:off x="1914747" y="4082947"/>
            <a:ext cx="5357553" cy="346249"/>
          </a:xfrm>
          <a:prstGeom prst="rect">
            <a:avLst/>
          </a:prstGeom>
        </p:spPr>
        <p:txBody>
          <a:bodyPr wrap="square" lIns="68580" tIns="34290" rIns="68580" bIns="34290">
            <a:spAutoFit/>
          </a:bodyPr>
          <a:lstStyle/>
          <a:p>
            <a:pPr algn="ctr">
              <a:spcAft>
                <a:spcPts val="450"/>
              </a:spcAft>
            </a:pPr>
            <a:r>
              <a:rPr lang="en-US" altLang="zh-CN" sz="900" b="1" dirty="0">
                <a:solidFill>
                  <a:schemeClr val="bg1">
                    <a:lumMod val="65000"/>
                  </a:schemeClr>
                </a:solidFill>
                <a:latin typeface="Segoe UI" panose="020B0502040204020203" pitchFamily="34" charset="0"/>
                <a:cs typeface="Segoe UI" panose="020B0502040204020203" pitchFamily="34" charset="0"/>
              </a:rPr>
              <a:t>Lorem ipsum </a:t>
            </a:r>
            <a:r>
              <a:rPr lang="en-US" altLang="zh-CN" sz="900" dirty="0">
                <a:solidFill>
                  <a:schemeClr val="bg1">
                    <a:lumMod val="65000"/>
                  </a:schemeClr>
                </a:solidFill>
                <a:latin typeface="Segoe UI" panose="020B0502040204020203" pitchFamily="34" charset="0"/>
                <a:cs typeface="Segoe UI" panose="020B0502040204020203" pitchFamily="34" charset="0"/>
              </a:rPr>
              <a:t>dolor sit </a:t>
            </a:r>
            <a:r>
              <a:rPr lang="en-US" altLang="zh-CN" sz="900" dirty="0" err="1">
                <a:solidFill>
                  <a:schemeClr val="bg1">
                    <a:lumMod val="65000"/>
                  </a:schemeClr>
                </a:solidFill>
                <a:latin typeface="Segoe UI" panose="020B0502040204020203" pitchFamily="34" charset="0"/>
                <a:cs typeface="Segoe UI" panose="020B0502040204020203" pitchFamily="34" charset="0"/>
              </a:rPr>
              <a:t>amet</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consectetur</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adipisicing</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elit</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sed</a:t>
            </a:r>
            <a:r>
              <a:rPr lang="en-US" altLang="zh-CN" sz="900" dirty="0">
                <a:solidFill>
                  <a:schemeClr val="bg1">
                    <a:lumMod val="65000"/>
                  </a:schemeClr>
                </a:solidFill>
                <a:latin typeface="Segoe UI" panose="020B0502040204020203" pitchFamily="34" charset="0"/>
                <a:cs typeface="Segoe UI" panose="020B0502040204020203" pitchFamily="34" charset="0"/>
              </a:rPr>
              <a:t> do </a:t>
            </a:r>
            <a:r>
              <a:rPr lang="en-US" altLang="zh-CN" sz="900" dirty="0" err="1">
                <a:solidFill>
                  <a:schemeClr val="bg1">
                    <a:lumMod val="65000"/>
                  </a:schemeClr>
                </a:solidFill>
                <a:latin typeface="Segoe UI" panose="020B0502040204020203" pitchFamily="34" charset="0"/>
                <a:cs typeface="Segoe UI" panose="020B0502040204020203" pitchFamily="34" charset="0"/>
              </a:rPr>
              <a:t>eiusmod</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tempor</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incididunt</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ut</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labore</a:t>
            </a:r>
            <a:r>
              <a:rPr lang="en-US" altLang="zh-CN" sz="900" dirty="0">
                <a:solidFill>
                  <a:schemeClr val="bg1">
                    <a:lumMod val="65000"/>
                  </a:schemeClr>
                </a:solidFill>
                <a:latin typeface="Segoe UI" panose="020B0502040204020203" pitchFamily="34" charset="0"/>
                <a:cs typeface="Segoe UI" panose="020B0502040204020203" pitchFamily="34" charset="0"/>
              </a:rPr>
              <a:t> et </a:t>
            </a:r>
            <a:r>
              <a:rPr lang="en-US" altLang="zh-CN" sz="900" dirty="0" err="1">
                <a:solidFill>
                  <a:schemeClr val="bg1">
                    <a:lumMod val="65000"/>
                  </a:schemeClr>
                </a:solidFill>
                <a:latin typeface="Segoe UI" panose="020B0502040204020203" pitchFamily="34" charset="0"/>
                <a:cs typeface="Segoe UI" panose="020B0502040204020203" pitchFamily="34" charset="0"/>
              </a:rPr>
              <a:t>dolore</a:t>
            </a:r>
            <a:r>
              <a:rPr lang="en-US" altLang="zh-CN" sz="900" dirty="0">
                <a:solidFill>
                  <a:schemeClr val="bg1">
                    <a:lumMod val="65000"/>
                  </a:schemeClr>
                </a:solidFill>
                <a:latin typeface="Segoe UI" panose="020B0502040204020203" pitchFamily="34" charset="0"/>
                <a:cs typeface="Segoe UI" panose="020B0502040204020203" pitchFamily="34" charset="0"/>
              </a:rPr>
              <a:t> magna </a:t>
            </a:r>
            <a:r>
              <a:rPr lang="en-US" altLang="zh-CN" sz="900" dirty="0" err="1">
                <a:solidFill>
                  <a:schemeClr val="bg1">
                    <a:lumMod val="65000"/>
                  </a:schemeClr>
                </a:solidFill>
                <a:latin typeface="Segoe UI" panose="020B0502040204020203" pitchFamily="34" charset="0"/>
                <a:cs typeface="Segoe UI" panose="020B0502040204020203" pitchFamily="34" charset="0"/>
              </a:rPr>
              <a:t>aliqua</a:t>
            </a:r>
            <a:r>
              <a:rPr lang="en-US" altLang="zh-CN" sz="900" dirty="0">
                <a:solidFill>
                  <a:schemeClr val="bg1">
                    <a:lumMod val="65000"/>
                  </a:schemeClr>
                </a:solidFill>
                <a:latin typeface="Segoe UI" panose="020B0502040204020203" pitchFamily="34" charset="0"/>
                <a:cs typeface="Segoe UI" panose="020B0502040204020203" pitchFamily="34" charset="0"/>
              </a:rPr>
              <a:t>. Lorem ipsum dolor sit </a:t>
            </a:r>
            <a:r>
              <a:rPr lang="en-US" altLang="zh-CN" sz="900" dirty="0" err="1">
                <a:solidFill>
                  <a:schemeClr val="bg1">
                    <a:lumMod val="65000"/>
                  </a:schemeClr>
                </a:solidFill>
                <a:latin typeface="Segoe UI" panose="020B0502040204020203" pitchFamily="34" charset="0"/>
                <a:cs typeface="Segoe UI" panose="020B0502040204020203" pitchFamily="34" charset="0"/>
              </a:rPr>
              <a:t>amet</a:t>
            </a:r>
            <a:r>
              <a:rPr lang="en-US" altLang="zh-CN" sz="900" dirty="0">
                <a:solidFill>
                  <a:schemeClr val="bg1">
                    <a:lumMod val="65000"/>
                  </a:schemeClr>
                </a:solidFill>
                <a:latin typeface="Segoe UI" panose="020B0502040204020203" pitchFamily="34" charset="0"/>
                <a:cs typeface="Segoe UI" panose="020B0502040204020203" pitchFamily="34" charset="0"/>
              </a:rPr>
              <a:t>, </a:t>
            </a:r>
            <a:r>
              <a:rPr lang="en-US" altLang="zh-CN" sz="900" dirty="0" err="1">
                <a:solidFill>
                  <a:schemeClr val="bg1">
                    <a:lumMod val="65000"/>
                  </a:schemeClr>
                </a:solidFill>
                <a:latin typeface="Segoe UI" panose="020B0502040204020203" pitchFamily="34" charset="0"/>
                <a:cs typeface="Segoe UI" panose="020B0502040204020203" pitchFamily="34" charset="0"/>
              </a:rPr>
              <a:t>consectetur</a:t>
            </a:r>
            <a:r>
              <a:rPr lang="en-US" altLang="zh-CN" sz="900" dirty="0">
                <a:solidFill>
                  <a:schemeClr val="bg1">
                    <a:lumMod val="65000"/>
                  </a:schemeClr>
                </a:solidFill>
                <a:latin typeface="Segoe UI" panose="020B0502040204020203" pitchFamily="34" charset="0"/>
                <a:cs typeface="Segoe UI" panose="020B0502040204020203" pitchFamily="34" charset="0"/>
              </a:rPr>
              <a:t>. </a:t>
            </a:r>
          </a:p>
        </p:txBody>
      </p:sp>
      <p:sp>
        <p:nvSpPr>
          <p:cNvPr id="2" name="文本框 1"/>
          <p:cNvSpPr txBox="1"/>
          <p:nvPr/>
        </p:nvSpPr>
        <p:spPr>
          <a:xfrm>
            <a:off x="2373087" y="2631655"/>
            <a:ext cx="761999" cy="438717"/>
          </a:xfrm>
          <a:prstGeom prst="rect">
            <a:avLst/>
          </a:prstGeom>
          <a:noFill/>
        </p:spPr>
        <p:txBody>
          <a:bodyPr wrap="square" lIns="68580" tIns="34290" rIns="68580" bIns="34290" rtlCol="0">
            <a:spAutoFit/>
          </a:bodyPr>
          <a:lstStyle/>
          <a:p>
            <a:r>
              <a:rPr lang="en-US" altLang="zh-CN" sz="2400" dirty="0">
                <a:solidFill>
                  <a:schemeClr val="bg1"/>
                </a:solidFill>
                <a:latin typeface="Impact" panose="020B0806030902050204" pitchFamily="34" charset="0"/>
              </a:rPr>
              <a:t>65%</a:t>
            </a:r>
            <a:endParaRPr lang="zh-CN" altLang="en-US" sz="2400" dirty="0">
              <a:solidFill>
                <a:schemeClr val="bg1"/>
              </a:solidFill>
              <a:latin typeface="Impact" panose="020B0806030902050204" pitchFamily="34" charset="0"/>
            </a:endParaRPr>
          </a:p>
        </p:txBody>
      </p:sp>
      <p:sp>
        <p:nvSpPr>
          <p:cNvPr id="26" name="文本框 25"/>
          <p:cNvSpPr txBox="1"/>
          <p:nvPr/>
        </p:nvSpPr>
        <p:spPr>
          <a:xfrm>
            <a:off x="3533116" y="2477327"/>
            <a:ext cx="761999" cy="438717"/>
          </a:xfrm>
          <a:prstGeom prst="rect">
            <a:avLst/>
          </a:prstGeom>
          <a:noFill/>
        </p:spPr>
        <p:txBody>
          <a:bodyPr wrap="square" lIns="68580" tIns="34290" rIns="68580" bIns="34290" rtlCol="0">
            <a:spAutoFit/>
          </a:bodyPr>
          <a:lstStyle/>
          <a:p>
            <a:r>
              <a:rPr lang="en-US" altLang="zh-CN" sz="2400" dirty="0">
                <a:solidFill>
                  <a:schemeClr val="bg1"/>
                </a:solidFill>
                <a:latin typeface="Impact" panose="020B0806030902050204" pitchFamily="34" charset="0"/>
              </a:rPr>
              <a:t>25%</a:t>
            </a:r>
            <a:endParaRPr lang="zh-CN" altLang="en-US" sz="2400" dirty="0">
              <a:solidFill>
                <a:schemeClr val="bg1"/>
              </a:solidFill>
              <a:latin typeface="Impact" panose="020B0806030902050204" pitchFamily="34" charset="0"/>
            </a:endParaRPr>
          </a:p>
        </p:txBody>
      </p:sp>
      <p:sp>
        <p:nvSpPr>
          <p:cNvPr id="29" name="文本框 28"/>
          <p:cNvSpPr txBox="1"/>
          <p:nvPr/>
        </p:nvSpPr>
        <p:spPr>
          <a:xfrm>
            <a:off x="5547301" y="2634335"/>
            <a:ext cx="761999" cy="438717"/>
          </a:xfrm>
          <a:prstGeom prst="rect">
            <a:avLst/>
          </a:prstGeom>
          <a:noFill/>
        </p:spPr>
        <p:txBody>
          <a:bodyPr wrap="square" lIns="68580" tIns="34290" rIns="68580" bIns="34290" rtlCol="0">
            <a:spAutoFit/>
          </a:bodyPr>
          <a:lstStyle/>
          <a:p>
            <a:r>
              <a:rPr lang="en-US" altLang="zh-CN" sz="2400" dirty="0">
                <a:solidFill>
                  <a:schemeClr val="bg1"/>
                </a:solidFill>
                <a:latin typeface="Impact" panose="020B0806030902050204" pitchFamily="34" charset="0"/>
              </a:rPr>
              <a:t>55%</a:t>
            </a:r>
            <a:endParaRPr lang="zh-CN" altLang="en-US" sz="2400" dirty="0">
              <a:solidFill>
                <a:schemeClr val="bg1"/>
              </a:solidFill>
              <a:latin typeface="Impact" panose="020B0806030902050204" pitchFamily="34" charset="0"/>
            </a:endParaRPr>
          </a:p>
        </p:txBody>
      </p:sp>
    </p:spTree>
    <p:extLst>
      <p:ext uri="{BB962C8B-B14F-4D97-AF65-F5344CB8AC3E}">
        <p14:creationId xmlns:p14="http://schemas.microsoft.com/office/powerpoint/2010/main" val="2348982165"/>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9" presetClass="entr" presetSubtype="0" decel="100000" fill="hold" grpId="0" nodeType="clickEffect">
                                  <p:stCondLst>
                                    <p:cond delay="0"/>
                                  </p:stCondLst>
                                  <p:childTnLst>
                                    <p:set>
                                      <p:cBhvr>
                                        <p:cTn id="13" dur="1" fill="hold">
                                          <p:stCondLst>
                                            <p:cond delay="0"/>
                                          </p:stCondLst>
                                        </p:cTn>
                                        <p:tgtEl>
                                          <p:spTgt spid="28">
                                            <p:graphicEl>
                                              <a:chart seriesIdx="-3" categoryIdx="-3" bldStep="gridLegend"/>
                                            </p:graphicEl>
                                          </p:spTgt>
                                        </p:tgtEl>
                                        <p:attrNameLst>
                                          <p:attrName>style.visibility</p:attrName>
                                        </p:attrNameLst>
                                      </p:cBhvr>
                                      <p:to>
                                        <p:strVal val="visible"/>
                                      </p:to>
                                    </p:set>
                                    <p:anim calcmode="lin" valueType="num">
                                      <p:cBhvr>
                                        <p:cTn id="14" dur="500" fill="hold"/>
                                        <p:tgtEl>
                                          <p:spTgt spid="28">
                                            <p:graphicEl>
                                              <a:chart seriesIdx="-3" categoryIdx="-3" bldStep="gridLegend"/>
                                            </p:graphicEl>
                                          </p:spTgt>
                                        </p:tgtEl>
                                        <p:attrNameLst>
                                          <p:attrName>ppt_w</p:attrName>
                                        </p:attrNameLst>
                                      </p:cBhvr>
                                      <p:tavLst>
                                        <p:tav tm="0">
                                          <p:val>
                                            <p:fltVal val="0"/>
                                          </p:val>
                                        </p:tav>
                                        <p:tav tm="100000">
                                          <p:val>
                                            <p:strVal val="#ppt_w"/>
                                          </p:val>
                                        </p:tav>
                                      </p:tavLst>
                                    </p:anim>
                                    <p:anim calcmode="lin" valueType="num">
                                      <p:cBhvr>
                                        <p:cTn id="15" dur="500" fill="hold"/>
                                        <p:tgtEl>
                                          <p:spTgt spid="28">
                                            <p:graphicEl>
                                              <a:chart seriesIdx="-3" categoryIdx="-3" bldStep="gridLegend"/>
                                            </p:graphicEl>
                                          </p:spTgt>
                                        </p:tgtEl>
                                        <p:attrNameLst>
                                          <p:attrName>ppt_h</p:attrName>
                                        </p:attrNameLst>
                                      </p:cBhvr>
                                      <p:tavLst>
                                        <p:tav tm="0">
                                          <p:val>
                                            <p:fltVal val="0"/>
                                          </p:val>
                                        </p:tav>
                                        <p:tav tm="100000">
                                          <p:val>
                                            <p:strVal val="#ppt_h"/>
                                          </p:val>
                                        </p:tav>
                                      </p:tavLst>
                                    </p:anim>
                                    <p:anim calcmode="lin" valueType="num">
                                      <p:cBhvr>
                                        <p:cTn id="16" dur="500" fill="hold"/>
                                        <p:tgtEl>
                                          <p:spTgt spid="28">
                                            <p:graphicEl>
                                              <a:chart seriesIdx="-3" categoryIdx="-3" bldStep="gridLegend"/>
                                            </p:graphicEl>
                                          </p:spTgt>
                                        </p:tgtEl>
                                        <p:attrNameLst>
                                          <p:attrName>style.rotation</p:attrName>
                                        </p:attrNameLst>
                                      </p:cBhvr>
                                      <p:tavLst>
                                        <p:tav tm="0">
                                          <p:val>
                                            <p:fltVal val="360"/>
                                          </p:val>
                                        </p:tav>
                                        <p:tav tm="100000">
                                          <p:val>
                                            <p:fltVal val="0"/>
                                          </p:val>
                                        </p:tav>
                                      </p:tavLst>
                                    </p:anim>
                                    <p:animEffect transition="in" filter="fade">
                                      <p:cBhvr>
                                        <p:cTn id="17" dur="500"/>
                                        <p:tgtEl>
                                          <p:spTgt spid="28">
                                            <p:graphicEl>
                                              <a:chart seriesIdx="-3" categoryIdx="-3" bldStep="gridLegend"/>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49" presetClass="entr" presetSubtype="0" decel="100000" fill="hold" grpId="0" nodeType="clickEffect">
                                  <p:stCondLst>
                                    <p:cond delay="0"/>
                                  </p:stCondLst>
                                  <p:childTnLst>
                                    <p:set>
                                      <p:cBhvr>
                                        <p:cTn id="21" dur="1" fill="hold">
                                          <p:stCondLst>
                                            <p:cond delay="0"/>
                                          </p:stCondLst>
                                        </p:cTn>
                                        <p:tgtEl>
                                          <p:spTgt spid="28">
                                            <p:graphicEl>
                                              <a:chart seriesIdx="-4" categoryIdx="0" bldStep="category"/>
                                            </p:graphicEl>
                                          </p:spTgt>
                                        </p:tgtEl>
                                        <p:attrNameLst>
                                          <p:attrName>style.visibility</p:attrName>
                                        </p:attrNameLst>
                                      </p:cBhvr>
                                      <p:to>
                                        <p:strVal val="visible"/>
                                      </p:to>
                                    </p:set>
                                    <p:anim calcmode="lin" valueType="num">
                                      <p:cBhvr>
                                        <p:cTn id="22" dur="500" fill="hold"/>
                                        <p:tgtEl>
                                          <p:spTgt spid="28">
                                            <p:graphicEl>
                                              <a:chart seriesIdx="-4" categoryIdx="0" bldStep="category"/>
                                            </p:graphicEl>
                                          </p:spTgt>
                                        </p:tgtEl>
                                        <p:attrNameLst>
                                          <p:attrName>ppt_w</p:attrName>
                                        </p:attrNameLst>
                                      </p:cBhvr>
                                      <p:tavLst>
                                        <p:tav tm="0">
                                          <p:val>
                                            <p:fltVal val="0"/>
                                          </p:val>
                                        </p:tav>
                                        <p:tav tm="100000">
                                          <p:val>
                                            <p:strVal val="#ppt_w"/>
                                          </p:val>
                                        </p:tav>
                                      </p:tavLst>
                                    </p:anim>
                                    <p:anim calcmode="lin" valueType="num">
                                      <p:cBhvr>
                                        <p:cTn id="23" dur="500" fill="hold"/>
                                        <p:tgtEl>
                                          <p:spTgt spid="28">
                                            <p:graphicEl>
                                              <a:chart seriesIdx="-4" categoryIdx="0" bldStep="category"/>
                                            </p:graphicEl>
                                          </p:spTgt>
                                        </p:tgtEl>
                                        <p:attrNameLst>
                                          <p:attrName>ppt_h</p:attrName>
                                        </p:attrNameLst>
                                      </p:cBhvr>
                                      <p:tavLst>
                                        <p:tav tm="0">
                                          <p:val>
                                            <p:fltVal val="0"/>
                                          </p:val>
                                        </p:tav>
                                        <p:tav tm="100000">
                                          <p:val>
                                            <p:strVal val="#ppt_h"/>
                                          </p:val>
                                        </p:tav>
                                      </p:tavLst>
                                    </p:anim>
                                    <p:anim calcmode="lin" valueType="num">
                                      <p:cBhvr>
                                        <p:cTn id="24" dur="500" fill="hold"/>
                                        <p:tgtEl>
                                          <p:spTgt spid="28">
                                            <p:graphicEl>
                                              <a:chart seriesIdx="-4" categoryIdx="0" bldStep="category"/>
                                            </p:graphicEl>
                                          </p:spTgt>
                                        </p:tgtEl>
                                        <p:attrNameLst>
                                          <p:attrName>style.rotation</p:attrName>
                                        </p:attrNameLst>
                                      </p:cBhvr>
                                      <p:tavLst>
                                        <p:tav tm="0">
                                          <p:val>
                                            <p:fltVal val="360"/>
                                          </p:val>
                                        </p:tav>
                                        <p:tav tm="100000">
                                          <p:val>
                                            <p:fltVal val="0"/>
                                          </p:val>
                                        </p:tav>
                                      </p:tavLst>
                                    </p:anim>
                                    <p:animEffect transition="in" filter="fade">
                                      <p:cBhvr>
                                        <p:cTn id="25" dur="500"/>
                                        <p:tgtEl>
                                          <p:spTgt spid="28">
                                            <p:graphicEl>
                                              <a:chart seriesIdx="-4" categoryIdx="0" bldStep="category"/>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49" presetClass="entr" presetSubtype="0" decel="100000" fill="hold" grpId="0" nodeType="clickEffect">
                                  <p:stCondLst>
                                    <p:cond delay="0"/>
                                  </p:stCondLst>
                                  <p:childTnLst>
                                    <p:set>
                                      <p:cBhvr>
                                        <p:cTn id="29" dur="1" fill="hold">
                                          <p:stCondLst>
                                            <p:cond delay="0"/>
                                          </p:stCondLst>
                                        </p:cTn>
                                        <p:tgtEl>
                                          <p:spTgt spid="28">
                                            <p:graphicEl>
                                              <a:chart seriesIdx="-4" categoryIdx="1" bldStep="category"/>
                                            </p:graphicEl>
                                          </p:spTgt>
                                        </p:tgtEl>
                                        <p:attrNameLst>
                                          <p:attrName>style.visibility</p:attrName>
                                        </p:attrNameLst>
                                      </p:cBhvr>
                                      <p:to>
                                        <p:strVal val="visible"/>
                                      </p:to>
                                    </p:set>
                                    <p:anim calcmode="lin" valueType="num">
                                      <p:cBhvr>
                                        <p:cTn id="30" dur="500" fill="hold"/>
                                        <p:tgtEl>
                                          <p:spTgt spid="28">
                                            <p:graphicEl>
                                              <a:chart seriesIdx="-4" categoryIdx="1" bldStep="category"/>
                                            </p:graphicEl>
                                          </p:spTgt>
                                        </p:tgtEl>
                                        <p:attrNameLst>
                                          <p:attrName>ppt_w</p:attrName>
                                        </p:attrNameLst>
                                      </p:cBhvr>
                                      <p:tavLst>
                                        <p:tav tm="0">
                                          <p:val>
                                            <p:fltVal val="0"/>
                                          </p:val>
                                        </p:tav>
                                        <p:tav tm="100000">
                                          <p:val>
                                            <p:strVal val="#ppt_w"/>
                                          </p:val>
                                        </p:tav>
                                      </p:tavLst>
                                    </p:anim>
                                    <p:anim calcmode="lin" valueType="num">
                                      <p:cBhvr>
                                        <p:cTn id="31" dur="500" fill="hold"/>
                                        <p:tgtEl>
                                          <p:spTgt spid="28">
                                            <p:graphicEl>
                                              <a:chart seriesIdx="-4" categoryIdx="1" bldStep="category"/>
                                            </p:graphicEl>
                                          </p:spTgt>
                                        </p:tgtEl>
                                        <p:attrNameLst>
                                          <p:attrName>ppt_h</p:attrName>
                                        </p:attrNameLst>
                                      </p:cBhvr>
                                      <p:tavLst>
                                        <p:tav tm="0">
                                          <p:val>
                                            <p:fltVal val="0"/>
                                          </p:val>
                                        </p:tav>
                                        <p:tav tm="100000">
                                          <p:val>
                                            <p:strVal val="#ppt_h"/>
                                          </p:val>
                                        </p:tav>
                                      </p:tavLst>
                                    </p:anim>
                                    <p:anim calcmode="lin" valueType="num">
                                      <p:cBhvr>
                                        <p:cTn id="32" dur="500" fill="hold"/>
                                        <p:tgtEl>
                                          <p:spTgt spid="28">
                                            <p:graphicEl>
                                              <a:chart seriesIdx="-4" categoryIdx="1" bldStep="category"/>
                                            </p:graphicEl>
                                          </p:spTgt>
                                        </p:tgtEl>
                                        <p:attrNameLst>
                                          <p:attrName>style.rotation</p:attrName>
                                        </p:attrNameLst>
                                      </p:cBhvr>
                                      <p:tavLst>
                                        <p:tav tm="0">
                                          <p:val>
                                            <p:fltVal val="360"/>
                                          </p:val>
                                        </p:tav>
                                        <p:tav tm="100000">
                                          <p:val>
                                            <p:fltVal val="0"/>
                                          </p:val>
                                        </p:tav>
                                      </p:tavLst>
                                    </p:anim>
                                    <p:animEffect transition="in" filter="fade">
                                      <p:cBhvr>
                                        <p:cTn id="33" dur="500"/>
                                        <p:tgtEl>
                                          <p:spTgt spid="28">
                                            <p:graphicEl>
                                              <a:chart seriesIdx="-4" categoryIdx="1" bldStep="category"/>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49" presetClass="entr" presetSubtype="0" decel="100000" fill="hold" grpId="0" nodeType="clickEffect">
                                  <p:stCondLst>
                                    <p:cond delay="0"/>
                                  </p:stCondLst>
                                  <p:childTnLst>
                                    <p:set>
                                      <p:cBhvr>
                                        <p:cTn id="37" dur="1" fill="hold">
                                          <p:stCondLst>
                                            <p:cond delay="0"/>
                                          </p:stCondLst>
                                        </p:cTn>
                                        <p:tgtEl>
                                          <p:spTgt spid="28">
                                            <p:graphicEl>
                                              <a:chart seriesIdx="-4" categoryIdx="2" bldStep="category"/>
                                            </p:graphicEl>
                                          </p:spTgt>
                                        </p:tgtEl>
                                        <p:attrNameLst>
                                          <p:attrName>style.visibility</p:attrName>
                                        </p:attrNameLst>
                                      </p:cBhvr>
                                      <p:to>
                                        <p:strVal val="visible"/>
                                      </p:to>
                                    </p:set>
                                    <p:anim calcmode="lin" valueType="num">
                                      <p:cBhvr>
                                        <p:cTn id="38" dur="500" fill="hold"/>
                                        <p:tgtEl>
                                          <p:spTgt spid="28">
                                            <p:graphicEl>
                                              <a:chart seriesIdx="-4" categoryIdx="2" bldStep="category"/>
                                            </p:graphicEl>
                                          </p:spTgt>
                                        </p:tgtEl>
                                        <p:attrNameLst>
                                          <p:attrName>ppt_w</p:attrName>
                                        </p:attrNameLst>
                                      </p:cBhvr>
                                      <p:tavLst>
                                        <p:tav tm="0">
                                          <p:val>
                                            <p:fltVal val="0"/>
                                          </p:val>
                                        </p:tav>
                                        <p:tav tm="100000">
                                          <p:val>
                                            <p:strVal val="#ppt_w"/>
                                          </p:val>
                                        </p:tav>
                                      </p:tavLst>
                                    </p:anim>
                                    <p:anim calcmode="lin" valueType="num">
                                      <p:cBhvr>
                                        <p:cTn id="39" dur="500" fill="hold"/>
                                        <p:tgtEl>
                                          <p:spTgt spid="28">
                                            <p:graphicEl>
                                              <a:chart seriesIdx="-4" categoryIdx="2" bldStep="category"/>
                                            </p:graphicEl>
                                          </p:spTgt>
                                        </p:tgtEl>
                                        <p:attrNameLst>
                                          <p:attrName>ppt_h</p:attrName>
                                        </p:attrNameLst>
                                      </p:cBhvr>
                                      <p:tavLst>
                                        <p:tav tm="0">
                                          <p:val>
                                            <p:fltVal val="0"/>
                                          </p:val>
                                        </p:tav>
                                        <p:tav tm="100000">
                                          <p:val>
                                            <p:strVal val="#ppt_h"/>
                                          </p:val>
                                        </p:tav>
                                      </p:tavLst>
                                    </p:anim>
                                    <p:anim calcmode="lin" valueType="num">
                                      <p:cBhvr>
                                        <p:cTn id="40" dur="500" fill="hold"/>
                                        <p:tgtEl>
                                          <p:spTgt spid="28">
                                            <p:graphicEl>
                                              <a:chart seriesIdx="-4" categoryIdx="2" bldStep="category"/>
                                            </p:graphicEl>
                                          </p:spTgt>
                                        </p:tgtEl>
                                        <p:attrNameLst>
                                          <p:attrName>style.rotation</p:attrName>
                                        </p:attrNameLst>
                                      </p:cBhvr>
                                      <p:tavLst>
                                        <p:tav tm="0">
                                          <p:val>
                                            <p:fltVal val="360"/>
                                          </p:val>
                                        </p:tav>
                                        <p:tav tm="100000">
                                          <p:val>
                                            <p:fltVal val="0"/>
                                          </p:val>
                                        </p:tav>
                                      </p:tavLst>
                                    </p:anim>
                                    <p:animEffect transition="in" filter="fade">
                                      <p:cBhvr>
                                        <p:cTn id="41" dur="500"/>
                                        <p:tgtEl>
                                          <p:spTgt spid="28">
                                            <p:graphicEl>
                                              <a:chart seriesIdx="-4" categoryIdx="2" bldStep="category"/>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49" presetClass="entr" presetSubtype="0" decel="100000" fill="hold" grpId="0" nodeType="clickEffect">
                                  <p:stCondLst>
                                    <p:cond delay="0"/>
                                  </p:stCondLst>
                                  <p:childTnLst>
                                    <p:set>
                                      <p:cBhvr>
                                        <p:cTn id="45" dur="1" fill="hold">
                                          <p:stCondLst>
                                            <p:cond delay="0"/>
                                          </p:stCondLst>
                                        </p:cTn>
                                        <p:tgtEl>
                                          <p:spTgt spid="28">
                                            <p:graphicEl>
                                              <a:chart seriesIdx="-4" categoryIdx="3" bldStep="category"/>
                                            </p:graphicEl>
                                          </p:spTgt>
                                        </p:tgtEl>
                                        <p:attrNameLst>
                                          <p:attrName>style.visibility</p:attrName>
                                        </p:attrNameLst>
                                      </p:cBhvr>
                                      <p:to>
                                        <p:strVal val="visible"/>
                                      </p:to>
                                    </p:set>
                                    <p:anim calcmode="lin" valueType="num">
                                      <p:cBhvr>
                                        <p:cTn id="46" dur="500" fill="hold"/>
                                        <p:tgtEl>
                                          <p:spTgt spid="28">
                                            <p:graphicEl>
                                              <a:chart seriesIdx="-4" categoryIdx="3" bldStep="category"/>
                                            </p:graphicEl>
                                          </p:spTgt>
                                        </p:tgtEl>
                                        <p:attrNameLst>
                                          <p:attrName>ppt_w</p:attrName>
                                        </p:attrNameLst>
                                      </p:cBhvr>
                                      <p:tavLst>
                                        <p:tav tm="0">
                                          <p:val>
                                            <p:fltVal val="0"/>
                                          </p:val>
                                        </p:tav>
                                        <p:tav tm="100000">
                                          <p:val>
                                            <p:strVal val="#ppt_w"/>
                                          </p:val>
                                        </p:tav>
                                      </p:tavLst>
                                    </p:anim>
                                    <p:anim calcmode="lin" valueType="num">
                                      <p:cBhvr>
                                        <p:cTn id="47" dur="500" fill="hold"/>
                                        <p:tgtEl>
                                          <p:spTgt spid="28">
                                            <p:graphicEl>
                                              <a:chart seriesIdx="-4" categoryIdx="3" bldStep="category"/>
                                            </p:graphicEl>
                                          </p:spTgt>
                                        </p:tgtEl>
                                        <p:attrNameLst>
                                          <p:attrName>ppt_h</p:attrName>
                                        </p:attrNameLst>
                                      </p:cBhvr>
                                      <p:tavLst>
                                        <p:tav tm="0">
                                          <p:val>
                                            <p:fltVal val="0"/>
                                          </p:val>
                                        </p:tav>
                                        <p:tav tm="100000">
                                          <p:val>
                                            <p:strVal val="#ppt_h"/>
                                          </p:val>
                                        </p:tav>
                                      </p:tavLst>
                                    </p:anim>
                                    <p:anim calcmode="lin" valueType="num">
                                      <p:cBhvr>
                                        <p:cTn id="48" dur="500" fill="hold"/>
                                        <p:tgtEl>
                                          <p:spTgt spid="28">
                                            <p:graphicEl>
                                              <a:chart seriesIdx="-4" categoryIdx="3" bldStep="category"/>
                                            </p:graphicEl>
                                          </p:spTgt>
                                        </p:tgtEl>
                                        <p:attrNameLst>
                                          <p:attrName>style.rotation</p:attrName>
                                        </p:attrNameLst>
                                      </p:cBhvr>
                                      <p:tavLst>
                                        <p:tav tm="0">
                                          <p:val>
                                            <p:fltVal val="360"/>
                                          </p:val>
                                        </p:tav>
                                        <p:tav tm="100000">
                                          <p:val>
                                            <p:fltVal val="0"/>
                                          </p:val>
                                        </p:tav>
                                      </p:tavLst>
                                    </p:anim>
                                    <p:animEffect transition="in" filter="fade">
                                      <p:cBhvr>
                                        <p:cTn id="49" dur="500"/>
                                        <p:tgtEl>
                                          <p:spTgt spid="28">
                                            <p:graphicEl>
                                              <a:chart seriesIdx="-4" categoryIdx="3" bldStep="category"/>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49" presetClass="entr" presetSubtype="0" decel="100000" fill="hold" grpId="0" nodeType="clickEffect">
                                  <p:stCondLst>
                                    <p:cond delay="0"/>
                                  </p:stCondLst>
                                  <p:childTnLst>
                                    <p:set>
                                      <p:cBhvr>
                                        <p:cTn id="53" dur="1" fill="hold">
                                          <p:stCondLst>
                                            <p:cond delay="0"/>
                                          </p:stCondLst>
                                        </p:cTn>
                                        <p:tgtEl>
                                          <p:spTgt spid="28">
                                            <p:graphicEl>
                                              <a:chart seriesIdx="-4" categoryIdx="4" bldStep="category"/>
                                            </p:graphicEl>
                                          </p:spTgt>
                                        </p:tgtEl>
                                        <p:attrNameLst>
                                          <p:attrName>style.visibility</p:attrName>
                                        </p:attrNameLst>
                                      </p:cBhvr>
                                      <p:to>
                                        <p:strVal val="visible"/>
                                      </p:to>
                                    </p:set>
                                    <p:anim calcmode="lin" valueType="num">
                                      <p:cBhvr>
                                        <p:cTn id="54" dur="500" fill="hold"/>
                                        <p:tgtEl>
                                          <p:spTgt spid="28">
                                            <p:graphicEl>
                                              <a:chart seriesIdx="-4" categoryIdx="4" bldStep="category"/>
                                            </p:graphicEl>
                                          </p:spTgt>
                                        </p:tgtEl>
                                        <p:attrNameLst>
                                          <p:attrName>ppt_w</p:attrName>
                                        </p:attrNameLst>
                                      </p:cBhvr>
                                      <p:tavLst>
                                        <p:tav tm="0">
                                          <p:val>
                                            <p:fltVal val="0"/>
                                          </p:val>
                                        </p:tav>
                                        <p:tav tm="100000">
                                          <p:val>
                                            <p:strVal val="#ppt_w"/>
                                          </p:val>
                                        </p:tav>
                                      </p:tavLst>
                                    </p:anim>
                                    <p:anim calcmode="lin" valueType="num">
                                      <p:cBhvr>
                                        <p:cTn id="55" dur="500" fill="hold"/>
                                        <p:tgtEl>
                                          <p:spTgt spid="28">
                                            <p:graphicEl>
                                              <a:chart seriesIdx="-4" categoryIdx="4" bldStep="category"/>
                                            </p:graphicEl>
                                          </p:spTgt>
                                        </p:tgtEl>
                                        <p:attrNameLst>
                                          <p:attrName>ppt_h</p:attrName>
                                        </p:attrNameLst>
                                      </p:cBhvr>
                                      <p:tavLst>
                                        <p:tav tm="0">
                                          <p:val>
                                            <p:fltVal val="0"/>
                                          </p:val>
                                        </p:tav>
                                        <p:tav tm="100000">
                                          <p:val>
                                            <p:strVal val="#ppt_h"/>
                                          </p:val>
                                        </p:tav>
                                      </p:tavLst>
                                    </p:anim>
                                    <p:anim calcmode="lin" valueType="num">
                                      <p:cBhvr>
                                        <p:cTn id="56" dur="500" fill="hold"/>
                                        <p:tgtEl>
                                          <p:spTgt spid="28">
                                            <p:graphicEl>
                                              <a:chart seriesIdx="-4" categoryIdx="4" bldStep="category"/>
                                            </p:graphicEl>
                                          </p:spTgt>
                                        </p:tgtEl>
                                        <p:attrNameLst>
                                          <p:attrName>style.rotation</p:attrName>
                                        </p:attrNameLst>
                                      </p:cBhvr>
                                      <p:tavLst>
                                        <p:tav tm="0">
                                          <p:val>
                                            <p:fltVal val="360"/>
                                          </p:val>
                                        </p:tav>
                                        <p:tav tm="100000">
                                          <p:val>
                                            <p:fltVal val="0"/>
                                          </p:val>
                                        </p:tav>
                                      </p:tavLst>
                                    </p:anim>
                                    <p:animEffect transition="in" filter="fade">
                                      <p:cBhvr>
                                        <p:cTn id="57" dur="500"/>
                                        <p:tgtEl>
                                          <p:spTgt spid="28">
                                            <p:graphicEl>
                                              <a:chart seriesIdx="-4" categoryIdx="4" bldStep="category"/>
                                            </p:graphicEl>
                                          </p:spTgt>
                                        </p:tgtEl>
                                      </p:cBhvr>
                                    </p:animEffect>
                                  </p:childTnLst>
                                </p:cTn>
                              </p:par>
                            </p:childTnLst>
                          </p:cTn>
                        </p:par>
                        <p:par>
                          <p:cTn id="58" fill="hold">
                            <p:stCondLst>
                              <p:cond delay="500"/>
                            </p:stCondLst>
                            <p:childTnLst>
                              <p:par>
                                <p:cTn id="59" presetID="42" presetClass="entr" presetSubtype="0" fill="hold" grpId="0" nodeType="afterEffect">
                                  <p:stCondLst>
                                    <p:cond delay="0"/>
                                  </p:stCondLst>
                                  <p:childTnLst>
                                    <p:set>
                                      <p:cBhvr>
                                        <p:cTn id="60" dur="1" fill="hold">
                                          <p:stCondLst>
                                            <p:cond delay="0"/>
                                          </p:stCondLst>
                                        </p:cTn>
                                        <p:tgtEl>
                                          <p:spTgt spid="2"/>
                                        </p:tgtEl>
                                        <p:attrNameLst>
                                          <p:attrName>style.visibility</p:attrName>
                                        </p:attrNameLst>
                                      </p:cBhvr>
                                      <p:to>
                                        <p:strVal val="visible"/>
                                      </p:to>
                                    </p:set>
                                    <p:animEffect transition="in" filter="fade">
                                      <p:cBhvr>
                                        <p:cTn id="61" dur="1000"/>
                                        <p:tgtEl>
                                          <p:spTgt spid="2"/>
                                        </p:tgtEl>
                                      </p:cBhvr>
                                    </p:animEffect>
                                    <p:anim calcmode="lin" valueType="num">
                                      <p:cBhvr>
                                        <p:cTn id="62" dur="1000" fill="hold"/>
                                        <p:tgtEl>
                                          <p:spTgt spid="2"/>
                                        </p:tgtEl>
                                        <p:attrNameLst>
                                          <p:attrName>ppt_x</p:attrName>
                                        </p:attrNameLst>
                                      </p:cBhvr>
                                      <p:tavLst>
                                        <p:tav tm="0">
                                          <p:val>
                                            <p:strVal val="#ppt_x"/>
                                          </p:val>
                                        </p:tav>
                                        <p:tav tm="100000">
                                          <p:val>
                                            <p:strVal val="#ppt_x"/>
                                          </p:val>
                                        </p:tav>
                                      </p:tavLst>
                                    </p:anim>
                                    <p:anim calcmode="lin" valueType="num">
                                      <p:cBhvr>
                                        <p:cTn id="63" dur="1000" fill="hold"/>
                                        <p:tgtEl>
                                          <p:spTgt spid="2"/>
                                        </p:tgtEl>
                                        <p:attrNameLst>
                                          <p:attrName>ppt_y</p:attrName>
                                        </p:attrNameLst>
                                      </p:cBhvr>
                                      <p:tavLst>
                                        <p:tav tm="0">
                                          <p:val>
                                            <p:strVal val="#ppt_y+.1"/>
                                          </p:val>
                                        </p:tav>
                                        <p:tav tm="100000">
                                          <p:val>
                                            <p:strVal val="#ppt_y"/>
                                          </p:val>
                                        </p:tav>
                                      </p:tavLst>
                                    </p:anim>
                                  </p:childTnLst>
                                </p:cTn>
                              </p:par>
                            </p:childTnLst>
                          </p:cTn>
                        </p:par>
                        <p:par>
                          <p:cTn id="64" fill="hold">
                            <p:stCondLst>
                              <p:cond delay="1500"/>
                            </p:stCondLst>
                            <p:childTnLst>
                              <p:par>
                                <p:cTn id="65" presetID="42" presetClass="entr" presetSubtype="0"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1000"/>
                                        <p:tgtEl>
                                          <p:spTgt spid="26"/>
                                        </p:tgtEl>
                                      </p:cBhvr>
                                    </p:animEffect>
                                    <p:anim calcmode="lin" valueType="num">
                                      <p:cBhvr>
                                        <p:cTn id="68" dur="1000" fill="hold"/>
                                        <p:tgtEl>
                                          <p:spTgt spid="26"/>
                                        </p:tgtEl>
                                        <p:attrNameLst>
                                          <p:attrName>ppt_x</p:attrName>
                                        </p:attrNameLst>
                                      </p:cBhvr>
                                      <p:tavLst>
                                        <p:tav tm="0">
                                          <p:val>
                                            <p:strVal val="#ppt_x"/>
                                          </p:val>
                                        </p:tav>
                                        <p:tav tm="100000">
                                          <p:val>
                                            <p:strVal val="#ppt_x"/>
                                          </p:val>
                                        </p:tav>
                                      </p:tavLst>
                                    </p:anim>
                                    <p:anim calcmode="lin" valueType="num">
                                      <p:cBhvr>
                                        <p:cTn id="69" dur="1000" fill="hold"/>
                                        <p:tgtEl>
                                          <p:spTgt spid="26"/>
                                        </p:tgtEl>
                                        <p:attrNameLst>
                                          <p:attrName>ppt_y</p:attrName>
                                        </p:attrNameLst>
                                      </p:cBhvr>
                                      <p:tavLst>
                                        <p:tav tm="0">
                                          <p:val>
                                            <p:strVal val="#ppt_y+.1"/>
                                          </p:val>
                                        </p:tav>
                                        <p:tav tm="100000">
                                          <p:val>
                                            <p:strVal val="#ppt_y"/>
                                          </p:val>
                                        </p:tav>
                                      </p:tavLst>
                                    </p:anim>
                                  </p:childTnLst>
                                </p:cTn>
                              </p:par>
                            </p:childTnLst>
                          </p:cTn>
                        </p:par>
                        <p:par>
                          <p:cTn id="70" fill="hold">
                            <p:stCondLst>
                              <p:cond delay="2500"/>
                            </p:stCondLst>
                            <p:childTnLst>
                              <p:par>
                                <p:cTn id="71" presetID="42" presetClass="entr" presetSubtype="0"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1000"/>
                                        <p:tgtEl>
                                          <p:spTgt spid="29"/>
                                        </p:tgtEl>
                                      </p:cBhvr>
                                    </p:animEffect>
                                    <p:anim calcmode="lin" valueType="num">
                                      <p:cBhvr>
                                        <p:cTn id="74" dur="1000" fill="hold"/>
                                        <p:tgtEl>
                                          <p:spTgt spid="29"/>
                                        </p:tgtEl>
                                        <p:attrNameLst>
                                          <p:attrName>ppt_x</p:attrName>
                                        </p:attrNameLst>
                                      </p:cBhvr>
                                      <p:tavLst>
                                        <p:tav tm="0">
                                          <p:val>
                                            <p:strVal val="#ppt_x"/>
                                          </p:val>
                                        </p:tav>
                                        <p:tav tm="100000">
                                          <p:val>
                                            <p:strVal val="#ppt_x"/>
                                          </p:val>
                                        </p:tav>
                                      </p:tavLst>
                                    </p:anim>
                                    <p:anim calcmode="lin" valueType="num">
                                      <p:cBhvr>
                                        <p:cTn id="75"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grpId="0" nodeType="clickEffect">
                                  <p:stCondLst>
                                    <p:cond delay="0"/>
                                  </p:stCondLst>
                                  <p:childTnLst>
                                    <p:set>
                                      <p:cBhvr>
                                        <p:cTn id="79" dur="1" fill="hold">
                                          <p:stCondLst>
                                            <p:cond delay="0"/>
                                          </p:stCondLst>
                                        </p:cTn>
                                        <p:tgtEl>
                                          <p:spTgt spid="25"/>
                                        </p:tgtEl>
                                        <p:attrNameLst>
                                          <p:attrName>style.visibility</p:attrName>
                                        </p:attrNameLst>
                                      </p:cBhvr>
                                      <p:to>
                                        <p:strVal val="visible"/>
                                      </p:to>
                                    </p:set>
                                    <p:animEffect transition="in" filter="fade">
                                      <p:cBhvr>
                                        <p:cTn id="80" dur="1000"/>
                                        <p:tgtEl>
                                          <p:spTgt spid="25"/>
                                        </p:tgtEl>
                                      </p:cBhvr>
                                    </p:animEffect>
                                    <p:anim calcmode="lin" valueType="num">
                                      <p:cBhvr>
                                        <p:cTn id="81" dur="1000" fill="hold"/>
                                        <p:tgtEl>
                                          <p:spTgt spid="25"/>
                                        </p:tgtEl>
                                        <p:attrNameLst>
                                          <p:attrName>ppt_x</p:attrName>
                                        </p:attrNameLst>
                                      </p:cBhvr>
                                      <p:tavLst>
                                        <p:tav tm="0">
                                          <p:val>
                                            <p:strVal val="#ppt_x"/>
                                          </p:val>
                                        </p:tav>
                                        <p:tav tm="100000">
                                          <p:val>
                                            <p:strVal val="#ppt_x"/>
                                          </p:val>
                                        </p:tav>
                                      </p:tavLst>
                                    </p:anim>
                                    <p:anim calcmode="lin" valueType="num">
                                      <p:cBhvr>
                                        <p:cTn id="8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8" grpId="0">
        <p:bldSub>
          <a:bldChart bld="category"/>
        </p:bldSub>
      </p:bldGraphic>
      <p:bldP spid="25" grpId="0"/>
      <p:bldP spid="2" grpId="0"/>
      <p:bldP spid="26"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824028" y="1960476"/>
            <a:ext cx="830099" cy="346249"/>
          </a:xfrm>
          <a:prstGeom prst="rect">
            <a:avLst/>
          </a:prstGeom>
          <a:noFill/>
        </p:spPr>
        <p:txBody>
          <a:bodyPr wrap="none" lIns="68580" tIns="34290" rIns="68580" bIns="34290" rtlCol="0">
            <a:spAutoFit/>
          </a:bodyPr>
          <a:lstStyle/>
          <a:p>
            <a:r>
              <a:rPr lang="en-US" altLang="zh-CN" b="1" dirty="0">
                <a:solidFill>
                  <a:schemeClr val="accent1"/>
                </a:solidFill>
                <a:latin typeface="微软雅黑" pitchFamily="34" charset="-122"/>
                <a:ea typeface="微软雅黑" pitchFamily="34" charset="-122"/>
              </a:rPr>
              <a:t>Part 2</a:t>
            </a:r>
            <a:endParaRPr lang="zh-CN" altLang="en-US" b="1" dirty="0">
              <a:solidFill>
                <a:schemeClr val="accent1"/>
              </a:solidFill>
              <a:latin typeface="微软雅黑" pitchFamily="34" charset="-122"/>
              <a:ea typeface="微软雅黑" pitchFamily="34" charset="-122"/>
            </a:endParaRPr>
          </a:p>
        </p:txBody>
      </p:sp>
      <p:grpSp>
        <p:nvGrpSpPr>
          <p:cNvPr id="2" name="Group 14"/>
          <p:cNvGrpSpPr/>
          <p:nvPr/>
        </p:nvGrpSpPr>
        <p:grpSpPr>
          <a:xfrm>
            <a:off x="3887924" y="2342729"/>
            <a:ext cx="2664296" cy="366658"/>
            <a:chOff x="5349226" y="2010956"/>
            <a:chExt cx="4272984" cy="683231"/>
          </a:xfrm>
          <a:solidFill>
            <a:schemeClr val="accent1"/>
          </a:solidFill>
        </p:grpSpPr>
        <p:sp>
          <p:nvSpPr>
            <p:cNvPr id="6" name="燕尾形 18"/>
            <p:cNvSpPr/>
            <p:nvPr/>
          </p:nvSpPr>
          <p:spPr>
            <a:xfrm rot="10800000">
              <a:off x="5349226" y="2010956"/>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latin typeface="微软雅黑" pitchFamily="34" charset="-122"/>
                <a:ea typeface="微软雅黑" pitchFamily="34" charset="-122"/>
              </a:endParaRPr>
            </a:p>
          </p:txBody>
        </p:sp>
        <p:sp>
          <p:nvSpPr>
            <p:cNvPr id="7" name="TextBox 6"/>
            <p:cNvSpPr txBox="1"/>
            <p:nvPr/>
          </p:nvSpPr>
          <p:spPr>
            <a:xfrm>
              <a:off x="6501290" y="2120675"/>
              <a:ext cx="2023803" cy="573512"/>
            </a:xfrm>
            <a:prstGeom prst="rect">
              <a:avLst/>
            </a:prstGeom>
            <a:grpFill/>
          </p:spPr>
          <p:txBody>
            <a:bodyPr wrap="none" rtlCol="0">
              <a:spAutoFit/>
            </a:bodyPr>
            <a:lstStyle/>
            <a:p>
              <a:pPr lvl="0"/>
              <a:r>
                <a:rPr lang="zh-CN" altLang="zh-CN" sz="1400" dirty="0">
                  <a:solidFill>
                    <a:schemeClr val="bg1"/>
                  </a:solidFill>
                  <a:latin typeface="微软雅黑" pitchFamily="34" charset="-122"/>
                  <a:ea typeface="微软雅黑" pitchFamily="34" charset="-122"/>
                </a:rPr>
                <a:t>工作完成情况</a:t>
              </a:r>
            </a:p>
          </p:txBody>
        </p:sp>
      </p:grpSp>
      <p:sp>
        <p:nvSpPr>
          <p:cNvPr id="9" name="文本框 7"/>
          <p:cNvSpPr txBox="1">
            <a:spLocks noChangeArrowheads="1"/>
          </p:cNvSpPr>
          <p:nvPr/>
        </p:nvSpPr>
        <p:spPr bwMode="auto">
          <a:xfrm>
            <a:off x="4031940" y="2816588"/>
            <a:ext cx="1368152" cy="246221"/>
          </a:xfrm>
          <a:prstGeom prst="rect">
            <a:avLst/>
          </a:prstGeom>
          <a:noFill/>
          <a:ln w="9525">
            <a:noFill/>
            <a:miter lim="800000"/>
            <a:headEnd/>
            <a:tailEnd/>
          </a:ln>
        </p:spPr>
        <p:txBody>
          <a:bodyPr wrap="square">
            <a:spAutoFit/>
          </a:bodyPr>
          <a:lstStyle/>
          <a:p>
            <a:pPr>
              <a:buFont typeface="Wingdings" pitchFamily="2" charset="2"/>
              <a:buChar char="Ø"/>
            </a:pPr>
            <a:r>
              <a:rPr lang="zh-CN" altLang="en-US" sz="1000" dirty="0">
                <a:solidFill>
                  <a:schemeClr val="tx1">
                    <a:lumMod val="65000"/>
                    <a:lumOff val="35000"/>
                  </a:schemeClr>
                </a:solidFill>
                <a:latin typeface="微软雅黑" pitchFamily="34" charset="-122"/>
                <a:ea typeface="微软雅黑" pitchFamily="34" charset="-122"/>
              </a:rPr>
              <a:t>添加小节标题</a:t>
            </a:r>
            <a:endParaRPr lang="zh-CN" altLang="en-US" sz="1000" dirty="0">
              <a:solidFill>
                <a:schemeClr val="tx1">
                  <a:lumMod val="65000"/>
                  <a:lumOff val="35000"/>
                </a:schemeClr>
              </a:solidFill>
            </a:endParaRPr>
          </a:p>
        </p:txBody>
      </p:sp>
      <p:sp>
        <p:nvSpPr>
          <p:cNvPr id="11" name="文本框 7"/>
          <p:cNvSpPr txBox="1">
            <a:spLocks noChangeArrowheads="1"/>
          </p:cNvSpPr>
          <p:nvPr/>
        </p:nvSpPr>
        <p:spPr bwMode="auto">
          <a:xfrm>
            <a:off x="5436096" y="2816588"/>
            <a:ext cx="1368152" cy="246221"/>
          </a:xfrm>
          <a:prstGeom prst="rect">
            <a:avLst/>
          </a:prstGeom>
          <a:noFill/>
          <a:ln w="9525">
            <a:noFill/>
            <a:miter lim="800000"/>
            <a:headEnd/>
            <a:tailEnd/>
          </a:ln>
        </p:spPr>
        <p:txBody>
          <a:bodyPr wrap="square">
            <a:spAutoFit/>
          </a:bodyPr>
          <a:lstStyle/>
          <a:p>
            <a:pPr>
              <a:buFont typeface="Wingdings" pitchFamily="2" charset="2"/>
              <a:buChar char="Ø"/>
            </a:pPr>
            <a:r>
              <a:rPr lang="zh-CN" altLang="en-US" sz="1000" dirty="0">
                <a:solidFill>
                  <a:schemeClr val="tx1">
                    <a:lumMod val="65000"/>
                    <a:lumOff val="35000"/>
                  </a:schemeClr>
                </a:solidFill>
                <a:latin typeface="微软雅黑" pitchFamily="34" charset="-122"/>
                <a:ea typeface="微软雅黑" pitchFamily="34" charset="-122"/>
              </a:rPr>
              <a:t>添加小节标题</a:t>
            </a:r>
            <a:endParaRPr lang="zh-CN" altLang="en-US" sz="1000" dirty="0">
              <a:solidFill>
                <a:schemeClr val="tx1">
                  <a:lumMod val="65000"/>
                  <a:lumOff val="35000"/>
                </a:schemeClr>
              </a:solidFill>
            </a:endParaRPr>
          </a:p>
        </p:txBody>
      </p:sp>
      <p:pic>
        <p:nvPicPr>
          <p:cNvPr id="12" name="图片 11">
            <a:extLst>
              <a:ext uri="{FF2B5EF4-FFF2-40B4-BE49-F238E27FC236}">
                <a16:creationId xmlns:a16="http://schemas.microsoft.com/office/drawing/2014/main" id="{B12D4A66-F966-4FD2-B9CE-906233E91EC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624" t="3845" r="41118"/>
          <a:stretch/>
        </p:blipFill>
        <p:spPr>
          <a:xfrm>
            <a:off x="-1188640" y="-19744"/>
            <a:ext cx="3889514" cy="5236926"/>
          </a:xfrm>
          <a:custGeom>
            <a:avLst/>
            <a:gdLst>
              <a:gd name="connsiteX0" fmla="*/ 1146189 w 3814327"/>
              <a:gd name="connsiteY0" fmla="*/ 0 h 5135694"/>
              <a:gd name="connsiteX1" fmla="*/ 3814327 w 3814327"/>
              <a:gd name="connsiteY1" fmla="*/ 0 h 5135694"/>
              <a:gd name="connsiteX2" fmla="*/ 2668138 w 3814327"/>
              <a:gd name="connsiteY2" fmla="*/ 5135694 h 5135694"/>
              <a:gd name="connsiteX3" fmla="*/ 0 w 3814327"/>
              <a:gd name="connsiteY3" fmla="*/ 5135694 h 5135694"/>
            </a:gdLst>
            <a:ahLst/>
            <a:cxnLst>
              <a:cxn ang="0">
                <a:pos x="connsiteX0" y="connsiteY0"/>
              </a:cxn>
              <a:cxn ang="0">
                <a:pos x="connsiteX1" y="connsiteY1"/>
              </a:cxn>
              <a:cxn ang="0">
                <a:pos x="connsiteX2" y="connsiteY2"/>
              </a:cxn>
              <a:cxn ang="0">
                <a:pos x="connsiteX3" y="connsiteY3"/>
              </a:cxn>
            </a:cxnLst>
            <a:rect l="l" t="t" r="r" b="b"/>
            <a:pathLst>
              <a:path w="3814327" h="5135694">
                <a:moveTo>
                  <a:pt x="1146189" y="0"/>
                </a:moveTo>
                <a:lnTo>
                  <a:pt x="3814327" y="0"/>
                </a:lnTo>
                <a:lnTo>
                  <a:pt x="2668138" y="5135694"/>
                </a:lnTo>
                <a:lnTo>
                  <a:pt x="0" y="5135694"/>
                </a:lnTo>
                <a:close/>
              </a:path>
            </a:pathLst>
          </a:custGeom>
        </p:spPr>
      </p:pic>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ppt_x</p:attrName>
                                        </p:attrNameLst>
                                      </p:cBhvr>
                                      <p:tavLst>
                                        <p:tav tm="0">
                                          <p:val>
                                            <p:strVal val="#ppt_x+#ppt_w*1.125000"/>
                                          </p:val>
                                        </p:tav>
                                        <p:tav tm="100000">
                                          <p:val>
                                            <p:strVal val="#ppt_x"/>
                                          </p:val>
                                        </p:tav>
                                      </p:tavLst>
                                    </p:anim>
                                    <p:animEffect transition="in" filter="wipe(left)">
                                      <p:cBhvr>
                                        <p:cTn id="12" dur="500"/>
                                        <p:tgtEl>
                                          <p:spTgt spid="2"/>
                                        </p:tgtEl>
                                      </p:cBhvr>
                                    </p:animEffect>
                                  </p:childTnLst>
                                </p:cTn>
                              </p:par>
                            </p:childTnLst>
                          </p:cTn>
                        </p:par>
                        <p:par>
                          <p:cTn id="13" fill="hold">
                            <p:stCondLst>
                              <p:cond delay="1000"/>
                            </p:stCondLst>
                            <p:childTnLst>
                              <p:par>
                                <p:cTn id="14" presetID="1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p:tgtEl>
                                          <p:spTgt spid="9"/>
                                        </p:tgtEl>
                                        <p:attrNameLst>
                                          <p:attrName>ppt_y</p:attrName>
                                        </p:attrNameLst>
                                      </p:cBhvr>
                                      <p:tavLst>
                                        <p:tav tm="0">
                                          <p:val>
                                            <p:strVal val="#ppt_y-#ppt_h*1.125000"/>
                                          </p:val>
                                        </p:tav>
                                        <p:tav tm="100000">
                                          <p:val>
                                            <p:strVal val="#ppt_y"/>
                                          </p:val>
                                        </p:tav>
                                      </p:tavLst>
                                    </p:anim>
                                    <p:animEffect transition="in" filter="wipe(down)">
                                      <p:cBhvr>
                                        <p:cTn id="17" dur="500"/>
                                        <p:tgtEl>
                                          <p:spTgt spid="9"/>
                                        </p:tgtEl>
                                      </p:cBhvr>
                                    </p:animEffect>
                                  </p:childTnLst>
                                </p:cTn>
                              </p:par>
                              <p:par>
                                <p:cTn id="18" presetID="12" presetClass="entr" presetSubtype="1"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p:tgtEl>
                                          <p:spTgt spid="11"/>
                                        </p:tgtEl>
                                        <p:attrNameLst>
                                          <p:attrName>ppt_y</p:attrName>
                                        </p:attrNameLst>
                                      </p:cBhvr>
                                      <p:tavLst>
                                        <p:tav tm="0">
                                          <p:val>
                                            <p:strVal val="#ppt_y-#ppt_h*1.125000"/>
                                          </p:val>
                                        </p:tav>
                                        <p:tav tm="100000">
                                          <p:val>
                                            <p:strVal val="#ppt_y"/>
                                          </p:val>
                                        </p:tav>
                                      </p:tavLst>
                                    </p:anim>
                                    <p:animEffect transition="in" filter="wipe(down)">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4814"/>
          <a:stretch/>
        </p:blipFill>
        <p:spPr>
          <a:xfrm>
            <a:off x="362276" y="1228829"/>
            <a:ext cx="4015983" cy="2814256"/>
          </a:xfrm>
          <a:prstGeom prst="rect">
            <a:avLst/>
          </a:prstGeom>
        </p:spPr>
      </p:pic>
      <p:sp>
        <p:nvSpPr>
          <p:cNvPr id="5" name="矩形 4"/>
          <p:cNvSpPr/>
          <p:nvPr/>
        </p:nvSpPr>
        <p:spPr>
          <a:xfrm>
            <a:off x="758975" y="1229090"/>
            <a:ext cx="2696901" cy="3563501"/>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a:endParaRPr lang="zh-CN" altLang="en-US">
              <a:ea typeface="华文细黑" panose="02010600040101010101" pitchFamily="2" charset="-122"/>
            </a:endParaRPr>
          </a:p>
        </p:txBody>
      </p:sp>
      <p:sp>
        <p:nvSpPr>
          <p:cNvPr id="19" name="文本框 6"/>
          <p:cNvSpPr txBox="1">
            <a:spLocks noChangeArrowheads="1"/>
          </p:cNvSpPr>
          <p:nvPr/>
        </p:nvSpPr>
        <p:spPr bwMode="auto">
          <a:xfrm>
            <a:off x="790857" y="2152292"/>
            <a:ext cx="2388404" cy="1011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7" tIns="45718" rIns="91437" bIns="45718">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lnSpc>
                <a:spcPct val="150000"/>
              </a:lnSpc>
              <a:spcBef>
                <a:spcPct val="0"/>
              </a:spcBef>
              <a:spcAft>
                <a:spcPct val="0"/>
              </a:spcAft>
              <a:defRPr/>
            </a:pPr>
            <a:r>
              <a:rPr lang="en-US" altLang="zh-CN" sz="996" dirty="0" err="1">
                <a:solidFill>
                  <a:schemeClr val="bg1"/>
                </a:solidFill>
                <a:latin typeface="华文细黑" panose="02010600040101010101" pitchFamily="2" charset="-122"/>
                <a:ea typeface="华文细黑" panose="02010600040101010101" pitchFamily="2" charset="-122"/>
              </a:rPr>
              <a:t>Lorem</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ipsum</a:t>
            </a:r>
            <a:r>
              <a:rPr lang="en-US" altLang="zh-CN" sz="996" dirty="0">
                <a:solidFill>
                  <a:schemeClr val="bg1"/>
                </a:solidFill>
                <a:latin typeface="华文细黑" panose="02010600040101010101" pitchFamily="2" charset="-122"/>
                <a:ea typeface="华文细黑" panose="02010600040101010101" pitchFamily="2" charset="-122"/>
              </a:rPr>
              <a:t> dolor sit </a:t>
            </a:r>
            <a:r>
              <a:rPr lang="en-US" altLang="zh-CN" sz="996" dirty="0" err="1">
                <a:solidFill>
                  <a:schemeClr val="bg1"/>
                </a:solidFill>
                <a:latin typeface="华文细黑" panose="02010600040101010101" pitchFamily="2" charset="-122"/>
                <a:ea typeface="华文细黑" panose="02010600040101010101" pitchFamily="2" charset="-122"/>
              </a:rPr>
              <a:t>amet</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consectetur</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adipiscing</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elit</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Donec</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luctus</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nibh</a:t>
            </a:r>
            <a:r>
              <a:rPr lang="en-US" altLang="zh-CN" sz="996" dirty="0">
                <a:solidFill>
                  <a:schemeClr val="bg1"/>
                </a:solidFill>
                <a:latin typeface="华文细黑" panose="02010600040101010101" pitchFamily="2" charset="-122"/>
                <a:ea typeface="华文细黑" panose="02010600040101010101" pitchFamily="2" charset="-122"/>
              </a:rPr>
              <a:t> sit </a:t>
            </a:r>
            <a:r>
              <a:rPr lang="en-US" altLang="zh-CN" sz="996" dirty="0" err="1">
                <a:solidFill>
                  <a:schemeClr val="bg1"/>
                </a:solidFill>
                <a:latin typeface="华文细黑" panose="02010600040101010101" pitchFamily="2" charset="-122"/>
                <a:ea typeface="华文细黑" panose="02010600040101010101" pitchFamily="2" charset="-122"/>
              </a:rPr>
              <a:t>amet</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sem</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vulputate</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venenatis</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bibendum</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orci</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pulvinar</a:t>
            </a:r>
            <a:r>
              <a:rPr lang="en-US" altLang="zh-CN" sz="996" dirty="0">
                <a:solidFill>
                  <a:schemeClr val="bg1"/>
                </a:solidFill>
                <a:latin typeface="华文细黑" panose="02010600040101010101" pitchFamily="2" charset="-122"/>
                <a:ea typeface="华文细黑" panose="02010600040101010101" pitchFamily="2" charset="-122"/>
              </a:rPr>
              <a:t>. </a:t>
            </a:r>
          </a:p>
        </p:txBody>
      </p:sp>
      <p:sp>
        <p:nvSpPr>
          <p:cNvPr id="20" name="文本框 6"/>
          <p:cNvSpPr txBox="1">
            <a:spLocks noChangeArrowheads="1"/>
          </p:cNvSpPr>
          <p:nvPr/>
        </p:nvSpPr>
        <p:spPr bwMode="auto">
          <a:xfrm>
            <a:off x="790857" y="3116553"/>
            <a:ext cx="2388404" cy="1011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7" tIns="45718" rIns="91437" bIns="45718">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lnSpc>
                <a:spcPct val="150000"/>
              </a:lnSpc>
              <a:spcBef>
                <a:spcPct val="0"/>
              </a:spcBef>
              <a:spcAft>
                <a:spcPct val="0"/>
              </a:spcAft>
              <a:defRPr/>
            </a:pPr>
            <a:r>
              <a:rPr lang="en-US" altLang="zh-CN" sz="996" dirty="0" err="1">
                <a:solidFill>
                  <a:schemeClr val="bg1"/>
                </a:solidFill>
                <a:latin typeface="华文细黑" panose="02010600040101010101" pitchFamily="2" charset="-122"/>
                <a:ea typeface="华文细黑" panose="02010600040101010101" pitchFamily="2" charset="-122"/>
              </a:rPr>
              <a:t>Lorem</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ipsum</a:t>
            </a:r>
            <a:r>
              <a:rPr lang="en-US" altLang="zh-CN" sz="996" dirty="0">
                <a:solidFill>
                  <a:schemeClr val="bg1"/>
                </a:solidFill>
                <a:latin typeface="华文细黑" panose="02010600040101010101" pitchFamily="2" charset="-122"/>
                <a:ea typeface="华文细黑" panose="02010600040101010101" pitchFamily="2" charset="-122"/>
              </a:rPr>
              <a:t> dolor sit </a:t>
            </a:r>
            <a:r>
              <a:rPr lang="en-US" altLang="zh-CN" sz="996" dirty="0" err="1">
                <a:solidFill>
                  <a:schemeClr val="bg1"/>
                </a:solidFill>
                <a:latin typeface="华文细黑" panose="02010600040101010101" pitchFamily="2" charset="-122"/>
                <a:ea typeface="华文细黑" panose="02010600040101010101" pitchFamily="2" charset="-122"/>
              </a:rPr>
              <a:t>amet</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consectetur</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adipiscing</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elit</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Donec</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luctus</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nibh</a:t>
            </a:r>
            <a:r>
              <a:rPr lang="en-US" altLang="zh-CN" sz="996" dirty="0">
                <a:solidFill>
                  <a:schemeClr val="bg1"/>
                </a:solidFill>
                <a:latin typeface="华文细黑" panose="02010600040101010101" pitchFamily="2" charset="-122"/>
                <a:ea typeface="华文细黑" panose="02010600040101010101" pitchFamily="2" charset="-122"/>
              </a:rPr>
              <a:t> sit </a:t>
            </a:r>
            <a:r>
              <a:rPr lang="en-US" altLang="zh-CN" sz="996" dirty="0" err="1">
                <a:solidFill>
                  <a:schemeClr val="bg1"/>
                </a:solidFill>
                <a:latin typeface="华文细黑" panose="02010600040101010101" pitchFamily="2" charset="-122"/>
                <a:ea typeface="华文细黑" panose="02010600040101010101" pitchFamily="2" charset="-122"/>
              </a:rPr>
              <a:t>amet</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sem</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vulputate</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venenatis</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bibendum</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orci</a:t>
            </a:r>
            <a:r>
              <a:rPr lang="en-US" altLang="zh-CN" sz="996" dirty="0">
                <a:solidFill>
                  <a:schemeClr val="bg1"/>
                </a:solidFill>
                <a:latin typeface="华文细黑" panose="02010600040101010101" pitchFamily="2" charset="-122"/>
                <a:ea typeface="华文细黑" panose="02010600040101010101" pitchFamily="2" charset="-122"/>
              </a:rPr>
              <a:t> </a:t>
            </a:r>
            <a:r>
              <a:rPr lang="en-US" altLang="zh-CN" sz="996" dirty="0" err="1">
                <a:solidFill>
                  <a:schemeClr val="bg1"/>
                </a:solidFill>
                <a:latin typeface="华文细黑" panose="02010600040101010101" pitchFamily="2" charset="-122"/>
                <a:ea typeface="华文细黑" panose="02010600040101010101" pitchFamily="2" charset="-122"/>
              </a:rPr>
              <a:t>pulvinar</a:t>
            </a:r>
            <a:r>
              <a:rPr lang="en-US" altLang="zh-CN" sz="996" dirty="0">
                <a:solidFill>
                  <a:schemeClr val="bg1"/>
                </a:solidFill>
                <a:latin typeface="华文细黑" panose="02010600040101010101" pitchFamily="2" charset="-122"/>
                <a:ea typeface="华文细黑" panose="02010600040101010101" pitchFamily="2" charset="-122"/>
              </a:rPr>
              <a:t>. </a:t>
            </a:r>
          </a:p>
        </p:txBody>
      </p:sp>
      <p:sp>
        <p:nvSpPr>
          <p:cNvPr id="21" name="文本框 5"/>
          <p:cNvSpPr txBox="1">
            <a:spLocks noChangeArrowheads="1"/>
          </p:cNvSpPr>
          <p:nvPr/>
        </p:nvSpPr>
        <p:spPr bwMode="auto">
          <a:xfrm>
            <a:off x="733214" y="1822211"/>
            <a:ext cx="915503" cy="311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7" tIns="45718" rIns="91437" bIns="45718">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1422" dirty="0">
                <a:solidFill>
                  <a:schemeClr val="bg1"/>
                </a:solidFill>
                <a:latin typeface="华文细黑" panose="02010600040101010101" pitchFamily="2" charset="-122"/>
                <a:ea typeface="华文细黑" panose="02010600040101010101" pitchFamily="2" charset="-122"/>
              </a:rPr>
              <a:t>论文总结</a:t>
            </a:r>
          </a:p>
        </p:txBody>
      </p:sp>
      <p:pic>
        <p:nvPicPr>
          <p:cNvPr id="7" name="图片 6">
            <a:extLst>
              <a:ext uri="{FF2B5EF4-FFF2-40B4-BE49-F238E27FC236}">
                <a16:creationId xmlns:a16="http://schemas.microsoft.com/office/drawing/2014/main" id="{1322AA2A-FB25-485B-B0F4-6A923CE3E5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9726" y="1231896"/>
            <a:ext cx="4044876" cy="2811189"/>
          </a:xfrm>
          <a:prstGeom prst="rect">
            <a:avLst/>
          </a:prstGeom>
        </p:spPr>
      </p:pic>
    </p:spTree>
    <p:extLst>
      <p:ext uri="{BB962C8B-B14F-4D97-AF65-F5344CB8AC3E}">
        <p14:creationId xmlns:p14="http://schemas.microsoft.com/office/powerpoint/2010/main" val="4032352428"/>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200"/>
                            </p:stCondLst>
                            <p:childTnLst>
                              <p:par>
                                <p:cTn id="16" presetID="22" presetClass="entr" presetSubtype="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childTnLst>
                          </p:cTn>
                        </p:par>
                        <p:par>
                          <p:cTn id="19" fill="hold">
                            <p:stCondLst>
                              <p:cond delay="1700"/>
                            </p:stCondLst>
                            <p:childTnLst>
                              <p:par>
                                <p:cTn id="20" presetID="10" presetClass="entr" presetSubtype="0"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par>
                          <p:cTn id="23" fill="hold">
                            <p:stCondLst>
                              <p:cond delay="2200"/>
                            </p:stCondLst>
                            <p:childTnLst>
                              <p:par>
                                <p:cTn id="24" presetID="10"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629"/>
          <p:cNvGrpSpPr/>
          <p:nvPr/>
        </p:nvGrpSpPr>
        <p:grpSpPr>
          <a:xfrm>
            <a:off x="1154663" y="2451418"/>
            <a:ext cx="942853" cy="1993334"/>
            <a:chOff x="0" y="-9647"/>
            <a:chExt cx="1257300" cy="2656957"/>
          </a:xfrm>
        </p:grpSpPr>
        <p:sp>
          <p:nvSpPr>
            <p:cNvPr id="1626" name="Shape 1626"/>
            <p:cNvSpPr/>
            <p:nvPr/>
          </p:nvSpPr>
          <p:spPr>
            <a:xfrm flipH="1">
              <a:off x="662644" y="-9647"/>
              <a:ext cx="1" cy="1529368"/>
            </a:xfrm>
            <a:prstGeom prst="line">
              <a:avLst/>
            </a:prstGeom>
            <a:noFill/>
            <a:ln w="38100" cap="flat">
              <a:solidFill>
                <a:schemeClr val="bg1">
                  <a:lumMod val="60000"/>
                  <a:lumOff val="40000"/>
                </a:schemeClr>
              </a:solidFill>
              <a:prstDash val="solid"/>
              <a:miter lim="400000"/>
            </a:ln>
            <a:effectLst/>
          </p:spPr>
          <p:txBody>
            <a:bodyPr wrap="square" lIns="0" tIns="0" rIns="0" bIns="0" numCol="1" anchor="t">
              <a:noAutofit/>
            </a:bodyPr>
            <a:lstStyle/>
            <a:p>
              <a:pPr defTabSz="342900">
                <a:defRPr sz="1200">
                  <a:solidFill>
                    <a:srgbClr val="000000"/>
                  </a:solidFill>
                  <a:latin typeface="Helvetica"/>
                  <a:ea typeface="Helvetica"/>
                  <a:cs typeface="Helvetica"/>
                  <a:sym typeface="Helvetica"/>
                </a:defRPr>
              </a:pPr>
              <a:endParaRPr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1627" name="Chart 1627"/>
            <p:cNvGraphicFramePr/>
            <p:nvPr/>
          </p:nvGraphicFramePr>
          <p:xfrm>
            <a:off x="0" y="1390009"/>
            <a:ext cx="1257300" cy="1257301"/>
          </p:xfrm>
          <a:graphic>
            <a:graphicData uri="http://schemas.openxmlformats.org/drawingml/2006/chart">
              <c:chart xmlns:c="http://schemas.openxmlformats.org/drawingml/2006/chart" xmlns:r="http://schemas.openxmlformats.org/officeDocument/2006/relationships" r:id="rId3"/>
            </a:graphicData>
          </a:graphic>
        </p:graphicFrame>
        <p:sp>
          <p:nvSpPr>
            <p:cNvPr id="1628" name="Shape 1628"/>
            <p:cNvSpPr/>
            <p:nvPr/>
          </p:nvSpPr>
          <p:spPr>
            <a:xfrm>
              <a:off x="329827" y="1888889"/>
              <a:ext cx="790061" cy="492288"/>
            </a:xfrm>
            <a:prstGeom prst="rect">
              <a:avLst/>
            </a:prstGeom>
            <a:noFill/>
            <a:ln w="12700" cap="flat">
              <a:noFill/>
              <a:miter lim="400000"/>
            </a:ln>
            <a:effectLst/>
          </p:spPr>
          <p:txBody>
            <a:bodyPr wrap="none" lIns="45719" tIns="45719" rIns="45719" bIns="45719" numCol="1" anchor="t">
              <a:spAutoFit/>
            </a:bodyPr>
            <a:lstStyle/>
            <a:p>
              <a:pPr lvl="0" algn="ctr">
                <a:defRPr>
                  <a:solidFill>
                    <a:srgbClr val="000000"/>
                  </a:solidFill>
                </a:defRPr>
              </a:pPr>
              <a:r>
                <a:rPr b="1" dirty="0">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70%</a:t>
              </a:r>
            </a:p>
          </p:txBody>
        </p:sp>
      </p:grpSp>
      <p:grpSp>
        <p:nvGrpSpPr>
          <p:cNvPr id="4" name="Group 1633"/>
          <p:cNvGrpSpPr/>
          <p:nvPr/>
        </p:nvGrpSpPr>
        <p:grpSpPr>
          <a:xfrm>
            <a:off x="965441" y="1850080"/>
            <a:ext cx="1532834" cy="986425"/>
            <a:chOff x="0" y="379713"/>
            <a:chExt cx="2044043" cy="1314825"/>
          </a:xfrm>
        </p:grpSpPr>
        <p:sp>
          <p:nvSpPr>
            <p:cNvPr id="1630" name="Shape 1630"/>
            <p:cNvSpPr/>
            <p:nvPr/>
          </p:nvSpPr>
          <p:spPr>
            <a:xfrm>
              <a:off x="0" y="1359686"/>
              <a:ext cx="1970470" cy="334852"/>
            </a:xfrm>
            <a:prstGeom prst="chevron">
              <a:avLst>
                <a:gd name="adj" fmla="val 0"/>
              </a:avLst>
            </a:pr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1" name="Shape 1631"/>
            <p:cNvSpPr/>
            <p:nvPr/>
          </p:nvSpPr>
          <p:spPr>
            <a:xfrm>
              <a:off x="339501" y="919523"/>
              <a:ext cx="1290262" cy="369215"/>
            </a:xfrm>
            <a:prstGeom prst="rect">
              <a:avLst/>
            </a:prstGeom>
            <a:noFill/>
            <a:ln w="12700" cap="flat">
              <a:noFill/>
              <a:miter lim="400000"/>
            </a:ln>
            <a:effectLst/>
          </p:spPr>
          <p:txBody>
            <a:bodyPr wrap="none" lIns="45719" tIns="45719" rIns="45719" bIns="45719" numCol="1" anchor="t">
              <a:spAutoFit/>
            </a:bodyPr>
            <a:lstStyle>
              <a:lvl1pPr algn="ctr">
                <a:defRPr sz="2000" b="1">
                  <a:solidFill>
                    <a:srgbClr val="595C54"/>
                  </a:solidFill>
                  <a:latin typeface="+mj-lt"/>
                  <a:ea typeface="+mj-ea"/>
                  <a:cs typeface="+mj-cs"/>
                  <a:sym typeface="Source Sans Pro" panose="020B0503030403020204"/>
                </a:defRPr>
              </a:lvl1pPr>
            </a:lstStyle>
            <a:p>
              <a:pPr lvl="0">
                <a:defRPr sz="1800" b="0">
                  <a:solidFill>
                    <a:srgbClr val="000000"/>
                  </a:solidFill>
                </a:defRPr>
              </a:pPr>
              <a:r>
                <a:rPr sz="1200" b="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2005 - 2008</a:t>
              </a:r>
            </a:p>
          </p:txBody>
        </p:sp>
        <p:sp>
          <p:nvSpPr>
            <p:cNvPr id="1632" name="Shape 1632"/>
            <p:cNvSpPr/>
            <p:nvPr/>
          </p:nvSpPr>
          <p:spPr>
            <a:xfrm>
              <a:off x="73574" y="379713"/>
              <a:ext cx="1970469" cy="533312"/>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Group 1637"/>
          <p:cNvGrpSpPr/>
          <p:nvPr/>
        </p:nvGrpSpPr>
        <p:grpSpPr>
          <a:xfrm>
            <a:off x="2443102" y="2585285"/>
            <a:ext cx="1477661" cy="995883"/>
            <a:chOff x="0" y="0"/>
            <a:chExt cx="1970470" cy="1327433"/>
          </a:xfrm>
        </p:grpSpPr>
        <p:sp>
          <p:nvSpPr>
            <p:cNvPr id="1634" name="Shape 1634"/>
            <p:cNvSpPr/>
            <p:nvPr/>
          </p:nvSpPr>
          <p:spPr>
            <a:xfrm>
              <a:off x="0" y="0"/>
              <a:ext cx="1970470" cy="334852"/>
            </a:xfrm>
            <a:prstGeom prst="chevron">
              <a:avLst>
                <a:gd name="adj" fmla="val 0"/>
              </a:avLst>
            </a:prstGeom>
            <a:ln>
              <a:noFill/>
            </a:ln>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5" name="Shape 1635"/>
            <p:cNvSpPr/>
            <p:nvPr/>
          </p:nvSpPr>
          <p:spPr>
            <a:xfrm>
              <a:off x="320820" y="451222"/>
              <a:ext cx="1290262" cy="369215"/>
            </a:xfrm>
            <a:prstGeom prst="rect">
              <a:avLst/>
            </a:prstGeom>
            <a:noFill/>
            <a:ln w="12700" cap="flat">
              <a:noFill/>
              <a:miter lim="400000"/>
            </a:ln>
            <a:effectLst/>
          </p:spPr>
          <p:txBody>
            <a:bodyPr wrap="none" lIns="45719" tIns="45719" rIns="45719" bIns="45719" numCol="1" anchor="t">
              <a:spAutoFit/>
            </a:bodyPr>
            <a:lstStyle>
              <a:lvl1pPr algn="ctr">
                <a:defRPr sz="2000" b="1">
                  <a:solidFill>
                    <a:srgbClr val="595C54"/>
                  </a:solidFill>
                  <a:latin typeface="+mj-lt"/>
                  <a:ea typeface="+mj-ea"/>
                  <a:cs typeface="+mj-cs"/>
                  <a:sym typeface="Source Sans Pro" panose="020B0503030403020204"/>
                </a:defRPr>
              </a:lvl1pPr>
            </a:lstStyle>
            <a:p>
              <a:pPr lvl="0">
                <a:defRPr sz="1800" b="0">
                  <a:solidFill>
                    <a:srgbClr val="000000"/>
                  </a:solidFill>
                </a:defRPr>
              </a:pPr>
              <a:r>
                <a:rPr sz="1200" b="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2008 - 2009</a:t>
              </a:r>
            </a:p>
          </p:txBody>
        </p:sp>
        <p:sp>
          <p:nvSpPr>
            <p:cNvPr id="1636" name="Shape 1636"/>
            <p:cNvSpPr/>
            <p:nvPr/>
          </p:nvSpPr>
          <p:spPr>
            <a:xfrm>
              <a:off x="0" y="794121"/>
              <a:ext cx="1970470" cy="533312"/>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aphicFrame>
        <p:nvGraphicFramePr>
          <p:cNvPr id="1638" name="Chart 1638"/>
          <p:cNvGraphicFramePr/>
          <p:nvPr/>
        </p:nvGraphicFramePr>
        <p:xfrm>
          <a:off x="2607739" y="1103874"/>
          <a:ext cx="1067648" cy="1287259"/>
        </p:xfrm>
        <a:graphic>
          <a:graphicData uri="http://schemas.openxmlformats.org/drawingml/2006/chart">
            <c:chart xmlns:c="http://schemas.openxmlformats.org/drawingml/2006/chart" xmlns:r="http://schemas.openxmlformats.org/officeDocument/2006/relationships" r:id="rId4"/>
          </a:graphicData>
        </a:graphic>
      </p:graphicFrame>
      <p:grpSp>
        <p:nvGrpSpPr>
          <p:cNvPr id="6" name="Group 1642"/>
          <p:cNvGrpSpPr/>
          <p:nvPr/>
        </p:nvGrpSpPr>
        <p:grpSpPr>
          <a:xfrm>
            <a:off x="3920761" y="1850079"/>
            <a:ext cx="1494074" cy="986424"/>
            <a:chOff x="0" y="379714"/>
            <a:chExt cx="1992357" cy="1314824"/>
          </a:xfrm>
        </p:grpSpPr>
        <p:sp>
          <p:nvSpPr>
            <p:cNvPr id="1639" name="Shape 1639"/>
            <p:cNvSpPr/>
            <p:nvPr/>
          </p:nvSpPr>
          <p:spPr>
            <a:xfrm>
              <a:off x="0" y="1359686"/>
              <a:ext cx="1970470" cy="334852"/>
            </a:xfrm>
            <a:prstGeom prst="chevron">
              <a:avLst>
                <a:gd name="adj" fmla="val 0"/>
              </a:avLst>
            </a:pr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 name="Shape 1640"/>
            <p:cNvSpPr/>
            <p:nvPr/>
          </p:nvSpPr>
          <p:spPr>
            <a:xfrm>
              <a:off x="275932" y="920168"/>
              <a:ext cx="1290262" cy="369215"/>
            </a:xfrm>
            <a:prstGeom prst="rect">
              <a:avLst/>
            </a:prstGeom>
            <a:noFill/>
            <a:ln w="12700" cap="flat">
              <a:noFill/>
              <a:miter lim="400000"/>
            </a:ln>
            <a:effectLst/>
          </p:spPr>
          <p:txBody>
            <a:bodyPr wrap="none" lIns="45719" tIns="45719" rIns="45719" bIns="45719" numCol="1" anchor="t">
              <a:spAutoFit/>
            </a:bodyPr>
            <a:lstStyle>
              <a:lvl1pPr algn="ctr">
                <a:defRPr sz="2000" b="1">
                  <a:solidFill>
                    <a:srgbClr val="595C54"/>
                  </a:solidFill>
                  <a:latin typeface="+mj-lt"/>
                  <a:ea typeface="+mj-ea"/>
                  <a:cs typeface="+mj-cs"/>
                  <a:sym typeface="Source Sans Pro" panose="020B0503030403020204"/>
                </a:defRPr>
              </a:lvl1pPr>
            </a:lstStyle>
            <a:p>
              <a:pPr lvl="0">
                <a:defRPr sz="1800" b="0">
                  <a:solidFill>
                    <a:srgbClr val="000000"/>
                  </a:solidFill>
                </a:defRPr>
              </a:pPr>
              <a:r>
                <a:rPr sz="1200" b="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2009 - 2012</a:t>
              </a:r>
            </a:p>
          </p:txBody>
        </p:sp>
        <p:sp>
          <p:nvSpPr>
            <p:cNvPr id="1641" name="Shape 1641"/>
            <p:cNvSpPr/>
            <p:nvPr/>
          </p:nvSpPr>
          <p:spPr>
            <a:xfrm>
              <a:off x="21888" y="379714"/>
              <a:ext cx="1970469" cy="533312"/>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Group 1646"/>
          <p:cNvGrpSpPr/>
          <p:nvPr/>
        </p:nvGrpSpPr>
        <p:grpSpPr>
          <a:xfrm>
            <a:off x="4068008" y="2836504"/>
            <a:ext cx="942853" cy="1661864"/>
            <a:chOff x="0" y="334852"/>
            <a:chExt cx="1257300" cy="2215133"/>
          </a:xfrm>
        </p:grpSpPr>
        <p:sp>
          <p:nvSpPr>
            <p:cNvPr id="1643" name="Shape 1643"/>
            <p:cNvSpPr/>
            <p:nvPr/>
          </p:nvSpPr>
          <p:spPr>
            <a:xfrm flipH="1">
              <a:off x="628377" y="334852"/>
              <a:ext cx="0" cy="1194516"/>
            </a:xfrm>
            <a:prstGeom prst="line">
              <a:avLst/>
            </a:prstGeom>
            <a:noFill/>
            <a:ln w="38100" cap="flat">
              <a:solidFill>
                <a:schemeClr val="bg1">
                  <a:lumMod val="60000"/>
                  <a:lumOff val="40000"/>
                </a:schemeClr>
              </a:solidFill>
              <a:prstDash val="solid"/>
              <a:miter lim="400000"/>
            </a:ln>
            <a:effectLst/>
          </p:spPr>
          <p:txBody>
            <a:bodyPr wrap="square" lIns="0" tIns="0" rIns="0" bIns="0" numCol="1" anchor="t">
              <a:noAutofit/>
            </a:bodyPr>
            <a:lstStyle/>
            <a:p>
              <a:pPr defTabSz="342900">
                <a:defRPr sz="1200">
                  <a:solidFill>
                    <a:srgbClr val="000000"/>
                  </a:solidFill>
                  <a:latin typeface="Helvetica"/>
                  <a:ea typeface="Helvetica"/>
                  <a:cs typeface="Helvetica"/>
                  <a:sym typeface="Helvetica"/>
                </a:defRPr>
              </a:pPr>
              <a:endParaRPr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1644" name="Chart 1644"/>
            <p:cNvGraphicFramePr/>
            <p:nvPr/>
          </p:nvGraphicFramePr>
          <p:xfrm>
            <a:off x="0" y="1292684"/>
            <a:ext cx="1257300" cy="1257301"/>
          </p:xfrm>
          <a:graphic>
            <a:graphicData uri="http://schemas.openxmlformats.org/drawingml/2006/chart">
              <c:chart xmlns:c="http://schemas.openxmlformats.org/drawingml/2006/chart" xmlns:r="http://schemas.openxmlformats.org/officeDocument/2006/relationships" r:id="rId5"/>
            </a:graphicData>
          </a:graphic>
        </p:graphicFrame>
        <p:sp>
          <p:nvSpPr>
            <p:cNvPr id="1645" name="Shape 1645"/>
            <p:cNvSpPr/>
            <p:nvPr/>
          </p:nvSpPr>
          <p:spPr>
            <a:xfrm>
              <a:off x="372220" y="1787434"/>
              <a:ext cx="790061" cy="492288"/>
            </a:xfrm>
            <a:prstGeom prst="rect">
              <a:avLst/>
            </a:prstGeom>
            <a:noFill/>
            <a:ln w="12700" cap="flat">
              <a:noFill/>
              <a:miter lim="400000"/>
            </a:ln>
            <a:effectLst/>
          </p:spPr>
          <p:txBody>
            <a:bodyPr wrap="none" lIns="45719" tIns="45719" rIns="45719" bIns="45719" numCol="1" anchor="t">
              <a:spAutoFit/>
            </a:bodyPr>
            <a:lstStyle/>
            <a:p>
              <a:pPr lvl="0" algn="ctr">
                <a:defRPr>
                  <a:solidFill>
                    <a:srgbClr val="000000"/>
                  </a:solidFill>
                </a:defRPr>
              </a:pPr>
              <a:r>
                <a:rPr b="1" dirty="0">
                  <a:solidFill>
                    <a:schemeClr val="bg1"/>
                  </a:solidFill>
                  <a:latin typeface="微软雅黑" panose="020B0503020204020204" pitchFamily="34" charset="-122"/>
                  <a:ea typeface="微软雅黑" panose="020B0503020204020204" pitchFamily="34" charset="-122"/>
                  <a:cs typeface="+mj-cs"/>
                  <a:sym typeface="微软雅黑" panose="020B0503020204020204" pitchFamily="34" charset="-122"/>
                </a:rPr>
                <a:t>50%</a:t>
              </a:r>
            </a:p>
          </p:txBody>
        </p:sp>
      </p:grpSp>
      <p:grpSp>
        <p:nvGrpSpPr>
          <p:cNvPr id="8" name="Group 1653"/>
          <p:cNvGrpSpPr/>
          <p:nvPr/>
        </p:nvGrpSpPr>
        <p:grpSpPr>
          <a:xfrm>
            <a:off x="5678807" y="1459543"/>
            <a:ext cx="794920" cy="950513"/>
            <a:chOff x="0" y="0"/>
            <a:chExt cx="1060030" cy="1266959"/>
          </a:xfrm>
        </p:grpSpPr>
        <p:sp>
          <p:nvSpPr>
            <p:cNvPr id="1647" name="Shape 1647"/>
            <p:cNvSpPr/>
            <p:nvPr/>
          </p:nvSpPr>
          <p:spPr>
            <a:xfrm>
              <a:off x="-1" y="-1"/>
              <a:ext cx="228025" cy="1266961"/>
            </a:xfrm>
            <a:prstGeom prst="rect">
              <a:avLst/>
            </a:prstGeom>
            <a:solidFill>
              <a:srgbClr val="91958B"/>
            </a:solidFill>
            <a:ln w="12700" cap="flat">
              <a:noFill/>
              <a:miter lim="400000"/>
            </a:ln>
            <a:effectLst/>
          </p:spPr>
          <p:txBody>
            <a:bodyPr wrap="square" lIns="0" tIns="0" rIns="0" bIns="0" numCol="1" anchor="ctr">
              <a:noAutofit/>
            </a:bodyPr>
            <a:lstStyle/>
            <a:p>
              <a:pPr lvl="0" algn="ctr">
                <a:defRPr>
                  <a:solidFill>
                    <a:srgbClr val="000000"/>
                  </a:solidFill>
                </a:defRPr>
              </a:pP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8" name="Shape 1648"/>
            <p:cNvSpPr/>
            <p:nvPr/>
          </p:nvSpPr>
          <p:spPr>
            <a:xfrm>
              <a:off x="416002" y="-1"/>
              <a:ext cx="228025" cy="1266961"/>
            </a:xfrm>
            <a:prstGeom prst="rect">
              <a:avLst/>
            </a:prstGeom>
            <a:solidFill>
              <a:srgbClr val="91958B"/>
            </a:solidFill>
            <a:ln w="12700" cap="flat">
              <a:noFill/>
              <a:miter lim="400000"/>
            </a:ln>
            <a:effectLst/>
          </p:spPr>
          <p:txBody>
            <a:bodyPr wrap="square" lIns="0" tIns="0" rIns="0" bIns="0" numCol="1" anchor="ctr">
              <a:noAutofit/>
            </a:bodyPr>
            <a:lstStyle/>
            <a:p>
              <a:pPr lvl="0" algn="ctr">
                <a:defRPr>
                  <a:solidFill>
                    <a:srgbClr val="000000"/>
                  </a:solidFill>
                </a:defRPr>
              </a:pP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9" name="Shape 1649"/>
            <p:cNvSpPr/>
            <p:nvPr/>
          </p:nvSpPr>
          <p:spPr>
            <a:xfrm>
              <a:off x="832005" y="-1"/>
              <a:ext cx="228025" cy="1266961"/>
            </a:xfrm>
            <a:prstGeom prst="rect">
              <a:avLst/>
            </a:prstGeom>
            <a:solidFill>
              <a:srgbClr val="91958B"/>
            </a:solidFill>
            <a:ln w="12700" cap="flat">
              <a:noFill/>
              <a:miter lim="400000"/>
            </a:ln>
            <a:effectLst/>
          </p:spPr>
          <p:txBody>
            <a:bodyPr wrap="square" lIns="0" tIns="0" rIns="0" bIns="0" numCol="1" anchor="ctr">
              <a:noAutofit/>
            </a:bodyPr>
            <a:lstStyle/>
            <a:p>
              <a:pPr lvl="0" algn="ctr">
                <a:defRPr>
                  <a:solidFill>
                    <a:srgbClr val="000000"/>
                  </a:solidFill>
                </a:defRPr>
              </a:pP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0" name="Shape 1650"/>
            <p:cNvSpPr/>
            <p:nvPr/>
          </p:nvSpPr>
          <p:spPr>
            <a:xfrm>
              <a:off x="-1" y="539343"/>
              <a:ext cx="228025" cy="727617"/>
            </a:xfrm>
            <a:prstGeom prst="rect">
              <a:avLst/>
            </a:prstGeom>
            <a:solidFill>
              <a:schemeClr val="accent4"/>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lIns="0" tIns="0" rIns="0" bIns="0" numCol="1" anchor="ctr">
              <a:noAutofit/>
            </a:bodyPr>
            <a:lstStyle/>
            <a:p>
              <a:pPr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1" name="Shape 1651"/>
            <p:cNvSpPr/>
            <p:nvPr/>
          </p:nvSpPr>
          <p:spPr>
            <a:xfrm>
              <a:off x="416002" y="209266"/>
              <a:ext cx="228025" cy="1057694"/>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wrap="square" lIns="0" tIns="0" rIns="0" bIns="0" numCol="1" anchor="ctr">
              <a:noAutofit/>
            </a:bodyPr>
            <a:lstStyle/>
            <a:p>
              <a:pPr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2" name="Shape 1652"/>
            <p:cNvSpPr/>
            <p:nvPr/>
          </p:nvSpPr>
          <p:spPr>
            <a:xfrm>
              <a:off x="832005" y="821186"/>
              <a:ext cx="228025" cy="445774"/>
            </a:xfrm>
            <a:prstGeom prst="rect">
              <a:avLst/>
            </a:prstGeom>
            <a:solidFill>
              <a:schemeClr val="accent1"/>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lIns="0" tIns="0" rIns="0" bIns="0" numCol="1" anchor="ctr">
              <a:noAutofit/>
            </a:bodyPr>
            <a:lstStyle/>
            <a:p>
              <a:pPr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Group 1657"/>
          <p:cNvGrpSpPr/>
          <p:nvPr/>
        </p:nvGrpSpPr>
        <p:grpSpPr>
          <a:xfrm>
            <a:off x="5398420" y="2585285"/>
            <a:ext cx="1477661" cy="995883"/>
            <a:chOff x="0" y="0"/>
            <a:chExt cx="1970470" cy="1327433"/>
          </a:xfrm>
        </p:grpSpPr>
        <p:sp>
          <p:nvSpPr>
            <p:cNvPr id="1654" name="Shape 1654"/>
            <p:cNvSpPr/>
            <p:nvPr/>
          </p:nvSpPr>
          <p:spPr>
            <a:xfrm>
              <a:off x="0" y="0"/>
              <a:ext cx="1970470" cy="334852"/>
            </a:xfrm>
            <a:prstGeom prst="chevron">
              <a:avLst>
                <a:gd name="adj" fmla="val 0"/>
              </a:avLst>
            </a:prstGeom>
            <a:ln>
              <a:noFill/>
            </a:ln>
          </p:spPr>
          <p:style>
            <a:lnRef idx="3">
              <a:schemeClr val="lt1"/>
            </a:lnRef>
            <a:fillRef idx="1">
              <a:schemeClr val="accent4"/>
            </a:fillRef>
            <a:effectRef idx="1">
              <a:schemeClr val="accent4"/>
            </a:effectRef>
            <a:fontRef idx="minor">
              <a:schemeClr val="lt1"/>
            </a:fontRef>
          </p:style>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5" name="Shape 1655"/>
            <p:cNvSpPr/>
            <p:nvPr/>
          </p:nvSpPr>
          <p:spPr>
            <a:xfrm>
              <a:off x="242287" y="451222"/>
              <a:ext cx="1311638" cy="369215"/>
            </a:xfrm>
            <a:prstGeom prst="rect">
              <a:avLst/>
            </a:prstGeom>
            <a:noFill/>
            <a:ln w="12700" cap="flat">
              <a:noFill/>
              <a:miter lim="400000"/>
            </a:ln>
            <a:effectLst/>
          </p:spPr>
          <p:txBody>
            <a:bodyPr wrap="none" lIns="45719" tIns="45719" rIns="45719" bIns="45719" numCol="1" anchor="t">
              <a:spAutoFit/>
            </a:bodyPr>
            <a:lstStyle>
              <a:lvl1pPr algn="ctr">
                <a:defRPr sz="2000" b="1">
                  <a:solidFill>
                    <a:srgbClr val="595C54"/>
                  </a:solidFill>
                  <a:latin typeface="+mj-lt"/>
                  <a:ea typeface="+mj-ea"/>
                  <a:cs typeface="+mj-cs"/>
                  <a:sym typeface="Source Sans Pro" panose="020B0503030403020204"/>
                </a:defRPr>
              </a:lvl1pPr>
            </a:lstStyle>
            <a:p>
              <a:pPr lvl="0">
                <a:defRPr sz="1800" b="0">
                  <a:solidFill>
                    <a:srgbClr val="000000"/>
                  </a:solidFill>
                </a:defRPr>
              </a:pPr>
              <a:r>
                <a:rPr sz="1200" b="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2012 – 201</a:t>
              </a:r>
              <a:r>
                <a:rPr lang="en-US" altLang="zh-CN" sz="1200" b="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5</a:t>
              </a:r>
              <a:endParaRPr sz="1200" b="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6" name="Shape 1656"/>
            <p:cNvSpPr/>
            <p:nvPr/>
          </p:nvSpPr>
          <p:spPr>
            <a:xfrm>
              <a:off x="0" y="794121"/>
              <a:ext cx="1970470" cy="533312"/>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 name="Group 1661"/>
          <p:cNvGrpSpPr/>
          <p:nvPr/>
        </p:nvGrpSpPr>
        <p:grpSpPr>
          <a:xfrm>
            <a:off x="6876078" y="2255060"/>
            <a:ext cx="1530349" cy="1034219"/>
            <a:chOff x="0" y="0"/>
            <a:chExt cx="2040729" cy="1378531"/>
          </a:xfrm>
        </p:grpSpPr>
        <p:sp>
          <p:nvSpPr>
            <p:cNvPr id="1658" name="Shape 1658"/>
            <p:cNvSpPr/>
            <p:nvPr/>
          </p:nvSpPr>
          <p:spPr>
            <a:xfrm>
              <a:off x="0" y="440163"/>
              <a:ext cx="1970470" cy="334852"/>
            </a:xfrm>
            <a:prstGeom prst="chevron">
              <a:avLst>
                <a:gd name="adj" fmla="val 0"/>
              </a:avLst>
            </a:prstGeom>
            <a:solidFill>
              <a:schemeClr val="bg1">
                <a:lumMod val="65000"/>
              </a:schemeClr>
            </a:solidFill>
            <a:ln w="12700" cap="flat">
              <a:noFill/>
              <a:miter lim="400000"/>
            </a:ln>
            <a:effectLst/>
          </p:spPr>
          <p:txBody>
            <a:bodyPr wrap="square" lIns="0" tIns="0" rIns="0" bIns="0" numCol="1" anchor="ctr">
              <a:noAutofit/>
            </a:bodyPr>
            <a:lstStyle/>
            <a:p>
              <a:pPr lvl="0" algn="ctr"/>
              <a:endParaRPr>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9" name="Shape 1659"/>
            <p:cNvSpPr/>
            <p:nvPr/>
          </p:nvSpPr>
          <p:spPr>
            <a:xfrm>
              <a:off x="320451" y="0"/>
              <a:ext cx="1281711" cy="369215"/>
            </a:xfrm>
            <a:prstGeom prst="rect">
              <a:avLst/>
            </a:prstGeom>
            <a:noFill/>
            <a:ln w="12700" cap="flat">
              <a:noFill/>
              <a:miter lim="400000"/>
            </a:ln>
            <a:effectLst/>
          </p:spPr>
          <p:txBody>
            <a:bodyPr wrap="none" lIns="45719" tIns="45719" rIns="45719" bIns="45719" numCol="1" anchor="t">
              <a:spAutoFit/>
            </a:bodyPr>
            <a:lstStyle>
              <a:lvl1pPr algn="ctr">
                <a:defRPr sz="2000" b="1">
                  <a:solidFill>
                    <a:srgbClr val="595C54"/>
                  </a:solidFill>
                  <a:latin typeface="+mj-lt"/>
                  <a:ea typeface="+mj-ea"/>
                  <a:cs typeface="+mj-cs"/>
                  <a:sym typeface="Source Sans Pro" panose="020B0503030403020204"/>
                </a:defRPr>
              </a:lvl1pPr>
            </a:lstStyle>
            <a:p>
              <a:pPr lvl="0">
                <a:defRPr sz="1800" b="0">
                  <a:solidFill>
                    <a:srgbClr val="000000"/>
                  </a:solidFill>
                </a:defRPr>
              </a:pPr>
              <a:r>
                <a:rPr sz="12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201</a:t>
              </a:r>
              <a:r>
                <a:rPr lang="en-US" altLang="zh-CN" sz="12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5</a:t>
              </a:r>
              <a:r>
                <a:rPr sz="12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 - 201</a:t>
              </a:r>
              <a:r>
                <a:rPr lang="en-US" sz="105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8</a:t>
              </a:r>
              <a:endParaRPr sz="12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60" name="Shape 1660"/>
            <p:cNvSpPr/>
            <p:nvPr/>
          </p:nvSpPr>
          <p:spPr>
            <a:xfrm>
              <a:off x="70258" y="845219"/>
              <a:ext cx="1970471" cy="533312"/>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您的内容打在这里，或复制文本在此框中粘贴</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extLst>
      <p:ext uri="{BB962C8B-B14F-4D97-AF65-F5344CB8AC3E}">
        <p14:creationId xmlns:p14="http://schemas.microsoft.com/office/powerpoint/2010/main" val="703020909"/>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indefinite" fill="hold"/>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0-#ppt_w/2"/>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indefinite" fill="hold"/>
                                        <p:tgtEl>
                                          <p:spTgt spid="9"/>
                                        </p:tgtEl>
                                        <p:attrNameLst>
                                          <p:attrName>style.visibility</p:attrName>
                                        </p:attrNameLst>
                                      </p:cBhvr>
                                      <p:to>
                                        <p:strVal val="visible"/>
                                      </p:to>
                                    </p:set>
                                    <p:anim calcmode="lin" valueType="num">
                                      <p:cBhvr>
                                        <p:cTn id="12" dur="500" fill="hold"/>
                                        <p:tgtEl>
                                          <p:spTgt spid="9"/>
                                        </p:tgtEl>
                                        <p:attrNameLst>
                                          <p:attrName>ppt_x</p:attrName>
                                        </p:attrNameLst>
                                      </p:cBhvr>
                                      <p:tavLst>
                                        <p:tav tm="0">
                                          <p:val>
                                            <p:strVal val="0-#ppt_w/2"/>
                                          </p:val>
                                        </p:tav>
                                        <p:tav tm="100000">
                                          <p:val>
                                            <p:strVal val="#ppt_x"/>
                                          </p:val>
                                        </p:tav>
                                      </p:tavLst>
                                    </p:anim>
                                    <p:anim calcmode="lin" valueType="num">
                                      <p:cBhvr>
                                        <p:cTn id="13" dur="500" fill="hold"/>
                                        <p:tgtEl>
                                          <p:spTgt spid="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indefinite" fill="hold"/>
                                        <p:tgtEl>
                                          <p:spTgt spid="8"/>
                                        </p:tgtEl>
                                        <p:attrNameLst>
                                          <p:attrName>style.visibility</p:attrName>
                                        </p:attrNameLst>
                                      </p:cBhvr>
                                      <p:to>
                                        <p:strVal val="visible"/>
                                      </p:to>
                                    </p:set>
                                    <p:anim calcmode="lin" valueType="num">
                                      <p:cBhvr>
                                        <p:cTn id="17" dur="500" fill="hold"/>
                                        <p:tgtEl>
                                          <p:spTgt spid="8"/>
                                        </p:tgtEl>
                                        <p:attrNameLst>
                                          <p:attrName>ppt_x</p:attrName>
                                        </p:attrNameLst>
                                      </p:cBhvr>
                                      <p:tavLst>
                                        <p:tav tm="0">
                                          <p:val>
                                            <p:strVal val="#ppt_x"/>
                                          </p:val>
                                        </p:tav>
                                        <p:tav tm="100000">
                                          <p:val>
                                            <p:strVal val="#ppt_x"/>
                                          </p:val>
                                        </p:tav>
                                      </p:tavLst>
                                    </p:anim>
                                    <p:anim calcmode="lin" valueType="num">
                                      <p:cBhvr>
                                        <p:cTn id="18" dur="50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indefinite" fill="hold"/>
                                        <p:tgtEl>
                                          <p:spTgt spid="6"/>
                                        </p:tgtEl>
                                        <p:attrNameLst>
                                          <p:attrName>style.visibility</p:attrName>
                                        </p:attrNameLst>
                                      </p:cBhvr>
                                      <p:to>
                                        <p:strVal val="visible"/>
                                      </p:to>
                                    </p:set>
                                    <p:anim calcmode="lin" valueType="num">
                                      <p:cBhvr>
                                        <p:cTn id="22" dur="500" fill="hold"/>
                                        <p:tgtEl>
                                          <p:spTgt spid="6"/>
                                        </p:tgtEl>
                                        <p:attrNameLst>
                                          <p:attrName>ppt_x</p:attrName>
                                        </p:attrNameLst>
                                      </p:cBhvr>
                                      <p:tavLst>
                                        <p:tav tm="0">
                                          <p:val>
                                            <p:strVal val="0-#ppt_w/2"/>
                                          </p:val>
                                        </p:tav>
                                        <p:tav tm="100000">
                                          <p:val>
                                            <p:strVal val="#ppt_x"/>
                                          </p:val>
                                        </p:tav>
                                      </p:tavLst>
                                    </p:anim>
                                    <p:anim calcmode="lin" valueType="num">
                                      <p:cBhvr>
                                        <p:cTn id="23" dur="500" fill="hold"/>
                                        <p:tgtEl>
                                          <p:spTgt spid="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1" fill="hold" grpId="0" nodeType="afterEffect">
                                  <p:stCondLst>
                                    <p:cond delay="0"/>
                                  </p:stCondLst>
                                  <p:childTnLst>
                                    <p:set>
                                      <p:cBhvr>
                                        <p:cTn id="26" dur="indefinite" fill="hold"/>
                                        <p:tgtEl>
                                          <p:spTgt spid="7"/>
                                        </p:tgtEl>
                                        <p:attrNameLst>
                                          <p:attrName>style.visibility</p:attrName>
                                        </p:attrNameLst>
                                      </p:cBhvr>
                                      <p:to>
                                        <p:strVal val="visible"/>
                                      </p:to>
                                    </p:set>
                                    <p:anim calcmode="lin" valueType="num">
                                      <p:cBhvr>
                                        <p:cTn id="27" dur="500" fill="hold"/>
                                        <p:tgtEl>
                                          <p:spTgt spid="7"/>
                                        </p:tgtEl>
                                        <p:attrNameLst>
                                          <p:attrName>ppt_x</p:attrName>
                                        </p:attrNameLst>
                                      </p:cBhvr>
                                      <p:tavLst>
                                        <p:tav tm="0">
                                          <p:val>
                                            <p:strVal val="#ppt_x"/>
                                          </p:val>
                                        </p:tav>
                                        <p:tav tm="100000">
                                          <p:val>
                                            <p:strVal val="#ppt_x"/>
                                          </p:val>
                                        </p:tav>
                                      </p:tavLst>
                                    </p:anim>
                                    <p:anim calcmode="lin" valueType="num">
                                      <p:cBhvr>
                                        <p:cTn id="28" dur="500" fill="hold"/>
                                        <p:tgtEl>
                                          <p:spTgt spid="7"/>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indefinite" fill="hold"/>
                                        <p:tgtEl>
                                          <p:spTgt spid="5"/>
                                        </p:tgtEl>
                                        <p:attrNameLst>
                                          <p:attrName>style.visibility</p:attrName>
                                        </p:attrNameLst>
                                      </p:cBhvr>
                                      <p:to>
                                        <p:strVal val="visible"/>
                                      </p:to>
                                    </p:set>
                                    <p:anim calcmode="lin" valueType="num">
                                      <p:cBhvr>
                                        <p:cTn id="32" dur="500" fill="hold"/>
                                        <p:tgtEl>
                                          <p:spTgt spid="5"/>
                                        </p:tgtEl>
                                        <p:attrNameLst>
                                          <p:attrName>ppt_x</p:attrName>
                                        </p:attrNameLst>
                                      </p:cBhvr>
                                      <p:tavLst>
                                        <p:tav tm="0">
                                          <p:val>
                                            <p:strVal val="0-#ppt_w/2"/>
                                          </p:val>
                                        </p:tav>
                                        <p:tav tm="100000">
                                          <p:val>
                                            <p:strVal val="#ppt_x"/>
                                          </p:val>
                                        </p:tav>
                                      </p:tavLst>
                                    </p:anim>
                                    <p:anim calcmode="lin" valueType="num">
                                      <p:cBhvr>
                                        <p:cTn id="33" dur="500" fill="hold"/>
                                        <p:tgtEl>
                                          <p:spTgt spid="5"/>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indefinite" fill="hold"/>
                                        <p:tgtEl>
                                          <p:spTgt spid="1638"/>
                                        </p:tgtEl>
                                        <p:attrNameLst>
                                          <p:attrName>style.visibility</p:attrName>
                                        </p:attrNameLst>
                                      </p:cBhvr>
                                      <p:to>
                                        <p:strVal val="visible"/>
                                      </p:to>
                                    </p:set>
                                    <p:anim calcmode="lin" valueType="num">
                                      <p:cBhvr>
                                        <p:cTn id="37" dur="500" fill="hold"/>
                                        <p:tgtEl>
                                          <p:spTgt spid="1638"/>
                                        </p:tgtEl>
                                        <p:attrNameLst>
                                          <p:attrName>ppt_x</p:attrName>
                                        </p:attrNameLst>
                                      </p:cBhvr>
                                      <p:tavLst>
                                        <p:tav tm="0">
                                          <p:val>
                                            <p:strVal val="#ppt_x"/>
                                          </p:val>
                                        </p:tav>
                                        <p:tav tm="100000">
                                          <p:val>
                                            <p:strVal val="#ppt_x"/>
                                          </p:val>
                                        </p:tav>
                                      </p:tavLst>
                                    </p:anim>
                                    <p:anim calcmode="lin" valueType="num">
                                      <p:cBhvr>
                                        <p:cTn id="38" dur="500" fill="hold"/>
                                        <p:tgtEl>
                                          <p:spTgt spid="1638"/>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indefinite" fill="hold"/>
                                        <p:tgtEl>
                                          <p:spTgt spid="4"/>
                                        </p:tgtEl>
                                        <p:attrNameLst>
                                          <p:attrName>style.visibility</p:attrName>
                                        </p:attrNameLst>
                                      </p:cBhvr>
                                      <p:to>
                                        <p:strVal val="visible"/>
                                      </p:to>
                                    </p:set>
                                    <p:anim calcmode="lin" valueType="num">
                                      <p:cBhvr>
                                        <p:cTn id="42" dur="500" fill="hold"/>
                                        <p:tgtEl>
                                          <p:spTgt spid="4"/>
                                        </p:tgtEl>
                                        <p:attrNameLst>
                                          <p:attrName>ppt_x</p:attrName>
                                        </p:attrNameLst>
                                      </p:cBhvr>
                                      <p:tavLst>
                                        <p:tav tm="0">
                                          <p:val>
                                            <p:strVal val="0-#ppt_w/2"/>
                                          </p:val>
                                        </p:tav>
                                        <p:tav tm="100000">
                                          <p:val>
                                            <p:strVal val="#ppt_x"/>
                                          </p:val>
                                        </p:tav>
                                      </p:tavLst>
                                    </p:anim>
                                    <p:anim calcmode="lin" valueType="num">
                                      <p:cBhvr>
                                        <p:cTn id="43" dur="500" fill="hold"/>
                                        <p:tgtEl>
                                          <p:spTgt spid="4"/>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1" fill="hold" grpId="0" nodeType="afterEffect">
                                  <p:stCondLst>
                                    <p:cond delay="0"/>
                                  </p:stCondLst>
                                  <p:childTnLst>
                                    <p:set>
                                      <p:cBhvr>
                                        <p:cTn id="46" dur="indefinite" fill="hold"/>
                                        <p:tgtEl>
                                          <p:spTgt spid="3"/>
                                        </p:tgtEl>
                                        <p:attrNameLst>
                                          <p:attrName>style.visibility</p:attrName>
                                        </p:attrNameLst>
                                      </p:cBhvr>
                                      <p:to>
                                        <p:strVal val="visible"/>
                                      </p:to>
                                    </p:set>
                                    <p:anim calcmode="lin" valueType="num">
                                      <p:cBhvr>
                                        <p:cTn id="47" dur="500" fill="hold"/>
                                        <p:tgtEl>
                                          <p:spTgt spid="3"/>
                                        </p:tgtEl>
                                        <p:attrNameLst>
                                          <p:attrName>ppt_x</p:attrName>
                                        </p:attrNameLst>
                                      </p:cBhvr>
                                      <p:tavLst>
                                        <p:tav tm="0">
                                          <p:val>
                                            <p:strVal val="#ppt_x"/>
                                          </p:val>
                                        </p:tav>
                                        <p:tav tm="100000">
                                          <p:val>
                                            <p:strVal val="#ppt_x"/>
                                          </p:val>
                                        </p:tav>
                                      </p:tavLst>
                                    </p:anim>
                                    <p:anim calcmode="lin" valueType="num">
                                      <p:cBhvr>
                                        <p:cTn id="4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dvAuto="0"/>
      <p:bldP spid="4" grpId="0" advAuto="0"/>
      <p:bldP spid="5" grpId="0" advAuto="0"/>
      <p:bldP spid="1638" grpId="0" advAuto="0"/>
      <p:bldP spid="6" grpId="0" advAuto="0"/>
      <p:bldP spid="7" grpId="0" advAuto="0"/>
      <p:bldP spid="8" grpId="0" advAuto="0"/>
      <p:bldP spid="9" grpId="0" advAuto="0"/>
      <p:bldP spid="10" grpId="0"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3627000" y="1882534"/>
            <a:ext cx="1890000" cy="1890256"/>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19" name="矩形 18"/>
          <p:cNvSpPr/>
          <p:nvPr/>
        </p:nvSpPr>
        <p:spPr>
          <a:xfrm>
            <a:off x="5688567" y="1299970"/>
            <a:ext cx="1917631" cy="877021"/>
          </a:xfrm>
          <a:prstGeom prst="rect">
            <a:avLst/>
          </a:prstGeom>
        </p:spPr>
        <p:txBody>
          <a:bodyPr wrap="square" lIns="68577" tIns="34289" rIns="68577" bIns="34289">
            <a:spAutoFit/>
          </a:bodyPr>
          <a:lstStyle/>
          <a:p>
            <a:pPr>
              <a:lnSpc>
                <a:spcPct val="150000"/>
              </a:lnSpc>
            </a:pPr>
            <a:r>
              <a:rPr lang="zh-CN" altLang="en-US" sz="1100" dirty="0">
                <a:solidFill>
                  <a:schemeClr val="tx1">
                    <a:lumMod val="50000"/>
                    <a:lumOff val="50000"/>
                  </a:schemeClr>
                </a:solidFill>
                <a:latin typeface="+mj-ea"/>
                <a:ea typeface="+mj-ea"/>
              </a:rPr>
              <a:t>注册时间</a:t>
            </a:r>
            <a:endParaRPr lang="en-US" altLang="zh-CN" sz="1100" dirty="0">
              <a:solidFill>
                <a:schemeClr val="tx1">
                  <a:lumMod val="50000"/>
                  <a:lumOff val="50000"/>
                </a:schemeClr>
              </a:solidFill>
              <a:latin typeface="+mj-ea"/>
              <a:ea typeface="+mj-ea"/>
            </a:endParaRPr>
          </a:p>
          <a:p>
            <a:pPr>
              <a:lnSpc>
                <a:spcPct val="150000"/>
              </a:lnSpc>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sp>
        <p:nvSpPr>
          <p:cNvPr id="24" name="矩形 23"/>
          <p:cNvSpPr/>
          <p:nvPr/>
        </p:nvSpPr>
        <p:spPr>
          <a:xfrm>
            <a:off x="1537803" y="1299970"/>
            <a:ext cx="1917631" cy="877021"/>
          </a:xfrm>
          <a:prstGeom prst="rect">
            <a:avLst/>
          </a:prstGeom>
        </p:spPr>
        <p:txBody>
          <a:bodyPr wrap="square" lIns="68577" tIns="34289" rIns="68577" bIns="34289">
            <a:spAutoFit/>
          </a:bodyPr>
          <a:lstStyle/>
          <a:p>
            <a:pPr algn="r">
              <a:lnSpc>
                <a:spcPct val="150000"/>
              </a:lnSpc>
            </a:pPr>
            <a:r>
              <a:rPr lang="zh-CN" altLang="en-US" sz="1100" dirty="0">
                <a:solidFill>
                  <a:schemeClr val="tx1">
                    <a:lumMod val="50000"/>
                    <a:lumOff val="50000"/>
                  </a:schemeClr>
                </a:solidFill>
                <a:latin typeface="+mj-ea"/>
                <a:ea typeface="+mj-ea"/>
              </a:rPr>
              <a:t>员工素质</a:t>
            </a:r>
            <a:endParaRPr lang="en-US" altLang="zh-CN" sz="1100" dirty="0">
              <a:solidFill>
                <a:schemeClr val="tx1">
                  <a:lumMod val="50000"/>
                  <a:lumOff val="50000"/>
                </a:schemeClr>
              </a:solidFill>
              <a:latin typeface="+mj-ea"/>
              <a:ea typeface="+mj-ea"/>
            </a:endParaRPr>
          </a:p>
          <a:p>
            <a:pPr algn="r">
              <a:lnSpc>
                <a:spcPct val="150000"/>
              </a:lnSpc>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sp>
        <p:nvSpPr>
          <p:cNvPr id="22" name="矩形 21"/>
          <p:cNvSpPr/>
          <p:nvPr/>
        </p:nvSpPr>
        <p:spPr>
          <a:xfrm>
            <a:off x="6394609" y="2501476"/>
            <a:ext cx="1917631" cy="877021"/>
          </a:xfrm>
          <a:prstGeom prst="rect">
            <a:avLst/>
          </a:prstGeom>
        </p:spPr>
        <p:txBody>
          <a:bodyPr wrap="square" lIns="68577" tIns="34289" rIns="68577" bIns="34289">
            <a:spAutoFit/>
          </a:bodyPr>
          <a:lstStyle/>
          <a:p>
            <a:pPr>
              <a:lnSpc>
                <a:spcPct val="150000"/>
              </a:lnSpc>
            </a:pPr>
            <a:r>
              <a:rPr lang="zh-CN" altLang="en-US" sz="1100" dirty="0">
                <a:solidFill>
                  <a:schemeClr val="tx1">
                    <a:lumMod val="50000"/>
                    <a:lumOff val="50000"/>
                  </a:schemeClr>
                </a:solidFill>
                <a:latin typeface="+mj-ea"/>
                <a:ea typeface="+mj-ea"/>
              </a:rPr>
              <a:t>注册资本</a:t>
            </a:r>
            <a:endParaRPr lang="en-US" altLang="zh-CN" sz="1100" dirty="0">
              <a:solidFill>
                <a:schemeClr val="tx1">
                  <a:lumMod val="50000"/>
                  <a:lumOff val="50000"/>
                </a:schemeClr>
              </a:solidFill>
              <a:latin typeface="+mj-ea"/>
              <a:ea typeface="+mj-ea"/>
            </a:endParaRPr>
          </a:p>
          <a:p>
            <a:pPr>
              <a:lnSpc>
                <a:spcPct val="150000"/>
              </a:lnSpc>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sp>
        <p:nvSpPr>
          <p:cNvPr id="25" name="矩形 24"/>
          <p:cNvSpPr/>
          <p:nvPr/>
        </p:nvSpPr>
        <p:spPr>
          <a:xfrm>
            <a:off x="831762" y="2501476"/>
            <a:ext cx="1917631" cy="877021"/>
          </a:xfrm>
          <a:prstGeom prst="rect">
            <a:avLst/>
          </a:prstGeom>
        </p:spPr>
        <p:txBody>
          <a:bodyPr wrap="square" lIns="68577" tIns="34289" rIns="68577" bIns="34289">
            <a:spAutoFit/>
          </a:bodyPr>
          <a:lstStyle/>
          <a:p>
            <a:pPr algn="r">
              <a:lnSpc>
                <a:spcPct val="150000"/>
              </a:lnSpc>
            </a:pPr>
            <a:r>
              <a:rPr lang="zh-CN" altLang="en-US" sz="1100" dirty="0">
                <a:solidFill>
                  <a:schemeClr val="tx1">
                    <a:lumMod val="50000"/>
                    <a:lumOff val="50000"/>
                  </a:schemeClr>
                </a:solidFill>
                <a:latin typeface="+mj-ea"/>
                <a:ea typeface="+mj-ea"/>
              </a:rPr>
              <a:t>员工人数</a:t>
            </a:r>
            <a:endParaRPr lang="en-US" altLang="zh-CN" sz="1100" dirty="0">
              <a:solidFill>
                <a:schemeClr val="tx1">
                  <a:lumMod val="50000"/>
                  <a:lumOff val="50000"/>
                </a:schemeClr>
              </a:solidFill>
              <a:latin typeface="+mj-ea"/>
              <a:ea typeface="+mj-ea"/>
            </a:endParaRPr>
          </a:p>
          <a:p>
            <a:pPr algn="r">
              <a:lnSpc>
                <a:spcPct val="150000"/>
              </a:lnSpc>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sp>
        <p:nvSpPr>
          <p:cNvPr id="23" name="矩形 22"/>
          <p:cNvSpPr/>
          <p:nvPr/>
        </p:nvSpPr>
        <p:spPr>
          <a:xfrm>
            <a:off x="5688567" y="3684729"/>
            <a:ext cx="1917631" cy="877021"/>
          </a:xfrm>
          <a:prstGeom prst="rect">
            <a:avLst/>
          </a:prstGeom>
        </p:spPr>
        <p:txBody>
          <a:bodyPr wrap="square" lIns="68577" tIns="34289" rIns="68577" bIns="34289">
            <a:spAutoFit/>
          </a:bodyPr>
          <a:lstStyle/>
          <a:p>
            <a:pPr>
              <a:lnSpc>
                <a:spcPct val="150000"/>
              </a:lnSpc>
            </a:pPr>
            <a:r>
              <a:rPr lang="zh-CN" altLang="en-US" sz="1100" dirty="0">
                <a:solidFill>
                  <a:schemeClr val="tx1">
                    <a:lumMod val="50000"/>
                    <a:lumOff val="50000"/>
                  </a:schemeClr>
                </a:solidFill>
                <a:latin typeface="+mj-ea"/>
                <a:ea typeface="+mj-ea"/>
              </a:rPr>
              <a:t>公司性质</a:t>
            </a:r>
            <a:endParaRPr lang="en-US" altLang="zh-CN" sz="1100" dirty="0">
              <a:solidFill>
                <a:schemeClr val="tx1">
                  <a:lumMod val="50000"/>
                  <a:lumOff val="50000"/>
                </a:schemeClr>
              </a:solidFill>
              <a:latin typeface="+mj-ea"/>
              <a:ea typeface="+mj-ea"/>
            </a:endParaRPr>
          </a:p>
          <a:p>
            <a:pPr>
              <a:lnSpc>
                <a:spcPct val="150000"/>
              </a:lnSpc>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sp>
        <p:nvSpPr>
          <p:cNvPr id="26" name="矩形 25"/>
          <p:cNvSpPr/>
          <p:nvPr/>
        </p:nvSpPr>
        <p:spPr>
          <a:xfrm>
            <a:off x="1537803" y="3684729"/>
            <a:ext cx="1917631" cy="877021"/>
          </a:xfrm>
          <a:prstGeom prst="rect">
            <a:avLst/>
          </a:prstGeom>
        </p:spPr>
        <p:txBody>
          <a:bodyPr wrap="square" lIns="68577" tIns="34289" rIns="68577" bIns="34289">
            <a:spAutoFit/>
          </a:bodyPr>
          <a:lstStyle/>
          <a:p>
            <a:pPr algn="r">
              <a:lnSpc>
                <a:spcPct val="150000"/>
              </a:lnSpc>
            </a:pPr>
            <a:r>
              <a:rPr lang="zh-CN" altLang="en-US" sz="1100" dirty="0">
                <a:solidFill>
                  <a:schemeClr val="tx1">
                    <a:lumMod val="50000"/>
                    <a:lumOff val="50000"/>
                  </a:schemeClr>
                </a:solidFill>
                <a:latin typeface="+mj-ea"/>
                <a:ea typeface="+mj-ea"/>
              </a:rPr>
              <a:t>技术力量</a:t>
            </a:r>
            <a:endParaRPr lang="en-US" altLang="zh-CN" sz="1100" dirty="0">
              <a:solidFill>
                <a:schemeClr val="tx1">
                  <a:lumMod val="50000"/>
                  <a:lumOff val="50000"/>
                </a:schemeClr>
              </a:solidFill>
              <a:latin typeface="+mj-ea"/>
              <a:ea typeface="+mj-ea"/>
            </a:endParaRPr>
          </a:p>
          <a:p>
            <a:pPr algn="r">
              <a:lnSpc>
                <a:spcPct val="150000"/>
              </a:lnSpc>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grpSp>
        <p:nvGrpSpPr>
          <p:cNvPr id="3" name="组合 40"/>
          <p:cNvGrpSpPr/>
          <p:nvPr/>
        </p:nvGrpSpPr>
        <p:grpSpPr>
          <a:xfrm>
            <a:off x="4926366" y="1322642"/>
            <a:ext cx="652286" cy="652374"/>
            <a:chOff x="6568487" y="1762689"/>
            <a:chExt cx="869714" cy="869714"/>
          </a:xfrm>
        </p:grpSpPr>
        <p:sp>
          <p:nvSpPr>
            <p:cNvPr id="9" name="椭圆 8"/>
            <p:cNvSpPr/>
            <p:nvPr/>
          </p:nvSpPr>
          <p:spPr>
            <a:xfrm>
              <a:off x="6568487" y="1762689"/>
              <a:ext cx="869714" cy="8697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74"/>
            <p:cNvSpPr>
              <a:spLocks noEditPoints="1"/>
            </p:cNvSpPr>
            <p:nvPr/>
          </p:nvSpPr>
          <p:spPr bwMode="auto">
            <a:xfrm>
              <a:off x="6841418" y="2010027"/>
              <a:ext cx="323850" cy="323850"/>
            </a:xfrm>
            <a:custGeom>
              <a:avLst/>
              <a:gdLst>
                <a:gd name="T0" fmla="*/ 892 w 1018"/>
                <a:gd name="T1" fmla="*/ 102 h 1017"/>
                <a:gd name="T2" fmla="*/ 945 w 1018"/>
                <a:gd name="T3" fmla="*/ 137 h 1017"/>
                <a:gd name="T4" fmla="*/ 73 w 1018"/>
                <a:gd name="T5" fmla="*/ 137 h 1017"/>
                <a:gd name="T6" fmla="*/ 127 w 1018"/>
                <a:gd name="T7" fmla="*/ 102 h 1017"/>
                <a:gd name="T8" fmla="*/ 86 w 1018"/>
                <a:gd name="T9" fmla="*/ 64 h 1017"/>
                <a:gd name="T10" fmla="*/ 4 w 1018"/>
                <a:gd name="T11" fmla="*/ 130 h 1017"/>
                <a:gd name="T12" fmla="*/ 21 w 1018"/>
                <a:gd name="T13" fmla="*/ 983 h 1017"/>
                <a:gd name="T14" fmla="*/ 932 w 1018"/>
                <a:gd name="T15" fmla="*/ 1017 h 1017"/>
                <a:gd name="T16" fmla="*/ 1014 w 1018"/>
                <a:gd name="T17" fmla="*/ 951 h 1017"/>
                <a:gd name="T18" fmla="*/ 996 w 1018"/>
                <a:gd name="T19" fmla="*/ 98 h 1017"/>
                <a:gd name="T20" fmla="*/ 954 w 1018"/>
                <a:gd name="T21" fmla="*/ 922 h 1017"/>
                <a:gd name="T22" fmla="*/ 84 w 1018"/>
                <a:gd name="T23" fmla="*/ 952 h 1017"/>
                <a:gd name="T24" fmla="*/ 197 w 1018"/>
                <a:gd name="T25" fmla="*/ 190 h 1017"/>
                <a:gd name="T26" fmla="*/ 218 w 1018"/>
                <a:gd name="T27" fmla="*/ 14 h 1017"/>
                <a:gd name="T28" fmla="*/ 162 w 1018"/>
                <a:gd name="T29" fmla="*/ 20 h 1017"/>
                <a:gd name="T30" fmla="*/ 191 w 1018"/>
                <a:gd name="T31" fmla="*/ 190 h 1017"/>
                <a:gd name="T32" fmla="*/ 350 w 1018"/>
                <a:gd name="T33" fmla="*/ 31 h 1017"/>
                <a:gd name="T34" fmla="*/ 306 w 1018"/>
                <a:gd name="T35" fmla="*/ 2 h 1017"/>
                <a:gd name="T36" fmla="*/ 296 w 1018"/>
                <a:gd name="T37" fmla="*/ 182 h 1017"/>
                <a:gd name="T38" fmla="*/ 472 w 1018"/>
                <a:gd name="T39" fmla="*/ 176 h 1017"/>
                <a:gd name="T40" fmla="*/ 452 w 1018"/>
                <a:gd name="T41" fmla="*/ 0 h 1017"/>
                <a:gd name="T42" fmla="*/ 413 w 1018"/>
                <a:gd name="T43" fmla="*/ 159 h 1017"/>
                <a:gd name="T44" fmla="*/ 579 w 1018"/>
                <a:gd name="T45" fmla="*/ 190 h 1017"/>
                <a:gd name="T46" fmla="*/ 599 w 1018"/>
                <a:gd name="T47" fmla="*/ 14 h 1017"/>
                <a:gd name="T48" fmla="*/ 543 w 1018"/>
                <a:gd name="T49" fmla="*/ 20 h 1017"/>
                <a:gd name="T50" fmla="*/ 573 w 1018"/>
                <a:gd name="T51" fmla="*/ 190 h 1017"/>
                <a:gd name="T52" fmla="*/ 732 w 1018"/>
                <a:gd name="T53" fmla="*/ 31 h 1017"/>
                <a:gd name="T54" fmla="*/ 688 w 1018"/>
                <a:gd name="T55" fmla="*/ 2 h 1017"/>
                <a:gd name="T56" fmla="*/ 677 w 1018"/>
                <a:gd name="T57" fmla="*/ 182 h 1017"/>
                <a:gd name="T58" fmla="*/ 853 w 1018"/>
                <a:gd name="T59" fmla="*/ 176 h 1017"/>
                <a:gd name="T60" fmla="*/ 834 w 1018"/>
                <a:gd name="T61" fmla="*/ 0 h 1017"/>
                <a:gd name="T62" fmla="*/ 795 w 1018"/>
                <a:gd name="T63" fmla="*/ 159 h 1017"/>
                <a:gd name="T64" fmla="*/ 674 w 1018"/>
                <a:gd name="T65" fmla="*/ 794 h 1017"/>
                <a:gd name="T66" fmla="*/ 627 w 1018"/>
                <a:gd name="T67" fmla="*/ 724 h 1017"/>
                <a:gd name="T68" fmla="*/ 573 w 1018"/>
                <a:gd name="T69" fmla="*/ 741 h 1017"/>
                <a:gd name="T70" fmla="*/ 621 w 1018"/>
                <a:gd name="T71" fmla="*/ 839 h 1017"/>
                <a:gd name="T72" fmla="*/ 737 w 1018"/>
                <a:gd name="T73" fmla="*/ 845 h 1017"/>
                <a:gd name="T74" fmla="*/ 795 w 1018"/>
                <a:gd name="T75" fmla="*/ 747 h 1017"/>
                <a:gd name="T76" fmla="*/ 781 w 1018"/>
                <a:gd name="T77" fmla="*/ 642 h 1017"/>
                <a:gd name="T78" fmla="*/ 776 w 1018"/>
                <a:gd name="T79" fmla="*/ 526 h 1017"/>
                <a:gd name="T80" fmla="*/ 673 w 1018"/>
                <a:gd name="T81" fmla="*/ 478 h 1017"/>
                <a:gd name="T82" fmla="*/ 577 w 1018"/>
                <a:gd name="T83" fmla="*/ 555 h 1017"/>
                <a:gd name="T84" fmla="*/ 604 w 1018"/>
                <a:gd name="T85" fmla="*/ 620 h 1017"/>
                <a:gd name="T86" fmla="*/ 639 w 1018"/>
                <a:gd name="T87" fmla="*/ 570 h 1017"/>
                <a:gd name="T88" fmla="*/ 723 w 1018"/>
                <a:gd name="T89" fmla="*/ 561 h 1017"/>
                <a:gd name="T90" fmla="*/ 683 w 1018"/>
                <a:gd name="T91" fmla="*/ 635 h 1017"/>
                <a:gd name="T92" fmla="*/ 655 w 1018"/>
                <a:gd name="T93" fmla="*/ 681 h 1017"/>
                <a:gd name="T94" fmla="*/ 723 w 1018"/>
                <a:gd name="T95" fmla="*/ 720 h 1017"/>
                <a:gd name="T96" fmla="*/ 683 w 1018"/>
                <a:gd name="T97" fmla="*/ 795 h 1017"/>
                <a:gd name="T98" fmla="*/ 413 w 1018"/>
                <a:gd name="T99" fmla="*/ 859 h 1017"/>
                <a:gd name="T100" fmla="*/ 443 w 1018"/>
                <a:gd name="T101" fmla="*/ 815 h 1017"/>
                <a:gd name="T102" fmla="*/ 351 w 1018"/>
                <a:gd name="T103" fmla="*/ 743 h 1017"/>
                <a:gd name="T104" fmla="*/ 445 w 1018"/>
                <a:gd name="T105" fmla="*/ 576 h 1017"/>
                <a:gd name="T106" fmla="*/ 367 w 1018"/>
                <a:gd name="T107" fmla="*/ 482 h 1017"/>
                <a:gd name="T108" fmla="*/ 255 w 1018"/>
                <a:gd name="T109" fmla="*/ 510 h 1017"/>
                <a:gd name="T110" fmla="*/ 229 w 1018"/>
                <a:gd name="T111" fmla="*/ 606 h 1017"/>
                <a:gd name="T112" fmla="*/ 284 w 1018"/>
                <a:gd name="T113" fmla="*/ 601 h 1017"/>
                <a:gd name="T114" fmla="*/ 334 w 1018"/>
                <a:gd name="T115" fmla="*/ 541 h 1017"/>
                <a:gd name="T116" fmla="*/ 374 w 1018"/>
                <a:gd name="T117" fmla="*/ 613 h 1017"/>
                <a:gd name="T118" fmla="*/ 226 w 1018"/>
                <a:gd name="T119" fmla="*/ 803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8" h="1017">
                  <a:moveTo>
                    <a:pt x="923" y="64"/>
                  </a:moveTo>
                  <a:lnTo>
                    <a:pt x="923" y="64"/>
                  </a:lnTo>
                  <a:lnTo>
                    <a:pt x="916" y="65"/>
                  </a:lnTo>
                  <a:lnTo>
                    <a:pt x="910" y="66"/>
                  </a:lnTo>
                  <a:lnTo>
                    <a:pt x="904" y="69"/>
                  </a:lnTo>
                  <a:lnTo>
                    <a:pt x="900" y="73"/>
                  </a:lnTo>
                  <a:lnTo>
                    <a:pt x="896" y="78"/>
                  </a:lnTo>
                  <a:lnTo>
                    <a:pt x="893" y="83"/>
                  </a:lnTo>
                  <a:lnTo>
                    <a:pt x="892" y="89"/>
                  </a:lnTo>
                  <a:lnTo>
                    <a:pt x="891" y="96"/>
                  </a:lnTo>
                  <a:lnTo>
                    <a:pt x="891" y="96"/>
                  </a:lnTo>
                  <a:lnTo>
                    <a:pt x="892" y="102"/>
                  </a:lnTo>
                  <a:lnTo>
                    <a:pt x="893" y="108"/>
                  </a:lnTo>
                  <a:lnTo>
                    <a:pt x="896" y="113"/>
                  </a:lnTo>
                  <a:lnTo>
                    <a:pt x="900" y="118"/>
                  </a:lnTo>
                  <a:lnTo>
                    <a:pt x="904" y="122"/>
                  </a:lnTo>
                  <a:lnTo>
                    <a:pt x="910" y="125"/>
                  </a:lnTo>
                  <a:lnTo>
                    <a:pt x="916" y="127"/>
                  </a:lnTo>
                  <a:lnTo>
                    <a:pt x="923" y="127"/>
                  </a:lnTo>
                  <a:lnTo>
                    <a:pt x="923" y="127"/>
                  </a:lnTo>
                  <a:lnTo>
                    <a:pt x="929" y="128"/>
                  </a:lnTo>
                  <a:lnTo>
                    <a:pt x="935" y="130"/>
                  </a:lnTo>
                  <a:lnTo>
                    <a:pt x="940" y="132"/>
                  </a:lnTo>
                  <a:lnTo>
                    <a:pt x="945" y="137"/>
                  </a:lnTo>
                  <a:lnTo>
                    <a:pt x="948" y="141"/>
                  </a:lnTo>
                  <a:lnTo>
                    <a:pt x="952" y="146"/>
                  </a:lnTo>
                  <a:lnTo>
                    <a:pt x="954" y="153"/>
                  </a:lnTo>
                  <a:lnTo>
                    <a:pt x="954" y="159"/>
                  </a:lnTo>
                  <a:lnTo>
                    <a:pt x="954" y="318"/>
                  </a:lnTo>
                  <a:lnTo>
                    <a:pt x="63" y="318"/>
                  </a:lnTo>
                  <a:lnTo>
                    <a:pt x="63" y="159"/>
                  </a:lnTo>
                  <a:lnTo>
                    <a:pt x="63" y="159"/>
                  </a:lnTo>
                  <a:lnTo>
                    <a:pt x="64" y="153"/>
                  </a:lnTo>
                  <a:lnTo>
                    <a:pt x="67" y="146"/>
                  </a:lnTo>
                  <a:lnTo>
                    <a:pt x="69" y="141"/>
                  </a:lnTo>
                  <a:lnTo>
                    <a:pt x="73" y="137"/>
                  </a:lnTo>
                  <a:lnTo>
                    <a:pt x="77" y="132"/>
                  </a:lnTo>
                  <a:lnTo>
                    <a:pt x="84" y="130"/>
                  </a:lnTo>
                  <a:lnTo>
                    <a:pt x="89" y="128"/>
                  </a:lnTo>
                  <a:lnTo>
                    <a:pt x="95" y="127"/>
                  </a:lnTo>
                  <a:lnTo>
                    <a:pt x="95" y="127"/>
                  </a:lnTo>
                  <a:lnTo>
                    <a:pt x="102" y="127"/>
                  </a:lnTo>
                  <a:lnTo>
                    <a:pt x="108" y="125"/>
                  </a:lnTo>
                  <a:lnTo>
                    <a:pt x="114" y="122"/>
                  </a:lnTo>
                  <a:lnTo>
                    <a:pt x="118" y="118"/>
                  </a:lnTo>
                  <a:lnTo>
                    <a:pt x="122" y="113"/>
                  </a:lnTo>
                  <a:lnTo>
                    <a:pt x="124" y="108"/>
                  </a:lnTo>
                  <a:lnTo>
                    <a:pt x="127" y="102"/>
                  </a:lnTo>
                  <a:lnTo>
                    <a:pt x="128" y="96"/>
                  </a:lnTo>
                  <a:lnTo>
                    <a:pt x="128" y="96"/>
                  </a:lnTo>
                  <a:lnTo>
                    <a:pt x="127" y="89"/>
                  </a:lnTo>
                  <a:lnTo>
                    <a:pt x="124" y="83"/>
                  </a:lnTo>
                  <a:lnTo>
                    <a:pt x="122" y="78"/>
                  </a:lnTo>
                  <a:lnTo>
                    <a:pt x="118" y="73"/>
                  </a:lnTo>
                  <a:lnTo>
                    <a:pt x="114" y="69"/>
                  </a:lnTo>
                  <a:lnTo>
                    <a:pt x="108" y="66"/>
                  </a:lnTo>
                  <a:lnTo>
                    <a:pt x="102" y="65"/>
                  </a:lnTo>
                  <a:lnTo>
                    <a:pt x="95" y="64"/>
                  </a:lnTo>
                  <a:lnTo>
                    <a:pt x="95" y="64"/>
                  </a:lnTo>
                  <a:lnTo>
                    <a:pt x="86" y="64"/>
                  </a:lnTo>
                  <a:lnTo>
                    <a:pt x="76" y="66"/>
                  </a:lnTo>
                  <a:lnTo>
                    <a:pt x="68" y="68"/>
                  </a:lnTo>
                  <a:lnTo>
                    <a:pt x="58" y="71"/>
                  </a:lnTo>
                  <a:lnTo>
                    <a:pt x="50" y="75"/>
                  </a:lnTo>
                  <a:lnTo>
                    <a:pt x="42" y="80"/>
                  </a:lnTo>
                  <a:lnTo>
                    <a:pt x="35" y="85"/>
                  </a:lnTo>
                  <a:lnTo>
                    <a:pt x="28" y="91"/>
                  </a:lnTo>
                  <a:lnTo>
                    <a:pt x="21" y="98"/>
                  </a:lnTo>
                  <a:lnTo>
                    <a:pt x="16" y="105"/>
                  </a:lnTo>
                  <a:lnTo>
                    <a:pt x="12" y="113"/>
                  </a:lnTo>
                  <a:lnTo>
                    <a:pt x="8" y="122"/>
                  </a:lnTo>
                  <a:lnTo>
                    <a:pt x="4" y="130"/>
                  </a:lnTo>
                  <a:lnTo>
                    <a:pt x="2" y="140"/>
                  </a:lnTo>
                  <a:lnTo>
                    <a:pt x="1" y="149"/>
                  </a:lnTo>
                  <a:lnTo>
                    <a:pt x="0" y="159"/>
                  </a:lnTo>
                  <a:lnTo>
                    <a:pt x="0" y="922"/>
                  </a:lnTo>
                  <a:lnTo>
                    <a:pt x="0" y="922"/>
                  </a:lnTo>
                  <a:lnTo>
                    <a:pt x="1" y="932"/>
                  </a:lnTo>
                  <a:lnTo>
                    <a:pt x="2" y="941"/>
                  </a:lnTo>
                  <a:lnTo>
                    <a:pt x="4" y="951"/>
                  </a:lnTo>
                  <a:lnTo>
                    <a:pt x="8" y="959"/>
                  </a:lnTo>
                  <a:lnTo>
                    <a:pt x="12" y="968"/>
                  </a:lnTo>
                  <a:lnTo>
                    <a:pt x="16" y="976"/>
                  </a:lnTo>
                  <a:lnTo>
                    <a:pt x="21" y="983"/>
                  </a:lnTo>
                  <a:lnTo>
                    <a:pt x="28" y="990"/>
                  </a:lnTo>
                  <a:lnTo>
                    <a:pt x="35" y="996"/>
                  </a:lnTo>
                  <a:lnTo>
                    <a:pt x="42" y="1001"/>
                  </a:lnTo>
                  <a:lnTo>
                    <a:pt x="50" y="1006"/>
                  </a:lnTo>
                  <a:lnTo>
                    <a:pt x="58" y="1010"/>
                  </a:lnTo>
                  <a:lnTo>
                    <a:pt x="68" y="1013"/>
                  </a:lnTo>
                  <a:lnTo>
                    <a:pt x="76" y="1015"/>
                  </a:lnTo>
                  <a:lnTo>
                    <a:pt x="86" y="1017"/>
                  </a:lnTo>
                  <a:lnTo>
                    <a:pt x="95" y="1017"/>
                  </a:lnTo>
                  <a:lnTo>
                    <a:pt x="923" y="1017"/>
                  </a:lnTo>
                  <a:lnTo>
                    <a:pt x="923" y="1017"/>
                  </a:lnTo>
                  <a:lnTo>
                    <a:pt x="932" y="1017"/>
                  </a:lnTo>
                  <a:lnTo>
                    <a:pt x="942" y="1015"/>
                  </a:lnTo>
                  <a:lnTo>
                    <a:pt x="951" y="1013"/>
                  </a:lnTo>
                  <a:lnTo>
                    <a:pt x="959" y="1010"/>
                  </a:lnTo>
                  <a:lnTo>
                    <a:pt x="968" y="1006"/>
                  </a:lnTo>
                  <a:lnTo>
                    <a:pt x="975" y="1001"/>
                  </a:lnTo>
                  <a:lnTo>
                    <a:pt x="983" y="996"/>
                  </a:lnTo>
                  <a:lnTo>
                    <a:pt x="990" y="990"/>
                  </a:lnTo>
                  <a:lnTo>
                    <a:pt x="996" y="983"/>
                  </a:lnTo>
                  <a:lnTo>
                    <a:pt x="1001" y="976"/>
                  </a:lnTo>
                  <a:lnTo>
                    <a:pt x="1006" y="968"/>
                  </a:lnTo>
                  <a:lnTo>
                    <a:pt x="1011" y="959"/>
                  </a:lnTo>
                  <a:lnTo>
                    <a:pt x="1014" y="951"/>
                  </a:lnTo>
                  <a:lnTo>
                    <a:pt x="1016" y="941"/>
                  </a:lnTo>
                  <a:lnTo>
                    <a:pt x="1017" y="932"/>
                  </a:lnTo>
                  <a:lnTo>
                    <a:pt x="1018" y="922"/>
                  </a:lnTo>
                  <a:lnTo>
                    <a:pt x="1018" y="159"/>
                  </a:lnTo>
                  <a:lnTo>
                    <a:pt x="1018" y="159"/>
                  </a:lnTo>
                  <a:lnTo>
                    <a:pt x="1017" y="149"/>
                  </a:lnTo>
                  <a:lnTo>
                    <a:pt x="1016" y="140"/>
                  </a:lnTo>
                  <a:lnTo>
                    <a:pt x="1014" y="130"/>
                  </a:lnTo>
                  <a:lnTo>
                    <a:pt x="1011" y="122"/>
                  </a:lnTo>
                  <a:lnTo>
                    <a:pt x="1006" y="113"/>
                  </a:lnTo>
                  <a:lnTo>
                    <a:pt x="1001" y="105"/>
                  </a:lnTo>
                  <a:lnTo>
                    <a:pt x="996" y="98"/>
                  </a:lnTo>
                  <a:lnTo>
                    <a:pt x="990" y="91"/>
                  </a:lnTo>
                  <a:lnTo>
                    <a:pt x="983" y="85"/>
                  </a:lnTo>
                  <a:lnTo>
                    <a:pt x="975" y="80"/>
                  </a:lnTo>
                  <a:lnTo>
                    <a:pt x="968" y="75"/>
                  </a:lnTo>
                  <a:lnTo>
                    <a:pt x="959" y="71"/>
                  </a:lnTo>
                  <a:lnTo>
                    <a:pt x="951" y="68"/>
                  </a:lnTo>
                  <a:lnTo>
                    <a:pt x="942" y="66"/>
                  </a:lnTo>
                  <a:lnTo>
                    <a:pt x="932" y="64"/>
                  </a:lnTo>
                  <a:lnTo>
                    <a:pt x="923" y="64"/>
                  </a:lnTo>
                  <a:lnTo>
                    <a:pt x="923" y="64"/>
                  </a:lnTo>
                  <a:close/>
                  <a:moveTo>
                    <a:pt x="954" y="922"/>
                  </a:moveTo>
                  <a:lnTo>
                    <a:pt x="954" y="922"/>
                  </a:lnTo>
                  <a:lnTo>
                    <a:pt x="954" y="928"/>
                  </a:lnTo>
                  <a:lnTo>
                    <a:pt x="952" y="935"/>
                  </a:lnTo>
                  <a:lnTo>
                    <a:pt x="948" y="940"/>
                  </a:lnTo>
                  <a:lnTo>
                    <a:pt x="945" y="944"/>
                  </a:lnTo>
                  <a:lnTo>
                    <a:pt x="940" y="949"/>
                  </a:lnTo>
                  <a:lnTo>
                    <a:pt x="935" y="952"/>
                  </a:lnTo>
                  <a:lnTo>
                    <a:pt x="929" y="953"/>
                  </a:lnTo>
                  <a:lnTo>
                    <a:pt x="923" y="954"/>
                  </a:lnTo>
                  <a:lnTo>
                    <a:pt x="95" y="954"/>
                  </a:lnTo>
                  <a:lnTo>
                    <a:pt x="95" y="954"/>
                  </a:lnTo>
                  <a:lnTo>
                    <a:pt x="89" y="953"/>
                  </a:lnTo>
                  <a:lnTo>
                    <a:pt x="84" y="952"/>
                  </a:lnTo>
                  <a:lnTo>
                    <a:pt x="77" y="949"/>
                  </a:lnTo>
                  <a:lnTo>
                    <a:pt x="73" y="944"/>
                  </a:lnTo>
                  <a:lnTo>
                    <a:pt x="69" y="940"/>
                  </a:lnTo>
                  <a:lnTo>
                    <a:pt x="67" y="935"/>
                  </a:lnTo>
                  <a:lnTo>
                    <a:pt x="64" y="928"/>
                  </a:lnTo>
                  <a:lnTo>
                    <a:pt x="63" y="922"/>
                  </a:lnTo>
                  <a:lnTo>
                    <a:pt x="63" y="381"/>
                  </a:lnTo>
                  <a:lnTo>
                    <a:pt x="954" y="381"/>
                  </a:lnTo>
                  <a:lnTo>
                    <a:pt x="954" y="922"/>
                  </a:lnTo>
                  <a:close/>
                  <a:moveTo>
                    <a:pt x="191" y="190"/>
                  </a:moveTo>
                  <a:lnTo>
                    <a:pt x="191" y="190"/>
                  </a:lnTo>
                  <a:lnTo>
                    <a:pt x="197" y="190"/>
                  </a:lnTo>
                  <a:lnTo>
                    <a:pt x="204" y="188"/>
                  </a:lnTo>
                  <a:lnTo>
                    <a:pt x="209" y="185"/>
                  </a:lnTo>
                  <a:lnTo>
                    <a:pt x="214" y="182"/>
                  </a:lnTo>
                  <a:lnTo>
                    <a:pt x="218" y="176"/>
                  </a:lnTo>
                  <a:lnTo>
                    <a:pt x="220" y="171"/>
                  </a:lnTo>
                  <a:lnTo>
                    <a:pt x="222" y="166"/>
                  </a:lnTo>
                  <a:lnTo>
                    <a:pt x="223" y="159"/>
                  </a:lnTo>
                  <a:lnTo>
                    <a:pt x="223" y="31"/>
                  </a:lnTo>
                  <a:lnTo>
                    <a:pt x="223" y="31"/>
                  </a:lnTo>
                  <a:lnTo>
                    <a:pt x="222" y="25"/>
                  </a:lnTo>
                  <a:lnTo>
                    <a:pt x="220" y="20"/>
                  </a:lnTo>
                  <a:lnTo>
                    <a:pt x="218" y="14"/>
                  </a:lnTo>
                  <a:lnTo>
                    <a:pt x="214" y="9"/>
                  </a:lnTo>
                  <a:lnTo>
                    <a:pt x="209" y="6"/>
                  </a:lnTo>
                  <a:lnTo>
                    <a:pt x="204" y="2"/>
                  </a:lnTo>
                  <a:lnTo>
                    <a:pt x="197" y="0"/>
                  </a:lnTo>
                  <a:lnTo>
                    <a:pt x="191" y="0"/>
                  </a:lnTo>
                  <a:lnTo>
                    <a:pt x="191" y="0"/>
                  </a:lnTo>
                  <a:lnTo>
                    <a:pt x="185" y="0"/>
                  </a:lnTo>
                  <a:lnTo>
                    <a:pt x="178" y="2"/>
                  </a:lnTo>
                  <a:lnTo>
                    <a:pt x="173" y="6"/>
                  </a:lnTo>
                  <a:lnTo>
                    <a:pt x="168" y="9"/>
                  </a:lnTo>
                  <a:lnTo>
                    <a:pt x="164" y="14"/>
                  </a:lnTo>
                  <a:lnTo>
                    <a:pt x="162" y="20"/>
                  </a:lnTo>
                  <a:lnTo>
                    <a:pt x="160" y="25"/>
                  </a:lnTo>
                  <a:lnTo>
                    <a:pt x="159" y="31"/>
                  </a:lnTo>
                  <a:lnTo>
                    <a:pt x="159" y="159"/>
                  </a:lnTo>
                  <a:lnTo>
                    <a:pt x="159" y="159"/>
                  </a:lnTo>
                  <a:lnTo>
                    <a:pt x="160" y="166"/>
                  </a:lnTo>
                  <a:lnTo>
                    <a:pt x="162" y="171"/>
                  </a:lnTo>
                  <a:lnTo>
                    <a:pt x="164" y="176"/>
                  </a:lnTo>
                  <a:lnTo>
                    <a:pt x="168" y="182"/>
                  </a:lnTo>
                  <a:lnTo>
                    <a:pt x="173" y="185"/>
                  </a:lnTo>
                  <a:lnTo>
                    <a:pt x="178" y="188"/>
                  </a:lnTo>
                  <a:lnTo>
                    <a:pt x="185" y="190"/>
                  </a:lnTo>
                  <a:lnTo>
                    <a:pt x="191" y="190"/>
                  </a:lnTo>
                  <a:lnTo>
                    <a:pt x="191" y="190"/>
                  </a:lnTo>
                  <a:close/>
                  <a:moveTo>
                    <a:pt x="319" y="190"/>
                  </a:moveTo>
                  <a:lnTo>
                    <a:pt x="319" y="190"/>
                  </a:lnTo>
                  <a:lnTo>
                    <a:pt x="325" y="190"/>
                  </a:lnTo>
                  <a:lnTo>
                    <a:pt x="330" y="188"/>
                  </a:lnTo>
                  <a:lnTo>
                    <a:pt x="336" y="185"/>
                  </a:lnTo>
                  <a:lnTo>
                    <a:pt x="341" y="182"/>
                  </a:lnTo>
                  <a:lnTo>
                    <a:pt x="344" y="176"/>
                  </a:lnTo>
                  <a:lnTo>
                    <a:pt x="348" y="171"/>
                  </a:lnTo>
                  <a:lnTo>
                    <a:pt x="350" y="166"/>
                  </a:lnTo>
                  <a:lnTo>
                    <a:pt x="350" y="159"/>
                  </a:lnTo>
                  <a:lnTo>
                    <a:pt x="350" y="31"/>
                  </a:lnTo>
                  <a:lnTo>
                    <a:pt x="350" y="31"/>
                  </a:lnTo>
                  <a:lnTo>
                    <a:pt x="350" y="25"/>
                  </a:lnTo>
                  <a:lnTo>
                    <a:pt x="348" y="20"/>
                  </a:lnTo>
                  <a:lnTo>
                    <a:pt x="344" y="14"/>
                  </a:lnTo>
                  <a:lnTo>
                    <a:pt x="341" y="9"/>
                  </a:lnTo>
                  <a:lnTo>
                    <a:pt x="336" y="6"/>
                  </a:lnTo>
                  <a:lnTo>
                    <a:pt x="330" y="2"/>
                  </a:lnTo>
                  <a:lnTo>
                    <a:pt x="325" y="0"/>
                  </a:lnTo>
                  <a:lnTo>
                    <a:pt x="319" y="0"/>
                  </a:lnTo>
                  <a:lnTo>
                    <a:pt x="319" y="0"/>
                  </a:lnTo>
                  <a:lnTo>
                    <a:pt x="312" y="0"/>
                  </a:lnTo>
                  <a:lnTo>
                    <a:pt x="306" y="2"/>
                  </a:lnTo>
                  <a:lnTo>
                    <a:pt x="300" y="6"/>
                  </a:lnTo>
                  <a:lnTo>
                    <a:pt x="296" y="9"/>
                  </a:lnTo>
                  <a:lnTo>
                    <a:pt x="292" y="14"/>
                  </a:lnTo>
                  <a:lnTo>
                    <a:pt x="289" y="20"/>
                  </a:lnTo>
                  <a:lnTo>
                    <a:pt x="286" y="25"/>
                  </a:lnTo>
                  <a:lnTo>
                    <a:pt x="286" y="31"/>
                  </a:lnTo>
                  <a:lnTo>
                    <a:pt x="286" y="159"/>
                  </a:lnTo>
                  <a:lnTo>
                    <a:pt x="286" y="159"/>
                  </a:lnTo>
                  <a:lnTo>
                    <a:pt x="286" y="166"/>
                  </a:lnTo>
                  <a:lnTo>
                    <a:pt x="289" y="171"/>
                  </a:lnTo>
                  <a:lnTo>
                    <a:pt x="292" y="176"/>
                  </a:lnTo>
                  <a:lnTo>
                    <a:pt x="296" y="182"/>
                  </a:lnTo>
                  <a:lnTo>
                    <a:pt x="300" y="185"/>
                  </a:lnTo>
                  <a:lnTo>
                    <a:pt x="306" y="188"/>
                  </a:lnTo>
                  <a:lnTo>
                    <a:pt x="312" y="190"/>
                  </a:lnTo>
                  <a:lnTo>
                    <a:pt x="319" y="190"/>
                  </a:lnTo>
                  <a:lnTo>
                    <a:pt x="319" y="190"/>
                  </a:lnTo>
                  <a:close/>
                  <a:moveTo>
                    <a:pt x="445" y="190"/>
                  </a:moveTo>
                  <a:lnTo>
                    <a:pt x="445" y="190"/>
                  </a:lnTo>
                  <a:lnTo>
                    <a:pt x="452" y="190"/>
                  </a:lnTo>
                  <a:lnTo>
                    <a:pt x="458" y="188"/>
                  </a:lnTo>
                  <a:lnTo>
                    <a:pt x="464" y="185"/>
                  </a:lnTo>
                  <a:lnTo>
                    <a:pt x="468" y="182"/>
                  </a:lnTo>
                  <a:lnTo>
                    <a:pt x="472" y="176"/>
                  </a:lnTo>
                  <a:lnTo>
                    <a:pt x="474" y="171"/>
                  </a:lnTo>
                  <a:lnTo>
                    <a:pt x="476" y="166"/>
                  </a:lnTo>
                  <a:lnTo>
                    <a:pt x="477" y="159"/>
                  </a:lnTo>
                  <a:lnTo>
                    <a:pt x="477" y="31"/>
                  </a:lnTo>
                  <a:lnTo>
                    <a:pt x="477" y="31"/>
                  </a:lnTo>
                  <a:lnTo>
                    <a:pt x="476" y="25"/>
                  </a:lnTo>
                  <a:lnTo>
                    <a:pt x="474" y="20"/>
                  </a:lnTo>
                  <a:lnTo>
                    <a:pt x="472" y="14"/>
                  </a:lnTo>
                  <a:lnTo>
                    <a:pt x="468" y="9"/>
                  </a:lnTo>
                  <a:lnTo>
                    <a:pt x="464" y="6"/>
                  </a:lnTo>
                  <a:lnTo>
                    <a:pt x="458" y="2"/>
                  </a:lnTo>
                  <a:lnTo>
                    <a:pt x="452" y="0"/>
                  </a:lnTo>
                  <a:lnTo>
                    <a:pt x="445" y="0"/>
                  </a:lnTo>
                  <a:lnTo>
                    <a:pt x="445" y="0"/>
                  </a:lnTo>
                  <a:lnTo>
                    <a:pt x="439" y="0"/>
                  </a:lnTo>
                  <a:lnTo>
                    <a:pt x="433" y="2"/>
                  </a:lnTo>
                  <a:lnTo>
                    <a:pt x="428" y="6"/>
                  </a:lnTo>
                  <a:lnTo>
                    <a:pt x="423" y="9"/>
                  </a:lnTo>
                  <a:lnTo>
                    <a:pt x="420" y="14"/>
                  </a:lnTo>
                  <a:lnTo>
                    <a:pt x="416" y="20"/>
                  </a:lnTo>
                  <a:lnTo>
                    <a:pt x="414" y="25"/>
                  </a:lnTo>
                  <a:lnTo>
                    <a:pt x="413" y="31"/>
                  </a:lnTo>
                  <a:lnTo>
                    <a:pt x="413" y="159"/>
                  </a:lnTo>
                  <a:lnTo>
                    <a:pt x="413" y="159"/>
                  </a:lnTo>
                  <a:lnTo>
                    <a:pt x="414" y="166"/>
                  </a:lnTo>
                  <a:lnTo>
                    <a:pt x="416" y="171"/>
                  </a:lnTo>
                  <a:lnTo>
                    <a:pt x="420" y="176"/>
                  </a:lnTo>
                  <a:lnTo>
                    <a:pt x="423" y="182"/>
                  </a:lnTo>
                  <a:lnTo>
                    <a:pt x="428" y="185"/>
                  </a:lnTo>
                  <a:lnTo>
                    <a:pt x="433" y="188"/>
                  </a:lnTo>
                  <a:lnTo>
                    <a:pt x="439" y="190"/>
                  </a:lnTo>
                  <a:lnTo>
                    <a:pt x="445" y="190"/>
                  </a:lnTo>
                  <a:lnTo>
                    <a:pt x="445" y="190"/>
                  </a:lnTo>
                  <a:close/>
                  <a:moveTo>
                    <a:pt x="573" y="190"/>
                  </a:moveTo>
                  <a:lnTo>
                    <a:pt x="573" y="190"/>
                  </a:lnTo>
                  <a:lnTo>
                    <a:pt x="579" y="190"/>
                  </a:lnTo>
                  <a:lnTo>
                    <a:pt x="585" y="188"/>
                  </a:lnTo>
                  <a:lnTo>
                    <a:pt x="590" y="185"/>
                  </a:lnTo>
                  <a:lnTo>
                    <a:pt x="595" y="182"/>
                  </a:lnTo>
                  <a:lnTo>
                    <a:pt x="599" y="176"/>
                  </a:lnTo>
                  <a:lnTo>
                    <a:pt x="602" y="171"/>
                  </a:lnTo>
                  <a:lnTo>
                    <a:pt x="604" y="166"/>
                  </a:lnTo>
                  <a:lnTo>
                    <a:pt x="604" y="159"/>
                  </a:lnTo>
                  <a:lnTo>
                    <a:pt x="604" y="31"/>
                  </a:lnTo>
                  <a:lnTo>
                    <a:pt x="604" y="31"/>
                  </a:lnTo>
                  <a:lnTo>
                    <a:pt x="604" y="25"/>
                  </a:lnTo>
                  <a:lnTo>
                    <a:pt x="602" y="20"/>
                  </a:lnTo>
                  <a:lnTo>
                    <a:pt x="599" y="14"/>
                  </a:lnTo>
                  <a:lnTo>
                    <a:pt x="595" y="9"/>
                  </a:lnTo>
                  <a:lnTo>
                    <a:pt x="590" y="6"/>
                  </a:lnTo>
                  <a:lnTo>
                    <a:pt x="585" y="2"/>
                  </a:lnTo>
                  <a:lnTo>
                    <a:pt x="579" y="0"/>
                  </a:lnTo>
                  <a:lnTo>
                    <a:pt x="573" y="0"/>
                  </a:lnTo>
                  <a:lnTo>
                    <a:pt x="573" y="0"/>
                  </a:lnTo>
                  <a:lnTo>
                    <a:pt x="567" y="0"/>
                  </a:lnTo>
                  <a:lnTo>
                    <a:pt x="560" y="2"/>
                  </a:lnTo>
                  <a:lnTo>
                    <a:pt x="555" y="6"/>
                  </a:lnTo>
                  <a:lnTo>
                    <a:pt x="550" y="9"/>
                  </a:lnTo>
                  <a:lnTo>
                    <a:pt x="546" y="14"/>
                  </a:lnTo>
                  <a:lnTo>
                    <a:pt x="543" y="20"/>
                  </a:lnTo>
                  <a:lnTo>
                    <a:pt x="542" y="25"/>
                  </a:lnTo>
                  <a:lnTo>
                    <a:pt x="541" y="31"/>
                  </a:lnTo>
                  <a:lnTo>
                    <a:pt x="541" y="159"/>
                  </a:lnTo>
                  <a:lnTo>
                    <a:pt x="541" y="159"/>
                  </a:lnTo>
                  <a:lnTo>
                    <a:pt x="542" y="166"/>
                  </a:lnTo>
                  <a:lnTo>
                    <a:pt x="543" y="171"/>
                  </a:lnTo>
                  <a:lnTo>
                    <a:pt x="546" y="176"/>
                  </a:lnTo>
                  <a:lnTo>
                    <a:pt x="550" y="182"/>
                  </a:lnTo>
                  <a:lnTo>
                    <a:pt x="555" y="185"/>
                  </a:lnTo>
                  <a:lnTo>
                    <a:pt x="560" y="188"/>
                  </a:lnTo>
                  <a:lnTo>
                    <a:pt x="567" y="190"/>
                  </a:lnTo>
                  <a:lnTo>
                    <a:pt x="573" y="190"/>
                  </a:lnTo>
                  <a:lnTo>
                    <a:pt x="573" y="190"/>
                  </a:lnTo>
                  <a:close/>
                  <a:moveTo>
                    <a:pt x="700" y="190"/>
                  </a:moveTo>
                  <a:lnTo>
                    <a:pt x="700" y="190"/>
                  </a:lnTo>
                  <a:lnTo>
                    <a:pt x="706" y="190"/>
                  </a:lnTo>
                  <a:lnTo>
                    <a:pt x="712" y="188"/>
                  </a:lnTo>
                  <a:lnTo>
                    <a:pt x="718" y="185"/>
                  </a:lnTo>
                  <a:lnTo>
                    <a:pt x="722" y="182"/>
                  </a:lnTo>
                  <a:lnTo>
                    <a:pt x="726" y="176"/>
                  </a:lnTo>
                  <a:lnTo>
                    <a:pt x="730" y="171"/>
                  </a:lnTo>
                  <a:lnTo>
                    <a:pt x="731" y="166"/>
                  </a:lnTo>
                  <a:lnTo>
                    <a:pt x="732" y="159"/>
                  </a:lnTo>
                  <a:lnTo>
                    <a:pt x="732" y="31"/>
                  </a:lnTo>
                  <a:lnTo>
                    <a:pt x="732" y="31"/>
                  </a:lnTo>
                  <a:lnTo>
                    <a:pt x="731" y="25"/>
                  </a:lnTo>
                  <a:lnTo>
                    <a:pt x="730" y="20"/>
                  </a:lnTo>
                  <a:lnTo>
                    <a:pt x="726" y="14"/>
                  </a:lnTo>
                  <a:lnTo>
                    <a:pt x="722" y="9"/>
                  </a:lnTo>
                  <a:lnTo>
                    <a:pt x="718" y="6"/>
                  </a:lnTo>
                  <a:lnTo>
                    <a:pt x="712" y="2"/>
                  </a:lnTo>
                  <a:lnTo>
                    <a:pt x="706" y="0"/>
                  </a:lnTo>
                  <a:lnTo>
                    <a:pt x="700" y="0"/>
                  </a:lnTo>
                  <a:lnTo>
                    <a:pt x="700" y="0"/>
                  </a:lnTo>
                  <a:lnTo>
                    <a:pt x="693" y="0"/>
                  </a:lnTo>
                  <a:lnTo>
                    <a:pt x="688" y="2"/>
                  </a:lnTo>
                  <a:lnTo>
                    <a:pt x="682" y="6"/>
                  </a:lnTo>
                  <a:lnTo>
                    <a:pt x="677" y="9"/>
                  </a:lnTo>
                  <a:lnTo>
                    <a:pt x="674" y="14"/>
                  </a:lnTo>
                  <a:lnTo>
                    <a:pt x="671" y="20"/>
                  </a:lnTo>
                  <a:lnTo>
                    <a:pt x="668" y="25"/>
                  </a:lnTo>
                  <a:lnTo>
                    <a:pt x="668" y="31"/>
                  </a:lnTo>
                  <a:lnTo>
                    <a:pt x="668" y="159"/>
                  </a:lnTo>
                  <a:lnTo>
                    <a:pt x="668" y="159"/>
                  </a:lnTo>
                  <a:lnTo>
                    <a:pt x="668" y="166"/>
                  </a:lnTo>
                  <a:lnTo>
                    <a:pt x="671" y="171"/>
                  </a:lnTo>
                  <a:lnTo>
                    <a:pt x="674" y="176"/>
                  </a:lnTo>
                  <a:lnTo>
                    <a:pt x="677" y="182"/>
                  </a:lnTo>
                  <a:lnTo>
                    <a:pt x="682" y="185"/>
                  </a:lnTo>
                  <a:lnTo>
                    <a:pt x="688" y="188"/>
                  </a:lnTo>
                  <a:lnTo>
                    <a:pt x="693" y="190"/>
                  </a:lnTo>
                  <a:lnTo>
                    <a:pt x="700" y="190"/>
                  </a:lnTo>
                  <a:lnTo>
                    <a:pt x="700" y="190"/>
                  </a:lnTo>
                  <a:close/>
                  <a:moveTo>
                    <a:pt x="827" y="190"/>
                  </a:moveTo>
                  <a:lnTo>
                    <a:pt x="827" y="190"/>
                  </a:lnTo>
                  <a:lnTo>
                    <a:pt x="834" y="190"/>
                  </a:lnTo>
                  <a:lnTo>
                    <a:pt x="839" y="188"/>
                  </a:lnTo>
                  <a:lnTo>
                    <a:pt x="844" y="185"/>
                  </a:lnTo>
                  <a:lnTo>
                    <a:pt x="850" y="182"/>
                  </a:lnTo>
                  <a:lnTo>
                    <a:pt x="853" y="176"/>
                  </a:lnTo>
                  <a:lnTo>
                    <a:pt x="856" y="171"/>
                  </a:lnTo>
                  <a:lnTo>
                    <a:pt x="858" y="166"/>
                  </a:lnTo>
                  <a:lnTo>
                    <a:pt x="858" y="159"/>
                  </a:lnTo>
                  <a:lnTo>
                    <a:pt x="858" y="31"/>
                  </a:lnTo>
                  <a:lnTo>
                    <a:pt x="858" y="31"/>
                  </a:lnTo>
                  <a:lnTo>
                    <a:pt x="858" y="25"/>
                  </a:lnTo>
                  <a:lnTo>
                    <a:pt x="856" y="20"/>
                  </a:lnTo>
                  <a:lnTo>
                    <a:pt x="853" y="14"/>
                  </a:lnTo>
                  <a:lnTo>
                    <a:pt x="850" y="9"/>
                  </a:lnTo>
                  <a:lnTo>
                    <a:pt x="844" y="6"/>
                  </a:lnTo>
                  <a:lnTo>
                    <a:pt x="839" y="2"/>
                  </a:lnTo>
                  <a:lnTo>
                    <a:pt x="834" y="0"/>
                  </a:lnTo>
                  <a:lnTo>
                    <a:pt x="827" y="0"/>
                  </a:lnTo>
                  <a:lnTo>
                    <a:pt x="827" y="0"/>
                  </a:lnTo>
                  <a:lnTo>
                    <a:pt x="821" y="0"/>
                  </a:lnTo>
                  <a:lnTo>
                    <a:pt x="814" y="2"/>
                  </a:lnTo>
                  <a:lnTo>
                    <a:pt x="809" y="6"/>
                  </a:lnTo>
                  <a:lnTo>
                    <a:pt x="805" y="9"/>
                  </a:lnTo>
                  <a:lnTo>
                    <a:pt x="800" y="14"/>
                  </a:lnTo>
                  <a:lnTo>
                    <a:pt x="798" y="20"/>
                  </a:lnTo>
                  <a:lnTo>
                    <a:pt x="796" y="25"/>
                  </a:lnTo>
                  <a:lnTo>
                    <a:pt x="795" y="31"/>
                  </a:lnTo>
                  <a:lnTo>
                    <a:pt x="795" y="159"/>
                  </a:lnTo>
                  <a:lnTo>
                    <a:pt x="795" y="159"/>
                  </a:lnTo>
                  <a:lnTo>
                    <a:pt x="796" y="166"/>
                  </a:lnTo>
                  <a:lnTo>
                    <a:pt x="798" y="171"/>
                  </a:lnTo>
                  <a:lnTo>
                    <a:pt x="800" y="176"/>
                  </a:lnTo>
                  <a:lnTo>
                    <a:pt x="805" y="182"/>
                  </a:lnTo>
                  <a:lnTo>
                    <a:pt x="809" y="185"/>
                  </a:lnTo>
                  <a:lnTo>
                    <a:pt x="814" y="188"/>
                  </a:lnTo>
                  <a:lnTo>
                    <a:pt x="821" y="190"/>
                  </a:lnTo>
                  <a:lnTo>
                    <a:pt x="827" y="190"/>
                  </a:lnTo>
                  <a:lnTo>
                    <a:pt x="827" y="190"/>
                  </a:lnTo>
                  <a:close/>
                  <a:moveTo>
                    <a:pt x="683" y="795"/>
                  </a:moveTo>
                  <a:lnTo>
                    <a:pt x="683" y="795"/>
                  </a:lnTo>
                  <a:lnTo>
                    <a:pt x="674" y="794"/>
                  </a:lnTo>
                  <a:lnTo>
                    <a:pt x="665" y="791"/>
                  </a:lnTo>
                  <a:lnTo>
                    <a:pt x="658" y="787"/>
                  </a:lnTo>
                  <a:lnTo>
                    <a:pt x="650" y="781"/>
                  </a:lnTo>
                  <a:lnTo>
                    <a:pt x="645" y="774"/>
                  </a:lnTo>
                  <a:lnTo>
                    <a:pt x="639" y="766"/>
                  </a:lnTo>
                  <a:lnTo>
                    <a:pt x="637" y="757"/>
                  </a:lnTo>
                  <a:lnTo>
                    <a:pt x="636" y="747"/>
                  </a:lnTo>
                  <a:lnTo>
                    <a:pt x="636" y="747"/>
                  </a:lnTo>
                  <a:lnTo>
                    <a:pt x="635" y="741"/>
                  </a:lnTo>
                  <a:lnTo>
                    <a:pt x="634" y="735"/>
                  </a:lnTo>
                  <a:lnTo>
                    <a:pt x="631" y="730"/>
                  </a:lnTo>
                  <a:lnTo>
                    <a:pt x="627" y="724"/>
                  </a:lnTo>
                  <a:lnTo>
                    <a:pt x="622" y="721"/>
                  </a:lnTo>
                  <a:lnTo>
                    <a:pt x="617" y="718"/>
                  </a:lnTo>
                  <a:lnTo>
                    <a:pt x="611" y="716"/>
                  </a:lnTo>
                  <a:lnTo>
                    <a:pt x="604" y="716"/>
                  </a:lnTo>
                  <a:lnTo>
                    <a:pt x="604" y="716"/>
                  </a:lnTo>
                  <a:lnTo>
                    <a:pt x="598" y="716"/>
                  </a:lnTo>
                  <a:lnTo>
                    <a:pt x="592" y="718"/>
                  </a:lnTo>
                  <a:lnTo>
                    <a:pt x="587" y="721"/>
                  </a:lnTo>
                  <a:lnTo>
                    <a:pt x="582" y="724"/>
                  </a:lnTo>
                  <a:lnTo>
                    <a:pt x="578" y="730"/>
                  </a:lnTo>
                  <a:lnTo>
                    <a:pt x="575" y="735"/>
                  </a:lnTo>
                  <a:lnTo>
                    <a:pt x="573" y="741"/>
                  </a:lnTo>
                  <a:lnTo>
                    <a:pt x="573" y="747"/>
                  </a:lnTo>
                  <a:lnTo>
                    <a:pt x="573" y="747"/>
                  </a:lnTo>
                  <a:lnTo>
                    <a:pt x="573" y="759"/>
                  </a:lnTo>
                  <a:lnTo>
                    <a:pt x="575" y="770"/>
                  </a:lnTo>
                  <a:lnTo>
                    <a:pt x="577" y="780"/>
                  </a:lnTo>
                  <a:lnTo>
                    <a:pt x="582" y="791"/>
                  </a:lnTo>
                  <a:lnTo>
                    <a:pt x="586" y="801"/>
                  </a:lnTo>
                  <a:lnTo>
                    <a:pt x="591" y="809"/>
                  </a:lnTo>
                  <a:lnTo>
                    <a:pt x="598" y="818"/>
                  </a:lnTo>
                  <a:lnTo>
                    <a:pt x="605" y="826"/>
                  </a:lnTo>
                  <a:lnTo>
                    <a:pt x="613" y="833"/>
                  </a:lnTo>
                  <a:lnTo>
                    <a:pt x="621" y="839"/>
                  </a:lnTo>
                  <a:lnTo>
                    <a:pt x="631" y="845"/>
                  </a:lnTo>
                  <a:lnTo>
                    <a:pt x="641" y="850"/>
                  </a:lnTo>
                  <a:lnTo>
                    <a:pt x="651" y="853"/>
                  </a:lnTo>
                  <a:lnTo>
                    <a:pt x="662" y="856"/>
                  </a:lnTo>
                  <a:lnTo>
                    <a:pt x="673" y="858"/>
                  </a:lnTo>
                  <a:lnTo>
                    <a:pt x="683" y="859"/>
                  </a:lnTo>
                  <a:lnTo>
                    <a:pt x="683" y="859"/>
                  </a:lnTo>
                  <a:lnTo>
                    <a:pt x="695" y="858"/>
                  </a:lnTo>
                  <a:lnTo>
                    <a:pt x="706" y="856"/>
                  </a:lnTo>
                  <a:lnTo>
                    <a:pt x="717" y="853"/>
                  </a:lnTo>
                  <a:lnTo>
                    <a:pt x="727" y="850"/>
                  </a:lnTo>
                  <a:lnTo>
                    <a:pt x="737" y="845"/>
                  </a:lnTo>
                  <a:lnTo>
                    <a:pt x="746" y="839"/>
                  </a:lnTo>
                  <a:lnTo>
                    <a:pt x="754" y="833"/>
                  </a:lnTo>
                  <a:lnTo>
                    <a:pt x="763" y="826"/>
                  </a:lnTo>
                  <a:lnTo>
                    <a:pt x="769" y="818"/>
                  </a:lnTo>
                  <a:lnTo>
                    <a:pt x="776" y="809"/>
                  </a:lnTo>
                  <a:lnTo>
                    <a:pt x="782" y="801"/>
                  </a:lnTo>
                  <a:lnTo>
                    <a:pt x="786" y="791"/>
                  </a:lnTo>
                  <a:lnTo>
                    <a:pt x="791" y="780"/>
                  </a:lnTo>
                  <a:lnTo>
                    <a:pt x="793" y="770"/>
                  </a:lnTo>
                  <a:lnTo>
                    <a:pt x="795" y="759"/>
                  </a:lnTo>
                  <a:lnTo>
                    <a:pt x="795" y="747"/>
                  </a:lnTo>
                  <a:lnTo>
                    <a:pt x="795" y="747"/>
                  </a:lnTo>
                  <a:lnTo>
                    <a:pt x="795" y="735"/>
                  </a:lnTo>
                  <a:lnTo>
                    <a:pt x="793" y="724"/>
                  </a:lnTo>
                  <a:lnTo>
                    <a:pt x="790" y="714"/>
                  </a:lnTo>
                  <a:lnTo>
                    <a:pt x="786" y="703"/>
                  </a:lnTo>
                  <a:lnTo>
                    <a:pt x="781" y="693"/>
                  </a:lnTo>
                  <a:lnTo>
                    <a:pt x="776" y="685"/>
                  </a:lnTo>
                  <a:lnTo>
                    <a:pt x="769" y="676"/>
                  </a:lnTo>
                  <a:lnTo>
                    <a:pt x="762" y="668"/>
                  </a:lnTo>
                  <a:lnTo>
                    <a:pt x="762" y="668"/>
                  </a:lnTo>
                  <a:lnTo>
                    <a:pt x="769" y="660"/>
                  </a:lnTo>
                  <a:lnTo>
                    <a:pt x="776" y="652"/>
                  </a:lnTo>
                  <a:lnTo>
                    <a:pt x="781" y="642"/>
                  </a:lnTo>
                  <a:lnTo>
                    <a:pt x="786" y="632"/>
                  </a:lnTo>
                  <a:lnTo>
                    <a:pt x="790" y="621"/>
                  </a:lnTo>
                  <a:lnTo>
                    <a:pt x="793" y="611"/>
                  </a:lnTo>
                  <a:lnTo>
                    <a:pt x="795" y="600"/>
                  </a:lnTo>
                  <a:lnTo>
                    <a:pt x="795" y="588"/>
                  </a:lnTo>
                  <a:lnTo>
                    <a:pt x="795" y="588"/>
                  </a:lnTo>
                  <a:lnTo>
                    <a:pt x="795" y="576"/>
                  </a:lnTo>
                  <a:lnTo>
                    <a:pt x="793" y="566"/>
                  </a:lnTo>
                  <a:lnTo>
                    <a:pt x="791" y="555"/>
                  </a:lnTo>
                  <a:lnTo>
                    <a:pt x="786" y="545"/>
                  </a:lnTo>
                  <a:lnTo>
                    <a:pt x="782" y="536"/>
                  </a:lnTo>
                  <a:lnTo>
                    <a:pt x="776" y="526"/>
                  </a:lnTo>
                  <a:lnTo>
                    <a:pt x="769" y="517"/>
                  </a:lnTo>
                  <a:lnTo>
                    <a:pt x="763" y="510"/>
                  </a:lnTo>
                  <a:lnTo>
                    <a:pt x="754" y="502"/>
                  </a:lnTo>
                  <a:lnTo>
                    <a:pt x="746" y="496"/>
                  </a:lnTo>
                  <a:lnTo>
                    <a:pt x="737" y="491"/>
                  </a:lnTo>
                  <a:lnTo>
                    <a:pt x="727" y="485"/>
                  </a:lnTo>
                  <a:lnTo>
                    <a:pt x="717" y="482"/>
                  </a:lnTo>
                  <a:lnTo>
                    <a:pt x="706" y="479"/>
                  </a:lnTo>
                  <a:lnTo>
                    <a:pt x="695" y="478"/>
                  </a:lnTo>
                  <a:lnTo>
                    <a:pt x="683" y="477"/>
                  </a:lnTo>
                  <a:lnTo>
                    <a:pt x="683" y="477"/>
                  </a:lnTo>
                  <a:lnTo>
                    <a:pt x="673" y="478"/>
                  </a:lnTo>
                  <a:lnTo>
                    <a:pt x="662" y="479"/>
                  </a:lnTo>
                  <a:lnTo>
                    <a:pt x="651" y="482"/>
                  </a:lnTo>
                  <a:lnTo>
                    <a:pt x="641" y="485"/>
                  </a:lnTo>
                  <a:lnTo>
                    <a:pt x="631" y="491"/>
                  </a:lnTo>
                  <a:lnTo>
                    <a:pt x="621" y="496"/>
                  </a:lnTo>
                  <a:lnTo>
                    <a:pt x="613" y="502"/>
                  </a:lnTo>
                  <a:lnTo>
                    <a:pt x="605" y="510"/>
                  </a:lnTo>
                  <a:lnTo>
                    <a:pt x="598" y="517"/>
                  </a:lnTo>
                  <a:lnTo>
                    <a:pt x="591" y="526"/>
                  </a:lnTo>
                  <a:lnTo>
                    <a:pt x="586" y="536"/>
                  </a:lnTo>
                  <a:lnTo>
                    <a:pt x="582" y="545"/>
                  </a:lnTo>
                  <a:lnTo>
                    <a:pt x="577" y="555"/>
                  </a:lnTo>
                  <a:lnTo>
                    <a:pt x="575" y="566"/>
                  </a:lnTo>
                  <a:lnTo>
                    <a:pt x="573" y="576"/>
                  </a:lnTo>
                  <a:lnTo>
                    <a:pt x="573" y="588"/>
                  </a:lnTo>
                  <a:lnTo>
                    <a:pt x="573" y="588"/>
                  </a:lnTo>
                  <a:lnTo>
                    <a:pt x="573" y="595"/>
                  </a:lnTo>
                  <a:lnTo>
                    <a:pt x="575" y="601"/>
                  </a:lnTo>
                  <a:lnTo>
                    <a:pt x="578" y="606"/>
                  </a:lnTo>
                  <a:lnTo>
                    <a:pt x="582" y="611"/>
                  </a:lnTo>
                  <a:lnTo>
                    <a:pt x="587" y="615"/>
                  </a:lnTo>
                  <a:lnTo>
                    <a:pt x="592" y="617"/>
                  </a:lnTo>
                  <a:lnTo>
                    <a:pt x="598" y="619"/>
                  </a:lnTo>
                  <a:lnTo>
                    <a:pt x="604" y="620"/>
                  </a:lnTo>
                  <a:lnTo>
                    <a:pt x="604" y="620"/>
                  </a:lnTo>
                  <a:lnTo>
                    <a:pt x="611" y="619"/>
                  </a:lnTo>
                  <a:lnTo>
                    <a:pt x="617" y="617"/>
                  </a:lnTo>
                  <a:lnTo>
                    <a:pt x="622" y="615"/>
                  </a:lnTo>
                  <a:lnTo>
                    <a:pt x="627" y="611"/>
                  </a:lnTo>
                  <a:lnTo>
                    <a:pt x="631" y="606"/>
                  </a:lnTo>
                  <a:lnTo>
                    <a:pt x="634" y="601"/>
                  </a:lnTo>
                  <a:lnTo>
                    <a:pt x="635" y="595"/>
                  </a:lnTo>
                  <a:lnTo>
                    <a:pt x="636" y="588"/>
                  </a:lnTo>
                  <a:lnTo>
                    <a:pt x="636" y="588"/>
                  </a:lnTo>
                  <a:lnTo>
                    <a:pt x="637" y="579"/>
                  </a:lnTo>
                  <a:lnTo>
                    <a:pt x="639" y="570"/>
                  </a:lnTo>
                  <a:lnTo>
                    <a:pt x="645" y="561"/>
                  </a:lnTo>
                  <a:lnTo>
                    <a:pt x="650" y="555"/>
                  </a:lnTo>
                  <a:lnTo>
                    <a:pt x="658" y="549"/>
                  </a:lnTo>
                  <a:lnTo>
                    <a:pt x="665" y="544"/>
                  </a:lnTo>
                  <a:lnTo>
                    <a:pt x="674" y="541"/>
                  </a:lnTo>
                  <a:lnTo>
                    <a:pt x="683" y="541"/>
                  </a:lnTo>
                  <a:lnTo>
                    <a:pt x="683" y="541"/>
                  </a:lnTo>
                  <a:lnTo>
                    <a:pt x="693" y="541"/>
                  </a:lnTo>
                  <a:lnTo>
                    <a:pt x="703" y="544"/>
                  </a:lnTo>
                  <a:lnTo>
                    <a:pt x="710" y="549"/>
                  </a:lnTo>
                  <a:lnTo>
                    <a:pt x="718" y="555"/>
                  </a:lnTo>
                  <a:lnTo>
                    <a:pt x="723" y="561"/>
                  </a:lnTo>
                  <a:lnTo>
                    <a:pt x="727" y="570"/>
                  </a:lnTo>
                  <a:lnTo>
                    <a:pt x="731" y="579"/>
                  </a:lnTo>
                  <a:lnTo>
                    <a:pt x="732" y="588"/>
                  </a:lnTo>
                  <a:lnTo>
                    <a:pt x="732" y="588"/>
                  </a:lnTo>
                  <a:lnTo>
                    <a:pt x="731" y="598"/>
                  </a:lnTo>
                  <a:lnTo>
                    <a:pt x="727" y="606"/>
                  </a:lnTo>
                  <a:lnTo>
                    <a:pt x="723" y="615"/>
                  </a:lnTo>
                  <a:lnTo>
                    <a:pt x="718" y="621"/>
                  </a:lnTo>
                  <a:lnTo>
                    <a:pt x="710" y="628"/>
                  </a:lnTo>
                  <a:lnTo>
                    <a:pt x="703" y="632"/>
                  </a:lnTo>
                  <a:lnTo>
                    <a:pt x="693" y="635"/>
                  </a:lnTo>
                  <a:lnTo>
                    <a:pt x="683" y="635"/>
                  </a:lnTo>
                  <a:lnTo>
                    <a:pt x="683" y="635"/>
                  </a:lnTo>
                  <a:lnTo>
                    <a:pt x="677" y="637"/>
                  </a:lnTo>
                  <a:lnTo>
                    <a:pt x="672" y="639"/>
                  </a:lnTo>
                  <a:lnTo>
                    <a:pt x="666" y="642"/>
                  </a:lnTo>
                  <a:lnTo>
                    <a:pt x="661" y="645"/>
                  </a:lnTo>
                  <a:lnTo>
                    <a:pt x="658" y="650"/>
                  </a:lnTo>
                  <a:lnTo>
                    <a:pt x="655" y="656"/>
                  </a:lnTo>
                  <a:lnTo>
                    <a:pt x="652" y="661"/>
                  </a:lnTo>
                  <a:lnTo>
                    <a:pt x="652" y="668"/>
                  </a:lnTo>
                  <a:lnTo>
                    <a:pt x="652" y="668"/>
                  </a:lnTo>
                  <a:lnTo>
                    <a:pt x="652" y="674"/>
                  </a:lnTo>
                  <a:lnTo>
                    <a:pt x="655" y="681"/>
                  </a:lnTo>
                  <a:lnTo>
                    <a:pt x="658" y="686"/>
                  </a:lnTo>
                  <a:lnTo>
                    <a:pt x="661" y="690"/>
                  </a:lnTo>
                  <a:lnTo>
                    <a:pt x="666" y="694"/>
                  </a:lnTo>
                  <a:lnTo>
                    <a:pt x="672" y="697"/>
                  </a:lnTo>
                  <a:lnTo>
                    <a:pt x="677" y="699"/>
                  </a:lnTo>
                  <a:lnTo>
                    <a:pt x="683" y="700"/>
                  </a:lnTo>
                  <a:lnTo>
                    <a:pt x="683" y="700"/>
                  </a:lnTo>
                  <a:lnTo>
                    <a:pt x="693" y="701"/>
                  </a:lnTo>
                  <a:lnTo>
                    <a:pt x="703" y="703"/>
                  </a:lnTo>
                  <a:lnTo>
                    <a:pt x="710" y="707"/>
                  </a:lnTo>
                  <a:lnTo>
                    <a:pt x="718" y="714"/>
                  </a:lnTo>
                  <a:lnTo>
                    <a:pt x="723" y="720"/>
                  </a:lnTo>
                  <a:lnTo>
                    <a:pt x="727" y="729"/>
                  </a:lnTo>
                  <a:lnTo>
                    <a:pt x="731" y="737"/>
                  </a:lnTo>
                  <a:lnTo>
                    <a:pt x="732" y="747"/>
                  </a:lnTo>
                  <a:lnTo>
                    <a:pt x="732" y="747"/>
                  </a:lnTo>
                  <a:lnTo>
                    <a:pt x="731" y="757"/>
                  </a:lnTo>
                  <a:lnTo>
                    <a:pt x="727" y="766"/>
                  </a:lnTo>
                  <a:lnTo>
                    <a:pt x="723" y="774"/>
                  </a:lnTo>
                  <a:lnTo>
                    <a:pt x="718" y="781"/>
                  </a:lnTo>
                  <a:lnTo>
                    <a:pt x="710" y="787"/>
                  </a:lnTo>
                  <a:lnTo>
                    <a:pt x="703" y="791"/>
                  </a:lnTo>
                  <a:lnTo>
                    <a:pt x="693" y="794"/>
                  </a:lnTo>
                  <a:lnTo>
                    <a:pt x="683" y="795"/>
                  </a:lnTo>
                  <a:lnTo>
                    <a:pt x="683" y="795"/>
                  </a:lnTo>
                  <a:close/>
                  <a:moveTo>
                    <a:pt x="223" y="826"/>
                  </a:moveTo>
                  <a:lnTo>
                    <a:pt x="223" y="826"/>
                  </a:lnTo>
                  <a:lnTo>
                    <a:pt x="223" y="833"/>
                  </a:lnTo>
                  <a:lnTo>
                    <a:pt x="225" y="839"/>
                  </a:lnTo>
                  <a:lnTo>
                    <a:pt x="229" y="845"/>
                  </a:lnTo>
                  <a:lnTo>
                    <a:pt x="232" y="849"/>
                  </a:lnTo>
                  <a:lnTo>
                    <a:pt x="237" y="853"/>
                  </a:lnTo>
                  <a:lnTo>
                    <a:pt x="242" y="856"/>
                  </a:lnTo>
                  <a:lnTo>
                    <a:pt x="248" y="858"/>
                  </a:lnTo>
                  <a:lnTo>
                    <a:pt x="254" y="859"/>
                  </a:lnTo>
                  <a:lnTo>
                    <a:pt x="413" y="859"/>
                  </a:lnTo>
                  <a:lnTo>
                    <a:pt x="413" y="859"/>
                  </a:lnTo>
                  <a:lnTo>
                    <a:pt x="420" y="858"/>
                  </a:lnTo>
                  <a:lnTo>
                    <a:pt x="426" y="856"/>
                  </a:lnTo>
                  <a:lnTo>
                    <a:pt x="431" y="853"/>
                  </a:lnTo>
                  <a:lnTo>
                    <a:pt x="436" y="849"/>
                  </a:lnTo>
                  <a:lnTo>
                    <a:pt x="440" y="845"/>
                  </a:lnTo>
                  <a:lnTo>
                    <a:pt x="443" y="839"/>
                  </a:lnTo>
                  <a:lnTo>
                    <a:pt x="445" y="833"/>
                  </a:lnTo>
                  <a:lnTo>
                    <a:pt x="445" y="826"/>
                  </a:lnTo>
                  <a:lnTo>
                    <a:pt x="445" y="826"/>
                  </a:lnTo>
                  <a:lnTo>
                    <a:pt x="445" y="820"/>
                  </a:lnTo>
                  <a:lnTo>
                    <a:pt x="443" y="815"/>
                  </a:lnTo>
                  <a:lnTo>
                    <a:pt x="440" y="809"/>
                  </a:lnTo>
                  <a:lnTo>
                    <a:pt x="436" y="804"/>
                  </a:lnTo>
                  <a:lnTo>
                    <a:pt x="431" y="801"/>
                  </a:lnTo>
                  <a:lnTo>
                    <a:pt x="426" y="797"/>
                  </a:lnTo>
                  <a:lnTo>
                    <a:pt x="420" y="795"/>
                  </a:lnTo>
                  <a:lnTo>
                    <a:pt x="413" y="795"/>
                  </a:lnTo>
                  <a:lnTo>
                    <a:pt x="304" y="795"/>
                  </a:lnTo>
                  <a:lnTo>
                    <a:pt x="304" y="795"/>
                  </a:lnTo>
                  <a:lnTo>
                    <a:pt x="314" y="781"/>
                  </a:lnTo>
                  <a:lnTo>
                    <a:pt x="326" y="768"/>
                  </a:lnTo>
                  <a:lnTo>
                    <a:pt x="351" y="743"/>
                  </a:lnTo>
                  <a:lnTo>
                    <a:pt x="351" y="743"/>
                  </a:lnTo>
                  <a:lnTo>
                    <a:pt x="385" y="705"/>
                  </a:lnTo>
                  <a:lnTo>
                    <a:pt x="401" y="687"/>
                  </a:lnTo>
                  <a:lnTo>
                    <a:pt x="415" y="668"/>
                  </a:lnTo>
                  <a:lnTo>
                    <a:pt x="428" y="648"/>
                  </a:lnTo>
                  <a:lnTo>
                    <a:pt x="432" y="639"/>
                  </a:lnTo>
                  <a:lnTo>
                    <a:pt x="437" y="629"/>
                  </a:lnTo>
                  <a:lnTo>
                    <a:pt x="441" y="618"/>
                  </a:lnTo>
                  <a:lnTo>
                    <a:pt x="443" y="609"/>
                  </a:lnTo>
                  <a:lnTo>
                    <a:pt x="445" y="599"/>
                  </a:lnTo>
                  <a:lnTo>
                    <a:pt x="445" y="588"/>
                  </a:lnTo>
                  <a:lnTo>
                    <a:pt x="445" y="588"/>
                  </a:lnTo>
                  <a:lnTo>
                    <a:pt x="445" y="576"/>
                  </a:lnTo>
                  <a:lnTo>
                    <a:pt x="443" y="566"/>
                  </a:lnTo>
                  <a:lnTo>
                    <a:pt x="440" y="555"/>
                  </a:lnTo>
                  <a:lnTo>
                    <a:pt x="437" y="545"/>
                  </a:lnTo>
                  <a:lnTo>
                    <a:pt x="432" y="536"/>
                  </a:lnTo>
                  <a:lnTo>
                    <a:pt x="426" y="526"/>
                  </a:lnTo>
                  <a:lnTo>
                    <a:pt x="420" y="517"/>
                  </a:lnTo>
                  <a:lnTo>
                    <a:pt x="413" y="510"/>
                  </a:lnTo>
                  <a:lnTo>
                    <a:pt x="405" y="502"/>
                  </a:lnTo>
                  <a:lnTo>
                    <a:pt x="396" y="496"/>
                  </a:lnTo>
                  <a:lnTo>
                    <a:pt x="387" y="491"/>
                  </a:lnTo>
                  <a:lnTo>
                    <a:pt x="378" y="485"/>
                  </a:lnTo>
                  <a:lnTo>
                    <a:pt x="367" y="482"/>
                  </a:lnTo>
                  <a:lnTo>
                    <a:pt x="356" y="479"/>
                  </a:lnTo>
                  <a:lnTo>
                    <a:pt x="345" y="478"/>
                  </a:lnTo>
                  <a:lnTo>
                    <a:pt x="334" y="477"/>
                  </a:lnTo>
                  <a:lnTo>
                    <a:pt x="334" y="477"/>
                  </a:lnTo>
                  <a:lnTo>
                    <a:pt x="323" y="478"/>
                  </a:lnTo>
                  <a:lnTo>
                    <a:pt x="311" y="479"/>
                  </a:lnTo>
                  <a:lnTo>
                    <a:pt x="301" y="482"/>
                  </a:lnTo>
                  <a:lnTo>
                    <a:pt x="291" y="485"/>
                  </a:lnTo>
                  <a:lnTo>
                    <a:pt x="281" y="491"/>
                  </a:lnTo>
                  <a:lnTo>
                    <a:pt x="271" y="496"/>
                  </a:lnTo>
                  <a:lnTo>
                    <a:pt x="263" y="502"/>
                  </a:lnTo>
                  <a:lnTo>
                    <a:pt x="255" y="510"/>
                  </a:lnTo>
                  <a:lnTo>
                    <a:pt x="248" y="517"/>
                  </a:lnTo>
                  <a:lnTo>
                    <a:pt x="241" y="526"/>
                  </a:lnTo>
                  <a:lnTo>
                    <a:pt x="236" y="536"/>
                  </a:lnTo>
                  <a:lnTo>
                    <a:pt x="232" y="545"/>
                  </a:lnTo>
                  <a:lnTo>
                    <a:pt x="227" y="555"/>
                  </a:lnTo>
                  <a:lnTo>
                    <a:pt x="225" y="566"/>
                  </a:lnTo>
                  <a:lnTo>
                    <a:pt x="223" y="576"/>
                  </a:lnTo>
                  <a:lnTo>
                    <a:pt x="223" y="588"/>
                  </a:lnTo>
                  <a:lnTo>
                    <a:pt x="223" y="588"/>
                  </a:lnTo>
                  <a:lnTo>
                    <a:pt x="223" y="595"/>
                  </a:lnTo>
                  <a:lnTo>
                    <a:pt x="225" y="601"/>
                  </a:lnTo>
                  <a:lnTo>
                    <a:pt x="229" y="606"/>
                  </a:lnTo>
                  <a:lnTo>
                    <a:pt x="232" y="611"/>
                  </a:lnTo>
                  <a:lnTo>
                    <a:pt x="237" y="615"/>
                  </a:lnTo>
                  <a:lnTo>
                    <a:pt x="242" y="617"/>
                  </a:lnTo>
                  <a:lnTo>
                    <a:pt x="248" y="619"/>
                  </a:lnTo>
                  <a:lnTo>
                    <a:pt x="254" y="620"/>
                  </a:lnTo>
                  <a:lnTo>
                    <a:pt x="254" y="620"/>
                  </a:lnTo>
                  <a:lnTo>
                    <a:pt x="261" y="619"/>
                  </a:lnTo>
                  <a:lnTo>
                    <a:pt x="267" y="617"/>
                  </a:lnTo>
                  <a:lnTo>
                    <a:pt x="273" y="615"/>
                  </a:lnTo>
                  <a:lnTo>
                    <a:pt x="277" y="611"/>
                  </a:lnTo>
                  <a:lnTo>
                    <a:pt x="281" y="606"/>
                  </a:lnTo>
                  <a:lnTo>
                    <a:pt x="284" y="601"/>
                  </a:lnTo>
                  <a:lnTo>
                    <a:pt x="285" y="595"/>
                  </a:lnTo>
                  <a:lnTo>
                    <a:pt x="286" y="588"/>
                  </a:lnTo>
                  <a:lnTo>
                    <a:pt x="286" y="588"/>
                  </a:lnTo>
                  <a:lnTo>
                    <a:pt x="288" y="579"/>
                  </a:lnTo>
                  <a:lnTo>
                    <a:pt x="290" y="570"/>
                  </a:lnTo>
                  <a:lnTo>
                    <a:pt x="294" y="561"/>
                  </a:lnTo>
                  <a:lnTo>
                    <a:pt x="300" y="555"/>
                  </a:lnTo>
                  <a:lnTo>
                    <a:pt x="308" y="549"/>
                  </a:lnTo>
                  <a:lnTo>
                    <a:pt x="315" y="544"/>
                  </a:lnTo>
                  <a:lnTo>
                    <a:pt x="324" y="541"/>
                  </a:lnTo>
                  <a:lnTo>
                    <a:pt x="334" y="541"/>
                  </a:lnTo>
                  <a:lnTo>
                    <a:pt x="334" y="541"/>
                  </a:lnTo>
                  <a:lnTo>
                    <a:pt x="343" y="541"/>
                  </a:lnTo>
                  <a:lnTo>
                    <a:pt x="353" y="544"/>
                  </a:lnTo>
                  <a:lnTo>
                    <a:pt x="361" y="549"/>
                  </a:lnTo>
                  <a:lnTo>
                    <a:pt x="368" y="555"/>
                  </a:lnTo>
                  <a:lnTo>
                    <a:pt x="373" y="561"/>
                  </a:lnTo>
                  <a:lnTo>
                    <a:pt x="378" y="570"/>
                  </a:lnTo>
                  <a:lnTo>
                    <a:pt x="381" y="579"/>
                  </a:lnTo>
                  <a:lnTo>
                    <a:pt x="382" y="588"/>
                  </a:lnTo>
                  <a:lnTo>
                    <a:pt x="382" y="588"/>
                  </a:lnTo>
                  <a:lnTo>
                    <a:pt x="381" y="594"/>
                  </a:lnTo>
                  <a:lnTo>
                    <a:pt x="380" y="600"/>
                  </a:lnTo>
                  <a:lnTo>
                    <a:pt x="374" y="613"/>
                  </a:lnTo>
                  <a:lnTo>
                    <a:pt x="366" y="627"/>
                  </a:lnTo>
                  <a:lnTo>
                    <a:pt x="356" y="641"/>
                  </a:lnTo>
                  <a:lnTo>
                    <a:pt x="344" y="656"/>
                  </a:lnTo>
                  <a:lnTo>
                    <a:pt x="332" y="670"/>
                  </a:lnTo>
                  <a:lnTo>
                    <a:pt x="305" y="699"/>
                  </a:lnTo>
                  <a:lnTo>
                    <a:pt x="305" y="699"/>
                  </a:lnTo>
                  <a:lnTo>
                    <a:pt x="274" y="732"/>
                  </a:lnTo>
                  <a:lnTo>
                    <a:pt x="260" y="748"/>
                  </a:lnTo>
                  <a:lnTo>
                    <a:pt x="247" y="764"/>
                  </a:lnTo>
                  <a:lnTo>
                    <a:pt x="237" y="779"/>
                  </a:lnTo>
                  <a:lnTo>
                    <a:pt x="230" y="795"/>
                  </a:lnTo>
                  <a:lnTo>
                    <a:pt x="226" y="803"/>
                  </a:lnTo>
                  <a:lnTo>
                    <a:pt x="224" y="810"/>
                  </a:lnTo>
                  <a:lnTo>
                    <a:pt x="223" y="819"/>
                  </a:lnTo>
                  <a:lnTo>
                    <a:pt x="223" y="826"/>
                  </a:lnTo>
                  <a:lnTo>
                    <a:pt x="223" y="826"/>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4" name="组合 39"/>
          <p:cNvGrpSpPr/>
          <p:nvPr/>
        </p:nvGrpSpPr>
        <p:grpSpPr>
          <a:xfrm>
            <a:off x="5606873" y="2501476"/>
            <a:ext cx="652286" cy="652374"/>
            <a:chOff x="7475830" y="3334254"/>
            <a:chExt cx="869714" cy="869714"/>
          </a:xfrm>
        </p:grpSpPr>
        <p:sp>
          <p:nvSpPr>
            <p:cNvPr id="13" name="椭圆 12"/>
            <p:cNvSpPr/>
            <p:nvPr/>
          </p:nvSpPr>
          <p:spPr>
            <a:xfrm>
              <a:off x="7475830" y="3334254"/>
              <a:ext cx="869714" cy="86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64"/>
            <p:cNvSpPr>
              <a:spLocks noEditPoints="1"/>
            </p:cNvSpPr>
            <p:nvPr/>
          </p:nvSpPr>
          <p:spPr bwMode="auto">
            <a:xfrm>
              <a:off x="7835280" y="3611703"/>
              <a:ext cx="150813" cy="322263"/>
            </a:xfrm>
            <a:custGeom>
              <a:avLst/>
              <a:gdLst>
                <a:gd name="T0" fmla="*/ 402 w 476"/>
                <a:gd name="T1" fmla="*/ 524 h 1017"/>
                <a:gd name="T2" fmla="*/ 274 w 476"/>
                <a:gd name="T3" fmla="*/ 411 h 1017"/>
                <a:gd name="T4" fmla="*/ 204 w 476"/>
                <a:gd name="T5" fmla="*/ 330 h 1017"/>
                <a:gd name="T6" fmla="*/ 212 w 476"/>
                <a:gd name="T7" fmla="*/ 297 h 1017"/>
                <a:gd name="T8" fmla="*/ 267 w 476"/>
                <a:gd name="T9" fmla="*/ 300 h 1017"/>
                <a:gd name="T10" fmla="*/ 278 w 476"/>
                <a:gd name="T11" fmla="*/ 346 h 1017"/>
                <a:gd name="T12" fmla="*/ 328 w 476"/>
                <a:gd name="T13" fmla="*/ 403 h 1017"/>
                <a:gd name="T14" fmla="*/ 411 w 476"/>
                <a:gd name="T15" fmla="*/ 407 h 1017"/>
                <a:gd name="T16" fmla="*/ 467 w 476"/>
                <a:gd name="T17" fmla="*/ 356 h 1017"/>
                <a:gd name="T18" fmla="*/ 456 w 476"/>
                <a:gd name="T19" fmla="*/ 228 h 1017"/>
                <a:gd name="T20" fmla="*/ 369 w 476"/>
                <a:gd name="T21" fmla="*/ 133 h 1017"/>
                <a:gd name="T22" fmla="*/ 269 w 476"/>
                <a:gd name="T23" fmla="*/ 97 h 1017"/>
                <a:gd name="T24" fmla="*/ 245 w 476"/>
                <a:gd name="T25" fmla="*/ 0 h 1017"/>
                <a:gd name="T26" fmla="*/ 207 w 476"/>
                <a:gd name="T27" fmla="*/ 24 h 1017"/>
                <a:gd name="T28" fmla="*/ 131 w 476"/>
                <a:gd name="T29" fmla="*/ 119 h 1017"/>
                <a:gd name="T30" fmla="*/ 31 w 476"/>
                <a:gd name="T31" fmla="*/ 207 h 1017"/>
                <a:gd name="T32" fmla="*/ 0 w 476"/>
                <a:gd name="T33" fmla="*/ 318 h 1017"/>
                <a:gd name="T34" fmla="*/ 47 w 476"/>
                <a:gd name="T35" fmla="*/ 457 h 1017"/>
                <a:gd name="T36" fmla="*/ 174 w 476"/>
                <a:gd name="T37" fmla="*/ 582 h 1017"/>
                <a:gd name="T38" fmla="*/ 271 w 476"/>
                <a:gd name="T39" fmla="*/ 685 h 1017"/>
                <a:gd name="T40" fmla="*/ 260 w 476"/>
                <a:gd name="T41" fmla="*/ 723 h 1017"/>
                <a:gd name="T42" fmla="*/ 224 w 476"/>
                <a:gd name="T43" fmla="*/ 726 h 1017"/>
                <a:gd name="T44" fmla="*/ 201 w 476"/>
                <a:gd name="T45" fmla="*/ 679 h 1017"/>
                <a:gd name="T46" fmla="*/ 157 w 476"/>
                <a:gd name="T47" fmla="*/ 617 h 1017"/>
                <a:gd name="T48" fmla="*/ 74 w 476"/>
                <a:gd name="T49" fmla="*/ 606 h 1017"/>
                <a:gd name="T50" fmla="*/ 14 w 476"/>
                <a:gd name="T51" fmla="*/ 652 h 1017"/>
                <a:gd name="T52" fmla="*/ 12 w 476"/>
                <a:gd name="T53" fmla="*/ 765 h 1017"/>
                <a:gd name="T54" fmla="*/ 92 w 476"/>
                <a:gd name="T55" fmla="*/ 874 h 1017"/>
                <a:gd name="T56" fmla="*/ 193 w 476"/>
                <a:gd name="T57" fmla="*/ 917 h 1017"/>
                <a:gd name="T58" fmla="*/ 225 w 476"/>
                <a:gd name="T59" fmla="*/ 1015 h 1017"/>
                <a:gd name="T60" fmla="*/ 267 w 476"/>
                <a:gd name="T61" fmla="*/ 997 h 1017"/>
                <a:gd name="T62" fmla="*/ 332 w 476"/>
                <a:gd name="T63" fmla="*/ 904 h 1017"/>
                <a:gd name="T64" fmla="*/ 433 w 476"/>
                <a:gd name="T65" fmla="*/ 825 h 1017"/>
                <a:gd name="T66" fmla="*/ 476 w 476"/>
                <a:gd name="T67" fmla="*/ 698 h 1017"/>
                <a:gd name="T68" fmla="*/ 367 w 476"/>
                <a:gd name="T69" fmla="*/ 804 h 1017"/>
                <a:gd name="T70" fmla="*/ 285 w 476"/>
                <a:gd name="T71" fmla="*/ 851 h 1017"/>
                <a:gd name="T72" fmla="*/ 159 w 476"/>
                <a:gd name="T73" fmla="*/ 840 h 1017"/>
                <a:gd name="T74" fmla="*/ 84 w 476"/>
                <a:gd name="T75" fmla="*/ 770 h 1017"/>
                <a:gd name="T76" fmla="*/ 68 w 476"/>
                <a:gd name="T77" fmla="*/ 686 h 1017"/>
                <a:gd name="T78" fmla="*/ 109 w 476"/>
                <a:gd name="T79" fmla="*/ 666 h 1017"/>
                <a:gd name="T80" fmla="*/ 140 w 476"/>
                <a:gd name="T81" fmla="*/ 698 h 1017"/>
                <a:gd name="T82" fmla="*/ 201 w 476"/>
                <a:gd name="T83" fmla="*/ 785 h 1017"/>
                <a:gd name="T84" fmla="*/ 295 w 476"/>
                <a:gd name="T85" fmla="*/ 776 h 1017"/>
                <a:gd name="T86" fmla="*/ 338 w 476"/>
                <a:gd name="T87" fmla="*/ 707 h 1017"/>
                <a:gd name="T88" fmla="*/ 320 w 476"/>
                <a:gd name="T89" fmla="*/ 639 h 1017"/>
                <a:gd name="T90" fmla="*/ 172 w 476"/>
                <a:gd name="T91" fmla="*/ 497 h 1017"/>
                <a:gd name="T92" fmla="*/ 77 w 476"/>
                <a:gd name="T93" fmla="*/ 382 h 1017"/>
                <a:gd name="T94" fmla="*/ 71 w 476"/>
                <a:gd name="T95" fmla="*/ 271 h 1017"/>
                <a:gd name="T96" fmla="*/ 117 w 476"/>
                <a:gd name="T97" fmla="*/ 202 h 1017"/>
                <a:gd name="T98" fmla="*/ 219 w 476"/>
                <a:gd name="T99" fmla="*/ 159 h 1017"/>
                <a:gd name="T100" fmla="*/ 324 w 476"/>
                <a:gd name="T101" fmla="*/ 180 h 1017"/>
                <a:gd name="T102" fmla="*/ 393 w 476"/>
                <a:gd name="T103" fmla="*/ 245 h 1017"/>
                <a:gd name="T104" fmla="*/ 409 w 476"/>
                <a:gd name="T105" fmla="*/ 330 h 1017"/>
                <a:gd name="T106" fmla="*/ 359 w 476"/>
                <a:gd name="T107" fmla="*/ 348 h 1017"/>
                <a:gd name="T108" fmla="*/ 336 w 476"/>
                <a:gd name="T109" fmla="*/ 304 h 1017"/>
                <a:gd name="T110" fmla="*/ 275 w 476"/>
                <a:gd name="T111" fmla="*/ 230 h 1017"/>
                <a:gd name="T112" fmla="*/ 182 w 476"/>
                <a:gd name="T113" fmla="*/ 240 h 1017"/>
                <a:gd name="T114" fmla="*/ 138 w 476"/>
                <a:gd name="T115" fmla="*/ 318 h 1017"/>
                <a:gd name="T116" fmla="*/ 163 w 476"/>
                <a:gd name="T117" fmla="*/ 388 h 1017"/>
                <a:gd name="T118" fmla="*/ 264 w 476"/>
                <a:gd name="T119" fmla="*/ 485 h 1017"/>
                <a:gd name="T120" fmla="*/ 376 w 476"/>
                <a:gd name="T121" fmla="*/ 593 h 1017"/>
                <a:gd name="T122" fmla="*/ 412 w 476"/>
                <a:gd name="T123" fmla="*/ 683 h 1017"/>
                <a:gd name="T124" fmla="*/ 390 w 476"/>
                <a:gd name="T125" fmla="*/ 77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 h="1017">
                  <a:moveTo>
                    <a:pt x="458" y="612"/>
                  </a:moveTo>
                  <a:lnTo>
                    <a:pt x="458" y="612"/>
                  </a:lnTo>
                  <a:lnTo>
                    <a:pt x="453" y="598"/>
                  </a:lnTo>
                  <a:lnTo>
                    <a:pt x="446" y="584"/>
                  </a:lnTo>
                  <a:lnTo>
                    <a:pt x="437" y="569"/>
                  </a:lnTo>
                  <a:lnTo>
                    <a:pt x="427" y="554"/>
                  </a:lnTo>
                  <a:lnTo>
                    <a:pt x="427" y="554"/>
                  </a:lnTo>
                  <a:lnTo>
                    <a:pt x="402" y="524"/>
                  </a:lnTo>
                  <a:lnTo>
                    <a:pt x="402" y="524"/>
                  </a:lnTo>
                  <a:lnTo>
                    <a:pt x="387" y="507"/>
                  </a:lnTo>
                  <a:lnTo>
                    <a:pt x="370" y="491"/>
                  </a:lnTo>
                  <a:lnTo>
                    <a:pt x="370" y="491"/>
                  </a:lnTo>
                  <a:lnTo>
                    <a:pt x="352" y="474"/>
                  </a:lnTo>
                  <a:lnTo>
                    <a:pt x="334" y="459"/>
                  </a:lnTo>
                  <a:lnTo>
                    <a:pt x="334" y="459"/>
                  </a:lnTo>
                  <a:lnTo>
                    <a:pt x="303" y="434"/>
                  </a:lnTo>
                  <a:lnTo>
                    <a:pt x="303" y="434"/>
                  </a:lnTo>
                  <a:lnTo>
                    <a:pt x="274" y="411"/>
                  </a:lnTo>
                  <a:lnTo>
                    <a:pt x="251" y="390"/>
                  </a:lnTo>
                  <a:lnTo>
                    <a:pt x="251" y="390"/>
                  </a:lnTo>
                  <a:lnTo>
                    <a:pt x="235" y="374"/>
                  </a:lnTo>
                  <a:lnTo>
                    <a:pt x="221" y="359"/>
                  </a:lnTo>
                  <a:lnTo>
                    <a:pt x="221" y="359"/>
                  </a:lnTo>
                  <a:lnTo>
                    <a:pt x="211" y="345"/>
                  </a:lnTo>
                  <a:lnTo>
                    <a:pt x="208" y="338"/>
                  </a:lnTo>
                  <a:lnTo>
                    <a:pt x="204" y="330"/>
                  </a:lnTo>
                  <a:lnTo>
                    <a:pt x="204" y="330"/>
                  </a:lnTo>
                  <a:lnTo>
                    <a:pt x="203" y="325"/>
                  </a:lnTo>
                  <a:lnTo>
                    <a:pt x="202" y="318"/>
                  </a:lnTo>
                  <a:lnTo>
                    <a:pt x="202" y="318"/>
                  </a:lnTo>
                  <a:lnTo>
                    <a:pt x="202" y="313"/>
                  </a:lnTo>
                  <a:lnTo>
                    <a:pt x="204" y="308"/>
                  </a:lnTo>
                  <a:lnTo>
                    <a:pt x="204" y="308"/>
                  </a:lnTo>
                  <a:lnTo>
                    <a:pt x="206" y="303"/>
                  </a:lnTo>
                  <a:lnTo>
                    <a:pt x="209" y="300"/>
                  </a:lnTo>
                  <a:lnTo>
                    <a:pt x="212" y="297"/>
                  </a:lnTo>
                  <a:lnTo>
                    <a:pt x="217" y="294"/>
                  </a:lnTo>
                  <a:lnTo>
                    <a:pt x="217" y="294"/>
                  </a:lnTo>
                  <a:lnTo>
                    <a:pt x="225" y="289"/>
                  </a:lnTo>
                  <a:lnTo>
                    <a:pt x="235" y="287"/>
                  </a:lnTo>
                  <a:lnTo>
                    <a:pt x="244" y="287"/>
                  </a:lnTo>
                  <a:lnTo>
                    <a:pt x="251" y="289"/>
                  </a:lnTo>
                  <a:lnTo>
                    <a:pt x="251" y="289"/>
                  </a:lnTo>
                  <a:lnTo>
                    <a:pt x="261" y="295"/>
                  </a:lnTo>
                  <a:lnTo>
                    <a:pt x="267" y="300"/>
                  </a:lnTo>
                  <a:lnTo>
                    <a:pt x="267" y="300"/>
                  </a:lnTo>
                  <a:lnTo>
                    <a:pt x="270" y="304"/>
                  </a:lnTo>
                  <a:lnTo>
                    <a:pt x="271" y="309"/>
                  </a:lnTo>
                  <a:lnTo>
                    <a:pt x="273" y="314"/>
                  </a:lnTo>
                  <a:lnTo>
                    <a:pt x="274" y="318"/>
                  </a:lnTo>
                  <a:lnTo>
                    <a:pt x="274" y="318"/>
                  </a:lnTo>
                  <a:lnTo>
                    <a:pt x="274" y="328"/>
                  </a:lnTo>
                  <a:lnTo>
                    <a:pt x="276" y="338"/>
                  </a:lnTo>
                  <a:lnTo>
                    <a:pt x="278" y="346"/>
                  </a:lnTo>
                  <a:lnTo>
                    <a:pt x="281" y="356"/>
                  </a:lnTo>
                  <a:lnTo>
                    <a:pt x="285" y="363"/>
                  </a:lnTo>
                  <a:lnTo>
                    <a:pt x="291" y="372"/>
                  </a:lnTo>
                  <a:lnTo>
                    <a:pt x="297" y="379"/>
                  </a:lnTo>
                  <a:lnTo>
                    <a:pt x="304" y="387"/>
                  </a:lnTo>
                  <a:lnTo>
                    <a:pt x="304" y="387"/>
                  </a:lnTo>
                  <a:lnTo>
                    <a:pt x="311" y="393"/>
                  </a:lnTo>
                  <a:lnTo>
                    <a:pt x="320" y="399"/>
                  </a:lnTo>
                  <a:lnTo>
                    <a:pt x="328" y="403"/>
                  </a:lnTo>
                  <a:lnTo>
                    <a:pt x="337" y="407"/>
                  </a:lnTo>
                  <a:lnTo>
                    <a:pt x="346" y="409"/>
                  </a:lnTo>
                  <a:lnTo>
                    <a:pt x="355" y="412"/>
                  </a:lnTo>
                  <a:lnTo>
                    <a:pt x="365" y="414"/>
                  </a:lnTo>
                  <a:lnTo>
                    <a:pt x="373" y="414"/>
                  </a:lnTo>
                  <a:lnTo>
                    <a:pt x="383" y="414"/>
                  </a:lnTo>
                  <a:lnTo>
                    <a:pt x="393" y="412"/>
                  </a:lnTo>
                  <a:lnTo>
                    <a:pt x="402" y="409"/>
                  </a:lnTo>
                  <a:lnTo>
                    <a:pt x="411" y="407"/>
                  </a:lnTo>
                  <a:lnTo>
                    <a:pt x="420" y="403"/>
                  </a:lnTo>
                  <a:lnTo>
                    <a:pt x="428" y="399"/>
                  </a:lnTo>
                  <a:lnTo>
                    <a:pt x="437" y="393"/>
                  </a:lnTo>
                  <a:lnTo>
                    <a:pt x="444" y="387"/>
                  </a:lnTo>
                  <a:lnTo>
                    <a:pt x="444" y="387"/>
                  </a:lnTo>
                  <a:lnTo>
                    <a:pt x="451" y="379"/>
                  </a:lnTo>
                  <a:lnTo>
                    <a:pt x="457" y="372"/>
                  </a:lnTo>
                  <a:lnTo>
                    <a:pt x="462" y="363"/>
                  </a:lnTo>
                  <a:lnTo>
                    <a:pt x="467" y="356"/>
                  </a:lnTo>
                  <a:lnTo>
                    <a:pt x="470" y="346"/>
                  </a:lnTo>
                  <a:lnTo>
                    <a:pt x="472" y="338"/>
                  </a:lnTo>
                  <a:lnTo>
                    <a:pt x="474" y="328"/>
                  </a:lnTo>
                  <a:lnTo>
                    <a:pt x="474" y="318"/>
                  </a:lnTo>
                  <a:lnTo>
                    <a:pt x="474" y="318"/>
                  </a:lnTo>
                  <a:lnTo>
                    <a:pt x="473" y="295"/>
                  </a:lnTo>
                  <a:lnTo>
                    <a:pt x="470" y="272"/>
                  </a:lnTo>
                  <a:lnTo>
                    <a:pt x="464" y="251"/>
                  </a:lnTo>
                  <a:lnTo>
                    <a:pt x="456" y="228"/>
                  </a:lnTo>
                  <a:lnTo>
                    <a:pt x="456" y="228"/>
                  </a:lnTo>
                  <a:lnTo>
                    <a:pt x="447" y="214"/>
                  </a:lnTo>
                  <a:lnTo>
                    <a:pt x="439" y="200"/>
                  </a:lnTo>
                  <a:lnTo>
                    <a:pt x="429" y="186"/>
                  </a:lnTo>
                  <a:lnTo>
                    <a:pt x="420" y="174"/>
                  </a:lnTo>
                  <a:lnTo>
                    <a:pt x="408" y="163"/>
                  </a:lnTo>
                  <a:lnTo>
                    <a:pt x="396" y="152"/>
                  </a:lnTo>
                  <a:lnTo>
                    <a:pt x="383" y="141"/>
                  </a:lnTo>
                  <a:lnTo>
                    <a:pt x="369" y="133"/>
                  </a:lnTo>
                  <a:lnTo>
                    <a:pt x="369" y="133"/>
                  </a:lnTo>
                  <a:lnTo>
                    <a:pt x="358" y="125"/>
                  </a:lnTo>
                  <a:lnTo>
                    <a:pt x="347" y="120"/>
                  </a:lnTo>
                  <a:lnTo>
                    <a:pt x="334" y="113"/>
                  </a:lnTo>
                  <a:lnTo>
                    <a:pt x="322" y="109"/>
                  </a:lnTo>
                  <a:lnTo>
                    <a:pt x="309" y="105"/>
                  </a:lnTo>
                  <a:lnTo>
                    <a:pt x="296" y="102"/>
                  </a:lnTo>
                  <a:lnTo>
                    <a:pt x="283" y="99"/>
                  </a:lnTo>
                  <a:lnTo>
                    <a:pt x="269" y="97"/>
                  </a:lnTo>
                  <a:lnTo>
                    <a:pt x="269" y="31"/>
                  </a:lnTo>
                  <a:lnTo>
                    <a:pt x="269" y="31"/>
                  </a:lnTo>
                  <a:lnTo>
                    <a:pt x="269" y="24"/>
                  </a:lnTo>
                  <a:lnTo>
                    <a:pt x="267" y="19"/>
                  </a:lnTo>
                  <a:lnTo>
                    <a:pt x="264" y="14"/>
                  </a:lnTo>
                  <a:lnTo>
                    <a:pt x="261" y="8"/>
                  </a:lnTo>
                  <a:lnTo>
                    <a:pt x="255" y="5"/>
                  </a:lnTo>
                  <a:lnTo>
                    <a:pt x="250" y="2"/>
                  </a:lnTo>
                  <a:lnTo>
                    <a:pt x="245" y="0"/>
                  </a:lnTo>
                  <a:lnTo>
                    <a:pt x="238" y="0"/>
                  </a:lnTo>
                  <a:lnTo>
                    <a:pt x="238" y="0"/>
                  </a:lnTo>
                  <a:lnTo>
                    <a:pt x="232" y="0"/>
                  </a:lnTo>
                  <a:lnTo>
                    <a:pt x="225" y="2"/>
                  </a:lnTo>
                  <a:lnTo>
                    <a:pt x="220" y="5"/>
                  </a:lnTo>
                  <a:lnTo>
                    <a:pt x="216" y="8"/>
                  </a:lnTo>
                  <a:lnTo>
                    <a:pt x="211" y="14"/>
                  </a:lnTo>
                  <a:lnTo>
                    <a:pt x="209" y="19"/>
                  </a:lnTo>
                  <a:lnTo>
                    <a:pt x="207" y="24"/>
                  </a:lnTo>
                  <a:lnTo>
                    <a:pt x="206" y="31"/>
                  </a:lnTo>
                  <a:lnTo>
                    <a:pt x="206" y="97"/>
                  </a:lnTo>
                  <a:lnTo>
                    <a:pt x="206" y="97"/>
                  </a:lnTo>
                  <a:lnTo>
                    <a:pt x="191" y="99"/>
                  </a:lnTo>
                  <a:lnTo>
                    <a:pt x="175" y="103"/>
                  </a:lnTo>
                  <a:lnTo>
                    <a:pt x="161" y="107"/>
                  </a:lnTo>
                  <a:lnTo>
                    <a:pt x="146" y="112"/>
                  </a:lnTo>
                  <a:lnTo>
                    <a:pt x="146" y="112"/>
                  </a:lnTo>
                  <a:lnTo>
                    <a:pt x="131" y="119"/>
                  </a:lnTo>
                  <a:lnTo>
                    <a:pt x="117" y="126"/>
                  </a:lnTo>
                  <a:lnTo>
                    <a:pt x="103" y="134"/>
                  </a:lnTo>
                  <a:lnTo>
                    <a:pt x="89" y="143"/>
                  </a:lnTo>
                  <a:lnTo>
                    <a:pt x="76" y="154"/>
                  </a:lnTo>
                  <a:lnTo>
                    <a:pt x="63" y="166"/>
                  </a:lnTo>
                  <a:lnTo>
                    <a:pt x="52" y="179"/>
                  </a:lnTo>
                  <a:lnTo>
                    <a:pt x="40" y="193"/>
                  </a:lnTo>
                  <a:lnTo>
                    <a:pt x="40" y="193"/>
                  </a:lnTo>
                  <a:lnTo>
                    <a:pt x="31" y="207"/>
                  </a:lnTo>
                  <a:lnTo>
                    <a:pt x="24" y="221"/>
                  </a:lnTo>
                  <a:lnTo>
                    <a:pt x="16" y="236"/>
                  </a:lnTo>
                  <a:lnTo>
                    <a:pt x="11" y="251"/>
                  </a:lnTo>
                  <a:lnTo>
                    <a:pt x="11" y="251"/>
                  </a:lnTo>
                  <a:lnTo>
                    <a:pt x="5" y="267"/>
                  </a:lnTo>
                  <a:lnTo>
                    <a:pt x="2" y="284"/>
                  </a:lnTo>
                  <a:lnTo>
                    <a:pt x="0" y="301"/>
                  </a:lnTo>
                  <a:lnTo>
                    <a:pt x="0" y="318"/>
                  </a:lnTo>
                  <a:lnTo>
                    <a:pt x="0" y="318"/>
                  </a:lnTo>
                  <a:lnTo>
                    <a:pt x="1" y="340"/>
                  </a:lnTo>
                  <a:lnTo>
                    <a:pt x="4" y="362"/>
                  </a:lnTo>
                  <a:lnTo>
                    <a:pt x="10" y="384"/>
                  </a:lnTo>
                  <a:lnTo>
                    <a:pt x="18" y="406"/>
                  </a:lnTo>
                  <a:lnTo>
                    <a:pt x="18" y="406"/>
                  </a:lnTo>
                  <a:lnTo>
                    <a:pt x="25" y="419"/>
                  </a:lnTo>
                  <a:lnTo>
                    <a:pt x="31" y="432"/>
                  </a:lnTo>
                  <a:lnTo>
                    <a:pt x="39" y="445"/>
                  </a:lnTo>
                  <a:lnTo>
                    <a:pt x="47" y="457"/>
                  </a:lnTo>
                  <a:lnTo>
                    <a:pt x="56" y="470"/>
                  </a:lnTo>
                  <a:lnTo>
                    <a:pt x="65" y="481"/>
                  </a:lnTo>
                  <a:lnTo>
                    <a:pt x="76" y="493"/>
                  </a:lnTo>
                  <a:lnTo>
                    <a:pt x="87" y="505"/>
                  </a:lnTo>
                  <a:lnTo>
                    <a:pt x="87" y="505"/>
                  </a:lnTo>
                  <a:lnTo>
                    <a:pt x="108" y="526"/>
                  </a:lnTo>
                  <a:lnTo>
                    <a:pt x="131" y="547"/>
                  </a:lnTo>
                  <a:lnTo>
                    <a:pt x="174" y="582"/>
                  </a:lnTo>
                  <a:lnTo>
                    <a:pt x="174" y="582"/>
                  </a:lnTo>
                  <a:lnTo>
                    <a:pt x="203" y="606"/>
                  </a:lnTo>
                  <a:lnTo>
                    <a:pt x="225" y="625"/>
                  </a:lnTo>
                  <a:lnTo>
                    <a:pt x="225" y="625"/>
                  </a:lnTo>
                  <a:lnTo>
                    <a:pt x="241" y="642"/>
                  </a:lnTo>
                  <a:lnTo>
                    <a:pt x="255" y="657"/>
                  </a:lnTo>
                  <a:lnTo>
                    <a:pt x="255" y="657"/>
                  </a:lnTo>
                  <a:lnTo>
                    <a:pt x="265" y="670"/>
                  </a:lnTo>
                  <a:lnTo>
                    <a:pt x="271" y="685"/>
                  </a:lnTo>
                  <a:lnTo>
                    <a:pt x="271" y="685"/>
                  </a:lnTo>
                  <a:lnTo>
                    <a:pt x="274" y="691"/>
                  </a:lnTo>
                  <a:lnTo>
                    <a:pt x="275" y="697"/>
                  </a:lnTo>
                  <a:lnTo>
                    <a:pt x="275" y="697"/>
                  </a:lnTo>
                  <a:lnTo>
                    <a:pt x="274" y="703"/>
                  </a:lnTo>
                  <a:lnTo>
                    <a:pt x="273" y="708"/>
                  </a:lnTo>
                  <a:lnTo>
                    <a:pt x="273" y="708"/>
                  </a:lnTo>
                  <a:lnTo>
                    <a:pt x="270" y="712"/>
                  </a:lnTo>
                  <a:lnTo>
                    <a:pt x="267" y="716"/>
                  </a:lnTo>
                  <a:lnTo>
                    <a:pt x="260" y="723"/>
                  </a:lnTo>
                  <a:lnTo>
                    <a:pt x="260" y="723"/>
                  </a:lnTo>
                  <a:lnTo>
                    <a:pt x="255" y="725"/>
                  </a:lnTo>
                  <a:lnTo>
                    <a:pt x="250" y="727"/>
                  </a:lnTo>
                  <a:lnTo>
                    <a:pt x="245" y="728"/>
                  </a:lnTo>
                  <a:lnTo>
                    <a:pt x="239" y="728"/>
                  </a:lnTo>
                  <a:lnTo>
                    <a:pt x="239" y="728"/>
                  </a:lnTo>
                  <a:lnTo>
                    <a:pt x="231" y="728"/>
                  </a:lnTo>
                  <a:lnTo>
                    <a:pt x="224" y="726"/>
                  </a:lnTo>
                  <a:lnTo>
                    <a:pt x="224" y="726"/>
                  </a:lnTo>
                  <a:lnTo>
                    <a:pt x="216" y="721"/>
                  </a:lnTo>
                  <a:lnTo>
                    <a:pt x="209" y="715"/>
                  </a:lnTo>
                  <a:lnTo>
                    <a:pt x="209" y="715"/>
                  </a:lnTo>
                  <a:lnTo>
                    <a:pt x="206" y="710"/>
                  </a:lnTo>
                  <a:lnTo>
                    <a:pt x="204" y="706"/>
                  </a:lnTo>
                  <a:lnTo>
                    <a:pt x="203" y="698"/>
                  </a:lnTo>
                  <a:lnTo>
                    <a:pt x="203" y="698"/>
                  </a:lnTo>
                  <a:lnTo>
                    <a:pt x="202" y="688"/>
                  </a:lnTo>
                  <a:lnTo>
                    <a:pt x="201" y="679"/>
                  </a:lnTo>
                  <a:lnTo>
                    <a:pt x="199" y="669"/>
                  </a:lnTo>
                  <a:lnTo>
                    <a:pt x="195" y="660"/>
                  </a:lnTo>
                  <a:lnTo>
                    <a:pt x="191" y="652"/>
                  </a:lnTo>
                  <a:lnTo>
                    <a:pt x="186" y="643"/>
                  </a:lnTo>
                  <a:lnTo>
                    <a:pt x="179" y="636"/>
                  </a:lnTo>
                  <a:lnTo>
                    <a:pt x="172" y="628"/>
                  </a:lnTo>
                  <a:lnTo>
                    <a:pt x="172" y="628"/>
                  </a:lnTo>
                  <a:lnTo>
                    <a:pt x="164" y="622"/>
                  </a:lnTo>
                  <a:lnTo>
                    <a:pt x="157" y="617"/>
                  </a:lnTo>
                  <a:lnTo>
                    <a:pt x="148" y="612"/>
                  </a:lnTo>
                  <a:lnTo>
                    <a:pt x="140" y="608"/>
                  </a:lnTo>
                  <a:lnTo>
                    <a:pt x="130" y="606"/>
                  </a:lnTo>
                  <a:lnTo>
                    <a:pt x="121" y="604"/>
                  </a:lnTo>
                  <a:lnTo>
                    <a:pt x="112" y="603"/>
                  </a:lnTo>
                  <a:lnTo>
                    <a:pt x="102" y="601"/>
                  </a:lnTo>
                  <a:lnTo>
                    <a:pt x="92" y="603"/>
                  </a:lnTo>
                  <a:lnTo>
                    <a:pt x="84" y="604"/>
                  </a:lnTo>
                  <a:lnTo>
                    <a:pt x="74" y="606"/>
                  </a:lnTo>
                  <a:lnTo>
                    <a:pt x="65" y="608"/>
                  </a:lnTo>
                  <a:lnTo>
                    <a:pt x="56" y="612"/>
                  </a:lnTo>
                  <a:lnTo>
                    <a:pt x="47" y="617"/>
                  </a:lnTo>
                  <a:lnTo>
                    <a:pt x="40" y="622"/>
                  </a:lnTo>
                  <a:lnTo>
                    <a:pt x="32" y="628"/>
                  </a:lnTo>
                  <a:lnTo>
                    <a:pt x="32" y="628"/>
                  </a:lnTo>
                  <a:lnTo>
                    <a:pt x="25" y="636"/>
                  </a:lnTo>
                  <a:lnTo>
                    <a:pt x="19" y="643"/>
                  </a:lnTo>
                  <a:lnTo>
                    <a:pt x="14" y="652"/>
                  </a:lnTo>
                  <a:lnTo>
                    <a:pt x="10" y="660"/>
                  </a:lnTo>
                  <a:lnTo>
                    <a:pt x="6" y="669"/>
                  </a:lnTo>
                  <a:lnTo>
                    <a:pt x="3" y="679"/>
                  </a:lnTo>
                  <a:lnTo>
                    <a:pt x="2" y="688"/>
                  </a:lnTo>
                  <a:lnTo>
                    <a:pt x="2" y="698"/>
                  </a:lnTo>
                  <a:lnTo>
                    <a:pt x="2" y="698"/>
                  </a:lnTo>
                  <a:lnTo>
                    <a:pt x="3" y="721"/>
                  </a:lnTo>
                  <a:lnTo>
                    <a:pt x="6" y="743"/>
                  </a:lnTo>
                  <a:lnTo>
                    <a:pt x="12" y="765"/>
                  </a:lnTo>
                  <a:lnTo>
                    <a:pt x="20" y="786"/>
                  </a:lnTo>
                  <a:lnTo>
                    <a:pt x="20" y="786"/>
                  </a:lnTo>
                  <a:lnTo>
                    <a:pt x="28" y="801"/>
                  </a:lnTo>
                  <a:lnTo>
                    <a:pt x="37" y="815"/>
                  </a:lnTo>
                  <a:lnTo>
                    <a:pt x="46" y="828"/>
                  </a:lnTo>
                  <a:lnTo>
                    <a:pt x="56" y="841"/>
                  </a:lnTo>
                  <a:lnTo>
                    <a:pt x="68" y="853"/>
                  </a:lnTo>
                  <a:lnTo>
                    <a:pt x="79" y="863"/>
                  </a:lnTo>
                  <a:lnTo>
                    <a:pt x="92" y="874"/>
                  </a:lnTo>
                  <a:lnTo>
                    <a:pt x="106" y="883"/>
                  </a:lnTo>
                  <a:lnTo>
                    <a:pt x="106" y="883"/>
                  </a:lnTo>
                  <a:lnTo>
                    <a:pt x="118" y="890"/>
                  </a:lnTo>
                  <a:lnTo>
                    <a:pt x="130" y="897"/>
                  </a:lnTo>
                  <a:lnTo>
                    <a:pt x="142" y="902"/>
                  </a:lnTo>
                  <a:lnTo>
                    <a:pt x="155" y="907"/>
                  </a:lnTo>
                  <a:lnTo>
                    <a:pt x="167" y="910"/>
                  </a:lnTo>
                  <a:lnTo>
                    <a:pt x="180" y="915"/>
                  </a:lnTo>
                  <a:lnTo>
                    <a:pt x="193" y="917"/>
                  </a:lnTo>
                  <a:lnTo>
                    <a:pt x="206" y="919"/>
                  </a:lnTo>
                  <a:lnTo>
                    <a:pt x="206" y="986"/>
                  </a:lnTo>
                  <a:lnTo>
                    <a:pt x="206" y="986"/>
                  </a:lnTo>
                  <a:lnTo>
                    <a:pt x="207" y="992"/>
                  </a:lnTo>
                  <a:lnTo>
                    <a:pt x="209" y="997"/>
                  </a:lnTo>
                  <a:lnTo>
                    <a:pt x="211" y="1003"/>
                  </a:lnTo>
                  <a:lnTo>
                    <a:pt x="216" y="1008"/>
                  </a:lnTo>
                  <a:lnTo>
                    <a:pt x="220" y="1011"/>
                  </a:lnTo>
                  <a:lnTo>
                    <a:pt x="225" y="1015"/>
                  </a:lnTo>
                  <a:lnTo>
                    <a:pt x="232" y="1017"/>
                  </a:lnTo>
                  <a:lnTo>
                    <a:pt x="238" y="1017"/>
                  </a:lnTo>
                  <a:lnTo>
                    <a:pt x="238" y="1017"/>
                  </a:lnTo>
                  <a:lnTo>
                    <a:pt x="245" y="1017"/>
                  </a:lnTo>
                  <a:lnTo>
                    <a:pt x="250" y="1015"/>
                  </a:lnTo>
                  <a:lnTo>
                    <a:pt x="255" y="1011"/>
                  </a:lnTo>
                  <a:lnTo>
                    <a:pt x="261" y="1008"/>
                  </a:lnTo>
                  <a:lnTo>
                    <a:pt x="264" y="1003"/>
                  </a:lnTo>
                  <a:lnTo>
                    <a:pt x="267" y="997"/>
                  </a:lnTo>
                  <a:lnTo>
                    <a:pt x="269" y="992"/>
                  </a:lnTo>
                  <a:lnTo>
                    <a:pt x="269" y="986"/>
                  </a:lnTo>
                  <a:lnTo>
                    <a:pt x="269" y="919"/>
                  </a:lnTo>
                  <a:lnTo>
                    <a:pt x="269" y="919"/>
                  </a:lnTo>
                  <a:lnTo>
                    <a:pt x="285" y="917"/>
                  </a:lnTo>
                  <a:lnTo>
                    <a:pt x="300" y="914"/>
                  </a:lnTo>
                  <a:lnTo>
                    <a:pt x="315" y="909"/>
                  </a:lnTo>
                  <a:lnTo>
                    <a:pt x="332" y="904"/>
                  </a:lnTo>
                  <a:lnTo>
                    <a:pt x="332" y="904"/>
                  </a:lnTo>
                  <a:lnTo>
                    <a:pt x="347" y="897"/>
                  </a:lnTo>
                  <a:lnTo>
                    <a:pt x="362" y="889"/>
                  </a:lnTo>
                  <a:lnTo>
                    <a:pt x="376" y="880"/>
                  </a:lnTo>
                  <a:lnTo>
                    <a:pt x="388" y="871"/>
                  </a:lnTo>
                  <a:lnTo>
                    <a:pt x="401" y="860"/>
                  </a:lnTo>
                  <a:lnTo>
                    <a:pt x="413" y="849"/>
                  </a:lnTo>
                  <a:lnTo>
                    <a:pt x="424" y="836"/>
                  </a:lnTo>
                  <a:lnTo>
                    <a:pt x="433" y="825"/>
                  </a:lnTo>
                  <a:lnTo>
                    <a:pt x="433" y="825"/>
                  </a:lnTo>
                  <a:lnTo>
                    <a:pt x="444" y="810"/>
                  </a:lnTo>
                  <a:lnTo>
                    <a:pt x="453" y="795"/>
                  </a:lnTo>
                  <a:lnTo>
                    <a:pt x="460" y="780"/>
                  </a:lnTo>
                  <a:lnTo>
                    <a:pt x="466" y="763"/>
                  </a:lnTo>
                  <a:lnTo>
                    <a:pt x="471" y="748"/>
                  </a:lnTo>
                  <a:lnTo>
                    <a:pt x="474" y="731"/>
                  </a:lnTo>
                  <a:lnTo>
                    <a:pt x="476" y="715"/>
                  </a:lnTo>
                  <a:lnTo>
                    <a:pt x="476" y="698"/>
                  </a:lnTo>
                  <a:lnTo>
                    <a:pt x="476" y="698"/>
                  </a:lnTo>
                  <a:lnTo>
                    <a:pt x="475" y="677"/>
                  </a:lnTo>
                  <a:lnTo>
                    <a:pt x="472" y="655"/>
                  </a:lnTo>
                  <a:lnTo>
                    <a:pt x="467" y="634"/>
                  </a:lnTo>
                  <a:lnTo>
                    <a:pt x="458" y="612"/>
                  </a:lnTo>
                  <a:lnTo>
                    <a:pt x="458" y="612"/>
                  </a:lnTo>
                  <a:close/>
                  <a:moveTo>
                    <a:pt x="383" y="786"/>
                  </a:moveTo>
                  <a:lnTo>
                    <a:pt x="383" y="786"/>
                  </a:lnTo>
                  <a:lnTo>
                    <a:pt x="376" y="796"/>
                  </a:lnTo>
                  <a:lnTo>
                    <a:pt x="367" y="804"/>
                  </a:lnTo>
                  <a:lnTo>
                    <a:pt x="358" y="813"/>
                  </a:lnTo>
                  <a:lnTo>
                    <a:pt x="350" y="820"/>
                  </a:lnTo>
                  <a:lnTo>
                    <a:pt x="340" y="827"/>
                  </a:lnTo>
                  <a:lnTo>
                    <a:pt x="329" y="834"/>
                  </a:lnTo>
                  <a:lnTo>
                    <a:pt x="319" y="840"/>
                  </a:lnTo>
                  <a:lnTo>
                    <a:pt x="308" y="845"/>
                  </a:lnTo>
                  <a:lnTo>
                    <a:pt x="308" y="845"/>
                  </a:lnTo>
                  <a:lnTo>
                    <a:pt x="296" y="848"/>
                  </a:lnTo>
                  <a:lnTo>
                    <a:pt x="285" y="851"/>
                  </a:lnTo>
                  <a:lnTo>
                    <a:pt x="275" y="855"/>
                  </a:lnTo>
                  <a:lnTo>
                    <a:pt x="263" y="856"/>
                  </a:lnTo>
                  <a:lnTo>
                    <a:pt x="252" y="858"/>
                  </a:lnTo>
                  <a:lnTo>
                    <a:pt x="241" y="858"/>
                  </a:lnTo>
                  <a:lnTo>
                    <a:pt x="231" y="858"/>
                  </a:lnTo>
                  <a:lnTo>
                    <a:pt x="220" y="857"/>
                  </a:lnTo>
                  <a:lnTo>
                    <a:pt x="200" y="854"/>
                  </a:lnTo>
                  <a:lnTo>
                    <a:pt x="179" y="848"/>
                  </a:lnTo>
                  <a:lnTo>
                    <a:pt x="159" y="840"/>
                  </a:lnTo>
                  <a:lnTo>
                    <a:pt x="141" y="829"/>
                  </a:lnTo>
                  <a:lnTo>
                    <a:pt x="141" y="829"/>
                  </a:lnTo>
                  <a:lnTo>
                    <a:pt x="130" y="823"/>
                  </a:lnTo>
                  <a:lnTo>
                    <a:pt x="121" y="815"/>
                  </a:lnTo>
                  <a:lnTo>
                    <a:pt x="112" y="807"/>
                  </a:lnTo>
                  <a:lnTo>
                    <a:pt x="104" y="799"/>
                  </a:lnTo>
                  <a:lnTo>
                    <a:pt x="97" y="789"/>
                  </a:lnTo>
                  <a:lnTo>
                    <a:pt x="89" y="781"/>
                  </a:lnTo>
                  <a:lnTo>
                    <a:pt x="84" y="770"/>
                  </a:lnTo>
                  <a:lnTo>
                    <a:pt x="78" y="760"/>
                  </a:lnTo>
                  <a:lnTo>
                    <a:pt x="78" y="760"/>
                  </a:lnTo>
                  <a:lnTo>
                    <a:pt x="73" y="745"/>
                  </a:lnTo>
                  <a:lnTo>
                    <a:pt x="69" y="730"/>
                  </a:lnTo>
                  <a:lnTo>
                    <a:pt x="67" y="714"/>
                  </a:lnTo>
                  <a:lnTo>
                    <a:pt x="65" y="698"/>
                  </a:lnTo>
                  <a:lnTo>
                    <a:pt x="65" y="698"/>
                  </a:lnTo>
                  <a:lnTo>
                    <a:pt x="65" y="692"/>
                  </a:lnTo>
                  <a:lnTo>
                    <a:pt x="68" y="686"/>
                  </a:lnTo>
                  <a:lnTo>
                    <a:pt x="71" y="680"/>
                  </a:lnTo>
                  <a:lnTo>
                    <a:pt x="75" y="676"/>
                  </a:lnTo>
                  <a:lnTo>
                    <a:pt x="75" y="676"/>
                  </a:lnTo>
                  <a:lnTo>
                    <a:pt x="82" y="670"/>
                  </a:lnTo>
                  <a:lnTo>
                    <a:pt x="88" y="667"/>
                  </a:lnTo>
                  <a:lnTo>
                    <a:pt x="94" y="666"/>
                  </a:lnTo>
                  <a:lnTo>
                    <a:pt x="102" y="665"/>
                  </a:lnTo>
                  <a:lnTo>
                    <a:pt x="102" y="665"/>
                  </a:lnTo>
                  <a:lnTo>
                    <a:pt x="109" y="666"/>
                  </a:lnTo>
                  <a:lnTo>
                    <a:pt x="117" y="667"/>
                  </a:lnTo>
                  <a:lnTo>
                    <a:pt x="123" y="670"/>
                  </a:lnTo>
                  <a:lnTo>
                    <a:pt x="129" y="676"/>
                  </a:lnTo>
                  <a:lnTo>
                    <a:pt x="129" y="676"/>
                  </a:lnTo>
                  <a:lnTo>
                    <a:pt x="133" y="680"/>
                  </a:lnTo>
                  <a:lnTo>
                    <a:pt x="136" y="685"/>
                  </a:lnTo>
                  <a:lnTo>
                    <a:pt x="138" y="692"/>
                  </a:lnTo>
                  <a:lnTo>
                    <a:pt x="140" y="698"/>
                  </a:lnTo>
                  <a:lnTo>
                    <a:pt x="140" y="698"/>
                  </a:lnTo>
                  <a:lnTo>
                    <a:pt x="141" y="712"/>
                  </a:lnTo>
                  <a:lnTo>
                    <a:pt x="144" y="725"/>
                  </a:lnTo>
                  <a:lnTo>
                    <a:pt x="149" y="739"/>
                  </a:lnTo>
                  <a:lnTo>
                    <a:pt x="158" y="753"/>
                  </a:lnTo>
                  <a:lnTo>
                    <a:pt x="158" y="753"/>
                  </a:lnTo>
                  <a:lnTo>
                    <a:pt x="166" y="763"/>
                  </a:lnTo>
                  <a:lnTo>
                    <a:pt x="177" y="772"/>
                  </a:lnTo>
                  <a:lnTo>
                    <a:pt x="188" y="780"/>
                  </a:lnTo>
                  <a:lnTo>
                    <a:pt x="201" y="785"/>
                  </a:lnTo>
                  <a:lnTo>
                    <a:pt x="201" y="785"/>
                  </a:lnTo>
                  <a:lnTo>
                    <a:pt x="212" y="789"/>
                  </a:lnTo>
                  <a:lnTo>
                    <a:pt x="224" y="791"/>
                  </a:lnTo>
                  <a:lnTo>
                    <a:pt x="237" y="792"/>
                  </a:lnTo>
                  <a:lnTo>
                    <a:pt x="249" y="791"/>
                  </a:lnTo>
                  <a:lnTo>
                    <a:pt x="261" y="789"/>
                  </a:lnTo>
                  <a:lnTo>
                    <a:pt x="273" y="786"/>
                  </a:lnTo>
                  <a:lnTo>
                    <a:pt x="284" y="782"/>
                  </a:lnTo>
                  <a:lnTo>
                    <a:pt x="295" y="776"/>
                  </a:lnTo>
                  <a:lnTo>
                    <a:pt x="295" y="776"/>
                  </a:lnTo>
                  <a:lnTo>
                    <a:pt x="306" y="768"/>
                  </a:lnTo>
                  <a:lnTo>
                    <a:pt x="315" y="758"/>
                  </a:lnTo>
                  <a:lnTo>
                    <a:pt x="324" y="746"/>
                  </a:lnTo>
                  <a:lnTo>
                    <a:pt x="330" y="735"/>
                  </a:lnTo>
                  <a:lnTo>
                    <a:pt x="330" y="735"/>
                  </a:lnTo>
                  <a:lnTo>
                    <a:pt x="334" y="726"/>
                  </a:lnTo>
                  <a:lnTo>
                    <a:pt x="336" y="716"/>
                  </a:lnTo>
                  <a:lnTo>
                    <a:pt x="338" y="707"/>
                  </a:lnTo>
                  <a:lnTo>
                    <a:pt x="338" y="697"/>
                  </a:lnTo>
                  <a:lnTo>
                    <a:pt x="338" y="697"/>
                  </a:lnTo>
                  <a:lnTo>
                    <a:pt x="337" y="686"/>
                  </a:lnTo>
                  <a:lnTo>
                    <a:pt x="336" y="677"/>
                  </a:lnTo>
                  <a:lnTo>
                    <a:pt x="334" y="667"/>
                  </a:lnTo>
                  <a:lnTo>
                    <a:pt x="329" y="659"/>
                  </a:lnTo>
                  <a:lnTo>
                    <a:pt x="329" y="659"/>
                  </a:lnTo>
                  <a:lnTo>
                    <a:pt x="325" y="649"/>
                  </a:lnTo>
                  <a:lnTo>
                    <a:pt x="320" y="639"/>
                  </a:lnTo>
                  <a:lnTo>
                    <a:pt x="313" y="628"/>
                  </a:lnTo>
                  <a:lnTo>
                    <a:pt x="305" y="618"/>
                  </a:lnTo>
                  <a:lnTo>
                    <a:pt x="305" y="618"/>
                  </a:lnTo>
                  <a:lnTo>
                    <a:pt x="289" y="599"/>
                  </a:lnTo>
                  <a:lnTo>
                    <a:pt x="268" y="579"/>
                  </a:lnTo>
                  <a:lnTo>
                    <a:pt x="268" y="579"/>
                  </a:lnTo>
                  <a:lnTo>
                    <a:pt x="245" y="557"/>
                  </a:lnTo>
                  <a:lnTo>
                    <a:pt x="214" y="533"/>
                  </a:lnTo>
                  <a:lnTo>
                    <a:pt x="172" y="497"/>
                  </a:lnTo>
                  <a:lnTo>
                    <a:pt x="172" y="497"/>
                  </a:lnTo>
                  <a:lnTo>
                    <a:pt x="152" y="480"/>
                  </a:lnTo>
                  <a:lnTo>
                    <a:pt x="133" y="461"/>
                  </a:lnTo>
                  <a:lnTo>
                    <a:pt x="133" y="461"/>
                  </a:lnTo>
                  <a:lnTo>
                    <a:pt x="115" y="442"/>
                  </a:lnTo>
                  <a:lnTo>
                    <a:pt x="100" y="421"/>
                  </a:lnTo>
                  <a:lnTo>
                    <a:pt x="87" y="402"/>
                  </a:lnTo>
                  <a:lnTo>
                    <a:pt x="77" y="382"/>
                  </a:lnTo>
                  <a:lnTo>
                    <a:pt x="77" y="382"/>
                  </a:lnTo>
                  <a:lnTo>
                    <a:pt x="71" y="365"/>
                  </a:lnTo>
                  <a:lnTo>
                    <a:pt x="67" y="349"/>
                  </a:lnTo>
                  <a:lnTo>
                    <a:pt x="64" y="333"/>
                  </a:lnTo>
                  <a:lnTo>
                    <a:pt x="63" y="318"/>
                  </a:lnTo>
                  <a:lnTo>
                    <a:pt x="63" y="318"/>
                  </a:lnTo>
                  <a:lnTo>
                    <a:pt x="63" y="306"/>
                  </a:lnTo>
                  <a:lnTo>
                    <a:pt x="65" y="295"/>
                  </a:lnTo>
                  <a:lnTo>
                    <a:pt x="68" y="283"/>
                  </a:lnTo>
                  <a:lnTo>
                    <a:pt x="71" y="271"/>
                  </a:lnTo>
                  <a:lnTo>
                    <a:pt x="71" y="271"/>
                  </a:lnTo>
                  <a:lnTo>
                    <a:pt x="75" y="260"/>
                  </a:lnTo>
                  <a:lnTo>
                    <a:pt x="80" y="250"/>
                  </a:lnTo>
                  <a:lnTo>
                    <a:pt x="86" y="239"/>
                  </a:lnTo>
                  <a:lnTo>
                    <a:pt x="91" y="230"/>
                  </a:lnTo>
                  <a:lnTo>
                    <a:pt x="91" y="230"/>
                  </a:lnTo>
                  <a:lnTo>
                    <a:pt x="100" y="221"/>
                  </a:lnTo>
                  <a:lnTo>
                    <a:pt x="108" y="211"/>
                  </a:lnTo>
                  <a:lnTo>
                    <a:pt x="117" y="202"/>
                  </a:lnTo>
                  <a:lnTo>
                    <a:pt x="127" y="195"/>
                  </a:lnTo>
                  <a:lnTo>
                    <a:pt x="137" y="187"/>
                  </a:lnTo>
                  <a:lnTo>
                    <a:pt x="148" y="181"/>
                  </a:lnTo>
                  <a:lnTo>
                    <a:pt x="159" y="176"/>
                  </a:lnTo>
                  <a:lnTo>
                    <a:pt x="171" y="171"/>
                  </a:lnTo>
                  <a:lnTo>
                    <a:pt x="171" y="171"/>
                  </a:lnTo>
                  <a:lnTo>
                    <a:pt x="186" y="166"/>
                  </a:lnTo>
                  <a:lnTo>
                    <a:pt x="202" y="162"/>
                  </a:lnTo>
                  <a:lnTo>
                    <a:pt x="219" y="159"/>
                  </a:lnTo>
                  <a:lnTo>
                    <a:pt x="237" y="158"/>
                  </a:lnTo>
                  <a:lnTo>
                    <a:pt x="237" y="158"/>
                  </a:lnTo>
                  <a:lnTo>
                    <a:pt x="250" y="158"/>
                  </a:lnTo>
                  <a:lnTo>
                    <a:pt x="264" y="161"/>
                  </a:lnTo>
                  <a:lnTo>
                    <a:pt x="277" y="163"/>
                  </a:lnTo>
                  <a:lnTo>
                    <a:pt x="289" y="165"/>
                  </a:lnTo>
                  <a:lnTo>
                    <a:pt x="302" y="169"/>
                  </a:lnTo>
                  <a:lnTo>
                    <a:pt x="313" y="173"/>
                  </a:lnTo>
                  <a:lnTo>
                    <a:pt x="324" y="180"/>
                  </a:lnTo>
                  <a:lnTo>
                    <a:pt x="336" y="186"/>
                  </a:lnTo>
                  <a:lnTo>
                    <a:pt x="336" y="186"/>
                  </a:lnTo>
                  <a:lnTo>
                    <a:pt x="346" y="193"/>
                  </a:lnTo>
                  <a:lnTo>
                    <a:pt x="355" y="200"/>
                  </a:lnTo>
                  <a:lnTo>
                    <a:pt x="364" y="208"/>
                  </a:lnTo>
                  <a:lnTo>
                    <a:pt x="371" y="216"/>
                  </a:lnTo>
                  <a:lnTo>
                    <a:pt x="379" y="226"/>
                  </a:lnTo>
                  <a:lnTo>
                    <a:pt x="386" y="235"/>
                  </a:lnTo>
                  <a:lnTo>
                    <a:pt x="393" y="245"/>
                  </a:lnTo>
                  <a:lnTo>
                    <a:pt x="398" y="255"/>
                  </a:lnTo>
                  <a:lnTo>
                    <a:pt x="398" y="255"/>
                  </a:lnTo>
                  <a:lnTo>
                    <a:pt x="403" y="270"/>
                  </a:lnTo>
                  <a:lnTo>
                    <a:pt x="408" y="286"/>
                  </a:lnTo>
                  <a:lnTo>
                    <a:pt x="410" y="301"/>
                  </a:lnTo>
                  <a:lnTo>
                    <a:pt x="411" y="318"/>
                  </a:lnTo>
                  <a:lnTo>
                    <a:pt x="411" y="318"/>
                  </a:lnTo>
                  <a:lnTo>
                    <a:pt x="410" y="325"/>
                  </a:lnTo>
                  <a:lnTo>
                    <a:pt x="409" y="330"/>
                  </a:lnTo>
                  <a:lnTo>
                    <a:pt x="406" y="335"/>
                  </a:lnTo>
                  <a:lnTo>
                    <a:pt x="400" y="340"/>
                  </a:lnTo>
                  <a:lnTo>
                    <a:pt x="400" y="340"/>
                  </a:lnTo>
                  <a:lnTo>
                    <a:pt x="395" y="345"/>
                  </a:lnTo>
                  <a:lnTo>
                    <a:pt x="387" y="348"/>
                  </a:lnTo>
                  <a:lnTo>
                    <a:pt x="381" y="350"/>
                  </a:lnTo>
                  <a:lnTo>
                    <a:pt x="373" y="350"/>
                  </a:lnTo>
                  <a:lnTo>
                    <a:pt x="367" y="350"/>
                  </a:lnTo>
                  <a:lnTo>
                    <a:pt x="359" y="348"/>
                  </a:lnTo>
                  <a:lnTo>
                    <a:pt x="353" y="345"/>
                  </a:lnTo>
                  <a:lnTo>
                    <a:pt x="348" y="340"/>
                  </a:lnTo>
                  <a:lnTo>
                    <a:pt x="348" y="340"/>
                  </a:lnTo>
                  <a:lnTo>
                    <a:pt x="342" y="335"/>
                  </a:lnTo>
                  <a:lnTo>
                    <a:pt x="339" y="330"/>
                  </a:lnTo>
                  <a:lnTo>
                    <a:pt x="338" y="325"/>
                  </a:lnTo>
                  <a:lnTo>
                    <a:pt x="337" y="318"/>
                  </a:lnTo>
                  <a:lnTo>
                    <a:pt x="337" y="318"/>
                  </a:lnTo>
                  <a:lnTo>
                    <a:pt x="336" y="304"/>
                  </a:lnTo>
                  <a:lnTo>
                    <a:pt x="333" y="290"/>
                  </a:lnTo>
                  <a:lnTo>
                    <a:pt x="326" y="276"/>
                  </a:lnTo>
                  <a:lnTo>
                    <a:pt x="319" y="262"/>
                  </a:lnTo>
                  <a:lnTo>
                    <a:pt x="319" y="262"/>
                  </a:lnTo>
                  <a:lnTo>
                    <a:pt x="309" y="252"/>
                  </a:lnTo>
                  <a:lnTo>
                    <a:pt x="299" y="243"/>
                  </a:lnTo>
                  <a:lnTo>
                    <a:pt x="288" y="237"/>
                  </a:lnTo>
                  <a:lnTo>
                    <a:pt x="275" y="230"/>
                  </a:lnTo>
                  <a:lnTo>
                    <a:pt x="275" y="230"/>
                  </a:lnTo>
                  <a:lnTo>
                    <a:pt x="264" y="227"/>
                  </a:lnTo>
                  <a:lnTo>
                    <a:pt x="252" y="225"/>
                  </a:lnTo>
                  <a:lnTo>
                    <a:pt x="240" y="224"/>
                  </a:lnTo>
                  <a:lnTo>
                    <a:pt x="229" y="224"/>
                  </a:lnTo>
                  <a:lnTo>
                    <a:pt x="217" y="226"/>
                  </a:lnTo>
                  <a:lnTo>
                    <a:pt x="205" y="229"/>
                  </a:lnTo>
                  <a:lnTo>
                    <a:pt x="193" y="233"/>
                  </a:lnTo>
                  <a:lnTo>
                    <a:pt x="182" y="240"/>
                  </a:lnTo>
                  <a:lnTo>
                    <a:pt x="182" y="240"/>
                  </a:lnTo>
                  <a:lnTo>
                    <a:pt x="171" y="248"/>
                  </a:lnTo>
                  <a:lnTo>
                    <a:pt x="161" y="258"/>
                  </a:lnTo>
                  <a:lnTo>
                    <a:pt x="152" y="269"/>
                  </a:lnTo>
                  <a:lnTo>
                    <a:pt x="146" y="281"/>
                  </a:lnTo>
                  <a:lnTo>
                    <a:pt x="146" y="281"/>
                  </a:lnTo>
                  <a:lnTo>
                    <a:pt x="143" y="289"/>
                  </a:lnTo>
                  <a:lnTo>
                    <a:pt x="141" y="299"/>
                  </a:lnTo>
                  <a:lnTo>
                    <a:pt x="138" y="309"/>
                  </a:lnTo>
                  <a:lnTo>
                    <a:pt x="138" y="318"/>
                  </a:lnTo>
                  <a:lnTo>
                    <a:pt x="138" y="318"/>
                  </a:lnTo>
                  <a:lnTo>
                    <a:pt x="138" y="329"/>
                  </a:lnTo>
                  <a:lnTo>
                    <a:pt x="141" y="339"/>
                  </a:lnTo>
                  <a:lnTo>
                    <a:pt x="143" y="348"/>
                  </a:lnTo>
                  <a:lnTo>
                    <a:pt x="146" y="356"/>
                  </a:lnTo>
                  <a:lnTo>
                    <a:pt x="146" y="356"/>
                  </a:lnTo>
                  <a:lnTo>
                    <a:pt x="151" y="367"/>
                  </a:lnTo>
                  <a:lnTo>
                    <a:pt x="157" y="377"/>
                  </a:lnTo>
                  <a:lnTo>
                    <a:pt x="163" y="388"/>
                  </a:lnTo>
                  <a:lnTo>
                    <a:pt x="172" y="398"/>
                  </a:lnTo>
                  <a:lnTo>
                    <a:pt x="172" y="398"/>
                  </a:lnTo>
                  <a:lnTo>
                    <a:pt x="179" y="407"/>
                  </a:lnTo>
                  <a:lnTo>
                    <a:pt x="188" y="417"/>
                  </a:lnTo>
                  <a:lnTo>
                    <a:pt x="208" y="437"/>
                  </a:lnTo>
                  <a:lnTo>
                    <a:pt x="208" y="437"/>
                  </a:lnTo>
                  <a:lnTo>
                    <a:pt x="233" y="459"/>
                  </a:lnTo>
                  <a:lnTo>
                    <a:pt x="264" y="485"/>
                  </a:lnTo>
                  <a:lnTo>
                    <a:pt x="264" y="485"/>
                  </a:lnTo>
                  <a:lnTo>
                    <a:pt x="294" y="508"/>
                  </a:lnTo>
                  <a:lnTo>
                    <a:pt x="294" y="508"/>
                  </a:lnTo>
                  <a:lnTo>
                    <a:pt x="310" y="521"/>
                  </a:lnTo>
                  <a:lnTo>
                    <a:pt x="326" y="537"/>
                  </a:lnTo>
                  <a:lnTo>
                    <a:pt x="326" y="537"/>
                  </a:lnTo>
                  <a:lnTo>
                    <a:pt x="341" y="551"/>
                  </a:lnTo>
                  <a:lnTo>
                    <a:pt x="354" y="566"/>
                  </a:lnTo>
                  <a:lnTo>
                    <a:pt x="354" y="566"/>
                  </a:lnTo>
                  <a:lnTo>
                    <a:pt x="376" y="593"/>
                  </a:lnTo>
                  <a:lnTo>
                    <a:pt x="376" y="593"/>
                  </a:lnTo>
                  <a:lnTo>
                    <a:pt x="383" y="604"/>
                  </a:lnTo>
                  <a:lnTo>
                    <a:pt x="390" y="614"/>
                  </a:lnTo>
                  <a:lnTo>
                    <a:pt x="395" y="625"/>
                  </a:lnTo>
                  <a:lnTo>
                    <a:pt x="399" y="636"/>
                  </a:lnTo>
                  <a:lnTo>
                    <a:pt x="399" y="636"/>
                  </a:lnTo>
                  <a:lnTo>
                    <a:pt x="406" y="652"/>
                  </a:lnTo>
                  <a:lnTo>
                    <a:pt x="410" y="667"/>
                  </a:lnTo>
                  <a:lnTo>
                    <a:pt x="412" y="683"/>
                  </a:lnTo>
                  <a:lnTo>
                    <a:pt x="413" y="698"/>
                  </a:lnTo>
                  <a:lnTo>
                    <a:pt x="413" y="698"/>
                  </a:lnTo>
                  <a:lnTo>
                    <a:pt x="412" y="710"/>
                  </a:lnTo>
                  <a:lnTo>
                    <a:pt x="411" y="722"/>
                  </a:lnTo>
                  <a:lnTo>
                    <a:pt x="409" y="732"/>
                  </a:lnTo>
                  <a:lnTo>
                    <a:pt x="406" y="744"/>
                  </a:lnTo>
                  <a:lnTo>
                    <a:pt x="401" y="755"/>
                  </a:lnTo>
                  <a:lnTo>
                    <a:pt x="396" y="766"/>
                  </a:lnTo>
                  <a:lnTo>
                    <a:pt x="390" y="776"/>
                  </a:lnTo>
                  <a:lnTo>
                    <a:pt x="383" y="786"/>
                  </a:lnTo>
                  <a:lnTo>
                    <a:pt x="383" y="786"/>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5" name="组合 38"/>
          <p:cNvGrpSpPr/>
          <p:nvPr/>
        </p:nvGrpSpPr>
        <p:grpSpPr>
          <a:xfrm>
            <a:off x="4926365" y="3680308"/>
            <a:ext cx="652286" cy="652374"/>
            <a:chOff x="6568486" y="4905819"/>
            <a:chExt cx="869714" cy="869714"/>
          </a:xfrm>
        </p:grpSpPr>
        <p:sp>
          <p:nvSpPr>
            <p:cNvPr id="16" name="椭圆 15"/>
            <p:cNvSpPr/>
            <p:nvPr/>
          </p:nvSpPr>
          <p:spPr>
            <a:xfrm>
              <a:off x="6568486" y="4905819"/>
              <a:ext cx="869714" cy="86971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75"/>
            <p:cNvSpPr>
              <a:spLocks noEditPoints="1"/>
            </p:cNvSpPr>
            <p:nvPr/>
          </p:nvSpPr>
          <p:spPr bwMode="auto">
            <a:xfrm>
              <a:off x="6843005" y="5199331"/>
              <a:ext cx="322263" cy="282575"/>
            </a:xfrm>
            <a:custGeom>
              <a:avLst/>
              <a:gdLst>
                <a:gd name="T0" fmla="*/ 918 w 1018"/>
                <a:gd name="T1" fmla="*/ 194 h 891"/>
                <a:gd name="T2" fmla="*/ 888 w 1018"/>
                <a:gd name="T3" fmla="*/ 149 h 891"/>
                <a:gd name="T4" fmla="*/ 837 w 1018"/>
                <a:gd name="T5" fmla="*/ 128 h 891"/>
                <a:gd name="T6" fmla="*/ 427 w 1018"/>
                <a:gd name="T7" fmla="*/ 122 h 891"/>
                <a:gd name="T8" fmla="*/ 414 w 1018"/>
                <a:gd name="T9" fmla="*/ 96 h 891"/>
                <a:gd name="T10" fmla="*/ 397 w 1018"/>
                <a:gd name="T11" fmla="*/ 42 h 891"/>
                <a:gd name="T12" fmla="*/ 356 w 1018"/>
                <a:gd name="T13" fmla="*/ 8 h 891"/>
                <a:gd name="T14" fmla="*/ 191 w 1018"/>
                <a:gd name="T15" fmla="*/ 0 h 891"/>
                <a:gd name="T16" fmla="*/ 138 w 1018"/>
                <a:gd name="T17" fmla="*/ 16 h 891"/>
                <a:gd name="T18" fmla="*/ 103 w 1018"/>
                <a:gd name="T19" fmla="*/ 58 h 891"/>
                <a:gd name="T20" fmla="*/ 96 w 1018"/>
                <a:gd name="T21" fmla="*/ 255 h 891"/>
                <a:gd name="T22" fmla="*/ 42 w 1018"/>
                <a:gd name="T23" fmla="*/ 271 h 891"/>
                <a:gd name="T24" fmla="*/ 8 w 1018"/>
                <a:gd name="T25" fmla="*/ 312 h 891"/>
                <a:gd name="T26" fmla="*/ 64 w 1018"/>
                <a:gd name="T27" fmla="*/ 795 h 891"/>
                <a:gd name="T28" fmla="*/ 80 w 1018"/>
                <a:gd name="T29" fmla="*/ 849 h 891"/>
                <a:gd name="T30" fmla="*/ 122 w 1018"/>
                <a:gd name="T31" fmla="*/ 883 h 891"/>
                <a:gd name="T32" fmla="*/ 859 w 1018"/>
                <a:gd name="T33" fmla="*/ 891 h 891"/>
                <a:gd name="T34" fmla="*/ 912 w 1018"/>
                <a:gd name="T35" fmla="*/ 875 h 891"/>
                <a:gd name="T36" fmla="*/ 947 w 1018"/>
                <a:gd name="T37" fmla="*/ 832 h 891"/>
                <a:gd name="T38" fmla="*/ 1018 w 1018"/>
                <a:gd name="T39" fmla="*/ 350 h 891"/>
                <a:gd name="T40" fmla="*/ 1001 w 1018"/>
                <a:gd name="T41" fmla="*/ 296 h 891"/>
                <a:gd name="T42" fmla="*/ 960 w 1018"/>
                <a:gd name="T43" fmla="*/ 262 h 891"/>
                <a:gd name="T44" fmla="*/ 159 w 1018"/>
                <a:gd name="T45" fmla="*/ 96 h 891"/>
                <a:gd name="T46" fmla="*/ 173 w 1018"/>
                <a:gd name="T47" fmla="*/ 69 h 891"/>
                <a:gd name="T48" fmla="*/ 324 w 1018"/>
                <a:gd name="T49" fmla="*/ 65 h 891"/>
                <a:gd name="T50" fmla="*/ 349 w 1018"/>
                <a:gd name="T51" fmla="*/ 89 h 891"/>
                <a:gd name="T52" fmla="*/ 358 w 1018"/>
                <a:gd name="T53" fmla="*/ 132 h 891"/>
                <a:gd name="T54" fmla="*/ 392 w 1018"/>
                <a:gd name="T55" fmla="*/ 174 h 891"/>
                <a:gd name="T56" fmla="*/ 446 w 1018"/>
                <a:gd name="T57" fmla="*/ 191 h 891"/>
                <a:gd name="T58" fmla="*/ 849 w 1018"/>
                <a:gd name="T59" fmla="*/ 200 h 891"/>
                <a:gd name="T60" fmla="*/ 159 w 1018"/>
                <a:gd name="T61" fmla="*/ 255 h 891"/>
                <a:gd name="T62" fmla="*/ 886 w 1018"/>
                <a:gd name="T63" fmla="*/ 812 h 891"/>
                <a:gd name="T64" fmla="*/ 159 w 1018"/>
                <a:gd name="T65" fmla="*/ 826 h 891"/>
                <a:gd name="T66" fmla="*/ 132 w 1018"/>
                <a:gd name="T67" fmla="*/ 812 h 891"/>
                <a:gd name="T68" fmla="*/ 65 w 1018"/>
                <a:gd name="T69" fmla="*/ 344 h 891"/>
                <a:gd name="T70" fmla="*/ 89 w 1018"/>
                <a:gd name="T71" fmla="*/ 319 h 891"/>
                <a:gd name="T72" fmla="*/ 940 w 1018"/>
                <a:gd name="T73" fmla="*/ 323 h 891"/>
                <a:gd name="T74" fmla="*/ 891 w 1018"/>
                <a:gd name="T75" fmla="*/ 795 h 891"/>
                <a:gd name="T76" fmla="*/ 203 w 1018"/>
                <a:gd name="T77" fmla="*/ 385 h 891"/>
                <a:gd name="T78" fmla="*/ 170 w 1018"/>
                <a:gd name="T79" fmla="*/ 407 h 891"/>
                <a:gd name="T80" fmla="*/ 153 w 1018"/>
                <a:gd name="T81" fmla="*/ 451 h 891"/>
                <a:gd name="T82" fmla="*/ 170 w 1018"/>
                <a:gd name="T83" fmla="*/ 578 h 891"/>
                <a:gd name="T84" fmla="*/ 221 w 1018"/>
                <a:gd name="T85" fmla="*/ 632 h 891"/>
                <a:gd name="T86" fmla="*/ 469 w 1018"/>
                <a:gd name="T87" fmla="*/ 635 h 891"/>
                <a:gd name="T88" fmla="*/ 512 w 1018"/>
                <a:gd name="T89" fmla="*/ 618 h 891"/>
                <a:gd name="T90" fmla="*/ 537 w 1018"/>
                <a:gd name="T91" fmla="*/ 581 h 891"/>
                <a:gd name="T92" fmla="*/ 540 w 1018"/>
                <a:gd name="T93" fmla="*/ 453 h 891"/>
                <a:gd name="T94" fmla="*/ 523 w 1018"/>
                <a:gd name="T95" fmla="*/ 410 h 891"/>
                <a:gd name="T96" fmla="*/ 485 w 1018"/>
                <a:gd name="T97" fmla="*/ 385 h 891"/>
                <a:gd name="T98" fmla="*/ 477 w 1018"/>
                <a:gd name="T99" fmla="*/ 557 h 891"/>
                <a:gd name="T100" fmla="*/ 462 w 1018"/>
                <a:gd name="T101" fmla="*/ 572 h 891"/>
                <a:gd name="T102" fmla="*/ 229 w 1018"/>
                <a:gd name="T103" fmla="*/ 554 h 891"/>
                <a:gd name="T104" fmla="*/ 223 w 1018"/>
                <a:gd name="T105" fmla="*/ 447 h 891"/>
                <a:gd name="T106" fmla="*/ 473 w 1018"/>
                <a:gd name="T107" fmla="*/ 450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8" h="891">
                  <a:moveTo>
                    <a:pt x="922" y="255"/>
                  </a:moveTo>
                  <a:lnTo>
                    <a:pt x="922" y="222"/>
                  </a:lnTo>
                  <a:lnTo>
                    <a:pt x="922" y="222"/>
                  </a:lnTo>
                  <a:lnTo>
                    <a:pt x="922" y="213"/>
                  </a:lnTo>
                  <a:lnTo>
                    <a:pt x="921" y="203"/>
                  </a:lnTo>
                  <a:lnTo>
                    <a:pt x="918" y="194"/>
                  </a:lnTo>
                  <a:lnTo>
                    <a:pt x="915" y="186"/>
                  </a:lnTo>
                  <a:lnTo>
                    <a:pt x="911" y="177"/>
                  </a:lnTo>
                  <a:lnTo>
                    <a:pt x="906" y="170"/>
                  </a:lnTo>
                  <a:lnTo>
                    <a:pt x="901" y="162"/>
                  </a:lnTo>
                  <a:lnTo>
                    <a:pt x="894" y="155"/>
                  </a:lnTo>
                  <a:lnTo>
                    <a:pt x="888" y="149"/>
                  </a:lnTo>
                  <a:lnTo>
                    <a:pt x="880" y="144"/>
                  </a:lnTo>
                  <a:lnTo>
                    <a:pt x="873" y="139"/>
                  </a:lnTo>
                  <a:lnTo>
                    <a:pt x="864" y="134"/>
                  </a:lnTo>
                  <a:lnTo>
                    <a:pt x="856" y="131"/>
                  </a:lnTo>
                  <a:lnTo>
                    <a:pt x="846" y="129"/>
                  </a:lnTo>
                  <a:lnTo>
                    <a:pt x="837" y="128"/>
                  </a:lnTo>
                  <a:lnTo>
                    <a:pt x="828" y="127"/>
                  </a:lnTo>
                  <a:lnTo>
                    <a:pt x="446" y="127"/>
                  </a:lnTo>
                  <a:lnTo>
                    <a:pt x="446" y="127"/>
                  </a:lnTo>
                  <a:lnTo>
                    <a:pt x="439" y="127"/>
                  </a:lnTo>
                  <a:lnTo>
                    <a:pt x="433" y="125"/>
                  </a:lnTo>
                  <a:lnTo>
                    <a:pt x="427" y="122"/>
                  </a:lnTo>
                  <a:lnTo>
                    <a:pt x="423" y="118"/>
                  </a:lnTo>
                  <a:lnTo>
                    <a:pt x="419" y="113"/>
                  </a:lnTo>
                  <a:lnTo>
                    <a:pt x="417" y="108"/>
                  </a:lnTo>
                  <a:lnTo>
                    <a:pt x="415" y="102"/>
                  </a:lnTo>
                  <a:lnTo>
                    <a:pt x="414" y="96"/>
                  </a:lnTo>
                  <a:lnTo>
                    <a:pt x="414" y="96"/>
                  </a:lnTo>
                  <a:lnTo>
                    <a:pt x="414" y="86"/>
                  </a:lnTo>
                  <a:lnTo>
                    <a:pt x="411" y="76"/>
                  </a:lnTo>
                  <a:lnTo>
                    <a:pt x="409" y="67"/>
                  </a:lnTo>
                  <a:lnTo>
                    <a:pt x="406" y="58"/>
                  </a:lnTo>
                  <a:lnTo>
                    <a:pt x="402" y="50"/>
                  </a:lnTo>
                  <a:lnTo>
                    <a:pt x="397" y="42"/>
                  </a:lnTo>
                  <a:lnTo>
                    <a:pt x="392" y="35"/>
                  </a:lnTo>
                  <a:lnTo>
                    <a:pt x="386" y="28"/>
                  </a:lnTo>
                  <a:lnTo>
                    <a:pt x="379" y="22"/>
                  </a:lnTo>
                  <a:lnTo>
                    <a:pt x="372" y="16"/>
                  </a:lnTo>
                  <a:lnTo>
                    <a:pt x="364" y="12"/>
                  </a:lnTo>
                  <a:lnTo>
                    <a:pt x="356" y="8"/>
                  </a:lnTo>
                  <a:lnTo>
                    <a:pt x="347" y="5"/>
                  </a:lnTo>
                  <a:lnTo>
                    <a:pt x="337" y="2"/>
                  </a:lnTo>
                  <a:lnTo>
                    <a:pt x="328" y="0"/>
                  </a:lnTo>
                  <a:lnTo>
                    <a:pt x="318" y="0"/>
                  </a:lnTo>
                  <a:lnTo>
                    <a:pt x="191" y="0"/>
                  </a:lnTo>
                  <a:lnTo>
                    <a:pt x="191" y="0"/>
                  </a:lnTo>
                  <a:lnTo>
                    <a:pt x="182" y="0"/>
                  </a:lnTo>
                  <a:lnTo>
                    <a:pt x="172" y="2"/>
                  </a:lnTo>
                  <a:lnTo>
                    <a:pt x="162" y="5"/>
                  </a:lnTo>
                  <a:lnTo>
                    <a:pt x="154" y="8"/>
                  </a:lnTo>
                  <a:lnTo>
                    <a:pt x="145" y="12"/>
                  </a:lnTo>
                  <a:lnTo>
                    <a:pt x="138" y="16"/>
                  </a:lnTo>
                  <a:lnTo>
                    <a:pt x="130" y="22"/>
                  </a:lnTo>
                  <a:lnTo>
                    <a:pt x="124" y="28"/>
                  </a:lnTo>
                  <a:lnTo>
                    <a:pt x="117" y="35"/>
                  </a:lnTo>
                  <a:lnTo>
                    <a:pt x="112" y="42"/>
                  </a:lnTo>
                  <a:lnTo>
                    <a:pt x="108" y="50"/>
                  </a:lnTo>
                  <a:lnTo>
                    <a:pt x="103" y="58"/>
                  </a:lnTo>
                  <a:lnTo>
                    <a:pt x="100" y="67"/>
                  </a:lnTo>
                  <a:lnTo>
                    <a:pt x="98" y="76"/>
                  </a:lnTo>
                  <a:lnTo>
                    <a:pt x="96" y="86"/>
                  </a:lnTo>
                  <a:lnTo>
                    <a:pt x="96" y="96"/>
                  </a:lnTo>
                  <a:lnTo>
                    <a:pt x="96" y="255"/>
                  </a:lnTo>
                  <a:lnTo>
                    <a:pt x="96" y="255"/>
                  </a:lnTo>
                  <a:lnTo>
                    <a:pt x="86" y="255"/>
                  </a:lnTo>
                  <a:lnTo>
                    <a:pt x="77" y="257"/>
                  </a:lnTo>
                  <a:lnTo>
                    <a:pt x="67" y="259"/>
                  </a:lnTo>
                  <a:lnTo>
                    <a:pt x="58" y="262"/>
                  </a:lnTo>
                  <a:lnTo>
                    <a:pt x="50" y="266"/>
                  </a:lnTo>
                  <a:lnTo>
                    <a:pt x="42" y="271"/>
                  </a:lnTo>
                  <a:lnTo>
                    <a:pt x="35" y="276"/>
                  </a:lnTo>
                  <a:lnTo>
                    <a:pt x="28" y="282"/>
                  </a:lnTo>
                  <a:lnTo>
                    <a:pt x="22" y="289"/>
                  </a:lnTo>
                  <a:lnTo>
                    <a:pt x="17" y="296"/>
                  </a:lnTo>
                  <a:lnTo>
                    <a:pt x="12" y="304"/>
                  </a:lnTo>
                  <a:lnTo>
                    <a:pt x="8" y="312"/>
                  </a:lnTo>
                  <a:lnTo>
                    <a:pt x="5" y="321"/>
                  </a:lnTo>
                  <a:lnTo>
                    <a:pt x="3" y="331"/>
                  </a:lnTo>
                  <a:lnTo>
                    <a:pt x="0" y="340"/>
                  </a:lnTo>
                  <a:lnTo>
                    <a:pt x="0" y="350"/>
                  </a:lnTo>
                  <a:lnTo>
                    <a:pt x="64" y="795"/>
                  </a:lnTo>
                  <a:lnTo>
                    <a:pt x="64" y="795"/>
                  </a:lnTo>
                  <a:lnTo>
                    <a:pt x="65" y="805"/>
                  </a:lnTo>
                  <a:lnTo>
                    <a:pt x="66" y="815"/>
                  </a:lnTo>
                  <a:lnTo>
                    <a:pt x="68" y="823"/>
                  </a:lnTo>
                  <a:lnTo>
                    <a:pt x="71" y="832"/>
                  </a:lnTo>
                  <a:lnTo>
                    <a:pt x="76" y="840"/>
                  </a:lnTo>
                  <a:lnTo>
                    <a:pt x="80" y="849"/>
                  </a:lnTo>
                  <a:lnTo>
                    <a:pt x="85" y="855"/>
                  </a:lnTo>
                  <a:lnTo>
                    <a:pt x="92" y="863"/>
                  </a:lnTo>
                  <a:lnTo>
                    <a:pt x="99" y="868"/>
                  </a:lnTo>
                  <a:lnTo>
                    <a:pt x="106" y="875"/>
                  </a:lnTo>
                  <a:lnTo>
                    <a:pt x="114" y="879"/>
                  </a:lnTo>
                  <a:lnTo>
                    <a:pt x="122" y="883"/>
                  </a:lnTo>
                  <a:lnTo>
                    <a:pt x="131" y="887"/>
                  </a:lnTo>
                  <a:lnTo>
                    <a:pt x="140" y="889"/>
                  </a:lnTo>
                  <a:lnTo>
                    <a:pt x="150" y="890"/>
                  </a:lnTo>
                  <a:lnTo>
                    <a:pt x="159" y="891"/>
                  </a:lnTo>
                  <a:lnTo>
                    <a:pt x="859" y="891"/>
                  </a:lnTo>
                  <a:lnTo>
                    <a:pt x="859" y="891"/>
                  </a:lnTo>
                  <a:lnTo>
                    <a:pt x="868" y="890"/>
                  </a:lnTo>
                  <a:lnTo>
                    <a:pt x="878" y="889"/>
                  </a:lnTo>
                  <a:lnTo>
                    <a:pt x="888" y="887"/>
                  </a:lnTo>
                  <a:lnTo>
                    <a:pt x="896" y="883"/>
                  </a:lnTo>
                  <a:lnTo>
                    <a:pt x="905" y="879"/>
                  </a:lnTo>
                  <a:lnTo>
                    <a:pt x="912" y="875"/>
                  </a:lnTo>
                  <a:lnTo>
                    <a:pt x="920" y="868"/>
                  </a:lnTo>
                  <a:lnTo>
                    <a:pt x="926" y="863"/>
                  </a:lnTo>
                  <a:lnTo>
                    <a:pt x="933" y="855"/>
                  </a:lnTo>
                  <a:lnTo>
                    <a:pt x="938" y="849"/>
                  </a:lnTo>
                  <a:lnTo>
                    <a:pt x="942" y="840"/>
                  </a:lnTo>
                  <a:lnTo>
                    <a:pt x="947" y="832"/>
                  </a:lnTo>
                  <a:lnTo>
                    <a:pt x="950" y="823"/>
                  </a:lnTo>
                  <a:lnTo>
                    <a:pt x="952" y="815"/>
                  </a:lnTo>
                  <a:lnTo>
                    <a:pt x="954" y="805"/>
                  </a:lnTo>
                  <a:lnTo>
                    <a:pt x="954" y="795"/>
                  </a:lnTo>
                  <a:lnTo>
                    <a:pt x="1018" y="350"/>
                  </a:lnTo>
                  <a:lnTo>
                    <a:pt x="1018" y="350"/>
                  </a:lnTo>
                  <a:lnTo>
                    <a:pt x="1018" y="340"/>
                  </a:lnTo>
                  <a:lnTo>
                    <a:pt x="1017" y="331"/>
                  </a:lnTo>
                  <a:lnTo>
                    <a:pt x="1013" y="321"/>
                  </a:lnTo>
                  <a:lnTo>
                    <a:pt x="1010" y="312"/>
                  </a:lnTo>
                  <a:lnTo>
                    <a:pt x="1007" y="304"/>
                  </a:lnTo>
                  <a:lnTo>
                    <a:pt x="1001" y="296"/>
                  </a:lnTo>
                  <a:lnTo>
                    <a:pt x="996" y="289"/>
                  </a:lnTo>
                  <a:lnTo>
                    <a:pt x="990" y="282"/>
                  </a:lnTo>
                  <a:lnTo>
                    <a:pt x="983" y="276"/>
                  </a:lnTo>
                  <a:lnTo>
                    <a:pt x="976" y="271"/>
                  </a:lnTo>
                  <a:lnTo>
                    <a:pt x="968" y="266"/>
                  </a:lnTo>
                  <a:lnTo>
                    <a:pt x="960" y="262"/>
                  </a:lnTo>
                  <a:lnTo>
                    <a:pt x="951" y="259"/>
                  </a:lnTo>
                  <a:lnTo>
                    <a:pt x="941" y="257"/>
                  </a:lnTo>
                  <a:lnTo>
                    <a:pt x="933" y="255"/>
                  </a:lnTo>
                  <a:lnTo>
                    <a:pt x="922" y="255"/>
                  </a:lnTo>
                  <a:lnTo>
                    <a:pt x="922" y="255"/>
                  </a:lnTo>
                  <a:close/>
                  <a:moveTo>
                    <a:pt x="159" y="96"/>
                  </a:moveTo>
                  <a:lnTo>
                    <a:pt x="159" y="96"/>
                  </a:lnTo>
                  <a:lnTo>
                    <a:pt x="160" y="89"/>
                  </a:lnTo>
                  <a:lnTo>
                    <a:pt x="161" y="83"/>
                  </a:lnTo>
                  <a:lnTo>
                    <a:pt x="165" y="78"/>
                  </a:lnTo>
                  <a:lnTo>
                    <a:pt x="169" y="73"/>
                  </a:lnTo>
                  <a:lnTo>
                    <a:pt x="173" y="69"/>
                  </a:lnTo>
                  <a:lnTo>
                    <a:pt x="179" y="66"/>
                  </a:lnTo>
                  <a:lnTo>
                    <a:pt x="185" y="65"/>
                  </a:lnTo>
                  <a:lnTo>
                    <a:pt x="191" y="64"/>
                  </a:lnTo>
                  <a:lnTo>
                    <a:pt x="318" y="64"/>
                  </a:lnTo>
                  <a:lnTo>
                    <a:pt x="318" y="64"/>
                  </a:lnTo>
                  <a:lnTo>
                    <a:pt x="324" y="65"/>
                  </a:lnTo>
                  <a:lnTo>
                    <a:pt x="331" y="66"/>
                  </a:lnTo>
                  <a:lnTo>
                    <a:pt x="336" y="69"/>
                  </a:lnTo>
                  <a:lnTo>
                    <a:pt x="341" y="73"/>
                  </a:lnTo>
                  <a:lnTo>
                    <a:pt x="345" y="78"/>
                  </a:lnTo>
                  <a:lnTo>
                    <a:pt x="348" y="83"/>
                  </a:lnTo>
                  <a:lnTo>
                    <a:pt x="349" y="89"/>
                  </a:lnTo>
                  <a:lnTo>
                    <a:pt x="350" y="96"/>
                  </a:lnTo>
                  <a:lnTo>
                    <a:pt x="350" y="96"/>
                  </a:lnTo>
                  <a:lnTo>
                    <a:pt x="350" y="105"/>
                  </a:lnTo>
                  <a:lnTo>
                    <a:pt x="352" y="115"/>
                  </a:lnTo>
                  <a:lnTo>
                    <a:pt x="354" y="124"/>
                  </a:lnTo>
                  <a:lnTo>
                    <a:pt x="358" y="132"/>
                  </a:lnTo>
                  <a:lnTo>
                    <a:pt x="362" y="141"/>
                  </a:lnTo>
                  <a:lnTo>
                    <a:pt x="366" y="148"/>
                  </a:lnTo>
                  <a:lnTo>
                    <a:pt x="372" y="156"/>
                  </a:lnTo>
                  <a:lnTo>
                    <a:pt x="378" y="163"/>
                  </a:lnTo>
                  <a:lnTo>
                    <a:pt x="385" y="169"/>
                  </a:lnTo>
                  <a:lnTo>
                    <a:pt x="392" y="174"/>
                  </a:lnTo>
                  <a:lnTo>
                    <a:pt x="400" y="179"/>
                  </a:lnTo>
                  <a:lnTo>
                    <a:pt x="408" y="184"/>
                  </a:lnTo>
                  <a:lnTo>
                    <a:pt x="417" y="187"/>
                  </a:lnTo>
                  <a:lnTo>
                    <a:pt x="426" y="189"/>
                  </a:lnTo>
                  <a:lnTo>
                    <a:pt x="436" y="190"/>
                  </a:lnTo>
                  <a:lnTo>
                    <a:pt x="446" y="191"/>
                  </a:lnTo>
                  <a:lnTo>
                    <a:pt x="828" y="191"/>
                  </a:lnTo>
                  <a:lnTo>
                    <a:pt x="828" y="191"/>
                  </a:lnTo>
                  <a:lnTo>
                    <a:pt x="833" y="191"/>
                  </a:lnTo>
                  <a:lnTo>
                    <a:pt x="839" y="193"/>
                  </a:lnTo>
                  <a:lnTo>
                    <a:pt x="845" y="197"/>
                  </a:lnTo>
                  <a:lnTo>
                    <a:pt x="849" y="200"/>
                  </a:lnTo>
                  <a:lnTo>
                    <a:pt x="853" y="205"/>
                  </a:lnTo>
                  <a:lnTo>
                    <a:pt x="857" y="211"/>
                  </a:lnTo>
                  <a:lnTo>
                    <a:pt x="859" y="216"/>
                  </a:lnTo>
                  <a:lnTo>
                    <a:pt x="859" y="222"/>
                  </a:lnTo>
                  <a:lnTo>
                    <a:pt x="859" y="255"/>
                  </a:lnTo>
                  <a:lnTo>
                    <a:pt x="159" y="255"/>
                  </a:lnTo>
                  <a:lnTo>
                    <a:pt x="159" y="96"/>
                  </a:lnTo>
                  <a:close/>
                  <a:moveTo>
                    <a:pt x="891" y="795"/>
                  </a:moveTo>
                  <a:lnTo>
                    <a:pt x="891" y="795"/>
                  </a:lnTo>
                  <a:lnTo>
                    <a:pt x="890" y="802"/>
                  </a:lnTo>
                  <a:lnTo>
                    <a:pt x="888" y="807"/>
                  </a:lnTo>
                  <a:lnTo>
                    <a:pt x="886" y="812"/>
                  </a:lnTo>
                  <a:lnTo>
                    <a:pt x="881" y="818"/>
                  </a:lnTo>
                  <a:lnTo>
                    <a:pt x="877" y="821"/>
                  </a:lnTo>
                  <a:lnTo>
                    <a:pt x="872" y="824"/>
                  </a:lnTo>
                  <a:lnTo>
                    <a:pt x="865" y="826"/>
                  </a:lnTo>
                  <a:lnTo>
                    <a:pt x="859" y="826"/>
                  </a:lnTo>
                  <a:lnTo>
                    <a:pt x="159" y="826"/>
                  </a:lnTo>
                  <a:lnTo>
                    <a:pt x="159" y="826"/>
                  </a:lnTo>
                  <a:lnTo>
                    <a:pt x="153" y="826"/>
                  </a:lnTo>
                  <a:lnTo>
                    <a:pt x="147" y="824"/>
                  </a:lnTo>
                  <a:lnTo>
                    <a:pt x="141" y="821"/>
                  </a:lnTo>
                  <a:lnTo>
                    <a:pt x="137" y="818"/>
                  </a:lnTo>
                  <a:lnTo>
                    <a:pt x="132" y="812"/>
                  </a:lnTo>
                  <a:lnTo>
                    <a:pt x="130" y="807"/>
                  </a:lnTo>
                  <a:lnTo>
                    <a:pt x="128" y="802"/>
                  </a:lnTo>
                  <a:lnTo>
                    <a:pt x="127" y="795"/>
                  </a:lnTo>
                  <a:lnTo>
                    <a:pt x="64" y="350"/>
                  </a:lnTo>
                  <a:lnTo>
                    <a:pt x="64" y="350"/>
                  </a:lnTo>
                  <a:lnTo>
                    <a:pt x="65" y="344"/>
                  </a:lnTo>
                  <a:lnTo>
                    <a:pt x="66" y="337"/>
                  </a:lnTo>
                  <a:lnTo>
                    <a:pt x="69" y="332"/>
                  </a:lnTo>
                  <a:lnTo>
                    <a:pt x="73" y="328"/>
                  </a:lnTo>
                  <a:lnTo>
                    <a:pt x="78" y="323"/>
                  </a:lnTo>
                  <a:lnTo>
                    <a:pt x="83" y="321"/>
                  </a:lnTo>
                  <a:lnTo>
                    <a:pt x="89" y="319"/>
                  </a:lnTo>
                  <a:lnTo>
                    <a:pt x="96" y="318"/>
                  </a:lnTo>
                  <a:lnTo>
                    <a:pt x="922" y="318"/>
                  </a:lnTo>
                  <a:lnTo>
                    <a:pt x="922" y="318"/>
                  </a:lnTo>
                  <a:lnTo>
                    <a:pt x="929" y="319"/>
                  </a:lnTo>
                  <a:lnTo>
                    <a:pt x="935" y="321"/>
                  </a:lnTo>
                  <a:lnTo>
                    <a:pt x="940" y="323"/>
                  </a:lnTo>
                  <a:lnTo>
                    <a:pt x="945" y="328"/>
                  </a:lnTo>
                  <a:lnTo>
                    <a:pt x="949" y="332"/>
                  </a:lnTo>
                  <a:lnTo>
                    <a:pt x="952" y="337"/>
                  </a:lnTo>
                  <a:lnTo>
                    <a:pt x="953" y="344"/>
                  </a:lnTo>
                  <a:lnTo>
                    <a:pt x="954" y="350"/>
                  </a:lnTo>
                  <a:lnTo>
                    <a:pt x="891" y="795"/>
                  </a:lnTo>
                  <a:close/>
                  <a:moveTo>
                    <a:pt x="462" y="381"/>
                  </a:moveTo>
                  <a:lnTo>
                    <a:pt x="228" y="381"/>
                  </a:lnTo>
                  <a:lnTo>
                    <a:pt x="228" y="381"/>
                  </a:lnTo>
                  <a:lnTo>
                    <a:pt x="219" y="382"/>
                  </a:lnTo>
                  <a:lnTo>
                    <a:pt x="211" y="383"/>
                  </a:lnTo>
                  <a:lnTo>
                    <a:pt x="203" y="385"/>
                  </a:lnTo>
                  <a:lnTo>
                    <a:pt x="196" y="389"/>
                  </a:lnTo>
                  <a:lnTo>
                    <a:pt x="189" y="392"/>
                  </a:lnTo>
                  <a:lnTo>
                    <a:pt x="183" y="396"/>
                  </a:lnTo>
                  <a:lnTo>
                    <a:pt x="176" y="402"/>
                  </a:lnTo>
                  <a:lnTo>
                    <a:pt x="170" y="407"/>
                  </a:lnTo>
                  <a:lnTo>
                    <a:pt x="170" y="407"/>
                  </a:lnTo>
                  <a:lnTo>
                    <a:pt x="166" y="413"/>
                  </a:lnTo>
                  <a:lnTo>
                    <a:pt x="161" y="421"/>
                  </a:lnTo>
                  <a:lnTo>
                    <a:pt x="158" y="428"/>
                  </a:lnTo>
                  <a:lnTo>
                    <a:pt x="155" y="436"/>
                  </a:lnTo>
                  <a:lnTo>
                    <a:pt x="154" y="443"/>
                  </a:lnTo>
                  <a:lnTo>
                    <a:pt x="153" y="451"/>
                  </a:lnTo>
                  <a:lnTo>
                    <a:pt x="153" y="459"/>
                  </a:lnTo>
                  <a:lnTo>
                    <a:pt x="153" y="468"/>
                  </a:lnTo>
                  <a:lnTo>
                    <a:pt x="167" y="564"/>
                  </a:lnTo>
                  <a:lnTo>
                    <a:pt x="167" y="564"/>
                  </a:lnTo>
                  <a:lnTo>
                    <a:pt x="168" y="571"/>
                  </a:lnTo>
                  <a:lnTo>
                    <a:pt x="170" y="578"/>
                  </a:lnTo>
                  <a:lnTo>
                    <a:pt x="175" y="591"/>
                  </a:lnTo>
                  <a:lnTo>
                    <a:pt x="183" y="603"/>
                  </a:lnTo>
                  <a:lnTo>
                    <a:pt x="192" y="614"/>
                  </a:lnTo>
                  <a:lnTo>
                    <a:pt x="203" y="623"/>
                  </a:lnTo>
                  <a:lnTo>
                    <a:pt x="215" y="630"/>
                  </a:lnTo>
                  <a:lnTo>
                    <a:pt x="221" y="632"/>
                  </a:lnTo>
                  <a:lnTo>
                    <a:pt x="228" y="634"/>
                  </a:lnTo>
                  <a:lnTo>
                    <a:pt x="234" y="635"/>
                  </a:lnTo>
                  <a:lnTo>
                    <a:pt x="241" y="635"/>
                  </a:lnTo>
                  <a:lnTo>
                    <a:pt x="462" y="637"/>
                  </a:lnTo>
                  <a:lnTo>
                    <a:pt x="462" y="637"/>
                  </a:lnTo>
                  <a:lnTo>
                    <a:pt x="469" y="635"/>
                  </a:lnTo>
                  <a:lnTo>
                    <a:pt x="478" y="634"/>
                  </a:lnTo>
                  <a:lnTo>
                    <a:pt x="485" y="632"/>
                  </a:lnTo>
                  <a:lnTo>
                    <a:pt x="492" y="630"/>
                  </a:lnTo>
                  <a:lnTo>
                    <a:pt x="499" y="627"/>
                  </a:lnTo>
                  <a:lnTo>
                    <a:pt x="506" y="623"/>
                  </a:lnTo>
                  <a:lnTo>
                    <a:pt x="512" y="618"/>
                  </a:lnTo>
                  <a:lnTo>
                    <a:pt x="518" y="613"/>
                  </a:lnTo>
                  <a:lnTo>
                    <a:pt x="523" y="608"/>
                  </a:lnTo>
                  <a:lnTo>
                    <a:pt x="527" y="601"/>
                  </a:lnTo>
                  <a:lnTo>
                    <a:pt x="532" y="595"/>
                  </a:lnTo>
                  <a:lnTo>
                    <a:pt x="535" y="587"/>
                  </a:lnTo>
                  <a:lnTo>
                    <a:pt x="537" y="581"/>
                  </a:lnTo>
                  <a:lnTo>
                    <a:pt x="539" y="572"/>
                  </a:lnTo>
                  <a:lnTo>
                    <a:pt x="540" y="565"/>
                  </a:lnTo>
                  <a:lnTo>
                    <a:pt x="541" y="557"/>
                  </a:lnTo>
                  <a:lnTo>
                    <a:pt x="541" y="462"/>
                  </a:lnTo>
                  <a:lnTo>
                    <a:pt x="541" y="462"/>
                  </a:lnTo>
                  <a:lnTo>
                    <a:pt x="540" y="453"/>
                  </a:lnTo>
                  <a:lnTo>
                    <a:pt x="539" y="446"/>
                  </a:lnTo>
                  <a:lnTo>
                    <a:pt x="537" y="438"/>
                  </a:lnTo>
                  <a:lnTo>
                    <a:pt x="535" y="431"/>
                  </a:lnTo>
                  <a:lnTo>
                    <a:pt x="532" y="423"/>
                  </a:lnTo>
                  <a:lnTo>
                    <a:pt x="527" y="417"/>
                  </a:lnTo>
                  <a:lnTo>
                    <a:pt x="523" y="410"/>
                  </a:lnTo>
                  <a:lnTo>
                    <a:pt x="518" y="405"/>
                  </a:lnTo>
                  <a:lnTo>
                    <a:pt x="512" y="399"/>
                  </a:lnTo>
                  <a:lnTo>
                    <a:pt x="506" y="395"/>
                  </a:lnTo>
                  <a:lnTo>
                    <a:pt x="499" y="391"/>
                  </a:lnTo>
                  <a:lnTo>
                    <a:pt x="492" y="388"/>
                  </a:lnTo>
                  <a:lnTo>
                    <a:pt x="485" y="385"/>
                  </a:lnTo>
                  <a:lnTo>
                    <a:pt x="478" y="383"/>
                  </a:lnTo>
                  <a:lnTo>
                    <a:pt x="469" y="382"/>
                  </a:lnTo>
                  <a:lnTo>
                    <a:pt x="462" y="381"/>
                  </a:lnTo>
                  <a:lnTo>
                    <a:pt x="462" y="381"/>
                  </a:lnTo>
                  <a:close/>
                  <a:moveTo>
                    <a:pt x="477" y="557"/>
                  </a:moveTo>
                  <a:lnTo>
                    <a:pt x="477" y="557"/>
                  </a:lnTo>
                  <a:lnTo>
                    <a:pt x="477" y="560"/>
                  </a:lnTo>
                  <a:lnTo>
                    <a:pt x="476" y="562"/>
                  </a:lnTo>
                  <a:lnTo>
                    <a:pt x="473" y="568"/>
                  </a:lnTo>
                  <a:lnTo>
                    <a:pt x="467" y="571"/>
                  </a:lnTo>
                  <a:lnTo>
                    <a:pt x="465" y="572"/>
                  </a:lnTo>
                  <a:lnTo>
                    <a:pt x="462" y="572"/>
                  </a:lnTo>
                  <a:lnTo>
                    <a:pt x="242" y="572"/>
                  </a:lnTo>
                  <a:lnTo>
                    <a:pt x="242" y="572"/>
                  </a:lnTo>
                  <a:lnTo>
                    <a:pt x="239" y="570"/>
                  </a:lnTo>
                  <a:lnTo>
                    <a:pt x="234" y="566"/>
                  </a:lnTo>
                  <a:lnTo>
                    <a:pt x="231" y="560"/>
                  </a:lnTo>
                  <a:lnTo>
                    <a:pt x="229" y="554"/>
                  </a:lnTo>
                  <a:lnTo>
                    <a:pt x="216" y="459"/>
                  </a:lnTo>
                  <a:lnTo>
                    <a:pt x="216" y="459"/>
                  </a:lnTo>
                  <a:lnTo>
                    <a:pt x="216" y="453"/>
                  </a:lnTo>
                  <a:lnTo>
                    <a:pt x="218" y="449"/>
                  </a:lnTo>
                  <a:lnTo>
                    <a:pt x="218" y="449"/>
                  </a:lnTo>
                  <a:lnTo>
                    <a:pt x="223" y="447"/>
                  </a:lnTo>
                  <a:lnTo>
                    <a:pt x="228" y="446"/>
                  </a:lnTo>
                  <a:lnTo>
                    <a:pt x="462" y="446"/>
                  </a:lnTo>
                  <a:lnTo>
                    <a:pt x="462" y="446"/>
                  </a:lnTo>
                  <a:lnTo>
                    <a:pt x="465" y="446"/>
                  </a:lnTo>
                  <a:lnTo>
                    <a:pt x="467" y="447"/>
                  </a:lnTo>
                  <a:lnTo>
                    <a:pt x="473" y="450"/>
                  </a:lnTo>
                  <a:lnTo>
                    <a:pt x="476" y="455"/>
                  </a:lnTo>
                  <a:lnTo>
                    <a:pt x="477" y="458"/>
                  </a:lnTo>
                  <a:lnTo>
                    <a:pt x="477" y="462"/>
                  </a:lnTo>
                  <a:lnTo>
                    <a:pt x="477" y="557"/>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6" name="组合 43"/>
          <p:cNvGrpSpPr/>
          <p:nvPr/>
        </p:nvGrpSpPr>
        <p:grpSpPr>
          <a:xfrm>
            <a:off x="3565350" y="3680308"/>
            <a:ext cx="652286" cy="652374"/>
            <a:chOff x="4753800" y="4905819"/>
            <a:chExt cx="869714" cy="869714"/>
          </a:xfrm>
        </p:grpSpPr>
        <p:sp>
          <p:nvSpPr>
            <p:cNvPr id="10" name="椭圆 9"/>
            <p:cNvSpPr/>
            <p:nvPr/>
          </p:nvSpPr>
          <p:spPr>
            <a:xfrm>
              <a:off x="4753800" y="4905819"/>
              <a:ext cx="869714" cy="86971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32"/>
            <p:cNvSpPr>
              <a:spLocks noEditPoints="1"/>
            </p:cNvSpPr>
            <p:nvPr/>
          </p:nvSpPr>
          <p:spPr bwMode="auto">
            <a:xfrm>
              <a:off x="5027526" y="5269330"/>
              <a:ext cx="322263" cy="161925"/>
            </a:xfrm>
            <a:custGeom>
              <a:avLst/>
              <a:gdLst>
                <a:gd name="T0" fmla="*/ 891 w 1019"/>
                <a:gd name="T1" fmla="*/ 95 h 508"/>
                <a:gd name="T2" fmla="*/ 887 w 1019"/>
                <a:gd name="T3" fmla="*/ 67 h 508"/>
                <a:gd name="T4" fmla="*/ 875 w 1019"/>
                <a:gd name="T5" fmla="*/ 41 h 508"/>
                <a:gd name="T6" fmla="*/ 857 w 1019"/>
                <a:gd name="T7" fmla="*/ 22 h 508"/>
                <a:gd name="T8" fmla="*/ 833 w 1019"/>
                <a:gd name="T9" fmla="*/ 7 h 508"/>
                <a:gd name="T10" fmla="*/ 805 w 1019"/>
                <a:gd name="T11" fmla="*/ 1 h 508"/>
                <a:gd name="T12" fmla="*/ 96 w 1019"/>
                <a:gd name="T13" fmla="*/ 0 h 508"/>
                <a:gd name="T14" fmla="*/ 68 w 1019"/>
                <a:gd name="T15" fmla="*/ 4 h 508"/>
                <a:gd name="T16" fmla="*/ 42 w 1019"/>
                <a:gd name="T17" fmla="*/ 16 h 508"/>
                <a:gd name="T18" fmla="*/ 22 w 1019"/>
                <a:gd name="T19" fmla="*/ 35 h 508"/>
                <a:gd name="T20" fmla="*/ 8 w 1019"/>
                <a:gd name="T21" fmla="*/ 59 h 508"/>
                <a:gd name="T22" fmla="*/ 2 w 1019"/>
                <a:gd name="T23" fmla="*/ 85 h 508"/>
                <a:gd name="T24" fmla="*/ 0 w 1019"/>
                <a:gd name="T25" fmla="*/ 414 h 508"/>
                <a:gd name="T26" fmla="*/ 5 w 1019"/>
                <a:gd name="T27" fmla="*/ 442 h 508"/>
                <a:gd name="T28" fmla="*/ 17 w 1019"/>
                <a:gd name="T29" fmla="*/ 466 h 508"/>
                <a:gd name="T30" fmla="*/ 35 w 1019"/>
                <a:gd name="T31" fmla="*/ 487 h 508"/>
                <a:gd name="T32" fmla="*/ 58 w 1019"/>
                <a:gd name="T33" fmla="*/ 501 h 508"/>
                <a:gd name="T34" fmla="*/ 86 w 1019"/>
                <a:gd name="T35" fmla="*/ 508 h 508"/>
                <a:gd name="T36" fmla="*/ 796 w 1019"/>
                <a:gd name="T37" fmla="*/ 508 h 508"/>
                <a:gd name="T38" fmla="*/ 824 w 1019"/>
                <a:gd name="T39" fmla="*/ 504 h 508"/>
                <a:gd name="T40" fmla="*/ 849 w 1019"/>
                <a:gd name="T41" fmla="*/ 492 h 508"/>
                <a:gd name="T42" fmla="*/ 870 w 1019"/>
                <a:gd name="T43" fmla="*/ 474 h 508"/>
                <a:gd name="T44" fmla="*/ 883 w 1019"/>
                <a:gd name="T45" fmla="*/ 450 h 508"/>
                <a:gd name="T46" fmla="*/ 891 w 1019"/>
                <a:gd name="T47" fmla="*/ 423 h 508"/>
                <a:gd name="T48" fmla="*/ 954 w 1019"/>
                <a:gd name="T49" fmla="*/ 414 h 508"/>
                <a:gd name="T50" fmla="*/ 979 w 1019"/>
                <a:gd name="T51" fmla="*/ 408 h 508"/>
                <a:gd name="T52" fmla="*/ 1008 w 1019"/>
                <a:gd name="T53" fmla="*/ 385 h 508"/>
                <a:gd name="T54" fmla="*/ 1018 w 1019"/>
                <a:gd name="T55" fmla="*/ 356 h 508"/>
                <a:gd name="T56" fmla="*/ 1019 w 1019"/>
                <a:gd name="T57" fmla="*/ 158 h 508"/>
                <a:gd name="T58" fmla="*/ 1013 w 1019"/>
                <a:gd name="T59" fmla="*/ 134 h 508"/>
                <a:gd name="T60" fmla="*/ 990 w 1019"/>
                <a:gd name="T61" fmla="*/ 106 h 508"/>
                <a:gd name="T62" fmla="*/ 961 w 1019"/>
                <a:gd name="T63" fmla="*/ 95 h 508"/>
                <a:gd name="T64" fmla="*/ 828 w 1019"/>
                <a:gd name="T65" fmla="*/ 414 h 508"/>
                <a:gd name="T66" fmla="*/ 824 w 1019"/>
                <a:gd name="T67" fmla="*/ 426 h 508"/>
                <a:gd name="T68" fmla="*/ 814 w 1019"/>
                <a:gd name="T69" fmla="*/ 439 h 508"/>
                <a:gd name="T70" fmla="*/ 796 w 1019"/>
                <a:gd name="T71" fmla="*/ 445 h 508"/>
                <a:gd name="T72" fmla="*/ 90 w 1019"/>
                <a:gd name="T73" fmla="*/ 445 h 508"/>
                <a:gd name="T74" fmla="*/ 73 w 1019"/>
                <a:gd name="T75" fmla="*/ 436 h 508"/>
                <a:gd name="T76" fmla="*/ 65 w 1019"/>
                <a:gd name="T77" fmla="*/ 420 h 508"/>
                <a:gd name="T78" fmla="*/ 64 w 1019"/>
                <a:gd name="T79" fmla="*/ 95 h 508"/>
                <a:gd name="T80" fmla="*/ 69 w 1019"/>
                <a:gd name="T81" fmla="*/ 78 h 508"/>
                <a:gd name="T82" fmla="*/ 84 w 1019"/>
                <a:gd name="T83" fmla="*/ 66 h 508"/>
                <a:gd name="T84" fmla="*/ 796 w 1019"/>
                <a:gd name="T85" fmla="*/ 63 h 508"/>
                <a:gd name="T86" fmla="*/ 808 w 1019"/>
                <a:gd name="T87" fmla="*/ 66 h 508"/>
                <a:gd name="T88" fmla="*/ 822 w 1019"/>
                <a:gd name="T89" fmla="*/ 78 h 508"/>
                <a:gd name="T90" fmla="*/ 828 w 1019"/>
                <a:gd name="T91" fmla="*/ 95 h 508"/>
                <a:gd name="T92" fmla="*/ 891 w 1019"/>
                <a:gd name="T93" fmla="*/ 349 h 508"/>
                <a:gd name="T94" fmla="*/ 954 w 1019"/>
                <a:gd name="T95" fmla="*/ 349 h 508"/>
                <a:gd name="T96" fmla="*/ 598 w 1019"/>
                <a:gd name="T97" fmla="*/ 150 h 508"/>
                <a:gd name="T98" fmla="*/ 582 w 1019"/>
                <a:gd name="T99" fmla="*/ 136 h 508"/>
                <a:gd name="T100" fmla="*/ 563 w 1019"/>
                <a:gd name="T101" fmla="*/ 127 h 508"/>
                <a:gd name="T102" fmla="*/ 159 w 1019"/>
                <a:gd name="T103" fmla="*/ 127 h 508"/>
                <a:gd name="T104" fmla="*/ 142 w 1019"/>
                <a:gd name="T105" fmla="*/ 133 h 508"/>
                <a:gd name="T106" fmla="*/ 130 w 1019"/>
                <a:gd name="T107" fmla="*/ 147 h 508"/>
                <a:gd name="T108" fmla="*/ 128 w 1019"/>
                <a:gd name="T109" fmla="*/ 349 h 508"/>
                <a:gd name="T110" fmla="*/ 130 w 1019"/>
                <a:gd name="T111" fmla="*/ 362 h 508"/>
                <a:gd name="T112" fmla="*/ 142 w 1019"/>
                <a:gd name="T113" fmla="*/ 376 h 508"/>
                <a:gd name="T114" fmla="*/ 159 w 1019"/>
                <a:gd name="T115" fmla="*/ 382 h 508"/>
                <a:gd name="T116" fmla="*/ 689 w 1019"/>
                <a:gd name="T117" fmla="*/ 380 h 508"/>
                <a:gd name="T118" fmla="*/ 701 w 1019"/>
                <a:gd name="T119" fmla="*/ 373 h 508"/>
                <a:gd name="T120" fmla="*/ 702 w 1019"/>
                <a:gd name="T121" fmla="*/ 359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9" h="508">
                  <a:moveTo>
                    <a:pt x="954" y="95"/>
                  </a:moveTo>
                  <a:lnTo>
                    <a:pt x="891" y="95"/>
                  </a:lnTo>
                  <a:lnTo>
                    <a:pt x="891" y="95"/>
                  </a:lnTo>
                  <a:lnTo>
                    <a:pt x="891" y="85"/>
                  </a:lnTo>
                  <a:lnTo>
                    <a:pt x="889" y="76"/>
                  </a:lnTo>
                  <a:lnTo>
                    <a:pt x="887" y="67"/>
                  </a:lnTo>
                  <a:lnTo>
                    <a:pt x="883" y="59"/>
                  </a:lnTo>
                  <a:lnTo>
                    <a:pt x="879" y="50"/>
                  </a:lnTo>
                  <a:lnTo>
                    <a:pt x="875" y="41"/>
                  </a:lnTo>
                  <a:lnTo>
                    <a:pt x="870" y="35"/>
                  </a:lnTo>
                  <a:lnTo>
                    <a:pt x="863" y="27"/>
                  </a:lnTo>
                  <a:lnTo>
                    <a:pt x="857" y="22"/>
                  </a:lnTo>
                  <a:lnTo>
                    <a:pt x="849" y="16"/>
                  </a:lnTo>
                  <a:lnTo>
                    <a:pt x="842" y="11"/>
                  </a:lnTo>
                  <a:lnTo>
                    <a:pt x="833" y="7"/>
                  </a:lnTo>
                  <a:lnTo>
                    <a:pt x="824" y="4"/>
                  </a:lnTo>
                  <a:lnTo>
                    <a:pt x="815" y="2"/>
                  </a:lnTo>
                  <a:lnTo>
                    <a:pt x="805" y="1"/>
                  </a:lnTo>
                  <a:lnTo>
                    <a:pt x="796" y="0"/>
                  </a:lnTo>
                  <a:lnTo>
                    <a:pt x="96" y="0"/>
                  </a:lnTo>
                  <a:lnTo>
                    <a:pt x="96" y="0"/>
                  </a:lnTo>
                  <a:lnTo>
                    <a:pt x="86" y="1"/>
                  </a:lnTo>
                  <a:lnTo>
                    <a:pt x="77" y="2"/>
                  </a:lnTo>
                  <a:lnTo>
                    <a:pt x="68" y="4"/>
                  </a:lnTo>
                  <a:lnTo>
                    <a:pt x="58" y="7"/>
                  </a:lnTo>
                  <a:lnTo>
                    <a:pt x="51" y="11"/>
                  </a:lnTo>
                  <a:lnTo>
                    <a:pt x="42" y="16"/>
                  </a:lnTo>
                  <a:lnTo>
                    <a:pt x="35" y="22"/>
                  </a:lnTo>
                  <a:lnTo>
                    <a:pt x="28" y="27"/>
                  </a:lnTo>
                  <a:lnTo>
                    <a:pt x="22" y="35"/>
                  </a:lnTo>
                  <a:lnTo>
                    <a:pt x="17" y="41"/>
                  </a:lnTo>
                  <a:lnTo>
                    <a:pt x="12" y="50"/>
                  </a:lnTo>
                  <a:lnTo>
                    <a:pt x="8" y="59"/>
                  </a:lnTo>
                  <a:lnTo>
                    <a:pt x="5" y="67"/>
                  </a:lnTo>
                  <a:lnTo>
                    <a:pt x="3" y="76"/>
                  </a:lnTo>
                  <a:lnTo>
                    <a:pt x="2" y="85"/>
                  </a:lnTo>
                  <a:lnTo>
                    <a:pt x="0" y="95"/>
                  </a:lnTo>
                  <a:lnTo>
                    <a:pt x="0" y="414"/>
                  </a:lnTo>
                  <a:lnTo>
                    <a:pt x="0" y="414"/>
                  </a:lnTo>
                  <a:lnTo>
                    <a:pt x="2" y="423"/>
                  </a:lnTo>
                  <a:lnTo>
                    <a:pt x="3" y="432"/>
                  </a:lnTo>
                  <a:lnTo>
                    <a:pt x="5" y="442"/>
                  </a:lnTo>
                  <a:lnTo>
                    <a:pt x="8" y="450"/>
                  </a:lnTo>
                  <a:lnTo>
                    <a:pt x="12" y="459"/>
                  </a:lnTo>
                  <a:lnTo>
                    <a:pt x="17" y="466"/>
                  </a:lnTo>
                  <a:lnTo>
                    <a:pt x="22" y="474"/>
                  </a:lnTo>
                  <a:lnTo>
                    <a:pt x="28" y="480"/>
                  </a:lnTo>
                  <a:lnTo>
                    <a:pt x="35" y="487"/>
                  </a:lnTo>
                  <a:lnTo>
                    <a:pt x="42" y="492"/>
                  </a:lnTo>
                  <a:lnTo>
                    <a:pt x="51" y="497"/>
                  </a:lnTo>
                  <a:lnTo>
                    <a:pt x="58" y="501"/>
                  </a:lnTo>
                  <a:lnTo>
                    <a:pt x="68" y="504"/>
                  </a:lnTo>
                  <a:lnTo>
                    <a:pt x="77" y="507"/>
                  </a:lnTo>
                  <a:lnTo>
                    <a:pt x="86" y="508"/>
                  </a:lnTo>
                  <a:lnTo>
                    <a:pt x="96" y="508"/>
                  </a:lnTo>
                  <a:lnTo>
                    <a:pt x="796" y="508"/>
                  </a:lnTo>
                  <a:lnTo>
                    <a:pt x="796" y="508"/>
                  </a:lnTo>
                  <a:lnTo>
                    <a:pt x="805" y="508"/>
                  </a:lnTo>
                  <a:lnTo>
                    <a:pt x="815" y="507"/>
                  </a:lnTo>
                  <a:lnTo>
                    <a:pt x="824" y="504"/>
                  </a:lnTo>
                  <a:lnTo>
                    <a:pt x="833" y="501"/>
                  </a:lnTo>
                  <a:lnTo>
                    <a:pt x="842" y="497"/>
                  </a:lnTo>
                  <a:lnTo>
                    <a:pt x="849" y="492"/>
                  </a:lnTo>
                  <a:lnTo>
                    <a:pt x="857" y="487"/>
                  </a:lnTo>
                  <a:lnTo>
                    <a:pt x="863" y="480"/>
                  </a:lnTo>
                  <a:lnTo>
                    <a:pt x="870" y="474"/>
                  </a:lnTo>
                  <a:lnTo>
                    <a:pt x="875" y="466"/>
                  </a:lnTo>
                  <a:lnTo>
                    <a:pt x="879" y="459"/>
                  </a:lnTo>
                  <a:lnTo>
                    <a:pt x="883" y="450"/>
                  </a:lnTo>
                  <a:lnTo>
                    <a:pt x="887" y="442"/>
                  </a:lnTo>
                  <a:lnTo>
                    <a:pt x="889" y="432"/>
                  </a:lnTo>
                  <a:lnTo>
                    <a:pt x="891" y="423"/>
                  </a:lnTo>
                  <a:lnTo>
                    <a:pt x="891" y="414"/>
                  </a:lnTo>
                  <a:lnTo>
                    <a:pt x="954" y="414"/>
                  </a:lnTo>
                  <a:lnTo>
                    <a:pt x="954" y="414"/>
                  </a:lnTo>
                  <a:lnTo>
                    <a:pt x="961" y="413"/>
                  </a:lnTo>
                  <a:lnTo>
                    <a:pt x="967" y="412"/>
                  </a:lnTo>
                  <a:lnTo>
                    <a:pt x="979" y="408"/>
                  </a:lnTo>
                  <a:lnTo>
                    <a:pt x="990" y="402"/>
                  </a:lnTo>
                  <a:lnTo>
                    <a:pt x="999" y="394"/>
                  </a:lnTo>
                  <a:lnTo>
                    <a:pt x="1008" y="385"/>
                  </a:lnTo>
                  <a:lnTo>
                    <a:pt x="1013" y="374"/>
                  </a:lnTo>
                  <a:lnTo>
                    <a:pt x="1017" y="362"/>
                  </a:lnTo>
                  <a:lnTo>
                    <a:pt x="1018" y="356"/>
                  </a:lnTo>
                  <a:lnTo>
                    <a:pt x="1019" y="349"/>
                  </a:lnTo>
                  <a:lnTo>
                    <a:pt x="1019" y="158"/>
                  </a:lnTo>
                  <a:lnTo>
                    <a:pt x="1019" y="158"/>
                  </a:lnTo>
                  <a:lnTo>
                    <a:pt x="1018" y="152"/>
                  </a:lnTo>
                  <a:lnTo>
                    <a:pt x="1017" y="145"/>
                  </a:lnTo>
                  <a:lnTo>
                    <a:pt x="1013" y="134"/>
                  </a:lnTo>
                  <a:lnTo>
                    <a:pt x="1008" y="123"/>
                  </a:lnTo>
                  <a:lnTo>
                    <a:pt x="999" y="114"/>
                  </a:lnTo>
                  <a:lnTo>
                    <a:pt x="990" y="106"/>
                  </a:lnTo>
                  <a:lnTo>
                    <a:pt x="979" y="100"/>
                  </a:lnTo>
                  <a:lnTo>
                    <a:pt x="967" y="96"/>
                  </a:lnTo>
                  <a:lnTo>
                    <a:pt x="961" y="95"/>
                  </a:lnTo>
                  <a:lnTo>
                    <a:pt x="954" y="95"/>
                  </a:lnTo>
                  <a:lnTo>
                    <a:pt x="954" y="95"/>
                  </a:lnTo>
                  <a:close/>
                  <a:moveTo>
                    <a:pt x="828" y="414"/>
                  </a:moveTo>
                  <a:lnTo>
                    <a:pt x="828" y="414"/>
                  </a:lnTo>
                  <a:lnTo>
                    <a:pt x="827" y="420"/>
                  </a:lnTo>
                  <a:lnTo>
                    <a:pt x="824" y="426"/>
                  </a:lnTo>
                  <a:lnTo>
                    <a:pt x="822" y="431"/>
                  </a:lnTo>
                  <a:lnTo>
                    <a:pt x="818" y="436"/>
                  </a:lnTo>
                  <a:lnTo>
                    <a:pt x="814" y="439"/>
                  </a:lnTo>
                  <a:lnTo>
                    <a:pt x="808" y="443"/>
                  </a:lnTo>
                  <a:lnTo>
                    <a:pt x="802" y="445"/>
                  </a:lnTo>
                  <a:lnTo>
                    <a:pt x="796" y="445"/>
                  </a:lnTo>
                  <a:lnTo>
                    <a:pt x="96" y="445"/>
                  </a:lnTo>
                  <a:lnTo>
                    <a:pt x="96" y="445"/>
                  </a:lnTo>
                  <a:lnTo>
                    <a:pt x="90" y="445"/>
                  </a:lnTo>
                  <a:lnTo>
                    <a:pt x="84" y="443"/>
                  </a:lnTo>
                  <a:lnTo>
                    <a:pt x="78" y="439"/>
                  </a:lnTo>
                  <a:lnTo>
                    <a:pt x="73" y="436"/>
                  </a:lnTo>
                  <a:lnTo>
                    <a:pt x="69" y="431"/>
                  </a:lnTo>
                  <a:lnTo>
                    <a:pt x="67" y="426"/>
                  </a:lnTo>
                  <a:lnTo>
                    <a:pt x="65" y="420"/>
                  </a:lnTo>
                  <a:lnTo>
                    <a:pt x="64" y="414"/>
                  </a:lnTo>
                  <a:lnTo>
                    <a:pt x="64" y="95"/>
                  </a:lnTo>
                  <a:lnTo>
                    <a:pt x="64" y="95"/>
                  </a:lnTo>
                  <a:lnTo>
                    <a:pt x="65" y="89"/>
                  </a:lnTo>
                  <a:lnTo>
                    <a:pt x="67" y="83"/>
                  </a:lnTo>
                  <a:lnTo>
                    <a:pt x="69" y="78"/>
                  </a:lnTo>
                  <a:lnTo>
                    <a:pt x="73" y="73"/>
                  </a:lnTo>
                  <a:lnTo>
                    <a:pt x="78" y="69"/>
                  </a:lnTo>
                  <a:lnTo>
                    <a:pt x="84" y="66"/>
                  </a:lnTo>
                  <a:lnTo>
                    <a:pt x="90" y="64"/>
                  </a:lnTo>
                  <a:lnTo>
                    <a:pt x="96" y="63"/>
                  </a:lnTo>
                  <a:lnTo>
                    <a:pt x="796" y="63"/>
                  </a:lnTo>
                  <a:lnTo>
                    <a:pt x="796" y="63"/>
                  </a:lnTo>
                  <a:lnTo>
                    <a:pt x="802" y="64"/>
                  </a:lnTo>
                  <a:lnTo>
                    <a:pt x="808" y="66"/>
                  </a:lnTo>
                  <a:lnTo>
                    <a:pt x="814" y="69"/>
                  </a:lnTo>
                  <a:lnTo>
                    <a:pt x="818" y="73"/>
                  </a:lnTo>
                  <a:lnTo>
                    <a:pt x="822" y="78"/>
                  </a:lnTo>
                  <a:lnTo>
                    <a:pt x="824" y="83"/>
                  </a:lnTo>
                  <a:lnTo>
                    <a:pt x="827" y="89"/>
                  </a:lnTo>
                  <a:lnTo>
                    <a:pt x="828" y="95"/>
                  </a:lnTo>
                  <a:lnTo>
                    <a:pt x="828" y="414"/>
                  </a:lnTo>
                  <a:close/>
                  <a:moveTo>
                    <a:pt x="954" y="349"/>
                  </a:moveTo>
                  <a:lnTo>
                    <a:pt x="891" y="349"/>
                  </a:lnTo>
                  <a:lnTo>
                    <a:pt x="891" y="158"/>
                  </a:lnTo>
                  <a:lnTo>
                    <a:pt x="954" y="158"/>
                  </a:lnTo>
                  <a:lnTo>
                    <a:pt x="954" y="349"/>
                  </a:lnTo>
                  <a:close/>
                  <a:moveTo>
                    <a:pt x="601" y="155"/>
                  </a:moveTo>
                  <a:lnTo>
                    <a:pt x="601" y="155"/>
                  </a:lnTo>
                  <a:lnTo>
                    <a:pt x="598" y="150"/>
                  </a:lnTo>
                  <a:lnTo>
                    <a:pt x="594" y="144"/>
                  </a:lnTo>
                  <a:lnTo>
                    <a:pt x="588" y="139"/>
                  </a:lnTo>
                  <a:lnTo>
                    <a:pt x="582" y="136"/>
                  </a:lnTo>
                  <a:lnTo>
                    <a:pt x="576" y="132"/>
                  </a:lnTo>
                  <a:lnTo>
                    <a:pt x="569" y="129"/>
                  </a:lnTo>
                  <a:lnTo>
                    <a:pt x="563" y="127"/>
                  </a:lnTo>
                  <a:lnTo>
                    <a:pt x="555" y="127"/>
                  </a:lnTo>
                  <a:lnTo>
                    <a:pt x="159" y="127"/>
                  </a:lnTo>
                  <a:lnTo>
                    <a:pt x="159" y="127"/>
                  </a:lnTo>
                  <a:lnTo>
                    <a:pt x="153" y="127"/>
                  </a:lnTo>
                  <a:lnTo>
                    <a:pt x="147" y="129"/>
                  </a:lnTo>
                  <a:lnTo>
                    <a:pt x="142" y="133"/>
                  </a:lnTo>
                  <a:lnTo>
                    <a:pt x="137" y="136"/>
                  </a:lnTo>
                  <a:lnTo>
                    <a:pt x="133" y="141"/>
                  </a:lnTo>
                  <a:lnTo>
                    <a:pt x="130" y="147"/>
                  </a:lnTo>
                  <a:lnTo>
                    <a:pt x="128" y="152"/>
                  </a:lnTo>
                  <a:lnTo>
                    <a:pt x="128" y="158"/>
                  </a:lnTo>
                  <a:lnTo>
                    <a:pt x="128" y="349"/>
                  </a:lnTo>
                  <a:lnTo>
                    <a:pt x="128" y="349"/>
                  </a:lnTo>
                  <a:lnTo>
                    <a:pt x="128" y="356"/>
                  </a:lnTo>
                  <a:lnTo>
                    <a:pt x="130" y="362"/>
                  </a:lnTo>
                  <a:lnTo>
                    <a:pt x="133" y="368"/>
                  </a:lnTo>
                  <a:lnTo>
                    <a:pt x="137" y="372"/>
                  </a:lnTo>
                  <a:lnTo>
                    <a:pt x="142" y="376"/>
                  </a:lnTo>
                  <a:lnTo>
                    <a:pt x="147" y="379"/>
                  </a:lnTo>
                  <a:lnTo>
                    <a:pt x="153" y="380"/>
                  </a:lnTo>
                  <a:lnTo>
                    <a:pt x="159" y="382"/>
                  </a:lnTo>
                  <a:lnTo>
                    <a:pt x="683" y="382"/>
                  </a:lnTo>
                  <a:lnTo>
                    <a:pt x="683" y="382"/>
                  </a:lnTo>
                  <a:lnTo>
                    <a:pt x="689" y="380"/>
                  </a:lnTo>
                  <a:lnTo>
                    <a:pt x="694" y="379"/>
                  </a:lnTo>
                  <a:lnTo>
                    <a:pt x="698" y="376"/>
                  </a:lnTo>
                  <a:lnTo>
                    <a:pt x="701" y="373"/>
                  </a:lnTo>
                  <a:lnTo>
                    <a:pt x="703" y="369"/>
                  </a:lnTo>
                  <a:lnTo>
                    <a:pt x="703" y="364"/>
                  </a:lnTo>
                  <a:lnTo>
                    <a:pt x="702" y="359"/>
                  </a:lnTo>
                  <a:lnTo>
                    <a:pt x="700" y="353"/>
                  </a:lnTo>
                  <a:lnTo>
                    <a:pt x="601" y="155"/>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7" name="组合 42"/>
          <p:cNvGrpSpPr/>
          <p:nvPr/>
        </p:nvGrpSpPr>
        <p:grpSpPr>
          <a:xfrm>
            <a:off x="2884842" y="2501476"/>
            <a:ext cx="652286" cy="652374"/>
            <a:chOff x="3846456" y="3334254"/>
            <a:chExt cx="869714" cy="869714"/>
          </a:xfrm>
        </p:grpSpPr>
        <p:sp>
          <p:nvSpPr>
            <p:cNvPr id="14" name="椭圆 13"/>
            <p:cNvSpPr/>
            <p:nvPr/>
          </p:nvSpPr>
          <p:spPr>
            <a:xfrm>
              <a:off x="3846456" y="3334254"/>
              <a:ext cx="869714" cy="86971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Freeform 99"/>
            <p:cNvSpPr>
              <a:spLocks noEditPoints="1"/>
            </p:cNvSpPr>
            <p:nvPr/>
          </p:nvSpPr>
          <p:spPr bwMode="auto">
            <a:xfrm>
              <a:off x="4120181" y="3598744"/>
              <a:ext cx="322263" cy="323850"/>
            </a:xfrm>
            <a:custGeom>
              <a:avLst/>
              <a:gdLst>
                <a:gd name="T0" fmla="*/ 543 w 1018"/>
                <a:gd name="T1" fmla="*/ 682 h 1018"/>
                <a:gd name="T2" fmla="*/ 671 w 1018"/>
                <a:gd name="T3" fmla="*/ 548 h 1018"/>
                <a:gd name="T4" fmla="*/ 689 w 1018"/>
                <a:gd name="T5" fmla="*/ 324 h 1018"/>
                <a:gd name="T6" fmla="*/ 565 w 1018"/>
                <a:gd name="T7" fmla="*/ 148 h 1018"/>
                <a:gd name="T8" fmla="*/ 462 w 1018"/>
                <a:gd name="T9" fmla="*/ 120 h 1018"/>
                <a:gd name="T10" fmla="*/ 368 w 1018"/>
                <a:gd name="T11" fmla="*/ 142 h 1018"/>
                <a:gd name="T12" fmla="*/ 290 w 1018"/>
                <a:gd name="T13" fmla="*/ 207 h 1018"/>
                <a:gd name="T14" fmla="*/ 223 w 1018"/>
                <a:gd name="T15" fmla="*/ 409 h 1018"/>
                <a:gd name="T16" fmla="*/ 309 w 1018"/>
                <a:gd name="T17" fmla="*/ 634 h 1018"/>
                <a:gd name="T18" fmla="*/ 425 w 1018"/>
                <a:gd name="T19" fmla="*/ 696 h 1018"/>
                <a:gd name="T20" fmla="*/ 513 w 1018"/>
                <a:gd name="T21" fmla="*/ 193 h 1018"/>
                <a:gd name="T22" fmla="*/ 623 w 1018"/>
                <a:gd name="T23" fmla="*/ 321 h 1018"/>
                <a:gd name="T24" fmla="*/ 623 w 1018"/>
                <a:gd name="T25" fmla="*/ 497 h 1018"/>
                <a:gd name="T26" fmla="*/ 513 w 1018"/>
                <a:gd name="T27" fmla="*/ 626 h 1018"/>
                <a:gd name="T28" fmla="*/ 378 w 1018"/>
                <a:gd name="T29" fmla="*/ 609 h 1018"/>
                <a:gd name="T30" fmla="*/ 290 w 1018"/>
                <a:gd name="T31" fmla="*/ 456 h 1018"/>
                <a:gd name="T32" fmla="*/ 316 w 1018"/>
                <a:gd name="T33" fmla="*/ 283 h 1018"/>
                <a:gd name="T34" fmla="*/ 444 w 1018"/>
                <a:gd name="T35" fmla="*/ 184 h 1018"/>
                <a:gd name="T36" fmla="*/ 636 w 1018"/>
                <a:gd name="T37" fmla="*/ 682 h 1018"/>
                <a:gd name="T38" fmla="*/ 644 w 1018"/>
                <a:gd name="T39" fmla="*/ 726 h 1018"/>
                <a:gd name="T40" fmla="*/ 756 w 1018"/>
                <a:gd name="T41" fmla="*/ 755 h 1018"/>
                <a:gd name="T42" fmla="*/ 854 w 1018"/>
                <a:gd name="T43" fmla="*/ 889 h 1018"/>
                <a:gd name="T44" fmla="*/ 844 w 1018"/>
                <a:gd name="T45" fmla="*/ 952 h 1018"/>
                <a:gd name="T46" fmla="*/ 68 w 1018"/>
                <a:gd name="T47" fmla="*/ 943 h 1018"/>
                <a:gd name="T48" fmla="*/ 87 w 1018"/>
                <a:gd name="T49" fmla="*/ 834 h 1018"/>
                <a:gd name="T50" fmla="*/ 221 w 1018"/>
                <a:gd name="T51" fmla="*/ 736 h 1018"/>
                <a:gd name="T52" fmla="*/ 290 w 1018"/>
                <a:gd name="T53" fmla="*/ 712 h 1018"/>
                <a:gd name="T54" fmla="*/ 273 w 1018"/>
                <a:gd name="T55" fmla="*/ 670 h 1018"/>
                <a:gd name="T56" fmla="*/ 184 w 1018"/>
                <a:gd name="T57" fmla="*/ 680 h 1018"/>
                <a:gd name="T58" fmla="*/ 21 w 1018"/>
                <a:gd name="T59" fmla="*/ 827 h 1018"/>
                <a:gd name="T60" fmla="*/ 0 w 1018"/>
                <a:gd name="T61" fmla="*/ 937 h 1018"/>
                <a:gd name="T62" fmla="*/ 39 w 1018"/>
                <a:gd name="T63" fmla="*/ 1003 h 1018"/>
                <a:gd name="T64" fmla="*/ 843 w 1018"/>
                <a:gd name="T65" fmla="*/ 1018 h 1018"/>
                <a:gd name="T66" fmla="*/ 907 w 1018"/>
                <a:gd name="T67" fmla="*/ 978 h 1018"/>
                <a:gd name="T68" fmla="*/ 921 w 1018"/>
                <a:gd name="T69" fmla="*/ 902 h 1018"/>
                <a:gd name="T70" fmla="*/ 846 w 1018"/>
                <a:gd name="T71" fmla="*/ 744 h 1018"/>
                <a:gd name="T72" fmla="*/ 688 w 1018"/>
                <a:gd name="T73" fmla="*/ 669 h 1018"/>
                <a:gd name="T74" fmla="*/ 557 w 1018"/>
                <a:gd name="T75" fmla="*/ 64 h 1018"/>
                <a:gd name="T76" fmla="*/ 681 w 1018"/>
                <a:gd name="T77" fmla="*/ 130 h 1018"/>
                <a:gd name="T78" fmla="*/ 732 w 1018"/>
                <a:gd name="T79" fmla="*/ 290 h 1018"/>
                <a:gd name="T80" fmla="*/ 728 w 1018"/>
                <a:gd name="T81" fmla="*/ 379 h 1018"/>
                <a:gd name="T82" fmla="*/ 765 w 1018"/>
                <a:gd name="T83" fmla="*/ 393 h 1018"/>
                <a:gd name="T84" fmla="*/ 793 w 1018"/>
                <a:gd name="T85" fmla="*/ 331 h 1018"/>
                <a:gd name="T86" fmla="*/ 755 w 1018"/>
                <a:gd name="T87" fmla="*/ 128 h 1018"/>
                <a:gd name="T88" fmla="*/ 628 w 1018"/>
                <a:gd name="T89" fmla="*/ 14 h 1018"/>
                <a:gd name="T90" fmla="*/ 529 w 1018"/>
                <a:gd name="T91" fmla="*/ 2 h 1018"/>
                <a:gd name="T92" fmla="*/ 442 w 1018"/>
                <a:gd name="T93" fmla="*/ 37 h 1018"/>
                <a:gd name="T94" fmla="*/ 450 w 1018"/>
                <a:gd name="T95" fmla="*/ 82 h 1018"/>
                <a:gd name="T96" fmla="*/ 763 w 1018"/>
                <a:gd name="T97" fmla="*/ 540 h 1018"/>
                <a:gd name="T98" fmla="*/ 732 w 1018"/>
                <a:gd name="T99" fmla="*/ 573 h 1018"/>
                <a:gd name="T100" fmla="*/ 763 w 1018"/>
                <a:gd name="T101" fmla="*/ 605 h 1018"/>
                <a:gd name="T102" fmla="*/ 911 w 1018"/>
                <a:gd name="T103" fmla="*/ 678 h 1018"/>
                <a:gd name="T104" fmla="*/ 954 w 1018"/>
                <a:gd name="T105" fmla="*/ 809 h 1018"/>
                <a:gd name="T106" fmla="*/ 963 w 1018"/>
                <a:gd name="T107" fmla="*/ 853 h 1018"/>
                <a:gd name="T108" fmla="*/ 1003 w 1018"/>
                <a:gd name="T109" fmla="*/ 851 h 1018"/>
                <a:gd name="T110" fmla="*/ 1018 w 1018"/>
                <a:gd name="T111" fmla="*/ 803 h 1018"/>
                <a:gd name="T112" fmla="*/ 945 w 1018"/>
                <a:gd name="T113" fmla="*/ 619 h 1018"/>
                <a:gd name="T114" fmla="*/ 803 w 1018"/>
                <a:gd name="T115" fmla="*/ 5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8" h="1018">
                  <a:moveTo>
                    <a:pt x="462" y="700"/>
                  </a:moveTo>
                  <a:lnTo>
                    <a:pt x="462" y="700"/>
                  </a:lnTo>
                  <a:lnTo>
                    <a:pt x="474" y="699"/>
                  </a:lnTo>
                  <a:lnTo>
                    <a:pt x="485" y="698"/>
                  </a:lnTo>
                  <a:lnTo>
                    <a:pt x="497" y="696"/>
                  </a:lnTo>
                  <a:lnTo>
                    <a:pt x="509" y="694"/>
                  </a:lnTo>
                  <a:lnTo>
                    <a:pt x="521" y="691"/>
                  </a:lnTo>
                  <a:lnTo>
                    <a:pt x="533" y="686"/>
                  </a:lnTo>
                  <a:lnTo>
                    <a:pt x="543" y="682"/>
                  </a:lnTo>
                  <a:lnTo>
                    <a:pt x="554" y="677"/>
                  </a:lnTo>
                  <a:lnTo>
                    <a:pt x="565" y="671"/>
                  </a:lnTo>
                  <a:lnTo>
                    <a:pt x="576" y="665"/>
                  </a:lnTo>
                  <a:lnTo>
                    <a:pt x="595" y="650"/>
                  </a:lnTo>
                  <a:lnTo>
                    <a:pt x="613" y="634"/>
                  </a:lnTo>
                  <a:lnTo>
                    <a:pt x="630" y="614"/>
                  </a:lnTo>
                  <a:lnTo>
                    <a:pt x="645" y="594"/>
                  </a:lnTo>
                  <a:lnTo>
                    <a:pt x="659" y="571"/>
                  </a:lnTo>
                  <a:lnTo>
                    <a:pt x="671" y="548"/>
                  </a:lnTo>
                  <a:lnTo>
                    <a:pt x="681" y="522"/>
                  </a:lnTo>
                  <a:lnTo>
                    <a:pt x="689" y="495"/>
                  </a:lnTo>
                  <a:lnTo>
                    <a:pt x="695" y="467"/>
                  </a:lnTo>
                  <a:lnTo>
                    <a:pt x="699" y="439"/>
                  </a:lnTo>
                  <a:lnTo>
                    <a:pt x="700" y="409"/>
                  </a:lnTo>
                  <a:lnTo>
                    <a:pt x="700" y="409"/>
                  </a:lnTo>
                  <a:lnTo>
                    <a:pt x="699" y="379"/>
                  </a:lnTo>
                  <a:lnTo>
                    <a:pt x="695" y="352"/>
                  </a:lnTo>
                  <a:lnTo>
                    <a:pt x="689" y="324"/>
                  </a:lnTo>
                  <a:lnTo>
                    <a:pt x="681" y="297"/>
                  </a:lnTo>
                  <a:lnTo>
                    <a:pt x="671" y="271"/>
                  </a:lnTo>
                  <a:lnTo>
                    <a:pt x="659" y="247"/>
                  </a:lnTo>
                  <a:lnTo>
                    <a:pt x="645" y="225"/>
                  </a:lnTo>
                  <a:lnTo>
                    <a:pt x="630" y="205"/>
                  </a:lnTo>
                  <a:lnTo>
                    <a:pt x="613" y="185"/>
                  </a:lnTo>
                  <a:lnTo>
                    <a:pt x="595" y="169"/>
                  </a:lnTo>
                  <a:lnTo>
                    <a:pt x="576" y="154"/>
                  </a:lnTo>
                  <a:lnTo>
                    <a:pt x="565" y="148"/>
                  </a:lnTo>
                  <a:lnTo>
                    <a:pt x="554" y="142"/>
                  </a:lnTo>
                  <a:lnTo>
                    <a:pt x="543" y="137"/>
                  </a:lnTo>
                  <a:lnTo>
                    <a:pt x="533" y="133"/>
                  </a:lnTo>
                  <a:lnTo>
                    <a:pt x="521" y="128"/>
                  </a:lnTo>
                  <a:lnTo>
                    <a:pt x="509" y="125"/>
                  </a:lnTo>
                  <a:lnTo>
                    <a:pt x="497" y="123"/>
                  </a:lnTo>
                  <a:lnTo>
                    <a:pt x="485" y="121"/>
                  </a:lnTo>
                  <a:lnTo>
                    <a:pt x="474" y="120"/>
                  </a:lnTo>
                  <a:lnTo>
                    <a:pt x="462" y="120"/>
                  </a:lnTo>
                  <a:lnTo>
                    <a:pt x="462" y="120"/>
                  </a:lnTo>
                  <a:lnTo>
                    <a:pt x="449" y="120"/>
                  </a:lnTo>
                  <a:lnTo>
                    <a:pt x="437" y="121"/>
                  </a:lnTo>
                  <a:lnTo>
                    <a:pt x="425" y="123"/>
                  </a:lnTo>
                  <a:lnTo>
                    <a:pt x="414" y="125"/>
                  </a:lnTo>
                  <a:lnTo>
                    <a:pt x="402" y="128"/>
                  </a:lnTo>
                  <a:lnTo>
                    <a:pt x="391" y="132"/>
                  </a:lnTo>
                  <a:lnTo>
                    <a:pt x="379" y="137"/>
                  </a:lnTo>
                  <a:lnTo>
                    <a:pt x="368" y="142"/>
                  </a:lnTo>
                  <a:lnTo>
                    <a:pt x="358" y="148"/>
                  </a:lnTo>
                  <a:lnTo>
                    <a:pt x="347" y="154"/>
                  </a:lnTo>
                  <a:lnTo>
                    <a:pt x="337" y="162"/>
                  </a:lnTo>
                  <a:lnTo>
                    <a:pt x="327" y="169"/>
                  </a:lnTo>
                  <a:lnTo>
                    <a:pt x="317" y="178"/>
                  </a:lnTo>
                  <a:lnTo>
                    <a:pt x="308" y="187"/>
                  </a:lnTo>
                  <a:lnTo>
                    <a:pt x="299" y="197"/>
                  </a:lnTo>
                  <a:lnTo>
                    <a:pt x="290" y="207"/>
                  </a:lnTo>
                  <a:lnTo>
                    <a:pt x="290" y="207"/>
                  </a:lnTo>
                  <a:lnTo>
                    <a:pt x="275" y="228"/>
                  </a:lnTo>
                  <a:lnTo>
                    <a:pt x="261" y="251"/>
                  </a:lnTo>
                  <a:lnTo>
                    <a:pt x="249" y="274"/>
                  </a:lnTo>
                  <a:lnTo>
                    <a:pt x="241" y="300"/>
                  </a:lnTo>
                  <a:lnTo>
                    <a:pt x="233" y="326"/>
                  </a:lnTo>
                  <a:lnTo>
                    <a:pt x="227" y="354"/>
                  </a:lnTo>
                  <a:lnTo>
                    <a:pt x="224" y="382"/>
                  </a:lnTo>
                  <a:lnTo>
                    <a:pt x="223" y="409"/>
                  </a:lnTo>
                  <a:lnTo>
                    <a:pt x="223" y="409"/>
                  </a:lnTo>
                  <a:lnTo>
                    <a:pt x="224" y="439"/>
                  </a:lnTo>
                  <a:lnTo>
                    <a:pt x="228" y="467"/>
                  </a:lnTo>
                  <a:lnTo>
                    <a:pt x="233" y="495"/>
                  </a:lnTo>
                  <a:lnTo>
                    <a:pt x="242" y="522"/>
                  </a:lnTo>
                  <a:lnTo>
                    <a:pt x="251" y="548"/>
                  </a:lnTo>
                  <a:lnTo>
                    <a:pt x="263" y="571"/>
                  </a:lnTo>
                  <a:lnTo>
                    <a:pt x="277" y="594"/>
                  </a:lnTo>
                  <a:lnTo>
                    <a:pt x="293" y="614"/>
                  </a:lnTo>
                  <a:lnTo>
                    <a:pt x="309" y="634"/>
                  </a:lnTo>
                  <a:lnTo>
                    <a:pt x="328" y="650"/>
                  </a:lnTo>
                  <a:lnTo>
                    <a:pt x="348" y="665"/>
                  </a:lnTo>
                  <a:lnTo>
                    <a:pt x="358" y="671"/>
                  </a:lnTo>
                  <a:lnTo>
                    <a:pt x="368" y="677"/>
                  </a:lnTo>
                  <a:lnTo>
                    <a:pt x="379" y="682"/>
                  </a:lnTo>
                  <a:lnTo>
                    <a:pt x="391" y="686"/>
                  </a:lnTo>
                  <a:lnTo>
                    <a:pt x="402" y="691"/>
                  </a:lnTo>
                  <a:lnTo>
                    <a:pt x="414" y="694"/>
                  </a:lnTo>
                  <a:lnTo>
                    <a:pt x="425" y="696"/>
                  </a:lnTo>
                  <a:lnTo>
                    <a:pt x="437" y="698"/>
                  </a:lnTo>
                  <a:lnTo>
                    <a:pt x="449" y="699"/>
                  </a:lnTo>
                  <a:lnTo>
                    <a:pt x="462" y="700"/>
                  </a:lnTo>
                  <a:lnTo>
                    <a:pt x="462" y="700"/>
                  </a:lnTo>
                  <a:close/>
                  <a:moveTo>
                    <a:pt x="462" y="183"/>
                  </a:moveTo>
                  <a:lnTo>
                    <a:pt x="462" y="183"/>
                  </a:lnTo>
                  <a:lnTo>
                    <a:pt x="479" y="184"/>
                  </a:lnTo>
                  <a:lnTo>
                    <a:pt x="496" y="187"/>
                  </a:lnTo>
                  <a:lnTo>
                    <a:pt x="513" y="193"/>
                  </a:lnTo>
                  <a:lnTo>
                    <a:pt x="529" y="200"/>
                  </a:lnTo>
                  <a:lnTo>
                    <a:pt x="544" y="210"/>
                  </a:lnTo>
                  <a:lnTo>
                    <a:pt x="559" y="222"/>
                  </a:lnTo>
                  <a:lnTo>
                    <a:pt x="572" y="235"/>
                  </a:lnTo>
                  <a:lnTo>
                    <a:pt x="585" y="250"/>
                  </a:lnTo>
                  <a:lnTo>
                    <a:pt x="596" y="266"/>
                  </a:lnTo>
                  <a:lnTo>
                    <a:pt x="607" y="283"/>
                  </a:lnTo>
                  <a:lnTo>
                    <a:pt x="615" y="301"/>
                  </a:lnTo>
                  <a:lnTo>
                    <a:pt x="623" y="321"/>
                  </a:lnTo>
                  <a:lnTo>
                    <a:pt x="628" y="342"/>
                  </a:lnTo>
                  <a:lnTo>
                    <a:pt x="632" y="363"/>
                  </a:lnTo>
                  <a:lnTo>
                    <a:pt x="636" y="386"/>
                  </a:lnTo>
                  <a:lnTo>
                    <a:pt x="637" y="409"/>
                  </a:lnTo>
                  <a:lnTo>
                    <a:pt x="637" y="409"/>
                  </a:lnTo>
                  <a:lnTo>
                    <a:pt x="636" y="433"/>
                  </a:lnTo>
                  <a:lnTo>
                    <a:pt x="632" y="456"/>
                  </a:lnTo>
                  <a:lnTo>
                    <a:pt x="628" y="477"/>
                  </a:lnTo>
                  <a:lnTo>
                    <a:pt x="623" y="497"/>
                  </a:lnTo>
                  <a:lnTo>
                    <a:pt x="615" y="518"/>
                  </a:lnTo>
                  <a:lnTo>
                    <a:pt x="607" y="536"/>
                  </a:lnTo>
                  <a:lnTo>
                    <a:pt x="596" y="553"/>
                  </a:lnTo>
                  <a:lnTo>
                    <a:pt x="585" y="569"/>
                  </a:lnTo>
                  <a:lnTo>
                    <a:pt x="572" y="584"/>
                  </a:lnTo>
                  <a:lnTo>
                    <a:pt x="559" y="597"/>
                  </a:lnTo>
                  <a:lnTo>
                    <a:pt x="544" y="609"/>
                  </a:lnTo>
                  <a:lnTo>
                    <a:pt x="529" y="619"/>
                  </a:lnTo>
                  <a:lnTo>
                    <a:pt x="513" y="626"/>
                  </a:lnTo>
                  <a:lnTo>
                    <a:pt x="496" y="632"/>
                  </a:lnTo>
                  <a:lnTo>
                    <a:pt x="479" y="635"/>
                  </a:lnTo>
                  <a:lnTo>
                    <a:pt x="462" y="636"/>
                  </a:lnTo>
                  <a:lnTo>
                    <a:pt x="462" y="636"/>
                  </a:lnTo>
                  <a:lnTo>
                    <a:pt x="444" y="635"/>
                  </a:lnTo>
                  <a:lnTo>
                    <a:pt x="426" y="632"/>
                  </a:lnTo>
                  <a:lnTo>
                    <a:pt x="409" y="626"/>
                  </a:lnTo>
                  <a:lnTo>
                    <a:pt x="393" y="619"/>
                  </a:lnTo>
                  <a:lnTo>
                    <a:pt x="378" y="609"/>
                  </a:lnTo>
                  <a:lnTo>
                    <a:pt x="364" y="597"/>
                  </a:lnTo>
                  <a:lnTo>
                    <a:pt x="350" y="584"/>
                  </a:lnTo>
                  <a:lnTo>
                    <a:pt x="337" y="569"/>
                  </a:lnTo>
                  <a:lnTo>
                    <a:pt x="327" y="553"/>
                  </a:lnTo>
                  <a:lnTo>
                    <a:pt x="316" y="536"/>
                  </a:lnTo>
                  <a:lnTo>
                    <a:pt x="307" y="518"/>
                  </a:lnTo>
                  <a:lnTo>
                    <a:pt x="300" y="497"/>
                  </a:lnTo>
                  <a:lnTo>
                    <a:pt x="294" y="477"/>
                  </a:lnTo>
                  <a:lnTo>
                    <a:pt x="290" y="456"/>
                  </a:lnTo>
                  <a:lnTo>
                    <a:pt x="287" y="433"/>
                  </a:lnTo>
                  <a:lnTo>
                    <a:pt x="287" y="409"/>
                  </a:lnTo>
                  <a:lnTo>
                    <a:pt x="287" y="409"/>
                  </a:lnTo>
                  <a:lnTo>
                    <a:pt x="287" y="386"/>
                  </a:lnTo>
                  <a:lnTo>
                    <a:pt x="290" y="363"/>
                  </a:lnTo>
                  <a:lnTo>
                    <a:pt x="294" y="342"/>
                  </a:lnTo>
                  <a:lnTo>
                    <a:pt x="300" y="321"/>
                  </a:lnTo>
                  <a:lnTo>
                    <a:pt x="307" y="301"/>
                  </a:lnTo>
                  <a:lnTo>
                    <a:pt x="316" y="283"/>
                  </a:lnTo>
                  <a:lnTo>
                    <a:pt x="327" y="266"/>
                  </a:lnTo>
                  <a:lnTo>
                    <a:pt x="337" y="250"/>
                  </a:lnTo>
                  <a:lnTo>
                    <a:pt x="350" y="235"/>
                  </a:lnTo>
                  <a:lnTo>
                    <a:pt x="364" y="222"/>
                  </a:lnTo>
                  <a:lnTo>
                    <a:pt x="378" y="210"/>
                  </a:lnTo>
                  <a:lnTo>
                    <a:pt x="393" y="200"/>
                  </a:lnTo>
                  <a:lnTo>
                    <a:pt x="409" y="193"/>
                  </a:lnTo>
                  <a:lnTo>
                    <a:pt x="426" y="187"/>
                  </a:lnTo>
                  <a:lnTo>
                    <a:pt x="444" y="184"/>
                  </a:lnTo>
                  <a:lnTo>
                    <a:pt x="462" y="183"/>
                  </a:lnTo>
                  <a:lnTo>
                    <a:pt x="462" y="183"/>
                  </a:lnTo>
                  <a:close/>
                  <a:moveTo>
                    <a:pt x="661" y="668"/>
                  </a:moveTo>
                  <a:lnTo>
                    <a:pt x="661" y="668"/>
                  </a:lnTo>
                  <a:lnTo>
                    <a:pt x="655" y="668"/>
                  </a:lnTo>
                  <a:lnTo>
                    <a:pt x="650" y="670"/>
                  </a:lnTo>
                  <a:lnTo>
                    <a:pt x="644" y="673"/>
                  </a:lnTo>
                  <a:lnTo>
                    <a:pt x="639" y="678"/>
                  </a:lnTo>
                  <a:lnTo>
                    <a:pt x="636" y="682"/>
                  </a:lnTo>
                  <a:lnTo>
                    <a:pt x="632" y="687"/>
                  </a:lnTo>
                  <a:lnTo>
                    <a:pt x="630" y="694"/>
                  </a:lnTo>
                  <a:lnTo>
                    <a:pt x="630" y="700"/>
                  </a:lnTo>
                  <a:lnTo>
                    <a:pt x="630" y="700"/>
                  </a:lnTo>
                  <a:lnTo>
                    <a:pt x="630" y="706"/>
                  </a:lnTo>
                  <a:lnTo>
                    <a:pt x="632" y="712"/>
                  </a:lnTo>
                  <a:lnTo>
                    <a:pt x="636" y="717"/>
                  </a:lnTo>
                  <a:lnTo>
                    <a:pt x="639" y="722"/>
                  </a:lnTo>
                  <a:lnTo>
                    <a:pt x="644" y="726"/>
                  </a:lnTo>
                  <a:lnTo>
                    <a:pt x="650" y="729"/>
                  </a:lnTo>
                  <a:lnTo>
                    <a:pt x="655" y="731"/>
                  </a:lnTo>
                  <a:lnTo>
                    <a:pt x="661" y="731"/>
                  </a:lnTo>
                  <a:lnTo>
                    <a:pt x="661" y="731"/>
                  </a:lnTo>
                  <a:lnTo>
                    <a:pt x="682" y="732"/>
                  </a:lnTo>
                  <a:lnTo>
                    <a:pt x="701" y="736"/>
                  </a:lnTo>
                  <a:lnTo>
                    <a:pt x="720" y="740"/>
                  </a:lnTo>
                  <a:lnTo>
                    <a:pt x="739" y="747"/>
                  </a:lnTo>
                  <a:lnTo>
                    <a:pt x="756" y="755"/>
                  </a:lnTo>
                  <a:lnTo>
                    <a:pt x="772" y="766"/>
                  </a:lnTo>
                  <a:lnTo>
                    <a:pt x="787" y="776"/>
                  </a:lnTo>
                  <a:lnTo>
                    <a:pt x="801" y="789"/>
                  </a:lnTo>
                  <a:lnTo>
                    <a:pt x="814" y="803"/>
                  </a:lnTo>
                  <a:lnTo>
                    <a:pt x="826" y="818"/>
                  </a:lnTo>
                  <a:lnTo>
                    <a:pt x="835" y="834"/>
                  </a:lnTo>
                  <a:lnTo>
                    <a:pt x="844" y="851"/>
                  </a:lnTo>
                  <a:lnTo>
                    <a:pt x="850" y="870"/>
                  </a:lnTo>
                  <a:lnTo>
                    <a:pt x="854" y="889"/>
                  </a:lnTo>
                  <a:lnTo>
                    <a:pt x="858" y="908"/>
                  </a:lnTo>
                  <a:lnTo>
                    <a:pt x="859" y="929"/>
                  </a:lnTo>
                  <a:lnTo>
                    <a:pt x="859" y="929"/>
                  </a:lnTo>
                  <a:lnTo>
                    <a:pt x="859" y="934"/>
                  </a:lnTo>
                  <a:lnTo>
                    <a:pt x="857" y="938"/>
                  </a:lnTo>
                  <a:lnTo>
                    <a:pt x="854" y="943"/>
                  </a:lnTo>
                  <a:lnTo>
                    <a:pt x="851" y="947"/>
                  </a:lnTo>
                  <a:lnTo>
                    <a:pt x="848" y="950"/>
                  </a:lnTo>
                  <a:lnTo>
                    <a:pt x="844" y="952"/>
                  </a:lnTo>
                  <a:lnTo>
                    <a:pt x="838" y="953"/>
                  </a:lnTo>
                  <a:lnTo>
                    <a:pt x="833" y="954"/>
                  </a:lnTo>
                  <a:lnTo>
                    <a:pt x="89" y="954"/>
                  </a:lnTo>
                  <a:lnTo>
                    <a:pt x="89" y="954"/>
                  </a:lnTo>
                  <a:lnTo>
                    <a:pt x="84" y="953"/>
                  </a:lnTo>
                  <a:lnTo>
                    <a:pt x="80" y="952"/>
                  </a:lnTo>
                  <a:lnTo>
                    <a:pt x="76" y="950"/>
                  </a:lnTo>
                  <a:lnTo>
                    <a:pt x="71" y="947"/>
                  </a:lnTo>
                  <a:lnTo>
                    <a:pt x="68" y="943"/>
                  </a:lnTo>
                  <a:lnTo>
                    <a:pt x="66" y="938"/>
                  </a:lnTo>
                  <a:lnTo>
                    <a:pt x="65" y="934"/>
                  </a:lnTo>
                  <a:lnTo>
                    <a:pt x="64" y="929"/>
                  </a:lnTo>
                  <a:lnTo>
                    <a:pt x="64" y="929"/>
                  </a:lnTo>
                  <a:lnTo>
                    <a:pt x="65" y="908"/>
                  </a:lnTo>
                  <a:lnTo>
                    <a:pt x="68" y="889"/>
                  </a:lnTo>
                  <a:lnTo>
                    <a:pt x="72" y="870"/>
                  </a:lnTo>
                  <a:lnTo>
                    <a:pt x="80" y="851"/>
                  </a:lnTo>
                  <a:lnTo>
                    <a:pt x="87" y="834"/>
                  </a:lnTo>
                  <a:lnTo>
                    <a:pt x="98" y="818"/>
                  </a:lnTo>
                  <a:lnTo>
                    <a:pt x="109" y="803"/>
                  </a:lnTo>
                  <a:lnTo>
                    <a:pt x="122" y="789"/>
                  </a:lnTo>
                  <a:lnTo>
                    <a:pt x="136" y="776"/>
                  </a:lnTo>
                  <a:lnTo>
                    <a:pt x="151" y="766"/>
                  </a:lnTo>
                  <a:lnTo>
                    <a:pt x="167" y="755"/>
                  </a:lnTo>
                  <a:lnTo>
                    <a:pt x="184" y="747"/>
                  </a:lnTo>
                  <a:lnTo>
                    <a:pt x="202" y="740"/>
                  </a:lnTo>
                  <a:lnTo>
                    <a:pt x="221" y="736"/>
                  </a:lnTo>
                  <a:lnTo>
                    <a:pt x="241" y="732"/>
                  </a:lnTo>
                  <a:lnTo>
                    <a:pt x="261" y="731"/>
                  </a:lnTo>
                  <a:lnTo>
                    <a:pt x="261" y="731"/>
                  </a:lnTo>
                  <a:lnTo>
                    <a:pt x="268" y="731"/>
                  </a:lnTo>
                  <a:lnTo>
                    <a:pt x="273" y="729"/>
                  </a:lnTo>
                  <a:lnTo>
                    <a:pt x="278" y="726"/>
                  </a:lnTo>
                  <a:lnTo>
                    <a:pt x="284" y="722"/>
                  </a:lnTo>
                  <a:lnTo>
                    <a:pt x="287" y="717"/>
                  </a:lnTo>
                  <a:lnTo>
                    <a:pt x="290" y="712"/>
                  </a:lnTo>
                  <a:lnTo>
                    <a:pt x="292" y="706"/>
                  </a:lnTo>
                  <a:lnTo>
                    <a:pt x="293" y="700"/>
                  </a:lnTo>
                  <a:lnTo>
                    <a:pt x="293" y="700"/>
                  </a:lnTo>
                  <a:lnTo>
                    <a:pt x="292" y="694"/>
                  </a:lnTo>
                  <a:lnTo>
                    <a:pt x="290" y="687"/>
                  </a:lnTo>
                  <a:lnTo>
                    <a:pt x="287" y="682"/>
                  </a:lnTo>
                  <a:lnTo>
                    <a:pt x="284" y="678"/>
                  </a:lnTo>
                  <a:lnTo>
                    <a:pt x="278" y="673"/>
                  </a:lnTo>
                  <a:lnTo>
                    <a:pt x="273" y="670"/>
                  </a:lnTo>
                  <a:lnTo>
                    <a:pt x="268" y="668"/>
                  </a:lnTo>
                  <a:lnTo>
                    <a:pt x="261" y="668"/>
                  </a:lnTo>
                  <a:lnTo>
                    <a:pt x="261" y="668"/>
                  </a:lnTo>
                  <a:lnTo>
                    <a:pt x="247" y="668"/>
                  </a:lnTo>
                  <a:lnTo>
                    <a:pt x="234" y="669"/>
                  </a:lnTo>
                  <a:lnTo>
                    <a:pt x="221" y="671"/>
                  </a:lnTo>
                  <a:lnTo>
                    <a:pt x="209" y="673"/>
                  </a:lnTo>
                  <a:lnTo>
                    <a:pt x="196" y="677"/>
                  </a:lnTo>
                  <a:lnTo>
                    <a:pt x="184" y="680"/>
                  </a:lnTo>
                  <a:lnTo>
                    <a:pt x="159" y="688"/>
                  </a:lnTo>
                  <a:lnTo>
                    <a:pt x="137" y="699"/>
                  </a:lnTo>
                  <a:lnTo>
                    <a:pt x="115" y="712"/>
                  </a:lnTo>
                  <a:lnTo>
                    <a:pt x="95" y="727"/>
                  </a:lnTo>
                  <a:lnTo>
                    <a:pt x="77" y="744"/>
                  </a:lnTo>
                  <a:lnTo>
                    <a:pt x="59" y="762"/>
                  </a:lnTo>
                  <a:lnTo>
                    <a:pt x="44" y="783"/>
                  </a:lnTo>
                  <a:lnTo>
                    <a:pt x="32" y="804"/>
                  </a:lnTo>
                  <a:lnTo>
                    <a:pt x="21" y="827"/>
                  </a:lnTo>
                  <a:lnTo>
                    <a:pt x="12" y="851"/>
                  </a:lnTo>
                  <a:lnTo>
                    <a:pt x="8" y="863"/>
                  </a:lnTo>
                  <a:lnTo>
                    <a:pt x="6" y="876"/>
                  </a:lnTo>
                  <a:lnTo>
                    <a:pt x="4" y="889"/>
                  </a:lnTo>
                  <a:lnTo>
                    <a:pt x="1" y="902"/>
                  </a:lnTo>
                  <a:lnTo>
                    <a:pt x="0" y="915"/>
                  </a:lnTo>
                  <a:lnTo>
                    <a:pt x="0" y="929"/>
                  </a:lnTo>
                  <a:lnTo>
                    <a:pt x="0" y="929"/>
                  </a:lnTo>
                  <a:lnTo>
                    <a:pt x="0" y="937"/>
                  </a:lnTo>
                  <a:lnTo>
                    <a:pt x="3" y="947"/>
                  </a:lnTo>
                  <a:lnTo>
                    <a:pt x="5" y="956"/>
                  </a:lnTo>
                  <a:lnTo>
                    <a:pt x="7" y="963"/>
                  </a:lnTo>
                  <a:lnTo>
                    <a:pt x="11" y="971"/>
                  </a:lnTo>
                  <a:lnTo>
                    <a:pt x="15" y="978"/>
                  </a:lnTo>
                  <a:lnTo>
                    <a:pt x="21" y="986"/>
                  </a:lnTo>
                  <a:lnTo>
                    <a:pt x="26" y="992"/>
                  </a:lnTo>
                  <a:lnTo>
                    <a:pt x="33" y="997"/>
                  </a:lnTo>
                  <a:lnTo>
                    <a:pt x="39" y="1003"/>
                  </a:lnTo>
                  <a:lnTo>
                    <a:pt x="47" y="1007"/>
                  </a:lnTo>
                  <a:lnTo>
                    <a:pt x="55" y="1010"/>
                  </a:lnTo>
                  <a:lnTo>
                    <a:pt x="63" y="1014"/>
                  </a:lnTo>
                  <a:lnTo>
                    <a:pt x="71" y="1016"/>
                  </a:lnTo>
                  <a:lnTo>
                    <a:pt x="80" y="1018"/>
                  </a:lnTo>
                  <a:lnTo>
                    <a:pt x="89" y="1018"/>
                  </a:lnTo>
                  <a:lnTo>
                    <a:pt x="833" y="1018"/>
                  </a:lnTo>
                  <a:lnTo>
                    <a:pt x="833" y="1018"/>
                  </a:lnTo>
                  <a:lnTo>
                    <a:pt x="843" y="1018"/>
                  </a:lnTo>
                  <a:lnTo>
                    <a:pt x="851" y="1016"/>
                  </a:lnTo>
                  <a:lnTo>
                    <a:pt x="860" y="1014"/>
                  </a:lnTo>
                  <a:lnTo>
                    <a:pt x="868" y="1010"/>
                  </a:lnTo>
                  <a:lnTo>
                    <a:pt x="876" y="1007"/>
                  </a:lnTo>
                  <a:lnTo>
                    <a:pt x="883" y="1003"/>
                  </a:lnTo>
                  <a:lnTo>
                    <a:pt x="890" y="997"/>
                  </a:lnTo>
                  <a:lnTo>
                    <a:pt x="896" y="992"/>
                  </a:lnTo>
                  <a:lnTo>
                    <a:pt x="902" y="986"/>
                  </a:lnTo>
                  <a:lnTo>
                    <a:pt x="907" y="978"/>
                  </a:lnTo>
                  <a:lnTo>
                    <a:pt x="911" y="971"/>
                  </a:lnTo>
                  <a:lnTo>
                    <a:pt x="916" y="963"/>
                  </a:lnTo>
                  <a:lnTo>
                    <a:pt x="919" y="956"/>
                  </a:lnTo>
                  <a:lnTo>
                    <a:pt x="921" y="947"/>
                  </a:lnTo>
                  <a:lnTo>
                    <a:pt x="922" y="937"/>
                  </a:lnTo>
                  <a:lnTo>
                    <a:pt x="922" y="929"/>
                  </a:lnTo>
                  <a:lnTo>
                    <a:pt x="922" y="929"/>
                  </a:lnTo>
                  <a:lnTo>
                    <a:pt x="922" y="915"/>
                  </a:lnTo>
                  <a:lnTo>
                    <a:pt x="921" y="902"/>
                  </a:lnTo>
                  <a:lnTo>
                    <a:pt x="920" y="889"/>
                  </a:lnTo>
                  <a:lnTo>
                    <a:pt x="918" y="876"/>
                  </a:lnTo>
                  <a:lnTo>
                    <a:pt x="915" y="863"/>
                  </a:lnTo>
                  <a:lnTo>
                    <a:pt x="911" y="851"/>
                  </a:lnTo>
                  <a:lnTo>
                    <a:pt x="902" y="827"/>
                  </a:lnTo>
                  <a:lnTo>
                    <a:pt x="891" y="804"/>
                  </a:lnTo>
                  <a:lnTo>
                    <a:pt x="878" y="783"/>
                  </a:lnTo>
                  <a:lnTo>
                    <a:pt x="863" y="762"/>
                  </a:lnTo>
                  <a:lnTo>
                    <a:pt x="846" y="744"/>
                  </a:lnTo>
                  <a:lnTo>
                    <a:pt x="828" y="727"/>
                  </a:lnTo>
                  <a:lnTo>
                    <a:pt x="807" y="712"/>
                  </a:lnTo>
                  <a:lnTo>
                    <a:pt x="786" y="699"/>
                  </a:lnTo>
                  <a:lnTo>
                    <a:pt x="763" y="688"/>
                  </a:lnTo>
                  <a:lnTo>
                    <a:pt x="740" y="680"/>
                  </a:lnTo>
                  <a:lnTo>
                    <a:pt x="727" y="677"/>
                  </a:lnTo>
                  <a:lnTo>
                    <a:pt x="714" y="673"/>
                  </a:lnTo>
                  <a:lnTo>
                    <a:pt x="701" y="671"/>
                  </a:lnTo>
                  <a:lnTo>
                    <a:pt x="688" y="669"/>
                  </a:lnTo>
                  <a:lnTo>
                    <a:pt x="675" y="668"/>
                  </a:lnTo>
                  <a:lnTo>
                    <a:pt x="661" y="668"/>
                  </a:lnTo>
                  <a:lnTo>
                    <a:pt x="661" y="668"/>
                  </a:lnTo>
                  <a:close/>
                  <a:moveTo>
                    <a:pt x="484" y="84"/>
                  </a:moveTo>
                  <a:lnTo>
                    <a:pt x="484" y="84"/>
                  </a:lnTo>
                  <a:lnTo>
                    <a:pt x="501" y="75"/>
                  </a:lnTo>
                  <a:lnTo>
                    <a:pt x="520" y="68"/>
                  </a:lnTo>
                  <a:lnTo>
                    <a:pt x="538" y="65"/>
                  </a:lnTo>
                  <a:lnTo>
                    <a:pt x="557" y="64"/>
                  </a:lnTo>
                  <a:lnTo>
                    <a:pt x="557" y="64"/>
                  </a:lnTo>
                  <a:lnTo>
                    <a:pt x="574" y="65"/>
                  </a:lnTo>
                  <a:lnTo>
                    <a:pt x="592" y="68"/>
                  </a:lnTo>
                  <a:lnTo>
                    <a:pt x="609" y="74"/>
                  </a:lnTo>
                  <a:lnTo>
                    <a:pt x="625" y="81"/>
                  </a:lnTo>
                  <a:lnTo>
                    <a:pt x="640" y="91"/>
                  </a:lnTo>
                  <a:lnTo>
                    <a:pt x="655" y="103"/>
                  </a:lnTo>
                  <a:lnTo>
                    <a:pt x="668" y="115"/>
                  </a:lnTo>
                  <a:lnTo>
                    <a:pt x="681" y="130"/>
                  </a:lnTo>
                  <a:lnTo>
                    <a:pt x="691" y="147"/>
                  </a:lnTo>
                  <a:lnTo>
                    <a:pt x="702" y="164"/>
                  </a:lnTo>
                  <a:lnTo>
                    <a:pt x="711" y="182"/>
                  </a:lnTo>
                  <a:lnTo>
                    <a:pt x="718" y="202"/>
                  </a:lnTo>
                  <a:lnTo>
                    <a:pt x="724" y="223"/>
                  </a:lnTo>
                  <a:lnTo>
                    <a:pt x="728" y="244"/>
                  </a:lnTo>
                  <a:lnTo>
                    <a:pt x="731" y="267"/>
                  </a:lnTo>
                  <a:lnTo>
                    <a:pt x="732" y="290"/>
                  </a:lnTo>
                  <a:lnTo>
                    <a:pt x="732" y="290"/>
                  </a:lnTo>
                  <a:lnTo>
                    <a:pt x="731" y="306"/>
                  </a:lnTo>
                  <a:lnTo>
                    <a:pt x="730" y="324"/>
                  </a:lnTo>
                  <a:lnTo>
                    <a:pt x="728" y="340"/>
                  </a:lnTo>
                  <a:lnTo>
                    <a:pt x="725" y="356"/>
                  </a:lnTo>
                  <a:lnTo>
                    <a:pt x="725" y="356"/>
                  </a:lnTo>
                  <a:lnTo>
                    <a:pt x="724" y="362"/>
                  </a:lnTo>
                  <a:lnTo>
                    <a:pt x="724" y="369"/>
                  </a:lnTo>
                  <a:lnTo>
                    <a:pt x="726" y="374"/>
                  </a:lnTo>
                  <a:lnTo>
                    <a:pt x="728" y="379"/>
                  </a:lnTo>
                  <a:lnTo>
                    <a:pt x="732" y="385"/>
                  </a:lnTo>
                  <a:lnTo>
                    <a:pt x="736" y="389"/>
                  </a:lnTo>
                  <a:lnTo>
                    <a:pt x="742" y="391"/>
                  </a:lnTo>
                  <a:lnTo>
                    <a:pt x="748" y="393"/>
                  </a:lnTo>
                  <a:lnTo>
                    <a:pt x="748" y="393"/>
                  </a:lnTo>
                  <a:lnTo>
                    <a:pt x="756" y="394"/>
                  </a:lnTo>
                  <a:lnTo>
                    <a:pt x="756" y="394"/>
                  </a:lnTo>
                  <a:lnTo>
                    <a:pt x="761" y="394"/>
                  </a:lnTo>
                  <a:lnTo>
                    <a:pt x="765" y="393"/>
                  </a:lnTo>
                  <a:lnTo>
                    <a:pt x="771" y="391"/>
                  </a:lnTo>
                  <a:lnTo>
                    <a:pt x="775" y="388"/>
                  </a:lnTo>
                  <a:lnTo>
                    <a:pt x="778" y="385"/>
                  </a:lnTo>
                  <a:lnTo>
                    <a:pt x="782" y="380"/>
                  </a:lnTo>
                  <a:lnTo>
                    <a:pt x="785" y="375"/>
                  </a:lnTo>
                  <a:lnTo>
                    <a:pt x="786" y="370"/>
                  </a:lnTo>
                  <a:lnTo>
                    <a:pt x="786" y="370"/>
                  </a:lnTo>
                  <a:lnTo>
                    <a:pt x="790" y="350"/>
                  </a:lnTo>
                  <a:lnTo>
                    <a:pt x="793" y="331"/>
                  </a:lnTo>
                  <a:lnTo>
                    <a:pt x="794" y="311"/>
                  </a:lnTo>
                  <a:lnTo>
                    <a:pt x="795" y="290"/>
                  </a:lnTo>
                  <a:lnTo>
                    <a:pt x="795" y="290"/>
                  </a:lnTo>
                  <a:lnTo>
                    <a:pt x="794" y="260"/>
                  </a:lnTo>
                  <a:lnTo>
                    <a:pt x="790" y="231"/>
                  </a:lnTo>
                  <a:lnTo>
                    <a:pt x="785" y="203"/>
                  </a:lnTo>
                  <a:lnTo>
                    <a:pt x="776" y="178"/>
                  </a:lnTo>
                  <a:lnTo>
                    <a:pt x="767" y="152"/>
                  </a:lnTo>
                  <a:lnTo>
                    <a:pt x="755" y="128"/>
                  </a:lnTo>
                  <a:lnTo>
                    <a:pt x="741" y="106"/>
                  </a:lnTo>
                  <a:lnTo>
                    <a:pt x="726" y="85"/>
                  </a:lnTo>
                  <a:lnTo>
                    <a:pt x="709" y="66"/>
                  </a:lnTo>
                  <a:lnTo>
                    <a:pt x="690" y="50"/>
                  </a:lnTo>
                  <a:lnTo>
                    <a:pt x="670" y="35"/>
                  </a:lnTo>
                  <a:lnTo>
                    <a:pt x="660" y="29"/>
                  </a:lnTo>
                  <a:lnTo>
                    <a:pt x="650" y="23"/>
                  </a:lnTo>
                  <a:lnTo>
                    <a:pt x="639" y="18"/>
                  </a:lnTo>
                  <a:lnTo>
                    <a:pt x="628" y="14"/>
                  </a:lnTo>
                  <a:lnTo>
                    <a:pt x="616" y="9"/>
                  </a:lnTo>
                  <a:lnTo>
                    <a:pt x="604" y="6"/>
                  </a:lnTo>
                  <a:lnTo>
                    <a:pt x="593" y="3"/>
                  </a:lnTo>
                  <a:lnTo>
                    <a:pt x="581" y="2"/>
                  </a:lnTo>
                  <a:lnTo>
                    <a:pt x="569" y="1"/>
                  </a:lnTo>
                  <a:lnTo>
                    <a:pt x="557" y="0"/>
                  </a:lnTo>
                  <a:lnTo>
                    <a:pt x="557" y="0"/>
                  </a:lnTo>
                  <a:lnTo>
                    <a:pt x="543" y="1"/>
                  </a:lnTo>
                  <a:lnTo>
                    <a:pt x="529" y="2"/>
                  </a:lnTo>
                  <a:lnTo>
                    <a:pt x="517" y="4"/>
                  </a:lnTo>
                  <a:lnTo>
                    <a:pt x="503" y="7"/>
                  </a:lnTo>
                  <a:lnTo>
                    <a:pt x="490" y="11"/>
                  </a:lnTo>
                  <a:lnTo>
                    <a:pt x="477" y="17"/>
                  </a:lnTo>
                  <a:lnTo>
                    <a:pt x="465" y="22"/>
                  </a:lnTo>
                  <a:lnTo>
                    <a:pt x="452" y="30"/>
                  </a:lnTo>
                  <a:lnTo>
                    <a:pt x="452" y="30"/>
                  </a:lnTo>
                  <a:lnTo>
                    <a:pt x="447" y="33"/>
                  </a:lnTo>
                  <a:lnTo>
                    <a:pt x="442" y="37"/>
                  </a:lnTo>
                  <a:lnTo>
                    <a:pt x="439" y="43"/>
                  </a:lnTo>
                  <a:lnTo>
                    <a:pt x="438" y="49"/>
                  </a:lnTo>
                  <a:lnTo>
                    <a:pt x="437" y="54"/>
                  </a:lnTo>
                  <a:lnTo>
                    <a:pt x="437" y="61"/>
                  </a:lnTo>
                  <a:lnTo>
                    <a:pt x="438" y="67"/>
                  </a:lnTo>
                  <a:lnTo>
                    <a:pt x="441" y="73"/>
                  </a:lnTo>
                  <a:lnTo>
                    <a:pt x="441" y="73"/>
                  </a:lnTo>
                  <a:lnTo>
                    <a:pt x="445" y="78"/>
                  </a:lnTo>
                  <a:lnTo>
                    <a:pt x="450" y="82"/>
                  </a:lnTo>
                  <a:lnTo>
                    <a:pt x="455" y="85"/>
                  </a:lnTo>
                  <a:lnTo>
                    <a:pt x="461" y="88"/>
                  </a:lnTo>
                  <a:lnTo>
                    <a:pt x="467" y="89"/>
                  </a:lnTo>
                  <a:lnTo>
                    <a:pt x="473" y="88"/>
                  </a:lnTo>
                  <a:lnTo>
                    <a:pt x="479" y="87"/>
                  </a:lnTo>
                  <a:lnTo>
                    <a:pt x="484" y="84"/>
                  </a:lnTo>
                  <a:lnTo>
                    <a:pt x="484" y="84"/>
                  </a:lnTo>
                  <a:close/>
                  <a:moveTo>
                    <a:pt x="763" y="540"/>
                  </a:moveTo>
                  <a:lnTo>
                    <a:pt x="763" y="540"/>
                  </a:lnTo>
                  <a:lnTo>
                    <a:pt x="757" y="541"/>
                  </a:lnTo>
                  <a:lnTo>
                    <a:pt x="751" y="544"/>
                  </a:lnTo>
                  <a:lnTo>
                    <a:pt x="746" y="546"/>
                  </a:lnTo>
                  <a:lnTo>
                    <a:pt x="741" y="550"/>
                  </a:lnTo>
                  <a:lnTo>
                    <a:pt x="738" y="554"/>
                  </a:lnTo>
                  <a:lnTo>
                    <a:pt x="734" y="560"/>
                  </a:lnTo>
                  <a:lnTo>
                    <a:pt x="732" y="566"/>
                  </a:lnTo>
                  <a:lnTo>
                    <a:pt x="732" y="573"/>
                  </a:lnTo>
                  <a:lnTo>
                    <a:pt x="732" y="573"/>
                  </a:lnTo>
                  <a:lnTo>
                    <a:pt x="732" y="579"/>
                  </a:lnTo>
                  <a:lnTo>
                    <a:pt x="734" y="584"/>
                  </a:lnTo>
                  <a:lnTo>
                    <a:pt x="738" y="590"/>
                  </a:lnTo>
                  <a:lnTo>
                    <a:pt x="741" y="595"/>
                  </a:lnTo>
                  <a:lnTo>
                    <a:pt x="746" y="598"/>
                  </a:lnTo>
                  <a:lnTo>
                    <a:pt x="751" y="602"/>
                  </a:lnTo>
                  <a:lnTo>
                    <a:pt x="757" y="604"/>
                  </a:lnTo>
                  <a:lnTo>
                    <a:pt x="763" y="605"/>
                  </a:lnTo>
                  <a:lnTo>
                    <a:pt x="763" y="605"/>
                  </a:lnTo>
                  <a:lnTo>
                    <a:pt x="784" y="606"/>
                  </a:lnTo>
                  <a:lnTo>
                    <a:pt x="803" y="608"/>
                  </a:lnTo>
                  <a:lnTo>
                    <a:pt x="821" y="613"/>
                  </a:lnTo>
                  <a:lnTo>
                    <a:pt x="839" y="620"/>
                  </a:lnTo>
                  <a:lnTo>
                    <a:pt x="856" y="628"/>
                  </a:lnTo>
                  <a:lnTo>
                    <a:pt x="872" y="639"/>
                  </a:lnTo>
                  <a:lnTo>
                    <a:pt x="887" y="650"/>
                  </a:lnTo>
                  <a:lnTo>
                    <a:pt x="900" y="663"/>
                  </a:lnTo>
                  <a:lnTo>
                    <a:pt x="911" y="678"/>
                  </a:lnTo>
                  <a:lnTo>
                    <a:pt x="923" y="693"/>
                  </a:lnTo>
                  <a:lnTo>
                    <a:pt x="932" y="709"/>
                  </a:lnTo>
                  <a:lnTo>
                    <a:pt x="940" y="727"/>
                  </a:lnTo>
                  <a:lnTo>
                    <a:pt x="946" y="745"/>
                  </a:lnTo>
                  <a:lnTo>
                    <a:pt x="951" y="764"/>
                  </a:lnTo>
                  <a:lnTo>
                    <a:pt x="953" y="784"/>
                  </a:lnTo>
                  <a:lnTo>
                    <a:pt x="954" y="803"/>
                  </a:lnTo>
                  <a:lnTo>
                    <a:pt x="954" y="803"/>
                  </a:lnTo>
                  <a:lnTo>
                    <a:pt x="954" y="809"/>
                  </a:lnTo>
                  <a:lnTo>
                    <a:pt x="952" y="814"/>
                  </a:lnTo>
                  <a:lnTo>
                    <a:pt x="952" y="814"/>
                  </a:lnTo>
                  <a:lnTo>
                    <a:pt x="950" y="820"/>
                  </a:lnTo>
                  <a:lnTo>
                    <a:pt x="950" y="827"/>
                  </a:lnTo>
                  <a:lnTo>
                    <a:pt x="950" y="832"/>
                  </a:lnTo>
                  <a:lnTo>
                    <a:pt x="952" y="839"/>
                  </a:lnTo>
                  <a:lnTo>
                    <a:pt x="954" y="844"/>
                  </a:lnTo>
                  <a:lnTo>
                    <a:pt x="959" y="848"/>
                  </a:lnTo>
                  <a:lnTo>
                    <a:pt x="963" y="853"/>
                  </a:lnTo>
                  <a:lnTo>
                    <a:pt x="968" y="856"/>
                  </a:lnTo>
                  <a:lnTo>
                    <a:pt x="968" y="856"/>
                  </a:lnTo>
                  <a:lnTo>
                    <a:pt x="975" y="858"/>
                  </a:lnTo>
                  <a:lnTo>
                    <a:pt x="981" y="859"/>
                  </a:lnTo>
                  <a:lnTo>
                    <a:pt x="981" y="859"/>
                  </a:lnTo>
                  <a:lnTo>
                    <a:pt x="985" y="858"/>
                  </a:lnTo>
                  <a:lnTo>
                    <a:pt x="990" y="857"/>
                  </a:lnTo>
                  <a:lnTo>
                    <a:pt x="998" y="854"/>
                  </a:lnTo>
                  <a:lnTo>
                    <a:pt x="1003" y="851"/>
                  </a:lnTo>
                  <a:lnTo>
                    <a:pt x="1006" y="848"/>
                  </a:lnTo>
                  <a:lnTo>
                    <a:pt x="1008" y="844"/>
                  </a:lnTo>
                  <a:lnTo>
                    <a:pt x="1010" y="840"/>
                  </a:lnTo>
                  <a:lnTo>
                    <a:pt x="1010" y="840"/>
                  </a:lnTo>
                  <a:lnTo>
                    <a:pt x="1013" y="831"/>
                  </a:lnTo>
                  <a:lnTo>
                    <a:pt x="1017" y="823"/>
                  </a:lnTo>
                  <a:lnTo>
                    <a:pt x="1018" y="813"/>
                  </a:lnTo>
                  <a:lnTo>
                    <a:pt x="1018" y="803"/>
                  </a:lnTo>
                  <a:lnTo>
                    <a:pt x="1018" y="803"/>
                  </a:lnTo>
                  <a:lnTo>
                    <a:pt x="1018" y="790"/>
                  </a:lnTo>
                  <a:lnTo>
                    <a:pt x="1017" y="777"/>
                  </a:lnTo>
                  <a:lnTo>
                    <a:pt x="1013" y="751"/>
                  </a:lnTo>
                  <a:lnTo>
                    <a:pt x="1007" y="726"/>
                  </a:lnTo>
                  <a:lnTo>
                    <a:pt x="998" y="702"/>
                  </a:lnTo>
                  <a:lnTo>
                    <a:pt x="988" y="679"/>
                  </a:lnTo>
                  <a:lnTo>
                    <a:pt x="976" y="657"/>
                  </a:lnTo>
                  <a:lnTo>
                    <a:pt x="961" y="637"/>
                  </a:lnTo>
                  <a:lnTo>
                    <a:pt x="945" y="619"/>
                  </a:lnTo>
                  <a:lnTo>
                    <a:pt x="926" y="602"/>
                  </a:lnTo>
                  <a:lnTo>
                    <a:pt x="907" y="585"/>
                  </a:lnTo>
                  <a:lnTo>
                    <a:pt x="887" y="573"/>
                  </a:lnTo>
                  <a:lnTo>
                    <a:pt x="864" y="562"/>
                  </a:lnTo>
                  <a:lnTo>
                    <a:pt x="852" y="556"/>
                  </a:lnTo>
                  <a:lnTo>
                    <a:pt x="841" y="552"/>
                  </a:lnTo>
                  <a:lnTo>
                    <a:pt x="829" y="549"/>
                  </a:lnTo>
                  <a:lnTo>
                    <a:pt x="816" y="546"/>
                  </a:lnTo>
                  <a:lnTo>
                    <a:pt x="803" y="544"/>
                  </a:lnTo>
                  <a:lnTo>
                    <a:pt x="790" y="542"/>
                  </a:lnTo>
                  <a:lnTo>
                    <a:pt x="777" y="541"/>
                  </a:lnTo>
                  <a:lnTo>
                    <a:pt x="763" y="540"/>
                  </a:lnTo>
                  <a:lnTo>
                    <a:pt x="763" y="540"/>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11" name="组合 41"/>
          <p:cNvGrpSpPr/>
          <p:nvPr/>
        </p:nvGrpSpPr>
        <p:grpSpPr>
          <a:xfrm>
            <a:off x="3565349" y="1322642"/>
            <a:ext cx="652286" cy="652374"/>
            <a:chOff x="4753799" y="1762689"/>
            <a:chExt cx="869714" cy="869714"/>
          </a:xfrm>
        </p:grpSpPr>
        <p:sp>
          <p:nvSpPr>
            <p:cNvPr id="17" name="椭圆 16"/>
            <p:cNvSpPr/>
            <p:nvPr/>
          </p:nvSpPr>
          <p:spPr>
            <a:xfrm>
              <a:off x="4753799" y="1762689"/>
              <a:ext cx="869714" cy="86971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Freeform 101"/>
            <p:cNvSpPr>
              <a:spLocks noEditPoints="1"/>
            </p:cNvSpPr>
            <p:nvPr/>
          </p:nvSpPr>
          <p:spPr bwMode="auto">
            <a:xfrm>
              <a:off x="5075800" y="2035621"/>
              <a:ext cx="212725" cy="323850"/>
            </a:xfrm>
            <a:custGeom>
              <a:avLst/>
              <a:gdLst>
                <a:gd name="T0" fmla="*/ 448 w 669"/>
                <a:gd name="T1" fmla="*/ 12 h 1018"/>
                <a:gd name="T2" fmla="*/ 378 w 669"/>
                <a:gd name="T3" fmla="*/ 70 h 1018"/>
                <a:gd name="T4" fmla="*/ 350 w 669"/>
                <a:gd name="T5" fmla="*/ 159 h 1018"/>
                <a:gd name="T6" fmla="*/ 338 w 669"/>
                <a:gd name="T7" fmla="*/ 205 h 1018"/>
                <a:gd name="T8" fmla="*/ 301 w 669"/>
                <a:gd name="T9" fmla="*/ 243 h 1018"/>
                <a:gd name="T10" fmla="*/ 255 w 669"/>
                <a:gd name="T11" fmla="*/ 255 h 1018"/>
                <a:gd name="T12" fmla="*/ 202 w 669"/>
                <a:gd name="T13" fmla="*/ 238 h 1018"/>
                <a:gd name="T14" fmla="*/ 167 w 669"/>
                <a:gd name="T15" fmla="*/ 196 h 1018"/>
                <a:gd name="T16" fmla="*/ 159 w 669"/>
                <a:gd name="T17" fmla="*/ 119 h 1018"/>
                <a:gd name="T18" fmla="*/ 187 w 669"/>
                <a:gd name="T19" fmla="*/ 88 h 1018"/>
                <a:gd name="T20" fmla="*/ 177 w 669"/>
                <a:gd name="T21" fmla="*/ 23 h 1018"/>
                <a:gd name="T22" fmla="*/ 140 w 669"/>
                <a:gd name="T23" fmla="*/ 1 h 1018"/>
                <a:gd name="T24" fmla="*/ 83 w 669"/>
                <a:gd name="T25" fmla="*/ 19 h 1018"/>
                <a:gd name="T26" fmla="*/ 64 w 669"/>
                <a:gd name="T27" fmla="*/ 64 h 1018"/>
                <a:gd name="T28" fmla="*/ 83 w 669"/>
                <a:gd name="T29" fmla="*/ 109 h 1018"/>
                <a:gd name="T30" fmla="*/ 26 w 669"/>
                <a:gd name="T31" fmla="*/ 954 h 1018"/>
                <a:gd name="T32" fmla="*/ 1 w 669"/>
                <a:gd name="T33" fmla="*/ 979 h 1018"/>
                <a:gd name="T34" fmla="*/ 10 w 669"/>
                <a:gd name="T35" fmla="*/ 1008 h 1018"/>
                <a:gd name="T36" fmla="*/ 223 w 669"/>
                <a:gd name="T37" fmla="*/ 1018 h 1018"/>
                <a:gd name="T38" fmla="*/ 252 w 669"/>
                <a:gd name="T39" fmla="*/ 998 h 1018"/>
                <a:gd name="T40" fmla="*/ 249 w 669"/>
                <a:gd name="T41" fmla="*/ 968 h 1018"/>
                <a:gd name="T42" fmla="*/ 159 w 669"/>
                <a:gd name="T43" fmla="*/ 954 h 1018"/>
                <a:gd name="T44" fmla="*/ 204 w 669"/>
                <a:gd name="T45" fmla="*/ 595 h 1018"/>
                <a:gd name="T46" fmla="*/ 271 w 669"/>
                <a:gd name="T47" fmla="*/ 604 h 1018"/>
                <a:gd name="T48" fmla="*/ 356 w 669"/>
                <a:gd name="T49" fmla="*/ 568 h 1018"/>
                <a:gd name="T50" fmla="*/ 407 w 669"/>
                <a:gd name="T51" fmla="*/ 492 h 1018"/>
                <a:gd name="T52" fmla="*/ 415 w 669"/>
                <a:gd name="T53" fmla="*/ 426 h 1018"/>
                <a:gd name="T54" fmla="*/ 442 w 669"/>
                <a:gd name="T55" fmla="*/ 378 h 1018"/>
                <a:gd name="T56" fmla="*/ 491 w 669"/>
                <a:gd name="T57" fmla="*/ 352 h 1018"/>
                <a:gd name="T58" fmla="*/ 538 w 669"/>
                <a:gd name="T59" fmla="*/ 354 h 1018"/>
                <a:gd name="T60" fmla="*/ 583 w 669"/>
                <a:gd name="T61" fmla="*/ 385 h 1018"/>
                <a:gd name="T62" fmla="*/ 604 w 669"/>
                <a:gd name="T63" fmla="*/ 435 h 1018"/>
                <a:gd name="T64" fmla="*/ 614 w 669"/>
                <a:gd name="T65" fmla="*/ 467 h 1018"/>
                <a:gd name="T66" fmla="*/ 643 w 669"/>
                <a:gd name="T67" fmla="*/ 476 h 1018"/>
                <a:gd name="T68" fmla="*/ 668 w 669"/>
                <a:gd name="T69" fmla="*/ 451 h 1018"/>
                <a:gd name="T70" fmla="*/ 661 w 669"/>
                <a:gd name="T71" fmla="*/ 112 h 1018"/>
                <a:gd name="T72" fmla="*/ 611 w 669"/>
                <a:gd name="T73" fmla="*/ 36 h 1018"/>
                <a:gd name="T74" fmla="*/ 526 w 669"/>
                <a:gd name="T75" fmla="*/ 1 h 1018"/>
                <a:gd name="T76" fmla="*/ 584 w 669"/>
                <a:gd name="T77" fmla="*/ 304 h 1018"/>
                <a:gd name="T78" fmla="*/ 509 w 669"/>
                <a:gd name="T79" fmla="*/ 286 h 1018"/>
                <a:gd name="T80" fmla="*/ 434 w 669"/>
                <a:gd name="T81" fmla="*/ 305 h 1018"/>
                <a:gd name="T82" fmla="*/ 369 w 669"/>
                <a:gd name="T83" fmla="*/ 370 h 1018"/>
                <a:gd name="T84" fmla="*/ 350 w 669"/>
                <a:gd name="T85" fmla="*/ 445 h 1018"/>
                <a:gd name="T86" fmla="*/ 334 w 669"/>
                <a:gd name="T87" fmla="*/ 499 h 1018"/>
                <a:gd name="T88" fmla="*/ 292 w 669"/>
                <a:gd name="T89" fmla="*/ 533 h 1018"/>
                <a:gd name="T90" fmla="*/ 245 w 669"/>
                <a:gd name="T91" fmla="*/ 540 h 1018"/>
                <a:gd name="T92" fmla="*/ 194 w 669"/>
                <a:gd name="T93" fmla="*/ 519 h 1018"/>
                <a:gd name="T94" fmla="*/ 163 w 669"/>
                <a:gd name="T95" fmla="*/ 474 h 1018"/>
                <a:gd name="T96" fmla="*/ 170 w 669"/>
                <a:gd name="T97" fmla="*/ 293 h 1018"/>
                <a:gd name="T98" fmla="*/ 242 w 669"/>
                <a:gd name="T99" fmla="*/ 317 h 1018"/>
                <a:gd name="T100" fmla="*/ 317 w 669"/>
                <a:gd name="T101" fmla="*/ 305 h 1018"/>
                <a:gd name="T102" fmla="*/ 387 w 669"/>
                <a:gd name="T103" fmla="*/ 247 h 1018"/>
                <a:gd name="T104" fmla="*/ 414 w 669"/>
                <a:gd name="T105" fmla="*/ 159 h 1018"/>
                <a:gd name="T106" fmla="*/ 425 w 669"/>
                <a:gd name="T107" fmla="*/ 113 h 1018"/>
                <a:gd name="T108" fmla="*/ 464 w 669"/>
                <a:gd name="T109" fmla="*/ 75 h 1018"/>
                <a:gd name="T110" fmla="*/ 509 w 669"/>
                <a:gd name="T111" fmla="*/ 64 h 1018"/>
                <a:gd name="T112" fmla="*/ 562 w 669"/>
                <a:gd name="T113" fmla="*/ 80 h 1018"/>
                <a:gd name="T114" fmla="*/ 597 w 669"/>
                <a:gd name="T115" fmla="*/ 12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69" h="1018">
                  <a:moveTo>
                    <a:pt x="509" y="0"/>
                  </a:moveTo>
                  <a:lnTo>
                    <a:pt x="509" y="0"/>
                  </a:lnTo>
                  <a:lnTo>
                    <a:pt x="493" y="1"/>
                  </a:lnTo>
                  <a:lnTo>
                    <a:pt x="478" y="3"/>
                  </a:lnTo>
                  <a:lnTo>
                    <a:pt x="462" y="7"/>
                  </a:lnTo>
                  <a:lnTo>
                    <a:pt x="448" y="12"/>
                  </a:lnTo>
                  <a:lnTo>
                    <a:pt x="434" y="19"/>
                  </a:lnTo>
                  <a:lnTo>
                    <a:pt x="421" y="27"/>
                  </a:lnTo>
                  <a:lnTo>
                    <a:pt x="408" y="36"/>
                  </a:lnTo>
                  <a:lnTo>
                    <a:pt x="397" y="47"/>
                  </a:lnTo>
                  <a:lnTo>
                    <a:pt x="387" y="58"/>
                  </a:lnTo>
                  <a:lnTo>
                    <a:pt x="378" y="70"/>
                  </a:lnTo>
                  <a:lnTo>
                    <a:pt x="369" y="83"/>
                  </a:lnTo>
                  <a:lnTo>
                    <a:pt x="363" y="97"/>
                  </a:lnTo>
                  <a:lnTo>
                    <a:pt x="358" y="112"/>
                  </a:lnTo>
                  <a:lnTo>
                    <a:pt x="353" y="127"/>
                  </a:lnTo>
                  <a:lnTo>
                    <a:pt x="351" y="142"/>
                  </a:lnTo>
                  <a:lnTo>
                    <a:pt x="350" y="159"/>
                  </a:lnTo>
                  <a:lnTo>
                    <a:pt x="350" y="159"/>
                  </a:lnTo>
                  <a:lnTo>
                    <a:pt x="350" y="169"/>
                  </a:lnTo>
                  <a:lnTo>
                    <a:pt x="348" y="178"/>
                  </a:lnTo>
                  <a:lnTo>
                    <a:pt x="346" y="187"/>
                  </a:lnTo>
                  <a:lnTo>
                    <a:pt x="343" y="196"/>
                  </a:lnTo>
                  <a:lnTo>
                    <a:pt x="338" y="205"/>
                  </a:lnTo>
                  <a:lnTo>
                    <a:pt x="334" y="212"/>
                  </a:lnTo>
                  <a:lnTo>
                    <a:pt x="329" y="220"/>
                  </a:lnTo>
                  <a:lnTo>
                    <a:pt x="322" y="226"/>
                  </a:lnTo>
                  <a:lnTo>
                    <a:pt x="316" y="232"/>
                  </a:lnTo>
                  <a:lnTo>
                    <a:pt x="308" y="238"/>
                  </a:lnTo>
                  <a:lnTo>
                    <a:pt x="301" y="243"/>
                  </a:lnTo>
                  <a:lnTo>
                    <a:pt x="292" y="247"/>
                  </a:lnTo>
                  <a:lnTo>
                    <a:pt x="284" y="251"/>
                  </a:lnTo>
                  <a:lnTo>
                    <a:pt x="274" y="253"/>
                  </a:lnTo>
                  <a:lnTo>
                    <a:pt x="264" y="254"/>
                  </a:lnTo>
                  <a:lnTo>
                    <a:pt x="255" y="255"/>
                  </a:lnTo>
                  <a:lnTo>
                    <a:pt x="255" y="255"/>
                  </a:lnTo>
                  <a:lnTo>
                    <a:pt x="245" y="254"/>
                  </a:lnTo>
                  <a:lnTo>
                    <a:pt x="235" y="253"/>
                  </a:lnTo>
                  <a:lnTo>
                    <a:pt x="227" y="251"/>
                  </a:lnTo>
                  <a:lnTo>
                    <a:pt x="218" y="247"/>
                  </a:lnTo>
                  <a:lnTo>
                    <a:pt x="209" y="243"/>
                  </a:lnTo>
                  <a:lnTo>
                    <a:pt x="202" y="238"/>
                  </a:lnTo>
                  <a:lnTo>
                    <a:pt x="194" y="232"/>
                  </a:lnTo>
                  <a:lnTo>
                    <a:pt x="187" y="226"/>
                  </a:lnTo>
                  <a:lnTo>
                    <a:pt x="182" y="220"/>
                  </a:lnTo>
                  <a:lnTo>
                    <a:pt x="176" y="212"/>
                  </a:lnTo>
                  <a:lnTo>
                    <a:pt x="171" y="205"/>
                  </a:lnTo>
                  <a:lnTo>
                    <a:pt x="167" y="196"/>
                  </a:lnTo>
                  <a:lnTo>
                    <a:pt x="163" y="187"/>
                  </a:lnTo>
                  <a:lnTo>
                    <a:pt x="161" y="178"/>
                  </a:lnTo>
                  <a:lnTo>
                    <a:pt x="160" y="169"/>
                  </a:lnTo>
                  <a:lnTo>
                    <a:pt x="159" y="159"/>
                  </a:lnTo>
                  <a:lnTo>
                    <a:pt x="159" y="119"/>
                  </a:lnTo>
                  <a:lnTo>
                    <a:pt x="159" y="119"/>
                  </a:lnTo>
                  <a:lnTo>
                    <a:pt x="167" y="114"/>
                  </a:lnTo>
                  <a:lnTo>
                    <a:pt x="173" y="109"/>
                  </a:lnTo>
                  <a:lnTo>
                    <a:pt x="173" y="109"/>
                  </a:lnTo>
                  <a:lnTo>
                    <a:pt x="177" y="104"/>
                  </a:lnTo>
                  <a:lnTo>
                    <a:pt x="181" y="98"/>
                  </a:lnTo>
                  <a:lnTo>
                    <a:pt x="187" y="88"/>
                  </a:lnTo>
                  <a:lnTo>
                    <a:pt x="190" y="76"/>
                  </a:lnTo>
                  <a:lnTo>
                    <a:pt x="191" y="64"/>
                  </a:lnTo>
                  <a:lnTo>
                    <a:pt x="190" y="51"/>
                  </a:lnTo>
                  <a:lnTo>
                    <a:pt x="187" y="39"/>
                  </a:lnTo>
                  <a:lnTo>
                    <a:pt x="181" y="29"/>
                  </a:lnTo>
                  <a:lnTo>
                    <a:pt x="177" y="23"/>
                  </a:lnTo>
                  <a:lnTo>
                    <a:pt x="173" y="19"/>
                  </a:lnTo>
                  <a:lnTo>
                    <a:pt x="173" y="19"/>
                  </a:lnTo>
                  <a:lnTo>
                    <a:pt x="168" y="15"/>
                  </a:lnTo>
                  <a:lnTo>
                    <a:pt x="162" y="10"/>
                  </a:lnTo>
                  <a:lnTo>
                    <a:pt x="152" y="5"/>
                  </a:lnTo>
                  <a:lnTo>
                    <a:pt x="140" y="1"/>
                  </a:lnTo>
                  <a:lnTo>
                    <a:pt x="128" y="0"/>
                  </a:lnTo>
                  <a:lnTo>
                    <a:pt x="115" y="1"/>
                  </a:lnTo>
                  <a:lnTo>
                    <a:pt x="103" y="5"/>
                  </a:lnTo>
                  <a:lnTo>
                    <a:pt x="93" y="10"/>
                  </a:lnTo>
                  <a:lnTo>
                    <a:pt x="87" y="15"/>
                  </a:lnTo>
                  <a:lnTo>
                    <a:pt x="83" y="19"/>
                  </a:lnTo>
                  <a:lnTo>
                    <a:pt x="83" y="19"/>
                  </a:lnTo>
                  <a:lnTo>
                    <a:pt x="79" y="23"/>
                  </a:lnTo>
                  <a:lnTo>
                    <a:pt x="74" y="29"/>
                  </a:lnTo>
                  <a:lnTo>
                    <a:pt x="69" y="39"/>
                  </a:lnTo>
                  <a:lnTo>
                    <a:pt x="66" y="51"/>
                  </a:lnTo>
                  <a:lnTo>
                    <a:pt x="64" y="64"/>
                  </a:lnTo>
                  <a:lnTo>
                    <a:pt x="66" y="76"/>
                  </a:lnTo>
                  <a:lnTo>
                    <a:pt x="69" y="88"/>
                  </a:lnTo>
                  <a:lnTo>
                    <a:pt x="74" y="98"/>
                  </a:lnTo>
                  <a:lnTo>
                    <a:pt x="79" y="104"/>
                  </a:lnTo>
                  <a:lnTo>
                    <a:pt x="83" y="109"/>
                  </a:lnTo>
                  <a:lnTo>
                    <a:pt x="83" y="109"/>
                  </a:lnTo>
                  <a:lnTo>
                    <a:pt x="89" y="114"/>
                  </a:lnTo>
                  <a:lnTo>
                    <a:pt x="96" y="119"/>
                  </a:lnTo>
                  <a:lnTo>
                    <a:pt x="96" y="954"/>
                  </a:lnTo>
                  <a:lnTo>
                    <a:pt x="32" y="954"/>
                  </a:lnTo>
                  <a:lnTo>
                    <a:pt x="32" y="954"/>
                  </a:lnTo>
                  <a:lnTo>
                    <a:pt x="26" y="954"/>
                  </a:lnTo>
                  <a:lnTo>
                    <a:pt x="20" y="957"/>
                  </a:lnTo>
                  <a:lnTo>
                    <a:pt x="14" y="960"/>
                  </a:lnTo>
                  <a:lnTo>
                    <a:pt x="10" y="963"/>
                  </a:lnTo>
                  <a:lnTo>
                    <a:pt x="6" y="968"/>
                  </a:lnTo>
                  <a:lnTo>
                    <a:pt x="2" y="974"/>
                  </a:lnTo>
                  <a:lnTo>
                    <a:pt x="1" y="979"/>
                  </a:lnTo>
                  <a:lnTo>
                    <a:pt x="0" y="986"/>
                  </a:lnTo>
                  <a:lnTo>
                    <a:pt x="0" y="986"/>
                  </a:lnTo>
                  <a:lnTo>
                    <a:pt x="1" y="992"/>
                  </a:lnTo>
                  <a:lnTo>
                    <a:pt x="2" y="998"/>
                  </a:lnTo>
                  <a:lnTo>
                    <a:pt x="6" y="1004"/>
                  </a:lnTo>
                  <a:lnTo>
                    <a:pt x="10" y="1008"/>
                  </a:lnTo>
                  <a:lnTo>
                    <a:pt x="14" y="1012"/>
                  </a:lnTo>
                  <a:lnTo>
                    <a:pt x="20" y="1016"/>
                  </a:lnTo>
                  <a:lnTo>
                    <a:pt x="26" y="1017"/>
                  </a:lnTo>
                  <a:lnTo>
                    <a:pt x="32" y="1018"/>
                  </a:lnTo>
                  <a:lnTo>
                    <a:pt x="223" y="1018"/>
                  </a:lnTo>
                  <a:lnTo>
                    <a:pt x="223" y="1018"/>
                  </a:lnTo>
                  <a:lnTo>
                    <a:pt x="230" y="1017"/>
                  </a:lnTo>
                  <a:lnTo>
                    <a:pt x="235" y="1016"/>
                  </a:lnTo>
                  <a:lnTo>
                    <a:pt x="241" y="1012"/>
                  </a:lnTo>
                  <a:lnTo>
                    <a:pt x="246" y="1008"/>
                  </a:lnTo>
                  <a:lnTo>
                    <a:pt x="249" y="1004"/>
                  </a:lnTo>
                  <a:lnTo>
                    <a:pt x="252" y="998"/>
                  </a:lnTo>
                  <a:lnTo>
                    <a:pt x="255" y="992"/>
                  </a:lnTo>
                  <a:lnTo>
                    <a:pt x="255" y="986"/>
                  </a:lnTo>
                  <a:lnTo>
                    <a:pt x="255" y="986"/>
                  </a:lnTo>
                  <a:lnTo>
                    <a:pt x="255" y="979"/>
                  </a:lnTo>
                  <a:lnTo>
                    <a:pt x="252" y="974"/>
                  </a:lnTo>
                  <a:lnTo>
                    <a:pt x="249" y="968"/>
                  </a:lnTo>
                  <a:lnTo>
                    <a:pt x="246" y="963"/>
                  </a:lnTo>
                  <a:lnTo>
                    <a:pt x="241" y="960"/>
                  </a:lnTo>
                  <a:lnTo>
                    <a:pt x="235" y="957"/>
                  </a:lnTo>
                  <a:lnTo>
                    <a:pt x="230" y="954"/>
                  </a:lnTo>
                  <a:lnTo>
                    <a:pt x="223" y="954"/>
                  </a:lnTo>
                  <a:lnTo>
                    <a:pt x="159" y="954"/>
                  </a:lnTo>
                  <a:lnTo>
                    <a:pt x="159" y="571"/>
                  </a:lnTo>
                  <a:lnTo>
                    <a:pt x="159" y="571"/>
                  </a:lnTo>
                  <a:lnTo>
                    <a:pt x="170" y="579"/>
                  </a:lnTo>
                  <a:lnTo>
                    <a:pt x="181" y="585"/>
                  </a:lnTo>
                  <a:lnTo>
                    <a:pt x="192" y="591"/>
                  </a:lnTo>
                  <a:lnTo>
                    <a:pt x="204" y="595"/>
                  </a:lnTo>
                  <a:lnTo>
                    <a:pt x="216" y="599"/>
                  </a:lnTo>
                  <a:lnTo>
                    <a:pt x="229" y="602"/>
                  </a:lnTo>
                  <a:lnTo>
                    <a:pt x="242" y="604"/>
                  </a:lnTo>
                  <a:lnTo>
                    <a:pt x="255" y="605"/>
                  </a:lnTo>
                  <a:lnTo>
                    <a:pt x="255" y="605"/>
                  </a:lnTo>
                  <a:lnTo>
                    <a:pt x="271" y="604"/>
                  </a:lnTo>
                  <a:lnTo>
                    <a:pt x="287" y="602"/>
                  </a:lnTo>
                  <a:lnTo>
                    <a:pt x="302" y="597"/>
                  </a:lnTo>
                  <a:lnTo>
                    <a:pt x="317" y="592"/>
                  </a:lnTo>
                  <a:lnTo>
                    <a:pt x="331" y="585"/>
                  </a:lnTo>
                  <a:lnTo>
                    <a:pt x="344" y="577"/>
                  </a:lnTo>
                  <a:lnTo>
                    <a:pt x="356" y="568"/>
                  </a:lnTo>
                  <a:lnTo>
                    <a:pt x="367" y="558"/>
                  </a:lnTo>
                  <a:lnTo>
                    <a:pt x="378" y="547"/>
                  </a:lnTo>
                  <a:lnTo>
                    <a:pt x="387" y="534"/>
                  </a:lnTo>
                  <a:lnTo>
                    <a:pt x="395" y="521"/>
                  </a:lnTo>
                  <a:lnTo>
                    <a:pt x="402" y="507"/>
                  </a:lnTo>
                  <a:lnTo>
                    <a:pt x="407" y="492"/>
                  </a:lnTo>
                  <a:lnTo>
                    <a:pt x="410" y="477"/>
                  </a:lnTo>
                  <a:lnTo>
                    <a:pt x="413" y="462"/>
                  </a:lnTo>
                  <a:lnTo>
                    <a:pt x="414" y="445"/>
                  </a:lnTo>
                  <a:lnTo>
                    <a:pt x="414" y="445"/>
                  </a:lnTo>
                  <a:lnTo>
                    <a:pt x="414" y="435"/>
                  </a:lnTo>
                  <a:lnTo>
                    <a:pt x="415" y="426"/>
                  </a:lnTo>
                  <a:lnTo>
                    <a:pt x="419" y="417"/>
                  </a:lnTo>
                  <a:lnTo>
                    <a:pt x="422" y="408"/>
                  </a:lnTo>
                  <a:lnTo>
                    <a:pt x="425" y="400"/>
                  </a:lnTo>
                  <a:lnTo>
                    <a:pt x="431" y="392"/>
                  </a:lnTo>
                  <a:lnTo>
                    <a:pt x="436" y="385"/>
                  </a:lnTo>
                  <a:lnTo>
                    <a:pt x="442" y="378"/>
                  </a:lnTo>
                  <a:lnTo>
                    <a:pt x="449" y="372"/>
                  </a:lnTo>
                  <a:lnTo>
                    <a:pt x="456" y="367"/>
                  </a:lnTo>
                  <a:lnTo>
                    <a:pt x="464" y="361"/>
                  </a:lnTo>
                  <a:lnTo>
                    <a:pt x="472" y="357"/>
                  </a:lnTo>
                  <a:lnTo>
                    <a:pt x="481" y="354"/>
                  </a:lnTo>
                  <a:lnTo>
                    <a:pt x="491" y="352"/>
                  </a:lnTo>
                  <a:lnTo>
                    <a:pt x="499" y="350"/>
                  </a:lnTo>
                  <a:lnTo>
                    <a:pt x="509" y="349"/>
                  </a:lnTo>
                  <a:lnTo>
                    <a:pt x="509" y="349"/>
                  </a:lnTo>
                  <a:lnTo>
                    <a:pt x="520" y="350"/>
                  </a:lnTo>
                  <a:lnTo>
                    <a:pt x="528" y="352"/>
                  </a:lnTo>
                  <a:lnTo>
                    <a:pt x="538" y="354"/>
                  </a:lnTo>
                  <a:lnTo>
                    <a:pt x="546" y="357"/>
                  </a:lnTo>
                  <a:lnTo>
                    <a:pt x="555" y="361"/>
                  </a:lnTo>
                  <a:lnTo>
                    <a:pt x="562" y="367"/>
                  </a:lnTo>
                  <a:lnTo>
                    <a:pt x="570" y="372"/>
                  </a:lnTo>
                  <a:lnTo>
                    <a:pt x="576" y="378"/>
                  </a:lnTo>
                  <a:lnTo>
                    <a:pt x="583" y="385"/>
                  </a:lnTo>
                  <a:lnTo>
                    <a:pt x="588" y="392"/>
                  </a:lnTo>
                  <a:lnTo>
                    <a:pt x="594" y="400"/>
                  </a:lnTo>
                  <a:lnTo>
                    <a:pt x="597" y="408"/>
                  </a:lnTo>
                  <a:lnTo>
                    <a:pt x="600" y="417"/>
                  </a:lnTo>
                  <a:lnTo>
                    <a:pt x="603" y="426"/>
                  </a:lnTo>
                  <a:lnTo>
                    <a:pt x="604" y="435"/>
                  </a:lnTo>
                  <a:lnTo>
                    <a:pt x="604" y="445"/>
                  </a:lnTo>
                  <a:lnTo>
                    <a:pt x="604" y="445"/>
                  </a:lnTo>
                  <a:lnTo>
                    <a:pt x="605" y="451"/>
                  </a:lnTo>
                  <a:lnTo>
                    <a:pt x="608" y="458"/>
                  </a:lnTo>
                  <a:lnTo>
                    <a:pt x="610" y="463"/>
                  </a:lnTo>
                  <a:lnTo>
                    <a:pt x="614" y="467"/>
                  </a:lnTo>
                  <a:lnTo>
                    <a:pt x="618" y="472"/>
                  </a:lnTo>
                  <a:lnTo>
                    <a:pt x="624" y="475"/>
                  </a:lnTo>
                  <a:lnTo>
                    <a:pt x="630" y="476"/>
                  </a:lnTo>
                  <a:lnTo>
                    <a:pt x="637" y="477"/>
                  </a:lnTo>
                  <a:lnTo>
                    <a:pt x="637" y="477"/>
                  </a:lnTo>
                  <a:lnTo>
                    <a:pt x="643" y="476"/>
                  </a:lnTo>
                  <a:lnTo>
                    <a:pt x="649" y="475"/>
                  </a:lnTo>
                  <a:lnTo>
                    <a:pt x="655" y="472"/>
                  </a:lnTo>
                  <a:lnTo>
                    <a:pt x="659" y="467"/>
                  </a:lnTo>
                  <a:lnTo>
                    <a:pt x="663" y="463"/>
                  </a:lnTo>
                  <a:lnTo>
                    <a:pt x="665" y="458"/>
                  </a:lnTo>
                  <a:lnTo>
                    <a:pt x="668" y="451"/>
                  </a:lnTo>
                  <a:lnTo>
                    <a:pt x="669" y="445"/>
                  </a:lnTo>
                  <a:lnTo>
                    <a:pt x="669" y="159"/>
                  </a:lnTo>
                  <a:lnTo>
                    <a:pt x="669" y="159"/>
                  </a:lnTo>
                  <a:lnTo>
                    <a:pt x="668" y="142"/>
                  </a:lnTo>
                  <a:lnTo>
                    <a:pt x="665" y="127"/>
                  </a:lnTo>
                  <a:lnTo>
                    <a:pt x="661" y="112"/>
                  </a:lnTo>
                  <a:lnTo>
                    <a:pt x="656" y="97"/>
                  </a:lnTo>
                  <a:lnTo>
                    <a:pt x="649" y="83"/>
                  </a:lnTo>
                  <a:lnTo>
                    <a:pt x="641" y="70"/>
                  </a:lnTo>
                  <a:lnTo>
                    <a:pt x="632" y="58"/>
                  </a:lnTo>
                  <a:lnTo>
                    <a:pt x="621" y="47"/>
                  </a:lnTo>
                  <a:lnTo>
                    <a:pt x="611" y="36"/>
                  </a:lnTo>
                  <a:lnTo>
                    <a:pt x="598" y="27"/>
                  </a:lnTo>
                  <a:lnTo>
                    <a:pt x="585" y="19"/>
                  </a:lnTo>
                  <a:lnTo>
                    <a:pt x="571" y="12"/>
                  </a:lnTo>
                  <a:lnTo>
                    <a:pt x="556" y="7"/>
                  </a:lnTo>
                  <a:lnTo>
                    <a:pt x="541" y="3"/>
                  </a:lnTo>
                  <a:lnTo>
                    <a:pt x="526" y="1"/>
                  </a:lnTo>
                  <a:lnTo>
                    <a:pt x="509" y="0"/>
                  </a:lnTo>
                  <a:lnTo>
                    <a:pt x="509" y="0"/>
                  </a:lnTo>
                  <a:close/>
                  <a:moveTo>
                    <a:pt x="604" y="318"/>
                  </a:moveTo>
                  <a:lnTo>
                    <a:pt x="604" y="318"/>
                  </a:lnTo>
                  <a:lnTo>
                    <a:pt x="595" y="311"/>
                  </a:lnTo>
                  <a:lnTo>
                    <a:pt x="584" y="304"/>
                  </a:lnTo>
                  <a:lnTo>
                    <a:pt x="572" y="299"/>
                  </a:lnTo>
                  <a:lnTo>
                    <a:pt x="560" y="295"/>
                  </a:lnTo>
                  <a:lnTo>
                    <a:pt x="549" y="291"/>
                  </a:lnTo>
                  <a:lnTo>
                    <a:pt x="536" y="288"/>
                  </a:lnTo>
                  <a:lnTo>
                    <a:pt x="523" y="287"/>
                  </a:lnTo>
                  <a:lnTo>
                    <a:pt x="509" y="286"/>
                  </a:lnTo>
                  <a:lnTo>
                    <a:pt x="509" y="286"/>
                  </a:lnTo>
                  <a:lnTo>
                    <a:pt x="493" y="287"/>
                  </a:lnTo>
                  <a:lnTo>
                    <a:pt x="478" y="289"/>
                  </a:lnTo>
                  <a:lnTo>
                    <a:pt x="462" y="294"/>
                  </a:lnTo>
                  <a:lnTo>
                    <a:pt x="448" y="299"/>
                  </a:lnTo>
                  <a:lnTo>
                    <a:pt x="434" y="305"/>
                  </a:lnTo>
                  <a:lnTo>
                    <a:pt x="421" y="314"/>
                  </a:lnTo>
                  <a:lnTo>
                    <a:pt x="408" y="323"/>
                  </a:lnTo>
                  <a:lnTo>
                    <a:pt x="397" y="333"/>
                  </a:lnTo>
                  <a:lnTo>
                    <a:pt x="387" y="344"/>
                  </a:lnTo>
                  <a:lnTo>
                    <a:pt x="378" y="357"/>
                  </a:lnTo>
                  <a:lnTo>
                    <a:pt x="369" y="370"/>
                  </a:lnTo>
                  <a:lnTo>
                    <a:pt x="363" y="384"/>
                  </a:lnTo>
                  <a:lnTo>
                    <a:pt x="358" y="398"/>
                  </a:lnTo>
                  <a:lnTo>
                    <a:pt x="353" y="414"/>
                  </a:lnTo>
                  <a:lnTo>
                    <a:pt x="351" y="429"/>
                  </a:lnTo>
                  <a:lnTo>
                    <a:pt x="350" y="445"/>
                  </a:lnTo>
                  <a:lnTo>
                    <a:pt x="350" y="445"/>
                  </a:lnTo>
                  <a:lnTo>
                    <a:pt x="350" y="455"/>
                  </a:lnTo>
                  <a:lnTo>
                    <a:pt x="348" y="464"/>
                  </a:lnTo>
                  <a:lnTo>
                    <a:pt x="346" y="474"/>
                  </a:lnTo>
                  <a:lnTo>
                    <a:pt x="343" y="482"/>
                  </a:lnTo>
                  <a:lnTo>
                    <a:pt x="338" y="491"/>
                  </a:lnTo>
                  <a:lnTo>
                    <a:pt x="334" y="499"/>
                  </a:lnTo>
                  <a:lnTo>
                    <a:pt x="329" y="506"/>
                  </a:lnTo>
                  <a:lnTo>
                    <a:pt x="322" y="512"/>
                  </a:lnTo>
                  <a:lnTo>
                    <a:pt x="316" y="519"/>
                  </a:lnTo>
                  <a:lnTo>
                    <a:pt x="308" y="524"/>
                  </a:lnTo>
                  <a:lnTo>
                    <a:pt x="301" y="530"/>
                  </a:lnTo>
                  <a:lnTo>
                    <a:pt x="292" y="533"/>
                  </a:lnTo>
                  <a:lnTo>
                    <a:pt x="284" y="536"/>
                  </a:lnTo>
                  <a:lnTo>
                    <a:pt x="274" y="538"/>
                  </a:lnTo>
                  <a:lnTo>
                    <a:pt x="264" y="540"/>
                  </a:lnTo>
                  <a:lnTo>
                    <a:pt x="255" y="540"/>
                  </a:lnTo>
                  <a:lnTo>
                    <a:pt x="255" y="540"/>
                  </a:lnTo>
                  <a:lnTo>
                    <a:pt x="245" y="540"/>
                  </a:lnTo>
                  <a:lnTo>
                    <a:pt x="235" y="538"/>
                  </a:lnTo>
                  <a:lnTo>
                    <a:pt x="227" y="536"/>
                  </a:lnTo>
                  <a:lnTo>
                    <a:pt x="218" y="533"/>
                  </a:lnTo>
                  <a:lnTo>
                    <a:pt x="209" y="530"/>
                  </a:lnTo>
                  <a:lnTo>
                    <a:pt x="202" y="524"/>
                  </a:lnTo>
                  <a:lnTo>
                    <a:pt x="194" y="519"/>
                  </a:lnTo>
                  <a:lnTo>
                    <a:pt x="187" y="512"/>
                  </a:lnTo>
                  <a:lnTo>
                    <a:pt x="182" y="506"/>
                  </a:lnTo>
                  <a:lnTo>
                    <a:pt x="176" y="499"/>
                  </a:lnTo>
                  <a:lnTo>
                    <a:pt x="171" y="491"/>
                  </a:lnTo>
                  <a:lnTo>
                    <a:pt x="167" y="482"/>
                  </a:lnTo>
                  <a:lnTo>
                    <a:pt x="163" y="474"/>
                  </a:lnTo>
                  <a:lnTo>
                    <a:pt x="161" y="464"/>
                  </a:lnTo>
                  <a:lnTo>
                    <a:pt x="160" y="455"/>
                  </a:lnTo>
                  <a:lnTo>
                    <a:pt x="159" y="445"/>
                  </a:lnTo>
                  <a:lnTo>
                    <a:pt x="159" y="285"/>
                  </a:lnTo>
                  <a:lnTo>
                    <a:pt x="159" y="285"/>
                  </a:lnTo>
                  <a:lnTo>
                    <a:pt x="170" y="293"/>
                  </a:lnTo>
                  <a:lnTo>
                    <a:pt x="181" y="299"/>
                  </a:lnTo>
                  <a:lnTo>
                    <a:pt x="192" y="304"/>
                  </a:lnTo>
                  <a:lnTo>
                    <a:pt x="204" y="310"/>
                  </a:lnTo>
                  <a:lnTo>
                    <a:pt x="216" y="313"/>
                  </a:lnTo>
                  <a:lnTo>
                    <a:pt x="229" y="316"/>
                  </a:lnTo>
                  <a:lnTo>
                    <a:pt x="242" y="317"/>
                  </a:lnTo>
                  <a:lnTo>
                    <a:pt x="255" y="318"/>
                  </a:lnTo>
                  <a:lnTo>
                    <a:pt x="255" y="318"/>
                  </a:lnTo>
                  <a:lnTo>
                    <a:pt x="271" y="317"/>
                  </a:lnTo>
                  <a:lnTo>
                    <a:pt x="287" y="315"/>
                  </a:lnTo>
                  <a:lnTo>
                    <a:pt x="302" y="311"/>
                  </a:lnTo>
                  <a:lnTo>
                    <a:pt x="317" y="305"/>
                  </a:lnTo>
                  <a:lnTo>
                    <a:pt x="331" y="299"/>
                  </a:lnTo>
                  <a:lnTo>
                    <a:pt x="344" y="290"/>
                  </a:lnTo>
                  <a:lnTo>
                    <a:pt x="356" y="282"/>
                  </a:lnTo>
                  <a:lnTo>
                    <a:pt x="367" y="271"/>
                  </a:lnTo>
                  <a:lnTo>
                    <a:pt x="378" y="260"/>
                  </a:lnTo>
                  <a:lnTo>
                    <a:pt x="387" y="247"/>
                  </a:lnTo>
                  <a:lnTo>
                    <a:pt x="395" y="235"/>
                  </a:lnTo>
                  <a:lnTo>
                    <a:pt x="402" y="221"/>
                  </a:lnTo>
                  <a:lnTo>
                    <a:pt x="407" y="207"/>
                  </a:lnTo>
                  <a:lnTo>
                    <a:pt x="410" y="191"/>
                  </a:lnTo>
                  <a:lnTo>
                    <a:pt x="413" y="176"/>
                  </a:lnTo>
                  <a:lnTo>
                    <a:pt x="414" y="159"/>
                  </a:lnTo>
                  <a:lnTo>
                    <a:pt x="414" y="159"/>
                  </a:lnTo>
                  <a:lnTo>
                    <a:pt x="414" y="150"/>
                  </a:lnTo>
                  <a:lnTo>
                    <a:pt x="415" y="140"/>
                  </a:lnTo>
                  <a:lnTo>
                    <a:pt x="419" y="130"/>
                  </a:lnTo>
                  <a:lnTo>
                    <a:pt x="422" y="122"/>
                  </a:lnTo>
                  <a:lnTo>
                    <a:pt x="425" y="113"/>
                  </a:lnTo>
                  <a:lnTo>
                    <a:pt x="431" y="106"/>
                  </a:lnTo>
                  <a:lnTo>
                    <a:pt x="436" y="98"/>
                  </a:lnTo>
                  <a:lnTo>
                    <a:pt x="442" y="92"/>
                  </a:lnTo>
                  <a:lnTo>
                    <a:pt x="449" y="85"/>
                  </a:lnTo>
                  <a:lnTo>
                    <a:pt x="456" y="80"/>
                  </a:lnTo>
                  <a:lnTo>
                    <a:pt x="464" y="75"/>
                  </a:lnTo>
                  <a:lnTo>
                    <a:pt x="472" y="71"/>
                  </a:lnTo>
                  <a:lnTo>
                    <a:pt x="481" y="68"/>
                  </a:lnTo>
                  <a:lnTo>
                    <a:pt x="491" y="65"/>
                  </a:lnTo>
                  <a:lnTo>
                    <a:pt x="499" y="64"/>
                  </a:lnTo>
                  <a:lnTo>
                    <a:pt x="509" y="64"/>
                  </a:lnTo>
                  <a:lnTo>
                    <a:pt x="509" y="64"/>
                  </a:lnTo>
                  <a:lnTo>
                    <a:pt x="520" y="64"/>
                  </a:lnTo>
                  <a:lnTo>
                    <a:pt x="528" y="65"/>
                  </a:lnTo>
                  <a:lnTo>
                    <a:pt x="538" y="68"/>
                  </a:lnTo>
                  <a:lnTo>
                    <a:pt x="546" y="71"/>
                  </a:lnTo>
                  <a:lnTo>
                    <a:pt x="555" y="75"/>
                  </a:lnTo>
                  <a:lnTo>
                    <a:pt x="562" y="80"/>
                  </a:lnTo>
                  <a:lnTo>
                    <a:pt x="570" y="85"/>
                  </a:lnTo>
                  <a:lnTo>
                    <a:pt x="576" y="92"/>
                  </a:lnTo>
                  <a:lnTo>
                    <a:pt x="583" y="98"/>
                  </a:lnTo>
                  <a:lnTo>
                    <a:pt x="588" y="106"/>
                  </a:lnTo>
                  <a:lnTo>
                    <a:pt x="594" y="113"/>
                  </a:lnTo>
                  <a:lnTo>
                    <a:pt x="597" y="122"/>
                  </a:lnTo>
                  <a:lnTo>
                    <a:pt x="600" y="130"/>
                  </a:lnTo>
                  <a:lnTo>
                    <a:pt x="603" y="140"/>
                  </a:lnTo>
                  <a:lnTo>
                    <a:pt x="604" y="150"/>
                  </a:lnTo>
                  <a:lnTo>
                    <a:pt x="604" y="159"/>
                  </a:lnTo>
                  <a:lnTo>
                    <a:pt x="604" y="318"/>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sp>
        <p:nvSpPr>
          <p:cNvPr id="45" name="灯片编号占位符 44"/>
          <p:cNvSpPr>
            <a:spLocks noGrp="1"/>
          </p:cNvSpPr>
          <p:nvPr>
            <p:ph type="sldNum" sz="quarter" idx="12"/>
          </p:nvPr>
        </p:nvSpPr>
        <p:spPr/>
        <p:txBody>
          <a:bodyPr/>
          <a:lstStyle/>
          <a:p>
            <a:fld id="{18AF668F-848C-4CC0-8143-F2E483CC7783}" type="slidenum">
              <a:rPr lang="zh-CN" altLang="en-US" smtClean="0"/>
              <a:pPr/>
              <a:t>11</a:t>
            </a:fld>
            <a:endParaRPr lang="zh-CN" altLang="en-US"/>
          </a:p>
        </p:txBody>
      </p:sp>
    </p:spTree>
    <p:custDataLst>
      <p:tags r:id="rId1"/>
    </p:custDataLst>
    <p:extLst>
      <p:ext uri="{BB962C8B-B14F-4D97-AF65-F5344CB8AC3E}">
        <p14:creationId xmlns:p14="http://schemas.microsoft.com/office/powerpoint/2010/main" val="3442669674"/>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 calcmode="lin" valueType="num">
                                      <p:cBhvr>
                                        <p:cTn id="17" dur="500" fill="hold"/>
                                        <p:tgtEl>
                                          <p:spTgt spid="3"/>
                                        </p:tgtEl>
                                        <p:attrNameLst>
                                          <p:attrName>style.rotation</p:attrName>
                                        </p:attrNameLst>
                                      </p:cBhvr>
                                      <p:tavLst>
                                        <p:tav tm="0">
                                          <p:val>
                                            <p:fltVal val="360"/>
                                          </p:val>
                                        </p:tav>
                                        <p:tav tm="100000">
                                          <p:val>
                                            <p:fltVal val="0"/>
                                          </p:val>
                                        </p:tav>
                                      </p:tavLst>
                                    </p:anim>
                                    <p:animEffect transition="in" filter="fade">
                                      <p:cBhvr>
                                        <p:cTn id="18" dur="500"/>
                                        <p:tgtEl>
                                          <p:spTgt spid="3"/>
                                        </p:tgtEl>
                                      </p:cBhvr>
                                    </p:animEffect>
                                  </p:childTnLst>
                                </p:cTn>
                              </p:par>
                              <p:par>
                                <p:cTn id="19" presetID="49" presetClass="entr" presetSubtype="0" decel="100000" fill="hold" nodeType="withEffect">
                                  <p:stCondLst>
                                    <p:cond delay="25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 calcmode="lin" valueType="num">
                                      <p:cBhvr>
                                        <p:cTn id="23" dur="500" fill="hold"/>
                                        <p:tgtEl>
                                          <p:spTgt spid="4"/>
                                        </p:tgtEl>
                                        <p:attrNameLst>
                                          <p:attrName>style.rotation</p:attrName>
                                        </p:attrNameLst>
                                      </p:cBhvr>
                                      <p:tavLst>
                                        <p:tav tm="0">
                                          <p:val>
                                            <p:fltVal val="360"/>
                                          </p:val>
                                        </p:tav>
                                        <p:tav tm="100000">
                                          <p:val>
                                            <p:fltVal val="0"/>
                                          </p:val>
                                        </p:tav>
                                      </p:tavLst>
                                    </p:anim>
                                    <p:animEffect transition="in" filter="fade">
                                      <p:cBhvr>
                                        <p:cTn id="24" dur="500"/>
                                        <p:tgtEl>
                                          <p:spTgt spid="4"/>
                                        </p:tgtEl>
                                      </p:cBhvr>
                                    </p:animEffect>
                                  </p:childTnLst>
                                </p:cTn>
                              </p:par>
                              <p:par>
                                <p:cTn id="25" presetID="49" presetClass="entr" presetSubtype="0" decel="100000" fill="hold" nodeType="withEffect">
                                  <p:stCondLst>
                                    <p:cond delay="50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 calcmode="lin" valueType="num">
                                      <p:cBhvr>
                                        <p:cTn id="29" dur="500" fill="hold"/>
                                        <p:tgtEl>
                                          <p:spTgt spid="5"/>
                                        </p:tgtEl>
                                        <p:attrNameLst>
                                          <p:attrName>style.rotation</p:attrName>
                                        </p:attrNameLst>
                                      </p:cBhvr>
                                      <p:tavLst>
                                        <p:tav tm="0">
                                          <p:val>
                                            <p:fltVal val="360"/>
                                          </p:val>
                                        </p:tav>
                                        <p:tav tm="100000">
                                          <p:val>
                                            <p:fltVal val="0"/>
                                          </p:val>
                                        </p:tav>
                                      </p:tavLst>
                                    </p:anim>
                                    <p:animEffect transition="in" filter="fade">
                                      <p:cBhvr>
                                        <p:cTn id="30" dur="500"/>
                                        <p:tgtEl>
                                          <p:spTgt spid="5"/>
                                        </p:tgtEl>
                                      </p:cBhvr>
                                    </p:animEffect>
                                  </p:childTnLst>
                                </p:cTn>
                              </p:par>
                              <p:par>
                                <p:cTn id="31" presetID="49" presetClass="entr" presetSubtype="0" decel="100000" fill="hold" nodeType="withEffect">
                                  <p:stCondLst>
                                    <p:cond delay="75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 calcmode="lin" valueType="num">
                                      <p:cBhvr>
                                        <p:cTn id="35" dur="500" fill="hold"/>
                                        <p:tgtEl>
                                          <p:spTgt spid="6"/>
                                        </p:tgtEl>
                                        <p:attrNameLst>
                                          <p:attrName>style.rotation</p:attrName>
                                        </p:attrNameLst>
                                      </p:cBhvr>
                                      <p:tavLst>
                                        <p:tav tm="0">
                                          <p:val>
                                            <p:fltVal val="360"/>
                                          </p:val>
                                        </p:tav>
                                        <p:tav tm="100000">
                                          <p:val>
                                            <p:fltVal val="0"/>
                                          </p:val>
                                        </p:tav>
                                      </p:tavLst>
                                    </p:anim>
                                    <p:animEffect transition="in" filter="fade">
                                      <p:cBhvr>
                                        <p:cTn id="36" dur="500"/>
                                        <p:tgtEl>
                                          <p:spTgt spid="6"/>
                                        </p:tgtEl>
                                      </p:cBhvr>
                                    </p:animEffect>
                                  </p:childTnLst>
                                </p:cTn>
                              </p:par>
                              <p:par>
                                <p:cTn id="37" presetID="49" presetClass="entr" presetSubtype="0" decel="100000" fill="hold" nodeType="withEffect">
                                  <p:stCondLst>
                                    <p:cond delay="100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 calcmode="lin" valueType="num">
                                      <p:cBhvr>
                                        <p:cTn id="41" dur="500" fill="hold"/>
                                        <p:tgtEl>
                                          <p:spTgt spid="7"/>
                                        </p:tgtEl>
                                        <p:attrNameLst>
                                          <p:attrName>style.rotation</p:attrName>
                                        </p:attrNameLst>
                                      </p:cBhvr>
                                      <p:tavLst>
                                        <p:tav tm="0">
                                          <p:val>
                                            <p:fltVal val="360"/>
                                          </p:val>
                                        </p:tav>
                                        <p:tav tm="100000">
                                          <p:val>
                                            <p:fltVal val="0"/>
                                          </p:val>
                                        </p:tav>
                                      </p:tavLst>
                                    </p:anim>
                                    <p:animEffect transition="in" filter="fade">
                                      <p:cBhvr>
                                        <p:cTn id="42" dur="500"/>
                                        <p:tgtEl>
                                          <p:spTgt spid="7"/>
                                        </p:tgtEl>
                                      </p:cBhvr>
                                    </p:animEffect>
                                  </p:childTnLst>
                                </p:cTn>
                              </p:par>
                              <p:par>
                                <p:cTn id="43" presetID="49" presetClass="entr" presetSubtype="0" decel="100000" fill="hold" nodeType="withEffect">
                                  <p:stCondLst>
                                    <p:cond delay="125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anim calcmode="lin" valueType="num">
                                      <p:cBhvr>
                                        <p:cTn id="47" dur="500" fill="hold"/>
                                        <p:tgtEl>
                                          <p:spTgt spid="11"/>
                                        </p:tgtEl>
                                        <p:attrNameLst>
                                          <p:attrName>style.rotation</p:attrName>
                                        </p:attrNameLst>
                                      </p:cBhvr>
                                      <p:tavLst>
                                        <p:tav tm="0">
                                          <p:val>
                                            <p:fltVal val="360"/>
                                          </p:val>
                                        </p:tav>
                                        <p:tav tm="100000">
                                          <p:val>
                                            <p:fltVal val="0"/>
                                          </p:val>
                                        </p:tav>
                                      </p:tavLst>
                                    </p:anim>
                                    <p:animEffect transition="in" filter="fade">
                                      <p:cBhvr>
                                        <p:cTn id="48" dur="500"/>
                                        <p:tgtEl>
                                          <p:spTgt spid="11"/>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fill="hold"/>
                                        <p:tgtEl>
                                          <p:spTgt spid="19"/>
                                        </p:tgtEl>
                                        <p:attrNameLst>
                                          <p:attrName>ppt_x</p:attrName>
                                        </p:attrNameLst>
                                      </p:cBhvr>
                                      <p:tavLst>
                                        <p:tav tm="0">
                                          <p:val>
                                            <p:strVal val="1+#ppt_w/2"/>
                                          </p:val>
                                        </p:tav>
                                        <p:tav tm="100000">
                                          <p:val>
                                            <p:strVal val="#ppt_x"/>
                                          </p:val>
                                        </p:tav>
                                      </p:tavLst>
                                    </p:anim>
                                    <p:anim calcmode="lin" valueType="num">
                                      <p:cBhvr additive="base">
                                        <p:cTn id="54" dur="500" fill="hold"/>
                                        <p:tgtEl>
                                          <p:spTgt spid="19"/>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1+#ppt_w/2"/>
                                          </p:val>
                                        </p:tav>
                                        <p:tav tm="100000">
                                          <p:val>
                                            <p:strVal val="#ppt_x"/>
                                          </p:val>
                                        </p:tav>
                                      </p:tavLst>
                                    </p:anim>
                                    <p:anim calcmode="lin" valueType="num">
                                      <p:cBhvr additive="base">
                                        <p:cTn id="58" dur="500" fill="hold"/>
                                        <p:tgtEl>
                                          <p:spTgt spid="22"/>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1+#ppt_w/2"/>
                                          </p:val>
                                        </p:tav>
                                        <p:tav tm="100000">
                                          <p:val>
                                            <p:strVal val="#ppt_x"/>
                                          </p:val>
                                        </p:tav>
                                      </p:tavLst>
                                    </p:anim>
                                    <p:anim calcmode="lin" valueType="num">
                                      <p:cBhvr additive="base">
                                        <p:cTn id="62" dur="500" fill="hold"/>
                                        <p:tgtEl>
                                          <p:spTgt spid="23"/>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additive="base">
                                        <p:cTn id="65" dur="500" fill="hold"/>
                                        <p:tgtEl>
                                          <p:spTgt spid="26"/>
                                        </p:tgtEl>
                                        <p:attrNameLst>
                                          <p:attrName>ppt_x</p:attrName>
                                        </p:attrNameLst>
                                      </p:cBhvr>
                                      <p:tavLst>
                                        <p:tav tm="0">
                                          <p:val>
                                            <p:strVal val="0-#ppt_w/2"/>
                                          </p:val>
                                        </p:tav>
                                        <p:tav tm="100000">
                                          <p:val>
                                            <p:strVal val="#ppt_x"/>
                                          </p:val>
                                        </p:tav>
                                      </p:tavLst>
                                    </p:anim>
                                    <p:anim calcmode="lin" valueType="num">
                                      <p:cBhvr additive="base">
                                        <p:cTn id="66" dur="500" fill="hold"/>
                                        <p:tgtEl>
                                          <p:spTgt spid="26"/>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additive="base">
                                        <p:cTn id="69" dur="500" fill="hold"/>
                                        <p:tgtEl>
                                          <p:spTgt spid="25"/>
                                        </p:tgtEl>
                                        <p:attrNameLst>
                                          <p:attrName>ppt_x</p:attrName>
                                        </p:attrNameLst>
                                      </p:cBhvr>
                                      <p:tavLst>
                                        <p:tav tm="0">
                                          <p:val>
                                            <p:strVal val="0-#ppt_w/2"/>
                                          </p:val>
                                        </p:tav>
                                        <p:tav tm="100000">
                                          <p:val>
                                            <p:strVal val="#ppt_x"/>
                                          </p:val>
                                        </p:tav>
                                      </p:tavLst>
                                    </p:anim>
                                    <p:anim calcmode="lin" valueType="num">
                                      <p:cBhvr additive="base">
                                        <p:cTn id="70" dur="500" fill="hold"/>
                                        <p:tgtEl>
                                          <p:spTgt spid="25"/>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additive="base">
                                        <p:cTn id="73" dur="500" fill="hold"/>
                                        <p:tgtEl>
                                          <p:spTgt spid="24"/>
                                        </p:tgtEl>
                                        <p:attrNameLst>
                                          <p:attrName>ppt_x</p:attrName>
                                        </p:attrNameLst>
                                      </p:cBhvr>
                                      <p:tavLst>
                                        <p:tav tm="0">
                                          <p:val>
                                            <p:strVal val="0-#ppt_w/2"/>
                                          </p:val>
                                        </p:tav>
                                        <p:tav tm="100000">
                                          <p:val>
                                            <p:strVal val="#ppt_x"/>
                                          </p:val>
                                        </p:tav>
                                      </p:tavLst>
                                    </p:anim>
                                    <p:anim calcmode="lin" valueType="num">
                                      <p:cBhvr additive="base">
                                        <p:cTn id="74"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9" grpId="0"/>
      <p:bldP spid="24" grpId="0"/>
      <p:bldP spid="22" grpId="0"/>
      <p:bldP spid="25" grpId="0"/>
      <p:bldP spid="23" grpId="0"/>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68"/>
          <p:cNvSpPr txBox="1">
            <a:spLocks noChangeArrowheads="1"/>
          </p:cNvSpPr>
          <p:nvPr/>
        </p:nvSpPr>
        <p:spPr bwMode="auto">
          <a:xfrm>
            <a:off x="1814365" y="2266877"/>
            <a:ext cx="7588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eaLnBrk="1" hangingPunct="1"/>
            <a:r>
              <a:rPr lang="en-US" altLang="zh-CN" dirty="0">
                <a:solidFill>
                  <a:schemeClr val="accent1"/>
                </a:solidFill>
                <a:latin typeface="微软雅黑" pitchFamily="34" charset="-122"/>
                <a:ea typeface="微软雅黑" pitchFamily="34" charset="-122"/>
              </a:rPr>
              <a:t>31%</a:t>
            </a:r>
            <a:endParaRPr lang="zh-CN" altLang="en-US" sz="1200" dirty="0">
              <a:solidFill>
                <a:schemeClr val="accent1"/>
              </a:solidFill>
              <a:latin typeface="微软雅黑" pitchFamily="34" charset="-122"/>
              <a:ea typeface="微软雅黑" pitchFamily="34" charset="-122"/>
            </a:endParaRPr>
          </a:p>
        </p:txBody>
      </p:sp>
      <p:sp>
        <p:nvSpPr>
          <p:cNvPr id="32" name="矩形 31"/>
          <p:cNvSpPr>
            <a:spLocks noChangeArrowheads="1"/>
          </p:cNvSpPr>
          <p:nvPr/>
        </p:nvSpPr>
        <p:spPr bwMode="auto">
          <a:xfrm>
            <a:off x="1287314" y="3809836"/>
            <a:ext cx="6940550"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点击此处添加文本点击此处添加文本添加文本点击此处添加文本点击此处添加文本添加文本点击此处添加文本点击此处添加文本添加文本点击此处添加文本点击此处添加文本添加文本</a:t>
            </a:r>
            <a:endParaRPr lang="en-US" altLang="zh-CN" sz="900" dirty="0">
              <a:solidFill>
                <a:schemeClr val="tx1">
                  <a:lumMod val="50000"/>
                  <a:lumOff val="50000"/>
                </a:schemeClr>
              </a:solidFill>
              <a:latin typeface="微软雅黑" pitchFamily="34" charset="-122"/>
              <a:ea typeface="微软雅黑" pitchFamily="34" charset="-122"/>
            </a:endParaRPr>
          </a:p>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点击此处添加文本点击此处添加文本添加文本点击此处添加文本点击此处添加文本添加文本</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33" name="椭圆 32"/>
          <p:cNvSpPr/>
          <p:nvPr/>
        </p:nvSpPr>
        <p:spPr>
          <a:xfrm>
            <a:off x="1425427" y="1782541"/>
            <a:ext cx="1325563" cy="1325971"/>
          </a:xfrm>
          <a:prstGeom prst="ellipse">
            <a:avLst/>
          </a:prstGeom>
          <a:noFill/>
          <a:ln w="88900" cap="flat">
            <a:solidFill>
              <a:schemeClr val="bg1">
                <a:lumMod val="85000"/>
              </a:schemeClr>
            </a:solidFill>
            <a:prstDash val="solid"/>
            <a:miter lim="800000"/>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defRPr/>
            </a:pPr>
            <a:endParaRPr lang="zh-CN" altLang="en-US">
              <a:ea typeface="宋体" pitchFamily="2" charset="-122"/>
            </a:endParaRPr>
          </a:p>
        </p:txBody>
      </p:sp>
      <p:sp>
        <p:nvSpPr>
          <p:cNvPr id="50" name="空心弧 49"/>
          <p:cNvSpPr/>
          <p:nvPr/>
        </p:nvSpPr>
        <p:spPr bwMode="auto">
          <a:xfrm rot="16591937">
            <a:off x="1348988" y="1668446"/>
            <a:ext cx="1554642" cy="1554163"/>
          </a:xfrm>
          <a:prstGeom prst="blockArc">
            <a:avLst>
              <a:gd name="adj1" fmla="val 10800000"/>
              <a:gd name="adj2" fmla="val 21338506"/>
              <a:gd name="adj3" fmla="val 14379"/>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defRPr/>
            </a:pPr>
            <a:endParaRPr lang="zh-CN" altLang="en-US">
              <a:ea typeface="宋体" pitchFamily="2" charset="-122"/>
            </a:endParaRPr>
          </a:p>
        </p:txBody>
      </p:sp>
      <p:sp>
        <p:nvSpPr>
          <p:cNvPr id="35" name="TextBox 32"/>
          <p:cNvSpPr txBox="1">
            <a:spLocks noChangeArrowheads="1"/>
          </p:cNvSpPr>
          <p:nvPr/>
        </p:nvSpPr>
        <p:spPr bwMode="auto">
          <a:xfrm>
            <a:off x="3560615" y="2266877"/>
            <a:ext cx="7588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eaLnBrk="1" hangingPunct="1"/>
            <a:r>
              <a:rPr lang="en-US" altLang="zh-CN" dirty="0">
                <a:solidFill>
                  <a:schemeClr val="tx1">
                    <a:lumMod val="75000"/>
                    <a:lumOff val="25000"/>
                  </a:schemeClr>
                </a:solidFill>
                <a:latin typeface="微软雅黑" pitchFamily="34" charset="-122"/>
                <a:ea typeface="微软雅黑" pitchFamily="34" charset="-122"/>
              </a:rPr>
              <a:t>24%</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36" name="椭圆 35"/>
          <p:cNvSpPr/>
          <p:nvPr/>
        </p:nvSpPr>
        <p:spPr>
          <a:xfrm>
            <a:off x="3173265" y="1782541"/>
            <a:ext cx="1323975" cy="1325971"/>
          </a:xfrm>
          <a:prstGeom prst="ellipse">
            <a:avLst/>
          </a:prstGeom>
          <a:noFill/>
          <a:ln w="88900" cap="flat">
            <a:solidFill>
              <a:schemeClr val="bg1">
                <a:lumMod val="85000"/>
              </a:schemeClr>
            </a:solidFill>
            <a:prstDash val="solid"/>
            <a:miter lim="800000"/>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defRPr/>
            </a:pPr>
            <a:endParaRPr lang="zh-CN" altLang="en-US">
              <a:ea typeface="宋体" pitchFamily="2" charset="-122"/>
            </a:endParaRPr>
          </a:p>
        </p:txBody>
      </p:sp>
      <p:sp>
        <p:nvSpPr>
          <p:cNvPr id="48" name="空心弧 47"/>
          <p:cNvSpPr/>
          <p:nvPr/>
        </p:nvSpPr>
        <p:spPr bwMode="auto">
          <a:xfrm rot="11639204">
            <a:off x="3074839" y="1657090"/>
            <a:ext cx="1555750" cy="1556230"/>
          </a:xfrm>
          <a:prstGeom prst="blockArc">
            <a:avLst>
              <a:gd name="adj1" fmla="val 11763959"/>
              <a:gd name="adj2" fmla="val 21338506"/>
              <a:gd name="adj3" fmla="val 14379"/>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defRPr/>
            </a:pPr>
            <a:endParaRPr lang="zh-CN" altLang="en-US">
              <a:ea typeface="宋体" pitchFamily="2" charset="-122"/>
            </a:endParaRPr>
          </a:p>
        </p:txBody>
      </p:sp>
      <p:sp>
        <p:nvSpPr>
          <p:cNvPr id="38" name="TextBox 37"/>
          <p:cNvSpPr txBox="1">
            <a:spLocks noChangeArrowheads="1"/>
          </p:cNvSpPr>
          <p:nvPr/>
        </p:nvSpPr>
        <p:spPr bwMode="auto">
          <a:xfrm>
            <a:off x="5233840" y="2266877"/>
            <a:ext cx="7588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eaLnBrk="1" hangingPunct="1"/>
            <a:r>
              <a:rPr lang="en-US" altLang="zh-CN" dirty="0">
                <a:solidFill>
                  <a:schemeClr val="accent1"/>
                </a:solidFill>
                <a:latin typeface="微软雅黑" pitchFamily="34" charset="-122"/>
                <a:ea typeface="微软雅黑" pitchFamily="34" charset="-122"/>
              </a:rPr>
              <a:t>11%</a:t>
            </a:r>
            <a:endParaRPr lang="zh-CN" altLang="en-US" sz="1200" dirty="0">
              <a:solidFill>
                <a:schemeClr val="accent1"/>
              </a:solidFill>
              <a:latin typeface="微软雅黑" pitchFamily="34" charset="-122"/>
              <a:ea typeface="微软雅黑" pitchFamily="34" charset="-122"/>
            </a:endParaRPr>
          </a:p>
        </p:txBody>
      </p:sp>
      <p:sp>
        <p:nvSpPr>
          <p:cNvPr id="39" name="椭圆 38"/>
          <p:cNvSpPr/>
          <p:nvPr/>
        </p:nvSpPr>
        <p:spPr>
          <a:xfrm>
            <a:off x="4929039" y="1782541"/>
            <a:ext cx="1325562" cy="1325971"/>
          </a:xfrm>
          <a:prstGeom prst="ellipse">
            <a:avLst/>
          </a:prstGeom>
          <a:noFill/>
          <a:ln w="88900" cap="flat">
            <a:solidFill>
              <a:schemeClr val="bg1">
                <a:lumMod val="85000"/>
              </a:schemeClr>
            </a:solidFill>
            <a:prstDash val="solid"/>
            <a:miter lim="800000"/>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defRPr/>
            </a:pPr>
            <a:endParaRPr lang="zh-CN" altLang="en-US">
              <a:ea typeface="宋体" pitchFamily="2" charset="-122"/>
            </a:endParaRPr>
          </a:p>
        </p:txBody>
      </p:sp>
      <p:sp>
        <p:nvSpPr>
          <p:cNvPr id="41" name="TextBox 42"/>
          <p:cNvSpPr txBox="1">
            <a:spLocks noChangeArrowheads="1"/>
          </p:cNvSpPr>
          <p:nvPr/>
        </p:nvSpPr>
        <p:spPr bwMode="auto">
          <a:xfrm>
            <a:off x="7061052" y="2266877"/>
            <a:ext cx="7588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eaLnBrk="1" hangingPunct="1"/>
            <a:r>
              <a:rPr lang="en-US" altLang="zh-CN" dirty="0">
                <a:solidFill>
                  <a:schemeClr val="tx1">
                    <a:lumMod val="75000"/>
                    <a:lumOff val="25000"/>
                  </a:schemeClr>
                </a:solidFill>
                <a:latin typeface="微软雅黑" pitchFamily="34" charset="-122"/>
                <a:ea typeface="微软雅黑" pitchFamily="34" charset="-122"/>
              </a:rPr>
              <a:t>62%</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42" name="椭圆 41"/>
          <p:cNvSpPr/>
          <p:nvPr/>
        </p:nvSpPr>
        <p:spPr>
          <a:xfrm>
            <a:off x="6726090" y="1782541"/>
            <a:ext cx="1323975" cy="1325971"/>
          </a:xfrm>
          <a:prstGeom prst="ellipse">
            <a:avLst/>
          </a:prstGeom>
          <a:noFill/>
          <a:ln w="88900" cap="flat">
            <a:solidFill>
              <a:schemeClr val="bg1">
                <a:lumMod val="85000"/>
              </a:schemeClr>
            </a:solidFill>
            <a:prstDash val="solid"/>
            <a:miter lim="800000"/>
            <a:headEnd/>
            <a:tailEnd/>
          </a:ln>
        </p:spPr>
        <p:txBody>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defRPr/>
            </a:pPr>
            <a:endParaRPr lang="zh-CN" altLang="en-US">
              <a:ea typeface="宋体" pitchFamily="2" charset="-122"/>
            </a:endParaRPr>
          </a:p>
        </p:txBody>
      </p:sp>
      <p:sp>
        <p:nvSpPr>
          <p:cNvPr id="44" name="空心弧 43"/>
          <p:cNvSpPr/>
          <p:nvPr/>
        </p:nvSpPr>
        <p:spPr bwMode="auto">
          <a:xfrm rot="16591937">
            <a:off x="6628218" y="1667652"/>
            <a:ext cx="1554642" cy="1555750"/>
          </a:xfrm>
          <a:prstGeom prst="blockArc">
            <a:avLst>
              <a:gd name="adj1" fmla="val 17984332"/>
              <a:gd name="adj2" fmla="val 9064425"/>
              <a:gd name="adj3" fmla="val 14295"/>
            </a:avLst>
          </a:prstGeom>
          <a:solidFill>
            <a:schemeClr val="accent4"/>
          </a:solidFill>
          <a:ln w="9525">
            <a:solidFill>
              <a:schemeClr val="accent4"/>
            </a:solidFill>
            <a:round/>
            <a:headEnd/>
            <a:tailEnd/>
          </a:ln>
          <a:extLst/>
        </p:spPr>
        <p:txBody>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defRPr/>
            </a:pPr>
            <a:endParaRPr lang="zh-CN" altLang="en-US">
              <a:ea typeface="宋体" pitchFamily="2" charset="-122"/>
            </a:endParaRPr>
          </a:p>
        </p:txBody>
      </p:sp>
      <p:sp>
        <p:nvSpPr>
          <p:cNvPr id="46" name="空心弧 45"/>
          <p:cNvSpPr/>
          <p:nvPr/>
        </p:nvSpPr>
        <p:spPr bwMode="auto">
          <a:xfrm rot="5441530">
            <a:off x="4821643" y="1667652"/>
            <a:ext cx="1554642" cy="1555750"/>
          </a:xfrm>
          <a:prstGeom prst="blockArc">
            <a:avLst>
              <a:gd name="adj1" fmla="val 16132578"/>
              <a:gd name="adj2" fmla="val 21338506"/>
              <a:gd name="adj3" fmla="val 14379"/>
            </a:avLst>
          </a:prstGeom>
          <a:solidFill>
            <a:schemeClr val="accent3"/>
          </a:solidFill>
          <a:ln w="9525">
            <a:solidFill>
              <a:schemeClr val="accent3"/>
            </a:solidFill>
            <a:round/>
            <a:headEnd/>
            <a:tailEnd/>
          </a:ln>
          <a:extLst/>
        </p:spPr>
        <p:txBody>
          <a:bodyP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defRPr/>
            </a:pPr>
            <a:endParaRPr lang="zh-CN" altLang="en-US">
              <a:ea typeface="宋体" pitchFamily="2" charset="-122"/>
            </a:endParaRPr>
          </a:p>
        </p:txBody>
      </p:sp>
      <p:cxnSp>
        <p:nvCxnSpPr>
          <p:cNvPr id="52" name="直接连接符 51"/>
          <p:cNvCxnSpPr/>
          <p:nvPr/>
        </p:nvCxnSpPr>
        <p:spPr>
          <a:xfrm rot="-5400000">
            <a:off x="4723876" y="556997"/>
            <a:ext cx="0" cy="6192000"/>
          </a:xfrm>
          <a:prstGeom prst="line">
            <a:avLst/>
          </a:prstGeom>
          <a:ln w="19050">
            <a:gradFill>
              <a:gsLst>
                <a:gs pos="50000">
                  <a:srgbClr val="E1CF9A">
                    <a:alpha val="75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3177130"/>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wipe(down)">
                                      <p:cBhvr>
                                        <p:cTn id="12" dur="500"/>
                                        <p:tgtEl>
                                          <p:spTgt spid="5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right)">
                                      <p:cBhvr>
                                        <p:cTn id="27" dur="500"/>
                                        <p:tgtEl>
                                          <p:spTgt spid="4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wipe(down)">
                                      <p:cBhvr>
                                        <p:cTn id="42" dur="500"/>
                                        <p:tgtEl>
                                          <p:spTgt spid="4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fade">
                                      <p:cBhvr>
                                        <p:cTn id="47" dur="500"/>
                                        <p:tgtEl>
                                          <p:spTgt spid="3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fade">
                                      <p:cBhvr>
                                        <p:cTn id="52" dur="500"/>
                                        <p:tgtEl>
                                          <p:spTgt spid="42"/>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wipe(left)">
                                      <p:cBhvr>
                                        <p:cTn id="57" dur="500"/>
                                        <p:tgtEl>
                                          <p:spTgt spid="4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fade">
                                      <p:cBhvr>
                                        <p:cTn id="62" dur="500"/>
                                        <p:tgtEl>
                                          <p:spTgt spid="41"/>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37" fill="hold" nodeType="click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barn(outVertical)">
                                      <p:cBhvr>
                                        <p:cTn id="67" dur="500"/>
                                        <p:tgtEl>
                                          <p:spTgt spid="52"/>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1000"/>
                                        <p:tgtEl>
                                          <p:spTgt spid="32"/>
                                        </p:tgtEl>
                                      </p:cBhvr>
                                    </p:animEffect>
                                    <p:anim calcmode="lin" valueType="num">
                                      <p:cBhvr>
                                        <p:cTn id="73" dur="1000" fill="hold"/>
                                        <p:tgtEl>
                                          <p:spTgt spid="32"/>
                                        </p:tgtEl>
                                        <p:attrNameLst>
                                          <p:attrName>ppt_x</p:attrName>
                                        </p:attrNameLst>
                                      </p:cBhvr>
                                      <p:tavLst>
                                        <p:tav tm="0">
                                          <p:val>
                                            <p:strVal val="#ppt_x"/>
                                          </p:val>
                                        </p:tav>
                                        <p:tav tm="100000">
                                          <p:val>
                                            <p:strVal val="#ppt_x"/>
                                          </p:val>
                                        </p:tav>
                                      </p:tavLst>
                                    </p:anim>
                                    <p:anim calcmode="lin" valueType="num">
                                      <p:cBhvr>
                                        <p:cTn id="7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animBg="1"/>
      <p:bldP spid="50" grpId="0" animBg="1"/>
      <p:bldP spid="35" grpId="0"/>
      <p:bldP spid="36" grpId="0" animBg="1"/>
      <p:bldP spid="48" grpId="0" animBg="1"/>
      <p:bldP spid="38" grpId="0"/>
      <p:bldP spid="39" grpId="0" animBg="1"/>
      <p:bldP spid="41" grpId="0"/>
      <p:bldP spid="42" grpId="0" animBg="1"/>
      <p:bldP spid="44" grpId="0" animBg="1"/>
      <p:bldP spid="4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04048" y="2032484"/>
            <a:ext cx="761170" cy="346249"/>
          </a:xfrm>
          <a:prstGeom prst="rect">
            <a:avLst/>
          </a:prstGeom>
          <a:noFill/>
        </p:spPr>
        <p:txBody>
          <a:bodyPr wrap="none" lIns="68580" tIns="34290" rIns="68580" bIns="34290" rtlCol="0">
            <a:spAutoFit/>
          </a:bodyPr>
          <a:lstStyle/>
          <a:p>
            <a:r>
              <a:rPr lang="en-US" altLang="zh-CN" b="1" dirty="0">
                <a:solidFill>
                  <a:schemeClr val="accent1"/>
                </a:solidFill>
                <a:latin typeface="微软雅黑" pitchFamily="34" charset="-122"/>
                <a:ea typeface="微软雅黑" pitchFamily="34" charset="-122"/>
              </a:rPr>
              <a:t>Part3</a:t>
            </a:r>
            <a:endParaRPr lang="zh-CN" altLang="en-US" b="1" dirty="0">
              <a:solidFill>
                <a:schemeClr val="accent1"/>
              </a:solidFill>
              <a:latin typeface="微软雅黑" pitchFamily="34" charset="-122"/>
              <a:ea typeface="微软雅黑" pitchFamily="34" charset="-122"/>
            </a:endParaRPr>
          </a:p>
        </p:txBody>
      </p:sp>
      <p:grpSp>
        <p:nvGrpSpPr>
          <p:cNvPr id="2" name="Group 14"/>
          <p:cNvGrpSpPr/>
          <p:nvPr/>
        </p:nvGrpSpPr>
        <p:grpSpPr>
          <a:xfrm>
            <a:off x="4067944" y="2414737"/>
            <a:ext cx="2664296" cy="360040"/>
            <a:chOff x="5349226" y="2010956"/>
            <a:chExt cx="4272984" cy="670899"/>
          </a:xfrm>
          <a:solidFill>
            <a:schemeClr val="accent1"/>
          </a:solidFill>
        </p:grpSpPr>
        <p:sp>
          <p:nvSpPr>
            <p:cNvPr id="6" name="燕尾形 18"/>
            <p:cNvSpPr/>
            <p:nvPr/>
          </p:nvSpPr>
          <p:spPr>
            <a:xfrm rot="10800000">
              <a:off x="5349226" y="2010956"/>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latin typeface="微软雅黑" pitchFamily="34" charset="-122"/>
                <a:ea typeface="微软雅黑" pitchFamily="34" charset="-122"/>
              </a:endParaRPr>
            </a:p>
          </p:txBody>
        </p:sp>
        <p:sp>
          <p:nvSpPr>
            <p:cNvPr id="7" name="TextBox 6"/>
            <p:cNvSpPr txBox="1"/>
            <p:nvPr/>
          </p:nvSpPr>
          <p:spPr>
            <a:xfrm>
              <a:off x="6574865" y="2120675"/>
              <a:ext cx="1776998" cy="516160"/>
            </a:xfrm>
            <a:prstGeom prst="rect">
              <a:avLst/>
            </a:prstGeom>
            <a:grpFill/>
          </p:spPr>
          <p:txBody>
            <a:bodyPr wrap="none" rtlCol="0">
              <a:spAutoFit/>
            </a:bodyPr>
            <a:lstStyle/>
            <a:p>
              <a:pPr lvl="0"/>
              <a:r>
                <a:rPr lang="zh-CN" altLang="zh-CN" sz="1200" b="1" dirty="0">
                  <a:solidFill>
                    <a:schemeClr val="bg1"/>
                  </a:solidFill>
                  <a:latin typeface="微软雅黑" pitchFamily="34" charset="-122"/>
                  <a:ea typeface="微软雅黑" pitchFamily="34" charset="-122"/>
                </a:rPr>
                <a:t>成功项目展示</a:t>
              </a:r>
            </a:p>
          </p:txBody>
        </p:sp>
      </p:grpSp>
      <p:sp>
        <p:nvSpPr>
          <p:cNvPr id="9" name="文本框 7"/>
          <p:cNvSpPr txBox="1">
            <a:spLocks noChangeArrowheads="1"/>
          </p:cNvSpPr>
          <p:nvPr/>
        </p:nvSpPr>
        <p:spPr bwMode="auto">
          <a:xfrm>
            <a:off x="4211960" y="2888596"/>
            <a:ext cx="1368152" cy="246221"/>
          </a:xfrm>
          <a:prstGeom prst="rect">
            <a:avLst/>
          </a:prstGeom>
          <a:noFill/>
          <a:ln w="9525">
            <a:noFill/>
            <a:miter lim="800000"/>
            <a:headEnd/>
            <a:tailEnd/>
          </a:ln>
        </p:spPr>
        <p:txBody>
          <a:bodyPr wrap="square">
            <a:spAutoFit/>
          </a:bodyPr>
          <a:lstStyle/>
          <a:p>
            <a:pPr>
              <a:buFont typeface="Wingdings" pitchFamily="2" charset="2"/>
              <a:buChar char="Ø"/>
            </a:pPr>
            <a:r>
              <a:rPr lang="zh-CN" altLang="en-US" sz="1000" dirty="0">
                <a:solidFill>
                  <a:schemeClr val="tx1">
                    <a:lumMod val="65000"/>
                    <a:lumOff val="35000"/>
                  </a:schemeClr>
                </a:solidFill>
                <a:latin typeface="微软雅黑" pitchFamily="34" charset="-122"/>
                <a:ea typeface="微软雅黑" pitchFamily="34" charset="-122"/>
              </a:rPr>
              <a:t>添加小节标题</a:t>
            </a:r>
            <a:endParaRPr lang="zh-CN" altLang="en-US" sz="1000" dirty="0">
              <a:solidFill>
                <a:schemeClr val="tx1">
                  <a:lumMod val="65000"/>
                  <a:lumOff val="35000"/>
                </a:schemeClr>
              </a:solidFill>
            </a:endParaRPr>
          </a:p>
        </p:txBody>
      </p:sp>
      <p:sp>
        <p:nvSpPr>
          <p:cNvPr id="11" name="文本框 7"/>
          <p:cNvSpPr txBox="1">
            <a:spLocks noChangeArrowheads="1"/>
          </p:cNvSpPr>
          <p:nvPr/>
        </p:nvSpPr>
        <p:spPr bwMode="auto">
          <a:xfrm>
            <a:off x="5616116" y="2888596"/>
            <a:ext cx="1368152" cy="246221"/>
          </a:xfrm>
          <a:prstGeom prst="rect">
            <a:avLst/>
          </a:prstGeom>
          <a:noFill/>
          <a:ln w="9525">
            <a:noFill/>
            <a:miter lim="800000"/>
            <a:headEnd/>
            <a:tailEnd/>
          </a:ln>
        </p:spPr>
        <p:txBody>
          <a:bodyPr wrap="square">
            <a:spAutoFit/>
          </a:bodyPr>
          <a:lstStyle/>
          <a:p>
            <a:pPr>
              <a:buFont typeface="Wingdings" pitchFamily="2" charset="2"/>
              <a:buChar char="Ø"/>
            </a:pPr>
            <a:r>
              <a:rPr lang="zh-CN" altLang="en-US" sz="1000" dirty="0">
                <a:solidFill>
                  <a:schemeClr val="tx1">
                    <a:lumMod val="65000"/>
                    <a:lumOff val="35000"/>
                  </a:schemeClr>
                </a:solidFill>
                <a:latin typeface="微软雅黑" pitchFamily="34" charset="-122"/>
                <a:ea typeface="微软雅黑" pitchFamily="34" charset="-122"/>
              </a:rPr>
              <a:t>添加小节标题</a:t>
            </a:r>
            <a:endParaRPr lang="zh-CN" altLang="en-US" sz="1000" dirty="0">
              <a:solidFill>
                <a:schemeClr val="tx1">
                  <a:lumMod val="65000"/>
                  <a:lumOff val="35000"/>
                </a:schemeClr>
              </a:solidFill>
            </a:endParaRPr>
          </a:p>
        </p:txBody>
      </p:sp>
      <p:pic>
        <p:nvPicPr>
          <p:cNvPr id="12" name="图片 11">
            <a:extLst>
              <a:ext uri="{FF2B5EF4-FFF2-40B4-BE49-F238E27FC236}">
                <a16:creationId xmlns:a16="http://schemas.microsoft.com/office/drawing/2014/main" id="{B12D4A66-F966-4FD2-B9CE-906233E91EC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624" t="3845" r="41118"/>
          <a:stretch/>
        </p:blipFill>
        <p:spPr>
          <a:xfrm>
            <a:off x="-1188640" y="-6346"/>
            <a:ext cx="3889514" cy="5236926"/>
          </a:xfrm>
          <a:custGeom>
            <a:avLst/>
            <a:gdLst>
              <a:gd name="connsiteX0" fmla="*/ 1146189 w 3814327"/>
              <a:gd name="connsiteY0" fmla="*/ 0 h 5135694"/>
              <a:gd name="connsiteX1" fmla="*/ 3814327 w 3814327"/>
              <a:gd name="connsiteY1" fmla="*/ 0 h 5135694"/>
              <a:gd name="connsiteX2" fmla="*/ 2668138 w 3814327"/>
              <a:gd name="connsiteY2" fmla="*/ 5135694 h 5135694"/>
              <a:gd name="connsiteX3" fmla="*/ 0 w 3814327"/>
              <a:gd name="connsiteY3" fmla="*/ 5135694 h 5135694"/>
            </a:gdLst>
            <a:ahLst/>
            <a:cxnLst>
              <a:cxn ang="0">
                <a:pos x="connsiteX0" y="connsiteY0"/>
              </a:cxn>
              <a:cxn ang="0">
                <a:pos x="connsiteX1" y="connsiteY1"/>
              </a:cxn>
              <a:cxn ang="0">
                <a:pos x="connsiteX2" y="connsiteY2"/>
              </a:cxn>
              <a:cxn ang="0">
                <a:pos x="connsiteX3" y="connsiteY3"/>
              </a:cxn>
            </a:cxnLst>
            <a:rect l="l" t="t" r="r" b="b"/>
            <a:pathLst>
              <a:path w="3814327" h="5135694">
                <a:moveTo>
                  <a:pt x="1146189" y="0"/>
                </a:moveTo>
                <a:lnTo>
                  <a:pt x="3814327" y="0"/>
                </a:lnTo>
                <a:lnTo>
                  <a:pt x="2668138" y="5135694"/>
                </a:lnTo>
                <a:lnTo>
                  <a:pt x="0" y="5135694"/>
                </a:lnTo>
                <a:close/>
              </a:path>
            </a:pathLst>
          </a:custGeom>
        </p:spPr>
      </p:pic>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ppt_x</p:attrName>
                                        </p:attrNameLst>
                                      </p:cBhvr>
                                      <p:tavLst>
                                        <p:tav tm="0">
                                          <p:val>
                                            <p:strVal val="#ppt_x+#ppt_w*1.125000"/>
                                          </p:val>
                                        </p:tav>
                                        <p:tav tm="100000">
                                          <p:val>
                                            <p:strVal val="#ppt_x"/>
                                          </p:val>
                                        </p:tav>
                                      </p:tavLst>
                                    </p:anim>
                                    <p:animEffect transition="in" filter="wipe(left)">
                                      <p:cBhvr>
                                        <p:cTn id="12" dur="500"/>
                                        <p:tgtEl>
                                          <p:spTgt spid="2"/>
                                        </p:tgtEl>
                                      </p:cBhvr>
                                    </p:animEffect>
                                  </p:childTnLst>
                                </p:cTn>
                              </p:par>
                            </p:childTnLst>
                          </p:cTn>
                        </p:par>
                        <p:par>
                          <p:cTn id="13" fill="hold">
                            <p:stCondLst>
                              <p:cond delay="1000"/>
                            </p:stCondLst>
                            <p:childTnLst>
                              <p:par>
                                <p:cTn id="14" presetID="1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p:tgtEl>
                                          <p:spTgt spid="9"/>
                                        </p:tgtEl>
                                        <p:attrNameLst>
                                          <p:attrName>ppt_y</p:attrName>
                                        </p:attrNameLst>
                                      </p:cBhvr>
                                      <p:tavLst>
                                        <p:tav tm="0">
                                          <p:val>
                                            <p:strVal val="#ppt_y-#ppt_h*1.125000"/>
                                          </p:val>
                                        </p:tav>
                                        <p:tav tm="100000">
                                          <p:val>
                                            <p:strVal val="#ppt_y"/>
                                          </p:val>
                                        </p:tav>
                                      </p:tavLst>
                                    </p:anim>
                                    <p:animEffect transition="in" filter="wipe(down)">
                                      <p:cBhvr>
                                        <p:cTn id="17" dur="500"/>
                                        <p:tgtEl>
                                          <p:spTgt spid="9"/>
                                        </p:tgtEl>
                                      </p:cBhvr>
                                    </p:animEffect>
                                  </p:childTnLst>
                                </p:cTn>
                              </p:par>
                              <p:par>
                                <p:cTn id="18" presetID="12" presetClass="entr" presetSubtype="1"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p:tgtEl>
                                          <p:spTgt spid="11"/>
                                        </p:tgtEl>
                                        <p:attrNameLst>
                                          <p:attrName>ppt_y</p:attrName>
                                        </p:attrNameLst>
                                      </p:cBhvr>
                                      <p:tavLst>
                                        <p:tav tm="0">
                                          <p:val>
                                            <p:strVal val="#ppt_y-#ppt_h*1.125000"/>
                                          </p:val>
                                        </p:tav>
                                        <p:tav tm="100000">
                                          <p:val>
                                            <p:strVal val="#ppt_y"/>
                                          </p:val>
                                        </p:tav>
                                      </p:tavLst>
                                    </p:anim>
                                    <p:animEffect transition="in" filter="wipe(down)">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3" y="5105955"/>
            <a:ext cx="9143998" cy="53425"/>
          </a:xfrm>
          <a:custGeom>
            <a:avLst/>
            <a:gdLst>
              <a:gd name="connsiteX0" fmla="*/ 8131581 w 12191997"/>
              <a:gd name="connsiteY0" fmla="*/ 0 h 71211"/>
              <a:gd name="connsiteX1" fmla="*/ 8802015 w 12191997"/>
              <a:gd name="connsiteY1" fmla="*/ 0 h 71211"/>
              <a:gd name="connsiteX2" fmla="*/ 8839826 w 12191997"/>
              <a:gd name="connsiteY2" fmla="*/ 0 h 71211"/>
              <a:gd name="connsiteX3" fmla="*/ 9472449 w 12191997"/>
              <a:gd name="connsiteY3" fmla="*/ 0 h 71211"/>
              <a:gd name="connsiteX4" fmla="*/ 9510260 w 12191997"/>
              <a:gd name="connsiteY4" fmla="*/ 0 h 71211"/>
              <a:gd name="connsiteX5" fmla="*/ 10142883 w 12191997"/>
              <a:gd name="connsiteY5" fmla="*/ 0 h 71211"/>
              <a:gd name="connsiteX6" fmla="*/ 10180694 w 12191997"/>
              <a:gd name="connsiteY6" fmla="*/ 0 h 71211"/>
              <a:gd name="connsiteX7" fmla="*/ 10813317 w 12191997"/>
              <a:gd name="connsiteY7" fmla="*/ 0 h 71211"/>
              <a:gd name="connsiteX8" fmla="*/ 10851128 w 12191997"/>
              <a:gd name="connsiteY8" fmla="*/ 0 h 71211"/>
              <a:gd name="connsiteX9" fmla="*/ 11483752 w 12191997"/>
              <a:gd name="connsiteY9" fmla="*/ 0 h 71211"/>
              <a:gd name="connsiteX10" fmla="*/ 11521562 w 12191997"/>
              <a:gd name="connsiteY10" fmla="*/ 0 h 71211"/>
              <a:gd name="connsiteX11" fmla="*/ 12191997 w 12191997"/>
              <a:gd name="connsiteY11" fmla="*/ 0 h 71211"/>
              <a:gd name="connsiteX12" fmla="*/ 12191997 w 12191997"/>
              <a:gd name="connsiteY12" fmla="*/ 71211 h 71211"/>
              <a:gd name="connsiteX13" fmla="*/ 11521562 w 12191997"/>
              <a:gd name="connsiteY13" fmla="*/ 71211 h 71211"/>
              <a:gd name="connsiteX14" fmla="*/ 11483752 w 12191997"/>
              <a:gd name="connsiteY14" fmla="*/ 71211 h 71211"/>
              <a:gd name="connsiteX15" fmla="*/ 10851128 w 12191997"/>
              <a:gd name="connsiteY15" fmla="*/ 71211 h 71211"/>
              <a:gd name="connsiteX16" fmla="*/ 10813317 w 12191997"/>
              <a:gd name="connsiteY16" fmla="*/ 71211 h 71211"/>
              <a:gd name="connsiteX17" fmla="*/ 10180694 w 12191997"/>
              <a:gd name="connsiteY17" fmla="*/ 71211 h 71211"/>
              <a:gd name="connsiteX18" fmla="*/ 10142883 w 12191997"/>
              <a:gd name="connsiteY18" fmla="*/ 71211 h 71211"/>
              <a:gd name="connsiteX19" fmla="*/ 9510260 w 12191997"/>
              <a:gd name="connsiteY19" fmla="*/ 71211 h 71211"/>
              <a:gd name="connsiteX20" fmla="*/ 9472449 w 12191997"/>
              <a:gd name="connsiteY20" fmla="*/ 71211 h 71211"/>
              <a:gd name="connsiteX21" fmla="*/ 8839826 w 12191997"/>
              <a:gd name="connsiteY21" fmla="*/ 71211 h 71211"/>
              <a:gd name="connsiteX22" fmla="*/ 8802015 w 12191997"/>
              <a:gd name="connsiteY22" fmla="*/ 71211 h 71211"/>
              <a:gd name="connsiteX23" fmla="*/ 8131581 w 12191997"/>
              <a:gd name="connsiteY23" fmla="*/ 71211 h 71211"/>
              <a:gd name="connsiteX24" fmla="*/ 4065791 w 12191997"/>
              <a:gd name="connsiteY24" fmla="*/ 0 h 71211"/>
              <a:gd name="connsiteX25" fmla="*/ 4736223 w 12191997"/>
              <a:gd name="connsiteY25" fmla="*/ 0 h 71211"/>
              <a:gd name="connsiteX26" fmla="*/ 4774034 w 12191997"/>
              <a:gd name="connsiteY26" fmla="*/ 0 h 71211"/>
              <a:gd name="connsiteX27" fmla="*/ 5406658 w 12191997"/>
              <a:gd name="connsiteY27" fmla="*/ 0 h 71211"/>
              <a:gd name="connsiteX28" fmla="*/ 5444468 w 12191997"/>
              <a:gd name="connsiteY28" fmla="*/ 0 h 71211"/>
              <a:gd name="connsiteX29" fmla="*/ 6077091 w 12191997"/>
              <a:gd name="connsiteY29" fmla="*/ 0 h 71211"/>
              <a:gd name="connsiteX30" fmla="*/ 6114902 w 12191997"/>
              <a:gd name="connsiteY30" fmla="*/ 0 h 71211"/>
              <a:gd name="connsiteX31" fmla="*/ 6747525 w 12191997"/>
              <a:gd name="connsiteY31" fmla="*/ 0 h 71211"/>
              <a:gd name="connsiteX32" fmla="*/ 6785336 w 12191997"/>
              <a:gd name="connsiteY32" fmla="*/ 0 h 71211"/>
              <a:gd name="connsiteX33" fmla="*/ 7417960 w 12191997"/>
              <a:gd name="connsiteY33" fmla="*/ 0 h 71211"/>
              <a:gd name="connsiteX34" fmla="*/ 7455770 w 12191997"/>
              <a:gd name="connsiteY34" fmla="*/ 0 h 71211"/>
              <a:gd name="connsiteX35" fmla="*/ 8126205 w 12191997"/>
              <a:gd name="connsiteY35" fmla="*/ 0 h 71211"/>
              <a:gd name="connsiteX36" fmla="*/ 8126205 w 12191997"/>
              <a:gd name="connsiteY36" fmla="*/ 71211 h 71211"/>
              <a:gd name="connsiteX37" fmla="*/ 7455770 w 12191997"/>
              <a:gd name="connsiteY37" fmla="*/ 71211 h 71211"/>
              <a:gd name="connsiteX38" fmla="*/ 7417960 w 12191997"/>
              <a:gd name="connsiteY38" fmla="*/ 71211 h 71211"/>
              <a:gd name="connsiteX39" fmla="*/ 6785336 w 12191997"/>
              <a:gd name="connsiteY39" fmla="*/ 71211 h 71211"/>
              <a:gd name="connsiteX40" fmla="*/ 6747525 w 12191997"/>
              <a:gd name="connsiteY40" fmla="*/ 71211 h 71211"/>
              <a:gd name="connsiteX41" fmla="*/ 6114902 w 12191997"/>
              <a:gd name="connsiteY41" fmla="*/ 71211 h 71211"/>
              <a:gd name="connsiteX42" fmla="*/ 6077091 w 12191997"/>
              <a:gd name="connsiteY42" fmla="*/ 71211 h 71211"/>
              <a:gd name="connsiteX43" fmla="*/ 5444468 w 12191997"/>
              <a:gd name="connsiteY43" fmla="*/ 71211 h 71211"/>
              <a:gd name="connsiteX44" fmla="*/ 5406658 w 12191997"/>
              <a:gd name="connsiteY44" fmla="*/ 71211 h 71211"/>
              <a:gd name="connsiteX45" fmla="*/ 4774034 w 12191997"/>
              <a:gd name="connsiteY45" fmla="*/ 71211 h 71211"/>
              <a:gd name="connsiteX46" fmla="*/ 4736223 w 12191997"/>
              <a:gd name="connsiteY46" fmla="*/ 71211 h 71211"/>
              <a:gd name="connsiteX47" fmla="*/ 4065791 w 12191997"/>
              <a:gd name="connsiteY47" fmla="*/ 71211 h 71211"/>
              <a:gd name="connsiteX48" fmla="*/ 0 w 12191997"/>
              <a:gd name="connsiteY48" fmla="*/ 0 h 71211"/>
              <a:gd name="connsiteX49" fmla="*/ 670434 w 12191997"/>
              <a:gd name="connsiteY49" fmla="*/ 0 h 71211"/>
              <a:gd name="connsiteX50" fmla="*/ 708245 w 12191997"/>
              <a:gd name="connsiteY50" fmla="*/ 0 h 71211"/>
              <a:gd name="connsiteX51" fmla="*/ 1340868 w 12191997"/>
              <a:gd name="connsiteY51" fmla="*/ 0 h 71211"/>
              <a:gd name="connsiteX52" fmla="*/ 1378679 w 12191997"/>
              <a:gd name="connsiteY52" fmla="*/ 0 h 71211"/>
              <a:gd name="connsiteX53" fmla="*/ 2011301 w 12191997"/>
              <a:gd name="connsiteY53" fmla="*/ 0 h 71211"/>
              <a:gd name="connsiteX54" fmla="*/ 2049112 w 12191997"/>
              <a:gd name="connsiteY54" fmla="*/ 0 h 71211"/>
              <a:gd name="connsiteX55" fmla="*/ 2681735 w 12191997"/>
              <a:gd name="connsiteY55" fmla="*/ 0 h 71211"/>
              <a:gd name="connsiteX56" fmla="*/ 2719547 w 12191997"/>
              <a:gd name="connsiteY56" fmla="*/ 0 h 71211"/>
              <a:gd name="connsiteX57" fmla="*/ 3352170 w 12191997"/>
              <a:gd name="connsiteY57" fmla="*/ 0 h 71211"/>
              <a:gd name="connsiteX58" fmla="*/ 3389981 w 12191997"/>
              <a:gd name="connsiteY58" fmla="*/ 0 h 71211"/>
              <a:gd name="connsiteX59" fmla="*/ 4060415 w 12191997"/>
              <a:gd name="connsiteY59" fmla="*/ 0 h 71211"/>
              <a:gd name="connsiteX60" fmla="*/ 4060415 w 12191997"/>
              <a:gd name="connsiteY60" fmla="*/ 71211 h 71211"/>
              <a:gd name="connsiteX61" fmla="*/ 3389981 w 12191997"/>
              <a:gd name="connsiteY61" fmla="*/ 71211 h 71211"/>
              <a:gd name="connsiteX62" fmla="*/ 3352170 w 12191997"/>
              <a:gd name="connsiteY62" fmla="*/ 71211 h 71211"/>
              <a:gd name="connsiteX63" fmla="*/ 2719547 w 12191997"/>
              <a:gd name="connsiteY63" fmla="*/ 71211 h 71211"/>
              <a:gd name="connsiteX64" fmla="*/ 2681735 w 12191997"/>
              <a:gd name="connsiteY64" fmla="*/ 71211 h 71211"/>
              <a:gd name="connsiteX65" fmla="*/ 2049112 w 12191997"/>
              <a:gd name="connsiteY65" fmla="*/ 71211 h 71211"/>
              <a:gd name="connsiteX66" fmla="*/ 2011301 w 12191997"/>
              <a:gd name="connsiteY66" fmla="*/ 71211 h 71211"/>
              <a:gd name="connsiteX67" fmla="*/ 1378679 w 12191997"/>
              <a:gd name="connsiteY67" fmla="*/ 71211 h 71211"/>
              <a:gd name="connsiteX68" fmla="*/ 1340868 w 12191997"/>
              <a:gd name="connsiteY68" fmla="*/ 71211 h 71211"/>
              <a:gd name="connsiteX69" fmla="*/ 708245 w 12191997"/>
              <a:gd name="connsiteY69" fmla="*/ 71211 h 71211"/>
              <a:gd name="connsiteX70" fmla="*/ 670434 w 12191997"/>
              <a:gd name="connsiteY70" fmla="*/ 71211 h 71211"/>
              <a:gd name="connsiteX71" fmla="*/ 0 w 12191997"/>
              <a:gd name="connsiteY71" fmla="*/ 71211 h 71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2191997" h="71211">
                <a:moveTo>
                  <a:pt x="8131581" y="0"/>
                </a:moveTo>
                <a:lnTo>
                  <a:pt x="8802015" y="0"/>
                </a:lnTo>
                <a:lnTo>
                  <a:pt x="8839826" y="0"/>
                </a:lnTo>
                <a:lnTo>
                  <a:pt x="9472449" y="0"/>
                </a:lnTo>
                <a:lnTo>
                  <a:pt x="9510260" y="0"/>
                </a:lnTo>
                <a:lnTo>
                  <a:pt x="10142883" y="0"/>
                </a:lnTo>
                <a:lnTo>
                  <a:pt x="10180694" y="0"/>
                </a:lnTo>
                <a:lnTo>
                  <a:pt x="10813317" y="0"/>
                </a:lnTo>
                <a:lnTo>
                  <a:pt x="10851128" y="0"/>
                </a:lnTo>
                <a:lnTo>
                  <a:pt x="11483752" y="0"/>
                </a:lnTo>
                <a:lnTo>
                  <a:pt x="11521562" y="0"/>
                </a:lnTo>
                <a:lnTo>
                  <a:pt x="12191997" y="0"/>
                </a:lnTo>
                <a:lnTo>
                  <a:pt x="12191997" y="71211"/>
                </a:lnTo>
                <a:lnTo>
                  <a:pt x="11521562" y="71211"/>
                </a:lnTo>
                <a:lnTo>
                  <a:pt x="11483752" y="71211"/>
                </a:lnTo>
                <a:lnTo>
                  <a:pt x="10851128" y="71211"/>
                </a:lnTo>
                <a:lnTo>
                  <a:pt x="10813317" y="71211"/>
                </a:lnTo>
                <a:lnTo>
                  <a:pt x="10180694" y="71211"/>
                </a:lnTo>
                <a:lnTo>
                  <a:pt x="10142883" y="71211"/>
                </a:lnTo>
                <a:lnTo>
                  <a:pt x="9510260" y="71211"/>
                </a:lnTo>
                <a:lnTo>
                  <a:pt x="9472449" y="71211"/>
                </a:lnTo>
                <a:lnTo>
                  <a:pt x="8839826" y="71211"/>
                </a:lnTo>
                <a:lnTo>
                  <a:pt x="8802015" y="71211"/>
                </a:lnTo>
                <a:lnTo>
                  <a:pt x="8131581" y="71211"/>
                </a:lnTo>
                <a:close/>
                <a:moveTo>
                  <a:pt x="4065791" y="0"/>
                </a:moveTo>
                <a:lnTo>
                  <a:pt x="4736223" y="0"/>
                </a:lnTo>
                <a:lnTo>
                  <a:pt x="4774034" y="0"/>
                </a:lnTo>
                <a:lnTo>
                  <a:pt x="5406658" y="0"/>
                </a:lnTo>
                <a:lnTo>
                  <a:pt x="5444468" y="0"/>
                </a:lnTo>
                <a:lnTo>
                  <a:pt x="6077091" y="0"/>
                </a:lnTo>
                <a:lnTo>
                  <a:pt x="6114902" y="0"/>
                </a:lnTo>
                <a:lnTo>
                  <a:pt x="6747525" y="0"/>
                </a:lnTo>
                <a:lnTo>
                  <a:pt x="6785336" y="0"/>
                </a:lnTo>
                <a:lnTo>
                  <a:pt x="7417960" y="0"/>
                </a:lnTo>
                <a:lnTo>
                  <a:pt x="7455770" y="0"/>
                </a:lnTo>
                <a:lnTo>
                  <a:pt x="8126205" y="0"/>
                </a:lnTo>
                <a:lnTo>
                  <a:pt x="8126205" y="71211"/>
                </a:lnTo>
                <a:lnTo>
                  <a:pt x="7455770" y="71211"/>
                </a:lnTo>
                <a:lnTo>
                  <a:pt x="7417960" y="71211"/>
                </a:lnTo>
                <a:lnTo>
                  <a:pt x="6785336" y="71211"/>
                </a:lnTo>
                <a:lnTo>
                  <a:pt x="6747525" y="71211"/>
                </a:lnTo>
                <a:lnTo>
                  <a:pt x="6114902" y="71211"/>
                </a:lnTo>
                <a:lnTo>
                  <a:pt x="6077091" y="71211"/>
                </a:lnTo>
                <a:lnTo>
                  <a:pt x="5444468" y="71211"/>
                </a:lnTo>
                <a:lnTo>
                  <a:pt x="5406658" y="71211"/>
                </a:lnTo>
                <a:lnTo>
                  <a:pt x="4774034" y="71211"/>
                </a:lnTo>
                <a:lnTo>
                  <a:pt x="4736223" y="71211"/>
                </a:lnTo>
                <a:lnTo>
                  <a:pt x="4065791" y="71211"/>
                </a:lnTo>
                <a:close/>
                <a:moveTo>
                  <a:pt x="0" y="0"/>
                </a:moveTo>
                <a:lnTo>
                  <a:pt x="670434" y="0"/>
                </a:lnTo>
                <a:lnTo>
                  <a:pt x="708245" y="0"/>
                </a:lnTo>
                <a:lnTo>
                  <a:pt x="1340868" y="0"/>
                </a:lnTo>
                <a:lnTo>
                  <a:pt x="1378679" y="0"/>
                </a:lnTo>
                <a:lnTo>
                  <a:pt x="2011301" y="0"/>
                </a:lnTo>
                <a:lnTo>
                  <a:pt x="2049112" y="0"/>
                </a:lnTo>
                <a:lnTo>
                  <a:pt x="2681735" y="0"/>
                </a:lnTo>
                <a:lnTo>
                  <a:pt x="2719547" y="0"/>
                </a:lnTo>
                <a:lnTo>
                  <a:pt x="3352170" y="0"/>
                </a:lnTo>
                <a:lnTo>
                  <a:pt x="3389981" y="0"/>
                </a:lnTo>
                <a:lnTo>
                  <a:pt x="4060415" y="0"/>
                </a:lnTo>
                <a:lnTo>
                  <a:pt x="4060415" y="71211"/>
                </a:lnTo>
                <a:lnTo>
                  <a:pt x="3389981" y="71211"/>
                </a:lnTo>
                <a:lnTo>
                  <a:pt x="3352170" y="71211"/>
                </a:lnTo>
                <a:lnTo>
                  <a:pt x="2719547" y="71211"/>
                </a:lnTo>
                <a:lnTo>
                  <a:pt x="2681735" y="71211"/>
                </a:lnTo>
                <a:lnTo>
                  <a:pt x="2049112" y="71211"/>
                </a:lnTo>
                <a:lnTo>
                  <a:pt x="2011301" y="71211"/>
                </a:lnTo>
                <a:lnTo>
                  <a:pt x="1378679" y="71211"/>
                </a:lnTo>
                <a:lnTo>
                  <a:pt x="1340868" y="71211"/>
                </a:lnTo>
                <a:lnTo>
                  <a:pt x="708245" y="71211"/>
                </a:lnTo>
                <a:lnTo>
                  <a:pt x="670434" y="71211"/>
                </a:lnTo>
                <a:lnTo>
                  <a:pt x="0" y="71211"/>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p>
        </p:txBody>
      </p:sp>
      <p:sp>
        <p:nvSpPr>
          <p:cNvPr id="8" name="Line 14"/>
          <p:cNvSpPr>
            <a:spLocks noChangeShapeType="1"/>
          </p:cNvSpPr>
          <p:nvPr/>
        </p:nvSpPr>
        <p:spPr bwMode="auto">
          <a:xfrm rot="10800000">
            <a:off x="4573191" y="1387062"/>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a:solidFill>
                <a:prstClr val="black"/>
              </a:solidFill>
              <a:latin typeface="微软雅黑" pitchFamily="34" charset="-122"/>
              <a:ea typeface="微软雅黑" pitchFamily="34" charset="-122"/>
            </a:endParaRPr>
          </a:p>
        </p:txBody>
      </p:sp>
      <p:sp>
        <p:nvSpPr>
          <p:cNvPr id="9" name="Line 15"/>
          <p:cNvSpPr>
            <a:spLocks noChangeShapeType="1"/>
          </p:cNvSpPr>
          <p:nvPr/>
        </p:nvSpPr>
        <p:spPr bwMode="auto">
          <a:xfrm rot="10800000">
            <a:off x="4573191" y="1387062"/>
            <a:ext cx="0" cy="0"/>
          </a:xfrm>
          <a:prstGeom prst="line">
            <a:avLst/>
          </a:prstGeom>
          <a:noFill/>
          <a:ln w="1588" cap="flat">
            <a:solidFill>
              <a:srgbClr val="88867A"/>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id-ID">
              <a:solidFill>
                <a:prstClr val="black"/>
              </a:solidFill>
              <a:latin typeface="微软雅黑" pitchFamily="34" charset="-122"/>
              <a:ea typeface="微软雅黑" pitchFamily="34" charset="-122"/>
            </a:endParaRPr>
          </a:p>
        </p:txBody>
      </p:sp>
      <p:grpSp>
        <p:nvGrpSpPr>
          <p:cNvPr id="2" name="Group 86"/>
          <p:cNvGrpSpPr/>
          <p:nvPr/>
        </p:nvGrpSpPr>
        <p:grpSpPr>
          <a:xfrm>
            <a:off x="3487342" y="880356"/>
            <a:ext cx="2201465" cy="3577742"/>
            <a:chOff x="4649788" y="967712"/>
            <a:chExt cx="2935287" cy="4768850"/>
          </a:xfrm>
        </p:grpSpPr>
        <p:sp>
          <p:nvSpPr>
            <p:cNvPr id="11" name="Freeform 13"/>
            <p:cNvSpPr>
              <a:spLocks noEditPoints="1"/>
            </p:cNvSpPr>
            <p:nvPr/>
          </p:nvSpPr>
          <p:spPr bwMode="auto">
            <a:xfrm rot="10800000">
              <a:off x="4649788" y="2266287"/>
              <a:ext cx="2935287" cy="3470275"/>
            </a:xfrm>
            <a:custGeom>
              <a:avLst/>
              <a:gdLst>
                <a:gd name="T0" fmla="*/ 774 w 1058"/>
                <a:gd name="T1" fmla="*/ 1252 h 1252"/>
                <a:gd name="T2" fmla="*/ 283 w 1058"/>
                <a:gd name="T3" fmla="*/ 1252 h 1252"/>
                <a:gd name="T4" fmla="*/ 248 w 1058"/>
                <a:gd name="T5" fmla="*/ 1218 h 1252"/>
                <a:gd name="T6" fmla="*/ 142 w 1058"/>
                <a:gd name="T7" fmla="*/ 887 h 1252"/>
                <a:gd name="T8" fmla="*/ 110 w 1058"/>
                <a:gd name="T9" fmla="*/ 831 h 1252"/>
                <a:gd name="T10" fmla="*/ 0 w 1058"/>
                <a:gd name="T11" fmla="*/ 529 h 1252"/>
                <a:gd name="T12" fmla="*/ 529 w 1058"/>
                <a:gd name="T13" fmla="*/ 0 h 1252"/>
                <a:gd name="T14" fmla="*/ 1058 w 1058"/>
                <a:gd name="T15" fmla="*/ 529 h 1252"/>
                <a:gd name="T16" fmla="*/ 947 w 1058"/>
                <a:gd name="T17" fmla="*/ 831 h 1252"/>
                <a:gd name="T18" fmla="*/ 916 w 1058"/>
                <a:gd name="T19" fmla="*/ 887 h 1252"/>
                <a:gd name="T20" fmla="*/ 810 w 1058"/>
                <a:gd name="T21" fmla="*/ 1218 h 1252"/>
                <a:gd name="T22" fmla="*/ 774 w 1058"/>
                <a:gd name="T23" fmla="*/ 1252 h 1252"/>
                <a:gd name="T24" fmla="*/ 315 w 1058"/>
                <a:gd name="T25" fmla="*/ 1180 h 1252"/>
                <a:gd name="T26" fmla="*/ 742 w 1058"/>
                <a:gd name="T27" fmla="*/ 1180 h 1252"/>
                <a:gd name="T28" fmla="*/ 851 w 1058"/>
                <a:gd name="T29" fmla="*/ 857 h 1252"/>
                <a:gd name="T30" fmla="*/ 885 w 1058"/>
                <a:gd name="T31" fmla="*/ 794 h 1252"/>
                <a:gd name="T32" fmla="*/ 986 w 1058"/>
                <a:gd name="T33" fmla="*/ 529 h 1252"/>
                <a:gd name="T34" fmla="*/ 529 w 1058"/>
                <a:gd name="T35" fmla="*/ 72 h 1252"/>
                <a:gd name="T36" fmla="*/ 72 w 1058"/>
                <a:gd name="T37" fmla="*/ 529 h 1252"/>
                <a:gd name="T38" fmla="*/ 172 w 1058"/>
                <a:gd name="T39" fmla="*/ 794 h 1252"/>
                <a:gd name="T40" fmla="*/ 207 w 1058"/>
                <a:gd name="T41" fmla="*/ 857 h 1252"/>
                <a:gd name="T42" fmla="*/ 315 w 1058"/>
                <a:gd name="T43" fmla="*/ 118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8" h="1252">
                  <a:moveTo>
                    <a:pt x="774" y="1252"/>
                  </a:moveTo>
                  <a:cubicBezTo>
                    <a:pt x="283" y="1252"/>
                    <a:pt x="283" y="1252"/>
                    <a:pt x="283" y="1252"/>
                  </a:cubicBezTo>
                  <a:cubicBezTo>
                    <a:pt x="264" y="1252"/>
                    <a:pt x="249" y="1237"/>
                    <a:pt x="248" y="1218"/>
                  </a:cubicBezTo>
                  <a:cubicBezTo>
                    <a:pt x="247" y="1217"/>
                    <a:pt x="239" y="1097"/>
                    <a:pt x="142" y="887"/>
                  </a:cubicBezTo>
                  <a:cubicBezTo>
                    <a:pt x="135" y="873"/>
                    <a:pt x="123" y="853"/>
                    <a:pt x="110" y="831"/>
                  </a:cubicBezTo>
                  <a:cubicBezTo>
                    <a:pt x="66" y="755"/>
                    <a:pt x="0" y="640"/>
                    <a:pt x="0" y="529"/>
                  </a:cubicBezTo>
                  <a:cubicBezTo>
                    <a:pt x="0" y="238"/>
                    <a:pt x="237" y="0"/>
                    <a:pt x="529" y="0"/>
                  </a:cubicBezTo>
                  <a:cubicBezTo>
                    <a:pt x="820" y="0"/>
                    <a:pt x="1058" y="238"/>
                    <a:pt x="1058" y="529"/>
                  </a:cubicBezTo>
                  <a:cubicBezTo>
                    <a:pt x="1058" y="640"/>
                    <a:pt x="991" y="755"/>
                    <a:pt x="947" y="831"/>
                  </a:cubicBezTo>
                  <a:cubicBezTo>
                    <a:pt x="934" y="853"/>
                    <a:pt x="923" y="873"/>
                    <a:pt x="916" y="887"/>
                  </a:cubicBezTo>
                  <a:cubicBezTo>
                    <a:pt x="818" y="1097"/>
                    <a:pt x="810" y="1217"/>
                    <a:pt x="810" y="1218"/>
                  </a:cubicBezTo>
                  <a:cubicBezTo>
                    <a:pt x="809" y="1237"/>
                    <a:pt x="793" y="1252"/>
                    <a:pt x="774" y="1252"/>
                  </a:cubicBezTo>
                  <a:close/>
                  <a:moveTo>
                    <a:pt x="315" y="1180"/>
                  </a:moveTo>
                  <a:cubicBezTo>
                    <a:pt x="742" y="1180"/>
                    <a:pt x="742" y="1180"/>
                    <a:pt x="742" y="1180"/>
                  </a:cubicBezTo>
                  <a:cubicBezTo>
                    <a:pt x="751" y="1127"/>
                    <a:pt x="776" y="1017"/>
                    <a:pt x="851" y="857"/>
                  </a:cubicBezTo>
                  <a:cubicBezTo>
                    <a:pt x="859" y="840"/>
                    <a:pt x="871" y="819"/>
                    <a:pt x="885" y="794"/>
                  </a:cubicBezTo>
                  <a:cubicBezTo>
                    <a:pt x="928" y="721"/>
                    <a:pt x="986" y="621"/>
                    <a:pt x="986" y="529"/>
                  </a:cubicBezTo>
                  <a:cubicBezTo>
                    <a:pt x="986" y="277"/>
                    <a:pt x="781" y="72"/>
                    <a:pt x="529" y="72"/>
                  </a:cubicBezTo>
                  <a:cubicBezTo>
                    <a:pt x="277" y="72"/>
                    <a:pt x="72" y="277"/>
                    <a:pt x="72" y="529"/>
                  </a:cubicBezTo>
                  <a:cubicBezTo>
                    <a:pt x="72" y="621"/>
                    <a:pt x="130" y="721"/>
                    <a:pt x="172" y="794"/>
                  </a:cubicBezTo>
                  <a:cubicBezTo>
                    <a:pt x="187" y="819"/>
                    <a:pt x="199" y="840"/>
                    <a:pt x="207" y="857"/>
                  </a:cubicBezTo>
                  <a:cubicBezTo>
                    <a:pt x="281" y="1017"/>
                    <a:pt x="307" y="1127"/>
                    <a:pt x="315" y="1180"/>
                  </a:cubicBezTo>
                  <a:close/>
                </a:path>
              </a:pathLst>
            </a:custGeom>
            <a:solidFill>
              <a:srgbClr val="4E5B6F">
                <a:alpha val="15000"/>
              </a:srgbClr>
            </a:solidFill>
            <a:ln>
              <a:noFill/>
            </a:ln>
          </p:spPr>
          <p:txBody>
            <a:bodyPr vert="horz" wrap="square" lIns="91440" tIns="45720" rIns="91440" bIns="45720" numCol="1" anchor="t" anchorCtr="0" compatLnSpc="1">
              <a:prstTxWarp prst="textNoShape">
                <a:avLst/>
              </a:prstTxWarp>
            </a:bodyPr>
            <a:lstStyle/>
            <a:p>
              <a:pPr defTabSz="685800">
                <a:defRPr/>
              </a:pPr>
              <a:endParaRPr lang="id-ID" sz="1400" kern="0" dirty="0">
                <a:solidFill>
                  <a:prstClr val="black"/>
                </a:solidFill>
                <a:latin typeface="微软雅黑" pitchFamily="34" charset="-122"/>
                <a:ea typeface="微软雅黑" pitchFamily="34" charset="-122"/>
              </a:endParaRPr>
            </a:p>
          </p:txBody>
        </p:sp>
        <p:sp>
          <p:nvSpPr>
            <p:cNvPr id="12" name="Freeform 16"/>
            <p:cNvSpPr>
              <a:spLocks noEditPoints="1"/>
            </p:cNvSpPr>
            <p:nvPr/>
          </p:nvSpPr>
          <p:spPr bwMode="auto">
            <a:xfrm rot="10800000">
              <a:off x="5346701" y="967712"/>
              <a:ext cx="1500187" cy="1203325"/>
            </a:xfrm>
            <a:custGeom>
              <a:avLst/>
              <a:gdLst>
                <a:gd name="T0" fmla="*/ 495 w 541"/>
                <a:gd name="T1" fmla="*/ 223 h 434"/>
                <a:gd name="T2" fmla="*/ 540 w 541"/>
                <a:gd name="T3" fmla="*/ 168 h 434"/>
                <a:gd name="T4" fmla="*/ 494 w 541"/>
                <a:gd name="T5" fmla="*/ 112 h 434"/>
                <a:gd name="T6" fmla="*/ 540 w 541"/>
                <a:gd name="T7" fmla="*/ 57 h 434"/>
                <a:gd name="T8" fmla="*/ 483 w 541"/>
                <a:gd name="T9" fmla="*/ 0 h 434"/>
                <a:gd name="T10" fmla="*/ 56 w 541"/>
                <a:gd name="T11" fmla="*/ 0 h 434"/>
                <a:gd name="T12" fmla="*/ 0 w 541"/>
                <a:gd name="T13" fmla="*/ 56 h 434"/>
                <a:gd name="T14" fmla="*/ 46 w 541"/>
                <a:gd name="T15" fmla="*/ 112 h 434"/>
                <a:gd name="T16" fmla="*/ 0 w 541"/>
                <a:gd name="T17" fmla="*/ 167 h 434"/>
                <a:gd name="T18" fmla="*/ 46 w 541"/>
                <a:gd name="T19" fmla="*/ 223 h 434"/>
                <a:gd name="T20" fmla="*/ 1 w 541"/>
                <a:gd name="T21" fmla="*/ 278 h 434"/>
                <a:gd name="T22" fmla="*/ 57 w 541"/>
                <a:gd name="T23" fmla="*/ 334 h 434"/>
                <a:gd name="T24" fmla="*/ 157 w 541"/>
                <a:gd name="T25" fmla="*/ 334 h 434"/>
                <a:gd name="T26" fmla="*/ 161 w 541"/>
                <a:gd name="T27" fmla="*/ 351 h 434"/>
                <a:gd name="T28" fmla="*/ 272 w 541"/>
                <a:gd name="T29" fmla="*/ 433 h 434"/>
                <a:gd name="T30" fmla="*/ 383 w 541"/>
                <a:gd name="T31" fmla="*/ 335 h 434"/>
                <a:gd name="T32" fmla="*/ 484 w 541"/>
                <a:gd name="T33" fmla="*/ 335 h 434"/>
                <a:gd name="T34" fmla="*/ 541 w 541"/>
                <a:gd name="T35" fmla="*/ 278 h 434"/>
                <a:gd name="T36" fmla="*/ 495 w 541"/>
                <a:gd name="T37" fmla="*/ 223 h 434"/>
                <a:gd name="T38" fmla="*/ 423 w 541"/>
                <a:gd name="T39" fmla="*/ 241 h 434"/>
                <a:gd name="T40" fmla="*/ 118 w 541"/>
                <a:gd name="T41" fmla="*/ 241 h 434"/>
                <a:gd name="T42" fmla="*/ 104 w 541"/>
                <a:gd name="T43" fmla="*/ 227 h 434"/>
                <a:gd name="T44" fmla="*/ 118 w 541"/>
                <a:gd name="T45" fmla="*/ 213 h 434"/>
                <a:gd name="T46" fmla="*/ 423 w 541"/>
                <a:gd name="T47" fmla="*/ 213 h 434"/>
                <a:gd name="T48" fmla="*/ 437 w 541"/>
                <a:gd name="T49" fmla="*/ 227 h 434"/>
                <a:gd name="T50" fmla="*/ 423 w 541"/>
                <a:gd name="T51" fmla="*/ 241 h 434"/>
                <a:gd name="T52" fmla="*/ 423 w 541"/>
                <a:gd name="T53" fmla="*/ 116 h 434"/>
                <a:gd name="T54" fmla="*/ 118 w 541"/>
                <a:gd name="T55" fmla="*/ 116 h 434"/>
                <a:gd name="T56" fmla="*/ 104 w 541"/>
                <a:gd name="T57" fmla="*/ 102 h 434"/>
                <a:gd name="T58" fmla="*/ 118 w 541"/>
                <a:gd name="T59" fmla="*/ 88 h 434"/>
                <a:gd name="T60" fmla="*/ 423 w 541"/>
                <a:gd name="T61" fmla="*/ 88 h 434"/>
                <a:gd name="T62" fmla="*/ 437 w 541"/>
                <a:gd name="T63" fmla="*/ 102 h 434"/>
                <a:gd name="T64" fmla="*/ 423 w 541"/>
                <a:gd name="T65" fmla="*/ 116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1" h="434">
                  <a:moveTo>
                    <a:pt x="495" y="223"/>
                  </a:moveTo>
                  <a:cubicBezTo>
                    <a:pt x="521" y="218"/>
                    <a:pt x="540" y="195"/>
                    <a:pt x="540" y="168"/>
                  </a:cubicBezTo>
                  <a:cubicBezTo>
                    <a:pt x="540" y="140"/>
                    <a:pt x="520" y="117"/>
                    <a:pt x="494" y="112"/>
                  </a:cubicBezTo>
                  <a:cubicBezTo>
                    <a:pt x="520" y="107"/>
                    <a:pt x="540" y="84"/>
                    <a:pt x="540" y="57"/>
                  </a:cubicBezTo>
                  <a:cubicBezTo>
                    <a:pt x="540" y="26"/>
                    <a:pt x="514" y="0"/>
                    <a:pt x="483" y="0"/>
                  </a:cubicBezTo>
                  <a:cubicBezTo>
                    <a:pt x="56" y="0"/>
                    <a:pt x="56" y="0"/>
                    <a:pt x="56" y="0"/>
                  </a:cubicBezTo>
                  <a:cubicBezTo>
                    <a:pt x="25" y="0"/>
                    <a:pt x="0" y="25"/>
                    <a:pt x="0" y="56"/>
                  </a:cubicBezTo>
                  <a:cubicBezTo>
                    <a:pt x="0" y="84"/>
                    <a:pt x="20" y="107"/>
                    <a:pt x="46" y="112"/>
                  </a:cubicBezTo>
                  <a:cubicBezTo>
                    <a:pt x="20" y="117"/>
                    <a:pt x="0" y="140"/>
                    <a:pt x="0" y="167"/>
                  </a:cubicBezTo>
                  <a:cubicBezTo>
                    <a:pt x="0" y="195"/>
                    <a:pt x="20" y="218"/>
                    <a:pt x="46" y="223"/>
                  </a:cubicBezTo>
                  <a:cubicBezTo>
                    <a:pt x="20" y="228"/>
                    <a:pt x="1" y="250"/>
                    <a:pt x="1" y="278"/>
                  </a:cubicBezTo>
                  <a:cubicBezTo>
                    <a:pt x="1" y="309"/>
                    <a:pt x="26" y="334"/>
                    <a:pt x="57" y="334"/>
                  </a:cubicBezTo>
                  <a:cubicBezTo>
                    <a:pt x="157" y="334"/>
                    <a:pt x="157" y="334"/>
                    <a:pt x="157" y="334"/>
                  </a:cubicBezTo>
                  <a:cubicBezTo>
                    <a:pt x="158" y="340"/>
                    <a:pt x="159" y="345"/>
                    <a:pt x="161" y="351"/>
                  </a:cubicBezTo>
                  <a:cubicBezTo>
                    <a:pt x="175" y="399"/>
                    <a:pt x="219" y="434"/>
                    <a:pt x="272" y="433"/>
                  </a:cubicBezTo>
                  <a:cubicBezTo>
                    <a:pt x="331" y="433"/>
                    <a:pt x="380" y="392"/>
                    <a:pt x="383" y="335"/>
                  </a:cubicBezTo>
                  <a:cubicBezTo>
                    <a:pt x="484" y="335"/>
                    <a:pt x="484" y="335"/>
                    <a:pt x="484" y="335"/>
                  </a:cubicBezTo>
                  <a:cubicBezTo>
                    <a:pt x="515" y="335"/>
                    <a:pt x="541" y="309"/>
                    <a:pt x="541" y="278"/>
                  </a:cubicBezTo>
                  <a:cubicBezTo>
                    <a:pt x="541" y="251"/>
                    <a:pt x="521" y="228"/>
                    <a:pt x="495" y="223"/>
                  </a:cubicBezTo>
                  <a:close/>
                  <a:moveTo>
                    <a:pt x="423" y="241"/>
                  </a:moveTo>
                  <a:cubicBezTo>
                    <a:pt x="118" y="241"/>
                    <a:pt x="118" y="241"/>
                    <a:pt x="118" y="241"/>
                  </a:cubicBezTo>
                  <a:cubicBezTo>
                    <a:pt x="110" y="241"/>
                    <a:pt x="104" y="234"/>
                    <a:pt x="104" y="227"/>
                  </a:cubicBezTo>
                  <a:cubicBezTo>
                    <a:pt x="104" y="219"/>
                    <a:pt x="110" y="213"/>
                    <a:pt x="118" y="213"/>
                  </a:cubicBezTo>
                  <a:cubicBezTo>
                    <a:pt x="423" y="213"/>
                    <a:pt x="423" y="213"/>
                    <a:pt x="423" y="213"/>
                  </a:cubicBezTo>
                  <a:cubicBezTo>
                    <a:pt x="431" y="213"/>
                    <a:pt x="437" y="219"/>
                    <a:pt x="437" y="227"/>
                  </a:cubicBezTo>
                  <a:cubicBezTo>
                    <a:pt x="437" y="234"/>
                    <a:pt x="431" y="241"/>
                    <a:pt x="423" y="241"/>
                  </a:cubicBezTo>
                  <a:close/>
                  <a:moveTo>
                    <a:pt x="423" y="116"/>
                  </a:moveTo>
                  <a:cubicBezTo>
                    <a:pt x="118" y="116"/>
                    <a:pt x="118" y="116"/>
                    <a:pt x="118" y="116"/>
                  </a:cubicBezTo>
                  <a:cubicBezTo>
                    <a:pt x="110" y="116"/>
                    <a:pt x="104" y="110"/>
                    <a:pt x="104" y="102"/>
                  </a:cubicBezTo>
                  <a:cubicBezTo>
                    <a:pt x="104" y="95"/>
                    <a:pt x="110" y="88"/>
                    <a:pt x="118" y="88"/>
                  </a:cubicBezTo>
                  <a:cubicBezTo>
                    <a:pt x="423" y="88"/>
                    <a:pt x="423" y="88"/>
                    <a:pt x="423" y="88"/>
                  </a:cubicBezTo>
                  <a:cubicBezTo>
                    <a:pt x="431" y="88"/>
                    <a:pt x="437" y="95"/>
                    <a:pt x="437" y="102"/>
                  </a:cubicBezTo>
                  <a:cubicBezTo>
                    <a:pt x="437" y="110"/>
                    <a:pt x="431" y="116"/>
                    <a:pt x="423" y="116"/>
                  </a:cubicBezTo>
                  <a:close/>
                </a:path>
              </a:pathLst>
            </a:custGeom>
            <a:solidFill>
              <a:srgbClr val="4E5B6F">
                <a:alpha val="15000"/>
              </a:srgbClr>
            </a:solidFill>
            <a:ln>
              <a:noFill/>
            </a:ln>
          </p:spPr>
          <p:txBody>
            <a:bodyPr vert="horz" wrap="square" lIns="91440" tIns="45720" rIns="91440" bIns="45720" numCol="1" anchor="t" anchorCtr="0" compatLnSpc="1">
              <a:prstTxWarp prst="textNoShape">
                <a:avLst/>
              </a:prstTxWarp>
            </a:bodyPr>
            <a:lstStyle/>
            <a:p>
              <a:pPr defTabSz="685800">
                <a:defRPr/>
              </a:pPr>
              <a:endParaRPr lang="id-ID" sz="1400" kern="0" dirty="0">
                <a:solidFill>
                  <a:prstClr val="black"/>
                </a:solidFill>
                <a:latin typeface="微软雅黑" pitchFamily="34" charset="-122"/>
                <a:ea typeface="微软雅黑" pitchFamily="34" charset="-122"/>
              </a:endParaRPr>
            </a:p>
          </p:txBody>
        </p:sp>
      </p:grpSp>
      <p:cxnSp>
        <p:nvCxnSpPr>
          <p:cNvPr id="13" name="Elbow Connector 89"/>
          <p:cNvCxnSpPr>
            <a:stCxn id="18" idx="14"/>
          </p:cNvCxnSpPr>
          <p:nvPr/>
        </p:nvCxnSpPr>
        <p:spPr>
          <a:xfrm rot="10800000">
            <a:off x="2663405" y="1848958"/>
            <a:ext cx="1292104" cy="1020451"/>
          </a:xfrm>
          <a:prstGeom prst="bentConnector3">
            <a:avLst>
              <a:gd name="adj1" fmla="val 50000"/>
            </a:avLst>
          </a:prstGeom>
          <a:noFill/>
          <a:ln w="31750" cap="flat" cmpd="sng" algn="ctr">
            <a:solidFill>
              <a:schemeClr val="accent1"/>
            </a:solidFill>
            <a:prstDash val="solid"/>
            <a:miter lim="800000"/>
            <a:tailEnd type="oval" w="lg" len="lg"/>
          </a:ln>
          <a:effectLst/>
        </p:spPr>
      </p:cxnSp>
      <p:cxnSp>
        <p:nvCxnSpPr>
          <p:cNvPr id="14" name="Elbow Connector 90"/>
          <p:cNvCxnSpPr/>
          <p:nvPr/>
        </p:nvCxnSpPr>
        <p:spPr>
          <a:xfrm rot="10800000" flipV="1">
            <a:off x="2388216" y="3615732"/>
            <a:ext cx="1444592" cy="355252"/>
          </a:xfrm>
          <a:prstGeom prst="bentConnector3">
            <a:avLst>
              <a:gd name="adj1" fmla="val 50000"/>
            </a:avLst>
          </a:prstGeom>
          <a:noFill/>
          <a:ln w="31750" cap="flat" cmpd="sng" algn="ctr">
            <a:solidFill>
              <a:schemeClr val="accent3"/>
            </a:solidFill>
            <a:prstDash val="solid"/>
            <a:miter lim="800000"/>
            <a:tailEnd type="oval" w="lg" len="lg"/>
          </a:ln>
          <a:effectLst/>
        </p:spPr>
      </p:cxnSp>
      <p:cxnSp>
        <p:nvCxnSpPr>
          <p:cNvPr id="15" name="Elbow Connector 91"/>
          <p:cNvCxnSpPr>
            <a:stCxn id="21" idx="12"/>
          </p:cNvCxnSpPr>
          <p:nvPr/>
        </p:nvCxnSpPr>
        <p:spPr>
          <a:xfrm rot="10800000" flipH="1">
            <a:off x="5222838" y="2018829"/>
            <a:ext cx="945002" cy="850316"/>
          </a:xfrm>
          <a:prstGeom prst="bentConnector3">
            <a:avLst>
              <a:gd name="adj1" fmla="val 54401"/>
            </a:avLst>
          </a:prstGeom>
          <a:noFill/>
          <a:ln w="31750" cap="flat" cmpd="sng" algn="ctr">
            <a:solidFill>
              <a:schemeClr val="accent2"/>
            </a:solidFill>
            <a:prstDash val="solid"/>
            <a:miter lim="800000"/>
            <a:tailEnd type="oval" w="lg" len="lg"/>
          </a:ln>
          <a:effectLst/>
        </p:spPr>
      </p:cxnSp>
      <p:cxnSp>
        <p:nvCxnSpPr>
          <p:cNvPr id="16" name="Elbow Connector 92"/>
          <p:cNvCxnSpPr/>
          <p:nvPr/>
        </p:nvCxnSpPr>
        <p:spPr>
          <a:xfrm>
            <a:off x="5222838" y="3739420"/>
            <a:ext cx="1173200" cy="267763"/>
          </a:xfrm>
          <a:prstGeom prst="bentConnector3">
            <a:avLst>
              <a:gd name="adj1" fmla="val 50000"/>
            </a:avLst>
          </a:prstGeom>
          <a:noFill/>
          <a:ln w="31750" cap="flat" cmpd="sng" algn="ctr">
            <a:solidFill>
              <a:schemeClr val="accent4"/>
            </a:solidFill>
            <a:prstDash val="solid"/>
            <a:miter lim="800000"/>
            <a:tailEnd type="oval" w="lg" len="lg"/>
          </a:ln>
          <a:effectLst/>
        </p:spPr>
      </p:cxnSp>
      <p:grpSp>
        <p:nvGrpSpPr>
          <p:cNvPr id="3" name="Group 93"/>
          <p:cNvGrpSpPr/>
          <p:nvPr/>
        </p:nvGrpSpPr>
        <p:grpSpPr>
          <a:xfrm>
            <a:off x="3815953" y="2128516"/>
            <a:ext cx="881063" cy="1005198"/>
            <a:chOff x="5087938" y="2631412"/>
            <a:chExt cx="1174750" cy="1339850"/>
          </a:xfrm>
          <a:solidFill>
            <a:schemeClr val="accent1"/>
          </a:solidFill>
        </p:grpSpPr>
        <p:sp>
          <p:nvSpPr>
            <p:cNvPr id="18" name="Freeform 19"/>
            <p:cNvSpPr>
              <a:spLocks/>
            </p:cNvSpPr>
            <p:nvPr/>
          </p:nvSpPr>
          <p:spPr bwMode="auto">
            <a:xfrm rot="10800000">
              <a:off x="5087938" y="2631412"/>
              <a:ext cx="1174750" cy="1339850"/>
            </a:xfrm>
            <a:custGeom>
              <a:avLst/>
              <a:gdLst>
                <a:gd name="T0" fmla="*/ 336 w 423"/>
                <a:gd name="T1" fmla="*/ 0 h 483"/>
                <a:gd name="T2" fmla="*/ 313 w 423"/>
                <a:gd name="T3" fmla="*/ 42 h 483"/>
                <a:gd name="T4" fmla="*/ 262 w 423"/>
                <a:gd name="T5" fmla="*/ 62 h 483"/>
                <a:gd name="T6" fmla="*/ 210 w 423"/>
                <a:gd name="T7" fmla="*/ 42 h 483"/>
                <a:gd name="T8" fmla="*/ 187 w 423"/>
                <a:gd name="T9" fmla="*/ 0 h 483"/>
                <a:gd name="T10" fmla="*/ 63 w 423"/>
                <a:gd name="T11" fmla="*/ 0 h 483"/>
                <a:gd name="T12" fmla="*/ 63 w 423"/>
                <a:gd name="T13" fmla="*/ 190 h 483"/>
                <a:gd name="T14" fmla="*/ 55 w 423"/>
                <a:gd name="T15" fmla="*/ 190 h 483"/>
                <a:gd name="T16" fmla="*/ 0 w 423"/>
                <a:gd name="T17" fmla="*/ 250 h 483"/>
                <a:gd name="T18" fmla="*/ 55 w 423"/>
                <a:gd name="T19" fmla="*/ 309 h 483"/>
                <a:gd name="T20" fmla="*/ 63 w 423"/>
                <a:gd name="T21" fmla="*/ 310 h 483"/>
                <a:gd name="T22" fmla="*/ 63 w 423"/>
                <a:gd name="T23" fmla="*/ 483 h 483"/>
                <a:gd name="T24" fmla="*/ 216 w 423"/>
                <a:gd name="T25" fmla="*/ 483 h 483"/>
                <a:gd name="T26" fmla="*/ 319 w 423"/>
                <a:gd name="T27" fmla="*/ 195 h 483"/>
                <a:gd name="T28" fmla="*/ 356 w 423"/>
                <a:gd name="T29" fmla="*/ 127 h 483"/>
                <a:gd name="T30" fmla="*/ 423 w 423"/>
                <a:gd name="T31" fmla="*/ 0 h 483"/>
                <a:gd name="T32" fmla="*/ 336 w 423"/>
                <a:gd name="T33"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3" h="483">
                  <a:moveTo>
                    <a:pt x="336" y="0"/>
                  </a:moveTo>
                  <a:cubicBezTo>
                    <a:pt x="334" y="16"/>
                    <a:pt x="326" y="31"/>
                    <a:pt x="313" y="42"/>
                  </a:cubicBezTo>
                  <a:cubicBezTo>
                    <a:pt x="299" y="55"/>
                    <a:pt x="281" y="62"/>
                    <a:pt x="262" y="62"/>
                  </a:cubicBezTo>
                  <a:cubicBezTo>
                    <a:pt x="242" y="62"/>
                    <a:pt x="224" y="55"/>
                    <a:pt x="210" y="42"/>
                  </a:cubicBezTo>
                  <a:cubicBezTo>
                    <a:pt x="198" y="31"/>
                    <a:pt x="190" y="16"/>
                    <a:pt x="187" y="0"/>
                  </a:cubicBezTo>
                  <a:cubicBezTo>
                    <a:pt x="63" y="0"/>
                    <a:pt x="63" y="0"/>
                    <a:pt x="63" y="0"/>
                  </a:cubicBezTo>
                  <a:cubicBezTo>
                    <a:pt x="63" y="190"/>
                    <a:pt x="63" y="190"/>
                    <a:pt x="63" y="190"/>
                  </a:cubicBezTo>
                  <a:cubicBezTo>
                    <a:pt x="55" y="190"/>
                    <a:pt x="55" y="190"/>
                    <a:pt x="55" y="190"/>
                  </a:cubicBezTo>
                  <a:cubicBezTo>
                    <a:pt x="24" y="193"/>
                    <a:pt x="0" y="219"/>
                    <a:pt x="0" y="250"/>
                  </a:cubicBezTo>
                  <a:cubicBezTo>
                    <a:pt x="0" y="281"/>
                    <a:pt x="24" y="307"/>
                    <a:pt x="55" y="309"/>
                  </a:cubicBezTo>
                  <a:cubicBezTo>
                    <a:pt x="63" y="310"/>
                    <a:pt x="63" y="310"/>
                    <a:pt x="63" y="310"/>
                  </a:cubicBezTo>
                  <a:cubicBezTo>
                    <a:pt x="63" y="483"/>
                    <a:pt x="63" y="483"/>
                    <a:pt x="63" y="483"/>
                  </a:cubicBezTo>
                  <a:cubicBezTo>
                    <a:pt x="216" y="483"/>
                    <a:pt x="216" y="483"/>
                    <a:pt x="216" y="483"/>
                  </a:cubicBezTo>
                  <a:cubicBezTo>
                    <a:pt x="231" y="419"/>
                    <a:pt x="260" y="321"/>
                    <a:pt x="319" y="195"/>
                  </a:cubicBezTo>
                  <a:cubicBezTo>
                    <a:pt x="328" y="175"/>
                    <a:pt x="341" y="153"/>
                    <a:pt x="356" y="127"/>
                  </a:cubicBezTo>
                  <a:cubicBezTo>
                    <a:pt x="378" y="90"/>
                    <a:pt x="404" y="45"/>
                    <a:pt x="423" y="0"/>
                  </a:cubicBezTo>
                  <a:lnTo>
                    <a:pt x="336" y="0"/>
                  </a:lnTo>
                  <a:close/>
                </a:path>
              </a:pathLst>
            </a:custGeom>
            <a:grpFill/>
            <a:ln>
              <a:noFill/>
            </a:ln>
          </p:spPr>
          <p:txBody>
            <a:bodyPr vert="horz" wrap="square" lIns="91440" tIns="45720" rIns="91440" bIns="45720" numCol="1" anchor="t" anchorCtr="0" compatLnSpc="1">
              <a:prstTxWarp prst="textNoShape">
                <a:avLst/>
              </a:prstTxWarp>
            </a:bodyPr>
            <a:lstStyle/>
            <a:p>
              <a:pPr defTabSz="685800">
                <a:defRPr/>
              </a:pPr>
              <a:endParaRPr lang="id-ID" sz="1400" kern="0" dirty="0">
                <a:solidFill>
                  <a:prstClr val="black"/>
                </a:solidFill>
                <a:latin typeface="微软雅黑" pitchFamily="34" charset="-122"/>
                <a:ea typeface="微软雅黑" pitchFamily="34" charset="-122"/>
              </a:endParaRPr>
            </a:p>
          </p:txBody>
        </p:sp>
        <p:sp>
          <p:nvSpPr>
            <p:cNvPr id="19" name="TextBox 95"/>
            <p:cNvSpPr txBox="1"/>
            <p:nvPr/>
          </p:nvSpPr>
          <p:spPr>
            <a:xfrm>
              <a:off x="5474252" y="3256239"/>
              <a:ext cx="542490" cy="410243"/>
            </a:xfrm>
            <a:prstGeom prst="rect">
              <a:avLst/>
            </a:prstGeom>
            <a:grpFill/>
          </p:spPr>
          <p:txBody>
            <a:bodyPr wrap="square" rtlCol="0">
              <a:spAutoFit/>
            </a:bodyPr>
            <a:lstStyle/>
            <a:p>
              <a:pPr algn="ctr" defTabSz="685800">
                <a:defRPr/>
              </a:pPr>
              <a:r>
                <a:rPr lang="id-ID" sz="1400" kern="0" dirty="0">
                  <a:solidFill>
                    <a:prstClr val="white"/>
                  </a:solidFill>
                  <a:latin typeface="微软雅黑" pitchFamily="34" charset="-122"/>
                  <a:ea typeface="微软雅黑" pitchFamily="34" charset="-122"/>
                </a:rPr>
                <a:t>01</a:t>
              </a:r>
              <a:endParaRPr lang="en-US" sz="1400" kern="0" dirty="0">
                <a:solidFill>
                  <a:prstClr val="white"/>
                </a:solidFill>
                <a:latin typeface="微软雅黑" pitchFamily="34" charset="-122"/>
                <a:ea typeface="微软雅黑" pitchFamily="34" charset="-122"/>
              </a:endParaRPr>
            </a:p>
          </p:txBody>
        </p:sp>
      </p:grpSp>
      <p:grpSp>
        <p:nvGrpSpPr>
          <p:cNvPr id="4" name="Group 96"/>
          <p:cNvGrpSpPr/>
          <p:nvPr/>
        </p:nvGrpSpPr>
        <p:grpSpPr>
          <a:xfrm>
            <a:off x="4600575" y="2128516"/>
            <a:ext cx="759619" cy="1133825"/>
            <a:chOff x="6134100" y="2631412"/>
            <a:chExt cx="1012825" cy="1511300"/>
          </a:xfrm>
          <a:solidFill>
            <a:schemeClr val="accent2"/>
          </a:solidFill>
        </p:grpSpPr>
        <p:sp>
          <p:nvSpPr>
            <p:cNvPr id="21" name="Freeform 20"/>
            <p:cNvSpPr>
              <a:spLocks/>
            </p:cNvSpPr>
            <p:nvPr/>
          </p:nvSpPr>
          <p:spPr bwMode="auto">
            <a:xfrm rot="10800000">
              <a:off x="6134100" y="2631412"/>
              <a:ext cx="1012825" cy="1511300"/>
            </a:xfrm>
            <a:custGeom>
              <a:avLst/>
              <a:gdLst>
                <a:gd name="T0" fmla="*/ 365 w 365"/>
                <a:gd name="T1" fmla="*/ 387 h 545"/>
                <a:gd name="T2" fmla="*/ 323 w 365"/>
                <a:gd name="T3" fmla="*/ 363 h 545"/>
                <a:gd name="T4" fmla="*/ 303 w 365"/>
                <a:gd name="T5" fmla="*/ 312 h 545"/>
                <a:gd name="T6" fmla="*/ 323 w 365"/>
                <a:gd name="T7" fmla="*/ 260 h 545"/>
                <a:gd name="T8" fmla="*/ 365 w 365"/>
                <a:gd name="T9" fmla="*/ 237 h 545"/>
                <a:gd name="T10" fmla="*/ 365 w 365"/>
                <a:gd name="T11" fmla="*/ 62 h 545"/>
                <a:gd name="T12" fmla="*/ 231 w 365"/>
                <a:gd name="T13" fmla="*/ 62 h 545"/>
                <a:gd name="T14" fmla="*/ 230 w 365"/>
                <a:gd name="T15" fmla="*/ 55 h 545"/>
                <a:gd name="T16" fmla="*/ 170 w 365"/>
                <a:gd name="T17" fmla="*/ 0 h 545"/>
                <a:gd name="T18" fmla="*/ 111 w 365"/>
                <a:gd name="T19" fmla="*/ 55 h 545"/>
                <a:gd name="T20" fmla="*/ 110 w 365"/>
                <a:gd name="T21" fmla="*/ 62 h 545"/>
                <a:gd name="T22" fmla="*/ 0 w 365"/>
                <a:gd name="T23" fmla="*/ 62 h 545"/>
                <a:gd name="T24" fmla="*/ 66 w 365"/>
                <a:gd name="T25" fmla="*/ 189 h 545"/>
                <a:gd name="T26" fmla="*/ 103 w 365"/>
                <a:gd name="T27" fmla="*/ 257 h 545"/>
                <a:gd name="T28" fmla="*/ 206 w 365"/>
                <a:gd name="T29" fmla="*/ 545 h 545"/>
                <a:gd name="T30" fmla="*/ 365 w 365"/>
                <a:gd name="T31" fmla="*/ 545 h 545"/>
                <a:gd name="T32" fmla="*/ 365 w 365"/>
                <a:gd name="T33" fmla="*/ 387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5" h="545">
                  <a:moveTo>
                    <a:pt x="365" y="387"/>
                  </a:moveTo>
                  <a:cubicBezTo>
                    <a:pt x="349" y="384"/>
                    <a:pt x="335" y="376"/>
                    <a:pt x="323" y="363"/>
                  </a:cubicBezTo>
                  <a:cubicBezTo>
                    <a:pt x="310" y="349"/>
                    <a:pt x="303" y="331"/>
                    <a:pt x="303" y="312"/>
                  </a:cubicBezTo>
                  <a:cubicBezTo>
                    <a:pt x="303" y="293"/>
                    <a:pt x="310" y="274"/>
                    <a:pt x="323" y="260"/>
                  </a:cubicBezTo>
                  <a:cubicBezTo>
                    <a:pt x="335" y="248"/>
                    <a:pt x="349" y="240"/>
                    <a:pt x="365" y="237"/>
                  </a:cubicBezTo>
                  <a:cubicBezTo>
                    <a:pt x="365" y="62"/>
                    <a:pt x="365" y="62"/>
                    <a:pt x="365" y="62"/>
                  </a:cubicBezTo>
                  <a:cubicBezTo>
                    <a:pt x="231" y="62"/>
                    <a:pt x="231" y="62"/>
                    <a:pt x="231" y="62"/>
                  </a:cubicBezTo>
                  <a:cubicBezTo>
                    <a:pt x="230" y="55"/>
                    <a:pt x="230" y="55"/>
                    <a:pt x="230" y="55"/>
                  </a:cubicBezTo>
                  <a:cubicBezTo>
                    <a:pt x="228" y="24"/>
                    <a:pt x="201" y="0"/>
                    <a:pt x="170" y="0"/>
                  </a:cubicBezTo>
                  <a:cubicBezTo>
                    <a:pt x="140" y="0"/>
                    <a:pt x="113" y="24"/>
                    <a:pt x="111" y="55"/>
                  </a:cubicBezTo>
                  <a:cubicBezTo>
                    <a:pt x="110" y="62"/>
                    <a:pt x="110" y="62"/>
                    <a:pt x="110" y="62"/>
                  </a:cubicBezTo>
                  <a:cubicBezTo>
                    <a:pt x="0" y="62"/>
                    <a:pt x="0" y="62"/>
                    <a:pt x="0" y="62"/>
                  </a:cubicBezTo>
                  <a:cubicBezTo>
                    <a:pt x="19" y="107"/>
                    <a:pt x="45" y="152"/>
                    <a:pt x="66" y="189"/>
                  </a:cubicBezTo>
                  <a:cubicBezTo>
                    <a:pt x="81" y="215"/>
                    <a:pt x="94" y="237"/>
                    <a:pt x="103" y="257"/>
                  </a:cubicBezTo>
                  <a:cubicBezTo>
                    <a:pt x="162" y="383"/>
                    <a:pt x="192" y="481"/>
                    <a:pt x="206" y="545"/>
                  </a:cubicBezTo>
                  <a:cubicBezTo>
                    <a:pt x="365" y="545"/>
                    <a:pt x="365" y="545"/>
                    <a:pt x="365" y="545"/>
                  </a:cubicBezTo>
                  <a:lnTo>
                    <a:pt x="365" y="387"/>
                  </a:lnTo>
                  <a:close/>
                </a:path>
              </a:pathLst>
            </a:custGeom>
            <a:grpFill/>
            <a:ln>
              <a:noFill/>
            </a:ln>
          </p:spPr>
          <p:txBody>
            <a:bodyPr vert="horz" wrap="square" lIns="91440" tIns="45720" rIns="91440" bIns="45720" numCol="1" anchor="t" anchorCtr="0" compatLnSpc="1">
              <a:prstTxWarp prst="textNoShape">
                <a:avLst/>
              </a:prstTxWarp>
            </a:bodyPr>
            <a:lstStyle/>
            <a:p>
              <a:pPr defTabSz="685800">
                <a:defRPr/>
              </a:pPr>
              <a:endParaRPr lang="id-ID" sz="1400" kern="0" dirty="0">
                <a:solidFill>
                  <a:prstClr val="black"/>
                </a:solidFill>
                <a:latin typeface="微软雅黑" pitchFamily="34" charset="-122"/>
                <a:ea typeface="微软雅黑" pitchFamily="34" charset="-122"/>
              </a:endParaRPr>
            </a:p>
          </p:txBody>
        </p:sp>
        <p:sp>
          <p:nvSpPr>
            <p:cNvPr id="22" name="TextBox 98"/>
            <p:cNvSpPr txBox="1"/>
            <p:nvPr/>
          </p:nvSpPr>
          <p:spPr>
            <a:xfrm>
              <a:off x="6294788" y="3256239"/>
              <a:ext cx="542490" cy="410243"/>
            </a:xfrm>
            <a:prstGeom prst="rect">
              <a:avLst/>
            </a:prstGeom>
            <a:grpFill/>
          </p:spPr>
          <p:txBody>
            <a:bodyPr wrap="square" rtlCol="0">
              <a:spAutoFit/>
            </a:bodyPr>
            <a:lstStyle/>
            <a:p>
              <a:pPr algn="ctr" defTabSz="685800">
                <a:defRPr/>
              </a:pPr>
              <a:r>
                <a:rPr lang="id-ID" sz="1400" kern="0" dirty="0">
                  <a:solidFill>
                    <a:prstClr val="white"/>
                  </a:solidFill>
                  <a:latin typeface="微软雅黑" pitchFamily="34" charset="-122"/>
                  <a:ea typeface="微软雅黑" pitchFamily="34" charset="-122"/>
                </a:rPr>
                <a:t>02</a:t>
              </a:r>
              <a:endParaRPr lang="en-US" sz="1400" kern="0" dirty="0">
                <a:solidFill>
                  <a:prstClr val="white"/>
                </a:solidFill>
                <a:latin typeface="微软雅黑" pitchFamily="34" charset="-122"/>
                <a:ea typeface="微软雅黑" pitchFamily="34" charset="-122"/>
              </a:endParaRPr>
            </a:p>
          </p:txBody>
        </p:sp>
      </p:grpSp>
      <p:grpSp>
        <p:nvGrpSpPr>
          <p:cNvPr id="10" name="Group 99"/>
          <p:cNvGrpSpPr/>
          <p:nvPr/>
        </p:nvGrpSpPr>
        <p:grpSpPr>
          <a:xfrm>
            <a:off x="3762376" y="3037244"/>
            <a:ext cx="802481" cy="1145735"/>
            <a:chOff x="5016500" y="3842674"/>
            <a:chExt cx="1069975" cy="1527175"/>
          </a:xfrm>
          <a:solidFill>
            <a:schemeClr val="accent3"/>
          </a:solidFill>
        </p:grpSpPr>
        <p:sp>
          <p:nvSpPr>
            <p:cNvPr id="24" name="Freeform 18"/>
            <p:cNvSpPr>
              <a:spLocks/>
            </p:cNvSpPr>
            <p:nvPr/>
          </p:nvSpPr>
          <p:spPr bwMode="auto">
            <a:xfrm rot="10800000">
              <a:off x="5016500" y="3842674"/>
              <a:ext cx="1069975" cy="1527175"/>
            </a:xfrm>
            <a:custGeom>
              <a:avLst/>
              <a:gdLst>
                <a:gd name="T0" fmla="*/ 0 w 386"/>
                <a:gd name="T1" fmla="*/ 164 h 551"/>
                <a:gd name="T2" fmla="*/ 42 w 386"/>
                <a:gd name="T3" fmla="*/ 187 h 551"/>
                <a:gd name="T4" fmla="*/ 62 w 386"/>
                <a:gd name="T5" fmla="*/ 239 h 551"/>
                <a:gd name="T6" fmla="*/ 42 w 386"/>
                <a:gd name="T7" fmla="*/ 291 h 551"/>
                <a:gd name="T8" fmla="*/ 0 w 386"/>
                <a:gd name="T9" fmla="*/ 314 h 551"/>
                <a:gd name="T10" fmla="*/ 0 w 386"/>
                <a:gd name="T11" fmla="*/ 488 h 551"/>
                <a:gd name="T12" fmla="*/ 139 w 386"/>
                <a:gd name="T13" fmla="*/ 488 h 551"/>
                <a:gd name="T14" fmla="*/ 139 w 386"/>
                <a:gd name="T15" fmla="*/ 496 h 551"/>
                <a:gd name="T16" fmla="*/ 199 w 386"/>
                <a:gd name="T17" fmla="*/ 551 h 551"/>
                <a:gd name="T18" fmla="*/ 258 w 386"/>
                <a:gd name="T19" fmla="*/ 496 h 551"/>
                <a:gd name="T20" fmla="*/ 259 w 386"/>
                <a:gd name="T21" fmla="*/ 488 h 551"/>
                <a:gd name="T22" fmla="*/ 366 w 386"/>
                <a:gd name="T23" fmla="*/ 488 h 551"/>
                <a:gd name="T24" fmla="*/ 386 w 386"/>
                <a:gd name="T25" fmla="*/ 397 h 551"/>
                <a:gd name="T26" fmla="*/ 0 w 386"/>
                <a:gd name="T27" fmla="*/ 0 h 551"/>
                <a:gd name="T28" fmla="*/ 0 w 386"/>
                <a:gd name="T29" fmla="*/ 164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6" h="551">
                  <a:moveTo>
                    <a:pt x="0" y="164"/>
                  </a:moveTo>
                  <a:cubicBezTo>
                    <a:pt x="16" y="167"/>
                    <a:pt x="31" y="175"/>
                    <a:pt x="42" y="187"/>
                  </a:cubicBezTo>
                  <a:cubicBezTo>
                    <a:pt x="55" y="201"/>
                    <a:pt x="62" y="220"/>
                    <a:pt x="62" y="239"/>
                  </a:cubicBezTo>
                  <a:cubicBezTo>
                    <a:pt x="62" y="258"/>
                    <a:pt x="55" y="276"/>
                    <a:pt x="42" y="291"/>
                  </a:cubicBezTo>
                  <a:cubicBezTo>
                    <a:pt x="31" y="303"/>
                    <a:pt x="16" y="311"/>
                    <a:pt x="0" y="314"/>
                  </a:cubicBezTo>
                  <a:cubicBezTo>
                    <a:pt x="0" y="488"/>
                    <a:pt x="0" y="488"/>
                    <a:pt x="0" y="488"/>
                  </a:cubicBezTo>
                  <a:cubicBezTo>
                    <a:pt x="139" y="488"/>
                    <a:pt x="139" y="488"/>
                    <a:pt x="139" y="488"/>
                  </a:cubicBezTo>
                  <a:cubicBezTo>
                    <a:pt x="139" y="496"/>
                    <a:pt x="139" y="496"/>
                    <a:pt x="139" y="496"/>
                  </a:cubicBezTo>
                  <a:cubicBezTo>
                    <a:pt x="142" y="527"/>
                    <a:pt x="168" y="551"/>
                    <a:pt x="199" y="551"/>
                  </a:cubicBezTo>
                  <a:cubicBezTo>
                    <a:pt x="230" y="551"/>
                    <a:pt x="256" y="527"/>
                    <a:pt x="258" y="496"/>
                  </a:cubicBezTo>
                  <a:cubicBezTo>
                    <a:pt x="259" y="488"/>
                    <a:pt x="259" y="488"/>
                    <a:pt x="259" y="488"/>
                  </a:cubicBezTo>
                  <a:cubicBezTo>
                    <a:pt x="366" y="488"/>
                    <a:pt x="366" y="488"/>
                    <a:pt x="366" y="488"/>
                  </a:cubicBezTo>
                  <a:cubicBezTo>
                    <a:pt x="378" y="457"/>
                    <a:pt x="386" y="426"/>
                    <a:pt x="386" y="397"/>
                  </a:cubicBezTo>
                  <a:cubicBezTo>
                    <a:pt x="386" y="182"/>
                    <a:pt x="214" y="6"/>
                    <a:pt x="0" y="0"/>
                  </a:cubicBezTo>
                  <a:lnTo>
                    <a:pt x="0" y="164"/>
                  </a:lnTo>
                  <a:close/>
                </a:path>
              </a:pathLst>
            </a:custGeom>
            <a:grpFill/>
            <a:ln>
              <a:noFill/>
            </a:ln>
          </p:spPr>
          <p:txBody>
            <a:bodyPr vert="horz" wrap="square" lIns="91440" tIns="45720" rIns="91440" bIns="45720" numCol="1" anchor="t" anchorCtr="0" compatLnSpc="1">
              <a:prstTxWarp prst="textNoShape">
                <a:avLst/>
              </a:prstTxWarp>
            </a:bodyPr>
            <a:lstStyle/>
            <a:p>
              <a:pPr defTabSz="685800">
                <a:defRPr/>
              </a:pPr>
              <a:endParaRPr lang="id-ID" sz="1400" kern="0" dirty="0">
                <a:solidFill>
                  <a:prstClr val="black"/>
                </a:solidFill>
                <a:latin typeface="微软雅黑" pitchFamily="34" charset="-122"/>
                <a:ea typeface="微软雅黑" pitchFamily="34" charset="-122"/>
              </a:endParaRPr>
            </a:p>
          </p:txBody>
        </p:sp>
        <p:sp>
          <p:nvSpPr>
            <p:cNvPr id="25" name="TextBox 101"/>
            <p:cNvSpPr txBox="1"/>
            <p:nvPr/>
          </p:nvSpPr>
          <p:spPr>
            <a:xfrm>
              <a:off x="5211441" y="4386949"/>
              <a:ext cx="542490" cy="410243"/>
            </a:xfrm>
            <a:prstGeom prst="rect">
              <a:avLst/>
            </a:prstGeom>
            <a:grpFill/>
          </p:spPr>
          <p:txBody>
            <a:bodyPr wrap="square" rtlCol="0">
              <a:spAutoFit/>
            </a:bodyPr>
            <a:lstStyle/>
            <a:p>
              <a:pPr algn="ctr" defTabSz="685800">
                <a:defRPr/>
              </a:pPr>
              <a:r>
                <a:rPr lang="id-ID" sz="1400" kern="0" dirty="0">
                  <a:solidFill>
                    <a:prstClr val="white"/>
                  </a:solidFill>
                  <a:latin typeface="微软雅黑" pitchFamily="34" charset="-122"/>
                  <a:ea typeface="微软雅黑" pitchFamily="34" charset="-122"/>
                </a:rPr>
                <a:t>04</a:t>
              </a:r>
              <a:endParaRPr lang="en-US" sz="1400" kern="0" dirty="0">
                <a:solidFill>
                  <a:prstClr val="white"/>
                </a:solidFill>
                <a:latin typeface="微软雅黑" pitchFamily="34" charset="-122"/>
                <a:ea typeface="微软雅黑" pitchFamily="34" charset="-122"/>
              </a:endParaRPr>
            </a:p>
          </p:txBody>
        </p:sp>
      </p:grpSp>
      <p:grpSp>
        <p:nvGrpSpPr>
          <p:cNvPr id="17" name="Group 102"/>
          <p:cNvGrpSpPr/>
          <p:nvPr/>
        </p:nvGrpSpPr>
        <p:grpSpPr>
          <a:xfrm>
            <a:off x="4469607" y="3167061"/>
            <a:ext cx="945356" cy="1015917"/>
            <a:chOff x="5959475" y="4015711"/>
            <a:chExt cx="1260475" cy="1354138"/>
          </a:xfrm>
        </p:grpSpPr>
        <p:sp>
          <p:nvSpPr>
            <p:cNvPr id="27" name="Freeform 17"/>
            <p:cNvSpPr>
              <a:spLocks/>
            </p:cNvSpPr>
            <p:nvPr/>
          </p:nvSpPr>
          <p:spPr bwMode="auto">
            <a:xfrm rot="10800000">
              <a:off x="5959475" y="4015711"/>
              <a:ext cx="1260475" cy="1354138"/>
            </a:xfrm>
            <a:custGeom>
              <a:avLst/>
              <a:gdLst>
                <a:gd name="T0" fmla="*/ 122 w 454"/>
                <a:gd name="T1" fmla="*/ 489 h 489"/>
                <a:gd name="T2" fmla="*/ 145 w 454"/>
                <a:gd name="T3" fmla="*/ 447 h 489"/>
                <a:gd name="T4" fmla="*/ 196 w 454"/>
                <a:gd name="T5" fmla="*/ 426 h 489"/>
                <a:gd name="T6" fmla="*/ 248 w 454"/>
                <a:gd name="T7" fmla="*/ 447 h 489"/>
                <a:gd name="T8" fmla="*/ 271 w 454"/>
                <a:gd name="T9" fmla="*/ 489 h 489"/>
                <a:gd name="T10" fmla="*/ 391 w 454"/>
                <a:gd name="T11" fmla="*/ 489 h 489"/>
                <a:gd name="T12" fmla="*/ 391 w 454"/>
                <a:gd name="T13" fmla="*/ 299 h 489"/>
                <a:gd name="T14" fmla="*/ 399 w 454"/>
                <a:gd name="T15" fmla="*/ 298 h 489"/>
                <a:gd name="T16" fmla="*/ 454 w 454"/>
                <a:gd name="T17" fmla="*/ 239 h 489"/>
                <a:gd name="T18" fmla="*/ 399 w 454"/>
                <a:gd name="T19" fmla="*/ 179 h 489"/>
                <a:gd name="T20" fmla="*/ 391 w 454"/>
                <a:gd name="T21" fmla="*/ 179 h 489"/>
                <a:gd name="T22" fmla="*/ 391 w 454"/>
                <a:gd name="T23" fmla="*/ 0 h 489"/>
                <a:gd name="T24" fmla="*/ 0 w 454"/>
                <a:gd name="T25" fmla="*/ 397 h 489"/>
                <a:gd name="T26" fmla="*/ 19 w 454"/>
                <a:gd name="T27" fmla="*/ 489 h 489"/>
                <a:gd name="T28" fmla="*/ 122 w 454"/>
                <a:gd name="T29" fmla="*/ 489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4" h="489">
                  <a:moveTo>
                    <a:pt x="122" y="489"/>
                  </a:moveTo>
                  <a:cubicBezTo>
                    <a:pt x="125" y="473"/>
                    <a:pt x="133" y="458"/>
                    <a:pt x="145" y="447"/>
                  </a:cubicBezTo>
                  <a:cubicBezTo>
                    <a:pt x="159" y="434"/>
                    <a:pt x="177" y="426"/>
                    <a:pt x="196" y="426"/>
                  </a:cubicBezTo>
                  <a:cubicBezTo>
                    <a:pt x="216" y="426"/>
                    <a:pt x="234" y="434"/>
                    <a:pt x="248" y="447"/>
                  </a:cubicBezTo>
                  <a:cubicBezTo>
                    <a:pt x="260" y="458"/>
                    <a:pt x="268" y="473"/>
                    <a:pt x="271" y="489"/>
                  </a:cubicBezTo>
                  <a:cubicBezTo>
                    <a:pt x="391" y="489"/>
                    <a:pt x="391" y="489"/>
                    <a:pt x="391" y="489"/>
                  </a:cubicBezTo>
                  <a:cubicBezTo>
                    <a:pt x="391" y="299"/>
                    <a:pt x="391" y="299"/>
                    <a:pt x="391" y="299"/>
                  </a:cubicBezTo>
                  <a:cubicBezTo>
                    <a:pt x="399" y="298"/>
                    <a:pt x="399" y="298"/>
                    <a:pt x="399" y="298"/>
                  </a:cubicBezTo>
                  <a:cubicBezTo>
                    <a:pt x="430" y="296"/>
                    <a:pt x="454" y="270"/>
                    <a:pt x="454" y="239"/>
                  </a:cubicBezTo>
                  <a:cubicBezTo>
                    <a:pt x="454" y="208"/>
                    <a:pt x="430" y="182"/>
                    <a:pt x="399" y="179"/>
                  </a:cubicBezTo>
                  <a:cubicBezTo>
                    <a:pt x="391" y="179"/>
                    <a:pt x="391" y="179"/>
                    <a:pt x="391" y="179"/>
                  </a:cubicBezTo>
                  <a:cubicBezTo>
                    <a:pt x="391" y="0"/>
                    <a:pt x="391" y="0"/>
                    <a:pt x="391" y="0"/>
                  </a:cubicBezTo>
                  <a:cubicBezTo>
                    <a:pt x="175" y="3"/>
                    <a:pt x="0" y="180"/>
                    <a:pt x="0" y="397"/>
                  </a:cubicBezTo>
                  <a:cubicBezTo>
                    <a:pt x="0" y="426"/>
                    <a:pt x="7" y="457"/>
                    <a:pt x="19" y="489"/>
                  </a:cubicBezTo>
                  <a:lnTo>
                    <a:pt x="122" y="489"/>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defTabSz="685800">
                <a:defRPr/>
              </a:pPr>
              <a:endParaRPr lang="id-ID" sz="1400" kern="0" dirty="0">
                <a:solidFill>
                  <a:prstClr val="black"/>
                </a:solidFill>
                <a:latin typeface="微软雅黑" pitchFamily="34" charset="-122"/>
                <a:ea typeface="微软雅黑" pitchFamily="34" charset="-122"/>
              </a:endParaRPr>
            </a:p>
          </p:txBody>
        </p:sp>
        <p:sp>
          <p:nvSpPr>
            <p:cNvPr id="28" name="TextBox 104"/>
            <p:cNvSpPr txBox="1"/>
            <p:nvPr/>
          </p:nvSpPr>
          <p:spPr>
            <a:xfrm>
              <a:off x="6446650" y="4386948"/>
              <a:ext cx="542489" cy="410243"/>
            </a:xfrm>
            <a:prstGeom prst="rect">
              <a:avLst/>
            </a:prstGeom>
            <a:noFill/>
          </p:spPr>
          <p:txBody>
            <a:bodyPr wrap="square" rtlCol="0">
              <a:spAutoFit/>
            </a:bodyPr>
            <a:lstStyle/>
            <a:p>
              <a:pPr algn="ctr" defTabSz="685800">
                <a:defRPr/>
              </a:pPr>
              <a:r>
                <a:rPr lang="id-ID" sz="1400" kern="0" dirty="0">
                  <a:solidFill>
                    <a:prstClr val="white"/>
                  </a:solidFill>
                  <a:latin typeface="微软雅黑" pitchFamily="34" charset="-122"/>
                  <a:ea typeface="微软雅黑" pitchFamily="34" charset="-122"/>
                </a:rPr>
                <a:t>03</a:t>
              </a:r>
              <a:endParaRPr lang="en-US" sz="1400" kern="0" dirty="0">
                <a:solidFill>
                  <a:prstClr val="white"/>
                </a:solidFill>
                <a:latin typeface="微软雅黑" pitchFamily="34" charset="-122"/>
                <a:ea typeface="微软雅黑" pitchFamily="34" charset="-122"/>
              </a:endParaRPr>
            </a:p>
          </p:txBody>
        </p:sp>
      </p:grpSp>
      <p:grpSp>
        <p:nvGrpSpPr>
          <p:cNvPr id="20" name="Group 105"/>
          <p:cNvGrpSpPr/>
          <p:nvPr/>
        </p:nvGrpSpPr>
        <p:grpSpPr>
          <a:xfrm>
            <a:off x="6252892" y="1625870"/>
            <a:ext cx="1631484" cy="1141255"/>
            <a:chOff x="8337180" y="1961424"/>
            <a:chExt cx="2175309" cy="1521204"/>
          </a:xfrm>
        </p:grpSpPr>
        <p:sp>
          <p:nvSpPr>
            <p:cNvPr id="30" name="Content Placeholder 19"/>
            <p:cNvSpPr txBox="1">
              <a:spLocks/>
            </p:cNvSpPr>
            <p:nvPr/>
          </p:nvSpPr>
          <p:spPr>
            <a:xfrm>
              <a:off x="8379302" y="2508775"/>
              <a:ext cx="1852237" cy="97385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50000"/>
                </a:lnSpc>
                <a:spcBef>
                  <a:spcPts val="0"/>
                </a:spcBef>
                <a:buNone/>
                <a:defRPr/>
              </a:pPr>
              <a:r>
                <a:rPr lang="zh-CN" altLang="en-US" sz="800" dirty="0">
                  <a:solidFill>
                    <a:schemeClr val="tx1">
                      <a:lumMod val="50000"/>
                      <a:lumOff val="50000"/>
                    </a:schemeClr>
                  </a:solidFill>
                  <a:latin typeface="微软雅黑" pitchFamily="34" charset="-122"/>
                  <a:ea typeface="微软雅黑" pitchFamily="34" charset="-122"/>
                </a:rPr>
                <a:t>输入你的文字信息输入你的文字信息输入你的文字信息输入你的文字信息输入你的文字信息</a:t>
              </a:r>
              <a:endParaRPr lang="id-ID" sz="800" dirty="0">
                <a:solidFill>
                  <a:schemeClr val="tx1">
                    <a:lumMod val="50000"/>
                    <a:lumOff val="50000"/>
                  </a:schemeClr>
                </a:solidFill>
                <a:latin typeface="微软雅黑" pitchFamily="34" charset="-122"/>
                <a:ea typeface="微软雅黑" pitchFamily="34" charset="-122"/>
              </a:endParaRPr>
            </a:p>
          </p:txBody>
        </p:sp>
        <p:sp>
          <p:nvSpPr>
            <p:cNvPr id="31" name="TextBox 107"/>
            <p:cNvSpPr txBox="1"/>
            <p:nvPr/>
          </p:nvSpPr>
          <p:spPr>
            <a:xfrm>
              <a:off x="8337180" y="2018190"/>
              <a:ext cx="1977966"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输入文字信息</a:t>
              </a:r>
              <a:endParaRPr lang="id-ID" altLang="zh-CN" sz="1200" dirty="0">
                <a:solidFill>
                  <a:schemeClr val="tx1">
                    <a:lumMod val="75000"/>
                    <a:lumOff val="25000"/>
                  </a:schemeClr>
                </a:solidFill>
                <a:latin typeface="微软雅黑" pitchFamily="34" charset="-122"/>
                <a:ea typeface="微软雅黑" pitchFamily="34" charset="-122"/>
              </a:endParaRPr>
            </a:p>
          </p:txBody>
        </p:sp>
        <p:grpSp>
          <p:nvGrpSpPr>
            <p:cNvPr id="23" name="Group 108"/>
            <p:cNvGrpSpPr/>
            <p:nvPr/>
          </p:nvGrpSpPr>
          <p:grpSpPr>
            <a:xfrm>
              <a:off x="9873105" y="1961424"/>
              <a:ext cx="639384" cy="522365"/>
              <a:chOff x="9938474" y="1797050"/>
              <a:chExt cx="841375" cy="687388"/>
            </a:xfrm>
            <a:solidFill>
              <a:srgbClr val="7FD13B"/>
            </a:solidFill>
          </p:grpSpPr>
          <p:sp>
            <p:nvSpPr>
              <p:cNvPr id="33" name="Freeform 24"/>
              <p:cNvSpPr>
                <a:spLocks/>
              </p:cNvSpPr>
              <p:nvPr/>
            </p:nvSpPr>
            <p:spPr bwMode="auto">
              <a:xfrm>
                <a:off x="10400816" y="2177976"/>
                <a:ext cx="282574" cy="68263"/>
              </a:xfrm>
              <a:custGeom>
                <a:avLst/>
                <a:gdLst>
                  <a:gd name="T0" fmla="*/ 37 w 806"/>
                  <a:gd name="T1" fmla="*/ 73 h 196"/>
                  <a:gd name="T2" fmla="*/ 314 w 806"/>
                  <a:gd name="T3" fmla="*/ 73 h 196"/>
                  <a:gd name="T4" fmla="*/ 746 w 806"/>
                  <a:gd name="T5" fmla="*/ 191 h 196"/>
                  <a:gd name="T6" fmla="*/ 764 w 806"/>
                  <a:gd name="T7" fmla="*/ 196 h 196"/>
                  <a:gd name="T8" fmla="*/ 796 w 806"/>
                  <a:gd name="T9" fmla="*/ 179 h 196"/>
                  <a:gd name="T10" fmla="*/ 783 w 806"/>
                  <a:gd name="T11" fmla="*/ 128 h 196"/>
                  <a:gd name="T12" fmla="*/ 314 w 806"/>
                  <a:gd name="T13" fmla="*/ 0 h 196"/>
                  <a:gd name="T14" fmla="*/ 37 w 806"/>
                  <a:gd name="T15" fmla="*/ 0 h 196"/>
                  <a:gd name="T16" fmla="*/ 0 w 806"/>
                  <a:gd name="T17" fmla="*/ 36 h 196"/>
                  <a:gd name="T18" fmla="*/ 37 w 806"/>
                  <a:gd name="T19" fmla="*/ 7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6" h="196">
                    <a:moveTo>
                      <a:pt x="37" y="73"/>
                    </a:moveTo>
                    <a:cubicBezTo>
                      <a:pt x="314" y="73"/>
                      <a:pt x="314" y="73"/>
                      <a:pt x="314" y="73"/>
                    </a:cubicBezTo>
                    <a:cubicBezTo>
                      <a:pt x="466" y="73"/>
                      <a:pt x="615" y="114"/>
                      <a:pt x="746" y="191"/>
                    </a:cubicBezTo>
                    <a:cubicBezTo>
                      <a:pt x="751" y="195"/>
                      <a:pt x="758" y="196"/>
                      <a:pt x="764" y="196"/>
                    </a:cubicBezTo>
                    <a:cubicBezTo>
                      <a:pt x="777" y="196"/>
                      <a:pt x="789" y="190"/>
                      <a:pt x="796" y="179"/>
                    </a:cubicBezTo>
                    <a:cubicBezTo>
                      <a:pt x="806" y="161"/>
                      <a:pt x="800" y="139"/>
                      <a:pt x="783" y="128"/>
                    </a:cubicBezTo>
                    <a:cubicBezTo>
                      <a:pt x="641" y="44"/>
                      <a:pt x="479" y="0"/>
                      <a:pt x="314" y="0"/>
                    </a:cubicBezTo>
                    <a:cubicBezTo>
                      <a:pt x="37" y="0"/>
                      <a:pt x="37" y="0"/>
                      <a:pt x="37" y="0"/>
                    </a:cubicBezTo>
                    <a:cubicBezTo>
                      <a:pt x="17" y="0"/>
                      <a:pt x="0" y="16"/>
                      <a:pt x="0" y="36"/>
                    </a:cubicBezTo>
                    <a:cubicBezTo>
                      <a:pt x="0" y="57"/>
                      <a:pt x="17" y="73"/>
                      <a:pt x="37" y="73"/>
                    </a:cubicBezTo>
                    <a:close/>
                  </a:path>
                </a:pathLst>
              </a:custGeom>
              <a:solidFill>
                <a:srgbClr val="6CAE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defRPr/>
                </a:pPr>
                <a:endParaRPr lang="id-ID" sz="1400" kern="0" dirty="0">
                  <a:solidFill>
                    <a:schemeClr val="tx1">
                      <a:lumMod val="50000"/>
                      <a:lumOff val="50000"/>
                    </a:schemeClr>
                  </a:solidFill>
                  <a:latin typeface="微软雅黑" pitchFamily="34" charset="-122"/>
                  <a:ea typeface="微软雅黑" pitchFamily="34" charset="-122"/>
                </a:endParaRPr>
              </a:p>
            </p:txBody>
          </p:sp>
          <p:sp>
            <p:nvSpPr>
              <p:cNvPr id="34" name="Freeform 25"/>
              <p:cNvSpPr>
                <a:spLocks/>
              </p:cNvSpPr>
              <p:nvPr/>
            </p:nvSpPr>
            <p:spPr bwMode="auto">
              <a:xfrm>
                <a:off x="10400816" y="2052562"/>
                <a:ext cx="282574" cy="69850"/>
              </a:xfrm>
              <a:custGeom>
                <a:avLst/>
                <a:gdLst>
                  <a:gd name="T0" fmla="*/ 37 w 806"/>
                  <a:gd name="T1" fmla="*/ 73 h 197"/>
                  <a:gd name="T2" fmla="*/ 314 w 806"/>
                  <a:gd name="T3" fmla="*/ 73 h 197"/>
                  <a:gd name="T4" fmla="*/ 746 w 806"/>
                  <a:gd name="T5" fmla="*/ 192 h 197"/>
                  <a:gd name="T6" fmla="*/ 764 w 806"/>
                  <a:gd name="T7" fmla="*/ 197 h 197"/>
                  <a:gd name="T8" fmla="*/ 796 w 806"/>
                  <a:gd name="T9" fmla="*/ 179 h 197"/>
                  <a:gd name="T10" fmla="*/ 783 w 806"/>
                  <a:gd name="T11" fmla="*/ 129 h 197"/>
                  <a:gd name="T12" fmla="*/ 314 w 806"/>
                  <a:gd name="T13" fmla="*/ 0 h 197"/>
                  <a:gd name="T14" fmla="*/ 37 w 806"/>
                  <a:gd name="T15" fmla="*/ 0 h 197"/>
                  <a:gd name="T16" fmla="*/ 0 w 806"/>
                  <a:gd name="T17" fmla="*/ 37 h 197"/>
                  <a:gd name="T18" fmla="*/ 37 w 806"/>
                  <a:gd name="T19" fmla="*/ 73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6" h="197">
                    <a:moveTo>
                      <a:pt x="37" y="73"/>
                    </a:moveTo>
                    <a:cubicBezTo>
                      <a:pt x="314" y="73"/>
                      <a:pt x="314" y="73"/>
                      <a:pt x="314" y="73"/>
                    </a:cubicBezTo>
                    <a:cubicBezTo>
                      <a:pt x="466" y="73"/>
                      <a:pt x="615" y="114"/>
                      <a:pt x="746" y="192"/>
                    </a:cubicBezTo>
                    <a:cubicBezTo>
                      <a:pt x="751" y="195"/>
                      <a:pt x="758" y="197"/>
                      <a:pt x="764" y="197"/>
                    </a:cubicBezTo>
                    <a:cubicBezTo>
                      <a:pt x="777" y="197"/>
                      <a:pt x="789" y="191"/>
                      <a:pt x="796" y="179"/>
                    </a:cubicBezTo>
                    <a:cubicBezTo>
                      <a:pt x="806" y="162"/>
                      <a:pt x="800" y="139"/>
                      <a:pt x="783" y="129"/>
                    </a:cubicBezTo>
                    <a:cubicBezTo>
                      <a:pt x="641" y="45"/>
                      <a:pt x="479" y="0"/>
                      <a:pt x="314" y="0"/>
                    </a:cubicBezTo>
                    <a:cubicBezTo>
                      <a:pt x="37" y="0"/>
                      <a:pt x="37" y="0"/>
                      <a:pt x="37" y="0"/>
                    </a:cubicBezTo>
                    <a:cubicBezTo>
                      <a:pt x="17" y="0"/>
                      <a:pt x="0" y="17"/>
                      <a:pt x="0" y="37"/>
                    </a:cubicBezTo>
                    <a:cubicBezTo>
                      <a:pt x="0" y="57"/>
                      <a:pt x="17" y="73"/>
                      <a:pt x="37" y="73"/>
                    </a:cubicBezTo>
                    <a:close/>
                  </a:path>
                </a:pathLst>
              </a:custGeom>
              <a:solidFill>
                <a:srgbClr val="6CAE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defRPr/>
                </a:pPr>
                <a:endParaRPr lang="id-ID" sz="1400" kern="0" dirty="0">
                  <a:solidFill>
                    <a:schemeClr val="tx1">
                      <a:lumMod val="50000"/>
                      <a:lumOff val="50000"/>
                    </a:schemeClr>
                  </a:solidFill>
                  <a:latin typeface="微软雅黑" pitchFamily="34" charset="-122"/>
                  <a:ea typeface="微软雅黑" pitchFamily="34" charset="-122"/>
                </a:endParaRPr>
              </a:p>
            </p:txBody>
          </p:sp>
          <p:sp>
            <p:nvSpPr>
              <p:cNvPr id="35" name="Freeform 26"/>
              <p:cNvSpPr>
                <a:spLocks/>
              </p:cNvSpPr>
              <p:nvPr/>
            </p:nvSpPr>
            <p:spPr bwMode="auto">
              <a:xfrm>
                <a:off x="10400816" y="2052562"/>
                <a:ext cx="282574" cy="69850"/>
              </a:xfrm>
              <a:custGeom>
                <a:avLst/>
                <a:gdLst>
                  <a:gd name="T0" fmla="*/ 37 w 806"/>
                  <a:gd name="T1" fmla="*/ 73 h 197"/>
                  <a:gd name="T2" fmla="*/ 314 w 806"/>
                  <a:gd name="T3" fmla="*/ 73 h 197"/>
                  <a:gd name="T4" fmla="*/ 746 w 806"/>
                  <a:gd name="T5" fmla="*/ 192 h 197"/>
                  <a:gd name="T6" fmla="*/ 764 w 806"/>
                  <a:gd name="T7" fmla="*/ 197 h 197"/>
                  <a:gd name="T8" fmla="*/ 796 w 806"/>
                  <a:gd name="T9" fmla="*/ 179 h 197"/>
                  <a:gd name="T10" fmla="*/ 783 w 806"/>
                  <a:gd name="T11" fmla="*/ 129 h 197"/>
                  <a:gd name="T12" fmla="*/ 314 w 806"/>
                  <a:gd name="T13" fmla="*/ 0 h 197"/>
                  <a:gd name="T14" fmla="*/ 37 w 806"/>
                  <a:gd name="T15" fmla="*/ 0 h 197"/>
                  <a:gd name="T16" fmla="*/ 0 w 806"/>
                  <a:gd name="T17" fmla="*/ 36 h 197"/>
                  <a:gd name="T18" fmla="*/ 37 w 806"/>
                  <a:gd name="T19" fmla="*/ 73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6" h="197">
                    <a:moveTo>
                      <a:pt x="37" y="73"/>
                    </a:moveTo>
                    <a:cubicBezTo>
                      <a:pt x="314" y="73"/>
                      <a:pt x="314" y="73"/>
                      <a:pt x="314" y="73"/>
                    </a:cubicBezTo>
                    <a:cubicBezTo>
                      <a:pt x="466" y="73"/>
                      <a:pt x="615" y="114"/>
                      <a:pt x="746" y="192"/>
                    </a:cubicBezTo>
                    <a:cubicBezTo>
                      <a:pt x="751" y="195"/>
                      <a:pt x="758" y="197"/>
                      <a:pt x="764" y="197"/>
                    </a:cubicBezTo>
                    <a:cubicBezTo>
                      <a:pt x="777" y="197"/>
                      <a:pt x="789" y="190"/>
                      <a:pt x="796" y="179"/>
                    </a:cubicBezTo>
                    <a:cubicBezTo>
                      <a:pt x="806" y="161"/>
                      <a:pt x="800" y="139"/>
                      <a:pt x="783" y="129"/>
                    </a:cubicBezTo>
                    <a:cubicBezTo>
                      <a:pt x="641" y="44"/>
                      <a:pt x="479" y="0"/>
                      <a:pt x="314" y="0"/>
                    </a:cubicBezTo>
                    <a:cubicBezTo>
                      <a:pt x="37" y="0"/>
                      <a:pt x="37" y="0"/>
                      <a:pt x="37" y="0"/>
                    </a:cubicBezTo>
                    <a:cubicBezTo>
                      <a:pt x="17" y="0"/>
                      <a:pt x="0" y="16"/>
                      <a:pt x="0" y="36"/>
                    </a:cubicBezTo>
                    <a:cubicBezTo>
                      <a:pt x="0" y="57"/>
                      <a:pt x="17" y="73"/>
                      <a:pt x="37" y="7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defRPr/>
                </a:pPr>
                <a:endParaRPr lang="id-ID" sz="1400" kern="0" dirty="0">
                  <a:solidFill>
                    <a:schemeClr val="tx1">
                      <a:lumMod val="50000"/>
                      <a:lumOff val="50000"/>
                    </a:schemeClr>
                  </a:solidFill>
                  <a:latin typeface="微软雅黑" pitchFamily="34" charset="-122"/>
                  <a:ea typeface="微软雅黑" pitchFamily="34" charset="-122"/>
                </a:endParaRPr>
              </a:p>
            </p:txBody>
          </p:sp>
          <p:sp>
            <p:nvSpPr>
              <p:cNvPr id="36" name="Freeform 27"/>
              <p:cNvSpPr>
                <a:spLocks/>
              </p:cNvSpPr>
              <p:nvPr/>
            </p:nvSpPr>
            <p:spPr bwMode="auto">
              <a:xfrm>
                <a:off x="10400816" y="2168449"/>
                <a:ext cx="282574" cy="69850"/>
              </a:xfrm>
              <a:custGeom>
                <a:avLst/>
                <a:gdLst>
                  <a:gd name="T0" fmla="*/ 314 w 806"/>
                  <a:gd name="T1" fmla="*/ 73 h 197"/>
                  <a:gd name="T2" fmla="*/ 746 w 806"/>
                  <a:gd name="T3" fmla="*/ 192 h 197"/>
                  <a:gd name="T4" fmla="*/ 764 w 806"/>
                  <a:gd name="T5" fmla="*/ 197 h 197"/>
                  <a:gd name="T6" fmla="*/ 796 w 806"/>
                  <a:gd name="T7" fmla="*/ 179 h 197"/>
                  <a:gd name="T8" fmla="*/ 783 w 806"/>
                  <a:gd name="T9" fmla="*/ 129 h 197"/>
                  <a:gd name="T10" fmla="*/ 314 w 806"/>
                  <a:gd name="T11" fmla="*/ 0 h 197"/>
                  <a:gd name="T12" fmla="*/ 37 w 806"/>
                  <a:gd name="T13" fmla="*/ 0 h 197"/>
                  <a:gd name="T14" fmla="*/ 0 w 806"/>
                  <a:gd name="T15" fmla="*/ 37 h 197"/>
                  <a:gd name="T16" fmla="*/ 37 w 806"/>
                  <a:gd name="T17" fmla="*/ 73 h 197"/>
                  <a:gd name="T18" fmla="*/ 314 w 806"/>
                  <a:gd name="T19" fmla="*/ 73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6" h="197">
                    <a:moveTo>
                      <a:pt x="314" y="73"/>
                    </a:moveTo>
                    <a:cubicBezTo>
                      <a:pt x="466" y="73"/>
                      <a:pt x="615" y="114"/>
                      <a:pt x="746" y="192"/>
                    </a:cubicBezTo>
                    <a:cubicBezTo>
                      <a:pt x="751" y="195"/>
                      <a:pt x="758" y="197"/>
                      <a:pt x="764" y="197"/>
                    </a:cubicBezTo>
                    <a:cubicBezTo>
                      <a:pt x="777" y="197"/>
                      <a:pt x="789" y="190"/>
                      <a:pt x="796" y="179"/>
                    </a:cubicBezTo>
                    <a:cubicBezTo>
                      <a:pt x="806" y="161"/>
                      <a:pt x="800" y="139"/>
                      <a:pt x="783" y="129"/>
                    </a:cubicBezTo>
                    <a:cubicBezTo>
                      <a:pt x="641" y="44"/>
                      <a:pt x="479" y="0"/>
                      <a:pt x="314" y="0"/>
                    </a:cubicBezTo>
                    <a:cubicBezTo>
                      <a:pt x="37" y="0"/>
                      <a:pt x="37" y="0"/>
                      <a:pt x="37" y="0"/>
                    </a:cubicBezTo>
                    <a:cubicBezTo>
                      <a:pt x="17" y="0"/>
                      <a:pt x="0" y="16"/>
                      <a:pt x="0" y="37"/>
                    </a:cubicBezTo>
                    <a:cubicBezTo>
                      <a:pt x="0" y="57"/>
                      <a:pt x="17" y="73"/>
                      <a:pt x="37" y="73"/>
                    </a:cubicBezTo>
                    <a:lnTo>
                      <a:pt x="314" y="7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defRPr/>
                </a:pPr>
                <a:endParaRPr lang="id-ID" sz="1400" kern="0" dirty="0">
                  <a:solidFill>
                    <a:schemeClr val="tx1">
                      <a:lumMod val="50000"/>
                      <a:lumOff val="50000"/>
                    </a:schemeClr>
                  </a:solidFill>
                  <a:latin typeface="微软雅黑" pitchFamily="34" charset="-122"/>
                  <a:ea typeface="微软雅黑" pitchFamily="34" charset="-122"/>
                </a:endParaRPr>
              </a:p>
            </p:txBody>
          </p:sp>
          <p:sp>
            <p:nvSpPr>
              <p:cNvPr id="37" name="Freeform 28"/>
              <p:cNvSpPr>
                <a:spLocks noEditPoints="1"/>
              </p:cNvSpPr>
              <p:nvPr/>
            </p:nvSpPr>
            <p:spPr bwMode="auto">
              <a:xfrm>
                <a:off x="9938474" y="1797050"/>
                <a:ext cx="841375" cy="687388"/>
              </a:xfrm>
              <a:custGeom>
                <a:avLst/>
                <a:gdLst>
                  <a:gd name="T0" fmla="*/ 2075 w 2393"/>
                  <a:gd name="T1" fmla="*/ 3 h 1963"/>
                  <a:gd name="T2" fmla="*/ 2041 w 2393"/>
                  <a:gd name="T3" fmla="*/ 1 h 1963"/>
                  <a:gd name="T4" fmla="*/ 2018 w 2393"/>
                  <a:gd name="T5" fmla="*/ 0 h 1963"/>
                  <a:gd name="T6" fmla="*/ 1663 w 2393"/>
                  <a:gd name="T7" fmla="*/ 69 h 1963"/>
                  <a:gd name="T8" fmla="*/ 1223 w 2393"/>
                  <a:gd name="T9" fmla="*/ 392 h 1963"/>
                  <a:gd name="T10" fmla="*/ 1197 w 2393"/>
                  <a:gd name="T11" fmla="*/ 406 h 1963"/>
                  <a:gd name="T12" fmla="*/ 501 w 2393"/>
                  <a:gd name="T13" fmla="*/ 226 h 1963"/>
                  <a:gd name="T14" fmla="*/ 0 w 2393"/>
                  <a:gd name="T15" fmla="*/ 226 h 1963"/>
                  <a:gd name="T16" fmla="*/ 0 w 2393"/>
                  <a:gd name="T17" fmla="*/ 1761 h 1963"/>
                  <a:gd name="T18" fmla="*/ 501 w 2393"/>
                  <a:gd name="T19" fmla="*/ 1761 h 1963"/>
                  <a:gd name="T20" fmla="*/ 1159 w 2393"/>
                  <a:gd name="T21" fmla="*/ 1941 h 1963"/>
                  <a:gd name="T22" fmla="*/ 1160 w 2393"/>
                  <a:gd name="T23" fmla="*/ 1942 h 1963"/>
                  <a:gd name="T24" fmla="*/ 1197 w 2393"/>
                  <a:gd name="T25" fmla="*/ 1963 h 1963"/>
                  <a:gd name="T26" fmla="*/ 1234 w 2393"/>
                  <a:gd name="T27" fmla="*/ 1941 h 1963"/>
                  <a:gd name="T28" fmla="*/ 1892 w 2393"/>
                  <a:gd name="T29" fmla="*/ 1761 h 1963"/>
                  <a:gd name="T30" fmla="*/ 2393 w 2393"/>
                  <a:gd name="T31" fmla="*/ 1761 h 1963"/>
                  <a:gd name="T32" fmla="*/ 2393 w 2393"/>
                  <a:gd name="T33" fmla="*/ 226 h 1963"/>
                  <a:gd name="T34" fmla="*/ 2075 w 2393"/>
                  <a:gd name="T35" fmla="*/ 226 h 1963"/>
                  <a:gd name="T36" fmla="*/ 2075 w 2393"/>
                  <a:gd name="T37" fmla="*/ 3 h 1963"/>
                  <a:gd name="T38" fmla="*/ 2247 w 2393"/>
                  <a:gd name="T39" fmla="*/ 1614 h 1963"/>
                  <a:gd name="T40" fmla="*/ 1892 w 2393"/>
                  <a:gd name="T41" fmla="*/ 1614 h 1963"/>
                  <a:gd name="T42" fmla="*/ 1312 w 2393"/>
                  <a:gd name="T43" fmla="*/ 1737 h 1963"/>
                  <a:gd name="T44" fmla="*/ 1929 w 2393"/>
                  <a:gd name="T45" fmla="*/ 1454 h 1963"/>
                  <a:gd name="T46" fmla="*/ 2032 w 2393"/>
                  <a:gd name="T47" fmla="*/ 1461 h 1963"/>
                  <a:gd name="T48" fmla="*/ 2075 w 2393"/>
                  <a:gd name="T49" fmla="*/ 1469 h 1963"/>
                  <a:gd name="T50" fmla="*/ 2075 w 2393"/>
                  <a:gd name="T51" fmla="*/ 373 h 1963"/>
                  <a:gd name="T52" fmla="*/ 2247 w 2393"/>
                  <a:gd name="T53" fmla="*/ 373 h 1963"/>
                  <a:gd name="T54" fmla="*/ 2247 w 2393"/>
                  <a:gd name="T55" fmla="*/ 1614 h 1963"/>
                  <a:gd name="T56" fmla="*/ 146 w 2393"/>
                  <a:gd name="T57" fmla="*/ 373 h 1963"/>
                  <a:gd name="T58" fmla="*/ 501 w 2393"/>
                  <a:gd name="T59" fmla="*/ 373 h 1963"/>
                  <a:gd name="T60" fmla="*/ 1123 w 2393"/>
                  <a:gd name="T61" fmla="*/ 533 h 1963"/>
                  <a:gd name="T62" fmla="*/ 1123 w 2393"/>
                  <a:gd name="T63" fmla="*/ 1756 h 1963"/>
                  <a:gd name="T64" fmla="*/ 501 w 2393"/>
                  <a:gd name="T65" fmla="*/ 1614 h 1963"/>
                  <a:gd name="T66" fmla="*/ 146 w 2393"/>
                  <a:gd name="T67" fmla="*/ 1614 h 1963"/>
                  <a:gd name="T68" fmla="*/ 146 w 2393"/>
                  <a:gd name="T69" fmla="*/ 373 h 1963"/>
                  <a:gd name="T70" fmla="*/ 1689 w 2393"/>
                  <a:gd name="T71" fmla="*/ 137 h 1963"/>
                  <a:gd name="T72" fmla="*/ 2002 w 2393"/>
                  <a:gd name="T73" fmla="*/ 73 h 1963"/>
                  <a:gd name="T74" fmla="*/ 2002 w 2393"/>
                  <a:gd name="T75" fmla="*/ 1384 h 1963"/>
                  <a:gd name="T76" fmla="*/ 1929 w 2393"/>
                  <a:gd name="T77" fmla="*/ 1381 h 1963"/>
                  <a:gd name="T78" fmla="*/ 1569 w 2393"/>
                  <a:gd name="T79" fmla="*/ 1455 h 1963"/>
                  <a:gd name="T80" fmla="*/ 1233 w 2393"/>
                  <a:gd name="T81" fmla="*/ 1718 h 1963"/>
                  <a:gd name="T82" fmla="*/ 1233 w 2393"/>
                  <a:gd name="T83" fmla="*/ 501 h 1963"/>
                  <a:gd name="T84" fmla="*/ 1689 w 2393"/>
                  <a:gd name="T85" fmla="*/ 137 h 1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93" h="1963">
                    <a:moveTo>
                      <a:pt x="2075" y="3"/>
                    </a:moveTo>
                    <a:cubicBezTo>
                      <a:pt x="2041" y="1"/>
                      <a:pt x="2041" y="1"/>
                      <a:pt x="2041" y="1"/>
                    </a:cubicBezTo>
                    <a:cubicBezTo>
                      <a:pt x="2040" y="1"/>
                      <a:pt x="2032" y="0"/>
                      <a:pt x="2018" y="0"/>
                    </a:cubicBezTo>
                    <a:cubicBezTo>
                      <a:pt x="1965" y="0"/>
                      <a:pt x="1825" y="7"/>
                      <a:pt x="1663" y="69"/>
                    </a:cubicBezTo>
                    <a:cubicBezTo>
                      <a:pt x="1487" y="136"/>
                      <a:pt x="1340" y="244"/>
                      <a:pt x="1223" y="392"/>
                    </a:cubicBezTo>
                    <a:cubicBezTo>
                      <a:pt x="1214" y="397"/>
                      <a:pt x="1205" y="401"/>
                      <a:pt x="1197" y="406"/>
                    </a:cubicBezTo>
                    <a:cubicBezTo>
                      <a:pt x="984" y="288"/>
                      <a:pt x="744" y="226"/>
                      <a:pt x="501" y="226"/>
                    </a:cubicBezTo>
                    <a:cubicBezTo>
                      <a:pt x="0" y="226"/>
                      <a:pt x="0" y="226"/>
                      <a:pt x="0" y="226"/>
                    </a:cubicBezTo>
                    <a:cubicBezTo>
                      <a:pt x="0" y="1761"/>
                      <a:pt x="0" y="1761"/>
                      <a:pt x="0" y="1761"/>
                    </a:cubicBezTo>
                    <a:cubicBezTo>
                      <a:pt x="501" y="1761"/>
                      <a:pt x="501" y="1761"/>
                      <a:pt x="501" y="1761"/>
                    </a:cubicBezTo>
                    <a:cubicBezTo>
                      <a:pt x="732" y="1761"/>
                      <a:pt x="960" y="1823"/>
                      <a:pt x="1159" y="1941"/>
                    </a:cubicBezTo>
                    <a:cubicBezTo>
                      <a:pt x="1160" y="1942"/>
                      <a:pt x="1160" y="1942"/>
                      <a:pt x="1160" y="1942"/>
                    </a:cubicBezTo>
                    <a:cubicBezTo>
                      <a:pt x="1197" y="1963"/>
                      <a:pt x="1197" y="1963"/>
                      <a:pt x="1197" y="1963"/>
                    </a:cubicBezTo>
                    <a:cubicBezTo>
                      <a:pt x="1234" y="1941"/>
                      <a:pt x="1234" y="1941"/>
                      <a:pt x="1234" y="1941"/>
                    </a:cubicBezTo>
                    <a:cubicBezTo>
                      <a:pt x="1433" y="1823"/>
                      <a:pt x="1661" y="1761"/>
                      <a:pt x="1892" y="1761"/>
                    </a:cubicBezTo>
                    <a:cubicBezTo>
                      <a:pt x="2393" y="1761"/>
                      <a:pt x="2393" y="1761"/>
                      <a:pt x="2393" y="1761"/>
                    </a:cubicBezTo>
                    <a:cubicBezTo>
                      <a:pt x="2393" y="226"/>
                      <a:pt x="2393" y="226"/>
                      <a:pt x="2393" y="226"/>
                    </a:cubicBezTo>
                    <a:cubicBezTo>
                      <a:pt x="2075" y="226"/>
                      <a:pt x="2075" y="226"/>
                      <a:pt x="2075" y="226"/>
                    </a:cubicBezTo>
                    <a:lnTo>
                      <a:pt x="2075" y="3"/>
                    </a:lnTo>
                    <a:close/>
                    <a:moveTo>
                      <a:pt x="2247" y="1614"/>
                    </a:moveTo>
                    <a:cubicBezTo>
                      <a:pt x="1892" y="1614"/>
                      <a:pt x="1892" y="1614"/>
                      <a:pt x="1892" y="1614"/>
                    </a:cubicBezTo>
                    <a:cubicBezTo>
                      <a:pt x="1692" y="1614"/>
                      <a:pt x="1495" y="1656"/>
                      <a:pt x="1312" y="1737"/>
                    </a:cubicBezTo>
                    <a:cubicBezTo>
                      <a:pt x="1519" y="1494"/>
                      <a:pt x="1781" y="1454"/>
                      <a:pt x="1929" y="1454"/>
                    </a:cubicBezTo>
                    <a:cubicBezTo>
                      <a:pt x="1992" y="1454"/>
                      <a:pt x="2031" y="1461"/>
                      <a:pt x="2032" y="1461"/>
                    </a:cubicBezTo>
                    <a:cubicBezTo>
                      <a:pt x="2075" y="1469"/>
                      <a:pt x="2075" y="1469"/>
                      <a:pt x="2075" y="1469"/>
                    </a:cubicBezTo>
                    <a:cubicBezTo>
                      <a:pt x="2075" y="373"/>
                      <a:pt x="2075" y="373"/>
                      <a:pt x="2075" y="373"/>
                    </a:cubicBezTo>
                    <a:cubicBezTo>
                      <a:pt x="2247" y="373"/>
                      <a:pt x="2247" y="373"/>
                      <a:pt x="2247" y="373"/>
                    </a:cubicBezTo>
                    <a:lnTo>
                      <a:pt x="2247" y="1614"/>
                    </a:lnTo>
                    <a:close/>
                    <a:moveTo>
                      <a:pt x="146" y="373"/>
                    </a:moveTo>
                    <a:cubicBezTo>
                      <a:pt x="501" y="373"/>
                      <a:pt x="501" y="373"/>
                      <a:pt x="501" y="373"/>
                    </a:cubicBezTo>
                    <a:cubicBezTo>
                      <a:pt x="718" y="373"/>
                      <a:pt x="933" y="428"/>
                      <a:pt x="1123" y="533"/>
                    </a:cubicBezTo>
                    <a:cubicBezTo>
                      <a:pt x="1123" y="1756"/>
                      <a:pt x="1123" y="1756"/>
                      <a:pt x="1123" y="1756"/>
                    </a:cubicBezTo>
                    <a:cubicBezTo>
                      <a:pt x="930" y="1663"/>
                      <a:pt x="717" y="1614"/>
                      <a:pt x="501" y="1614"/>
                    </a:cubicBezTo>
                    <a:cubicBezTo>
                      <a:pt x="146" y="1614"/>
                      <a:pt x="146" y="1614"/>
                      <a:pt x="146" y="1614"/>
                    </a:cubicBezTo>
                    <a:lnTo>
                      <a:pt x="146" y="373"/>
                    </a:lnTo>
                    <a:close/>
                    <a:moveTo>
                      <a:pt x="1689" y="137"/>
                    </a:moveTo>
                    <a:cubicBezTo>
                      <a:pt x="1826" y="85"/>
                      <a:pt x="1945" y="75"/>
                      <a:pt x="2002" y="73"/>
                    </a:cubicBezTo>
                    <a:cubicBezTo>
                      <a:pt x="2002" y="1384"/>
                      <a:pt x="2002" y="1384"/>
                      <a:pt x="2002" y="1384"/>
                    </a:cubicBezTo>
                    <a:cubicBezTo>
                      <a:pt x="1983" y="1382"/>
                      <a:pt x="1958" y="1381"/>
                      <a:pt x="1929" y="1381"/>
                    </a:cubicBezTo>
                    <a:cubicBezTo>
                      <a:pt x="1842" y="1381"/>
                      <a:pt x="1709" y="1394"/>
                      <a:pt x="1569" y="1455"/>
                    </a:cubicBezTo>
                    <a:cubicBezTo>
                      <a:pt x="1438" y="1512"/>
                      <a:pt x="1325" y="1601"/>
                      <a:pt x="1233" y="1718"/>
                    </a:cubicBezTo>
                    <a:cubicBezTo>
                      <a:pt x="1233" y="501"/>
                      <a:pt x="1233" y="501"/>
                      <a:pt x="1233" y="501"/>
                    </a:cubicBezTo>
                    <a:cubicBezTo>
                      <a:pt x="1348" y="331"/>
                      <a:pt x="1502" y="208"/>
                      <a:pt x="1689" y="13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defRPr/>
                </a:pPr>
                <a:endParaRPr lang="id-ID" sz="1400" kern="0" dirty="0">
                  <a:solidFill>
                    <a:schemeClr val="tx1">
                      <a:lumMod val="50000"/>
                      <a:lumOff val="50000"/>
                    </a:schemeClr>
                  </a:solidFill>
                  <a:latin typeface="微软雅黑" pitchFamily="34" charset="-122"/>
                  <a:ea typeface="微软雅黑" pitchFamily="34" charset="-122"/>
                </a:endParaRPr>
              </a:p>
            </p:txBody>
          </p:sp>
        </p:grpSp>
      </p:grpSp>
      <p:grpSp>
        <p:nvGrpSpPr>
          <p:cNvPr id="26" name="Group 114"/>
          <p:cNvGrpSpPr/>
          <p:nvPr/>
        </p:nvGrpSpPr>
        <p:grpSpPr>
          <a:xfrm>
            <a:off x="827666" y="3172650"/>
            <a:ext cx="1505969" cy="1225851"/>
            <a:chOff x="1103554" y="4552204"/>
            <a:chExt cx="2007959" cy="1633963"/>
          </a:xfrm>
        </p:grpSpPr>
        <p:sp>
          <p:nvSpPr>
            <p:cNvPr id="39" name="Content Placeholder 19"/>
            <p:cNvSpPr txBox="1">
              <a:spLocks/>
            </p:cNvSpPr>
            <p:nvPr/>
          </p:nvSpPr>
          <p:spPr>
            <a:xfrm>
              <a:off x="1113978" y="5039756"/>
              <a:ext cx="1977966" cy="114641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685800">
                <a:lnSpc>
                  <a:spcPct val="150000"/>
                </a:lnSpc>
                <a:spcBef>
                  <a:spcPts val="0"/>
                </a:spcBef>
                <a:buNone/>
                <a:defRPr/>
              </a:pPr>
              <a:r>
                <a:rPr lang="zh-CN" altLang="en-US" sz="800" dirty="0">
                  <a:solidFill>
                    <a:schemeClr val="tx1">
                      <a:lumMod val="50000"/>
                      <a:lumOff val="50000"/>
                    </a:schemeClr>
                  </a:solidFill>
                  <a:latin typeface="微软雅黑" pitchFamily="34" charset="-122"/>
                  <a:ea typeface="微软雅黑" pitchFamily="34" charset="-122"/>
                </a:rPr>
                <a:t>输入你的文字信息输入你的文字信息输入你的文字信息输入你的文字信息输入你的文字信息</a:t>
              </a:r>
              <a:endParaRPr lang="id-ID" sz="800" dirty="0">
                <a:solidFill>
                  <a:schemeClr val="tx1">
                    <a:lumMod val="50000"/>
                    <a:lumOff val="50000"/>
                  </a:schemeClr>
                </a:solidFill>
                <a:latin typeface="微软雅黑" pitchFamily="34" charset="-122"/>
                <a:ea typeface="微软雅黑" pitchFamily="34" charset="-122"/>
              </a:endParaRPr>
            </a:p>
          </p:txBody>
        </p:sp>
        <p:sp>
          <p:nvSpPr>
            <p:cNvPr id="40" name="TextBox 116"/>
            <p:cNvSpPr txBox="1"/>
            <p:nvPr/>
          </p:nvSpPr>
          <p:spPr>
            <a:xfrm>
              <a:off x="1133547" y="4648092"/>
              <a:ext cx="1977966" cy="369218"/>
            </a:xfrm>
            <a:prstGeom prst="rect">
              <a:avLst/>
            </a:prstGeom>
            <a:noFill/>
          </p:spPr>
          <p:txBody>
            <a:bodyPr wrap="square" rtlCol="0">
              <a:spAutoFit/>
            </a:bodyPr>
            <a:lstStyle/>
            <a:p>
              <a:pPr algn="r"/>
              <a:r>
                <a:rPr lang="zh-CN" altLang="en-US" sz="1200" dirty="0">
                  <a:solidFill>
                    <a:schemeClr val="tx1">
                      <a:lumMod val="75000"/>
                      <a:lumOff val="25000"/>
                    </a:schemeClr>
                  </a:solidFill>
                  <a:latin typeface="微软雅黑" pitchFamily="34" charset="-122"/>
                  <a:ea typeface="微软雅黑" pitchFamily="34" charset="-122"/>
                </a:rPr>
                <a:t>输入文字信息</a:t>
              </a:r>
              <a:endParaRPr lang="id-ID" altLang="zh-CN" sz="1200" dirty="0">
                <a:solidFill>
                  <a:schemeClr val="tx1">
                    <a:lumMod val="75000"/>
                    <a:lumOff val="25000"/>
                  </a:schemeClr>
                </a:solidFill>
                <a:latin typeface="微软雅黑" pitchFamily="34" charset="-122"/>
                <a:ea typeface="微软雅黑" pitchFamily="34" charset="-122"/>
              </a:endParaRPr>
            </a:p>
          </p:txBody>
        </p:sp>
        <p:grpSp>
          <p:nvGrpSpPr>
            <p:cNvPr id="29" name="Group 117"/>
            <p:cNvGrpSpPr/>
            <p:nvPr/>
          </p:nvGrpSpPr>
          <p:grpSpPr>
            <a:xfrm>
              <a:off x="1103554" y="4552204"/>
              <a:ext cx="623960" cy="467874"/>
              <a:chOff x="2740154" y="2484540"/>
              <a:chExt cx="3508879" cy="2631119"/>
            </a:xfrm>
            <a:solidFill>
              <a:srgbClr val="00ADDC"/>
            </a:solidFill>
          </p:grpSpPr>
          <p:sp>
            <p:nvSpPr>
              <p:cNvPr id="42" name="Freeform 15"/>
              <p:cNvSpPr>
                <a:spLocks noEditPoints="1"/>
              </p:cNvSpPr>
              <p:nvPr/>
            </p:nvSpPr>
            <p:spPr bwMode="auto">
              <a:xfrm>
                <a:off x="2740154" y="2484540"/>
                <a:ext cx="3028949" cy="2616187"/>
              </a:xfrm>
              <a:custGeom>
                <a:avLst/>
                <a:gdLst>
                  <a:gd name="T0" fmla="*/ 92 w 805"/>
                  <a:gd name="T1" fmla="*/ 695 h 695"/>
                  <a:gd name="T2" fmla="*/ 56 w 805"/>
                  <a:gd name="T3" fmla="*/ 665 h 695"/>
                  <a:gd name="T4" fmla="*/ 55 w 805"/>
                  <a:gd name="T5" fmla="*/ 663 h 695"/>
                  <a:gd name="T6" fmla="*/ 69 w 805"/>
                  <a:gd name="T7" fmla="*/ 628 h 695"/>
                  <a:gd name="T8" fmla="*/ 71 w 805"/>
                  <a:gd name="T9" fmla="*/ 625 h 695"/>
                  <a:gd name="T10" fmla="*/ 83 w 805"/>
                  <a:gd name="T11" fmla="*/ 612 h 695"/>
                  <a:gd name="T12" fmla="*/ 142 w 805"/>
                  <a:gd name="T13" fmla="*/ 516 h 695"/>
                  <a:gd name="T14" fmla="*/ 0 w 805"/>
                  <a:gd name="T15" fmla="*/ 293 h 695"/>
                  <a:gd name="T16" fmla="*/ 403 w 805"/>
                  <a:gd name="T17" fmla="*/ 0 h 695"/>
                  <a:gd name="T18" fmla="*/ 805 w 805"/>
                  <a:gd name="T19" fmla="*/ 293 h 695"/>
                  <a:gd name="T20" fmla="*/ 403 w 805"/>
                  <a:gd name="T21" fmla="*/ 585 h 695"/>
                  <a:gd name="T22" fmla="*/ 346 w 805"/>
                  <a:gd name="T23" fmla="*/ 583 h 695"/>
                  <a:gd name="T24" fmla="*/ 147 w 805"/>
                  <a:gd name="T25" fmla="*/ 685 h 695"/>
                  <a:gd name="T26" fmla="*/ 96 w 805"/>
                  <a:gd name="T27" fmla="*/ 695 h 695"/>
                  <a:gd name="T28" fmla="*/ 92 w 805"/>
                  <a:gd name="T29" fmla="*/ 695 h 695"/>
                  <a:gd name="T30" fmla="*/ 90 w 805"/>
                  <a:gd name="T31" fmla="*/ 659 h 695"/>
                  <a:gd name="T32" fmla="*/ 92 w 805"/>
                  <a:gd name="T33" fmla="*/ 660 h 695"/>
                  <a:gd name="T34" fmla="*/ 138 w 805"/>
                  <a:gd name="T35" fmla="*/ 652 h 695"/>
                  <a:gd name="T36" fmla="*/ 329 w 805"/>
                  <a:gd name="T37" fmla="*/ 551 h 695"/>
                  <a:gd name="T38" fmla="*/ 334 w 805"/>
                  <a:gd name="T39" fmla="*/ 546 h 695"/>
                  <a:gd name="T40" fmla="*/ 342 w 805"/>
                  <a:gd name="T41" fmla="*/ 547 h 695"/>
                  <a:gd name="T42" fmla="*/ 403 w 805"/>
                  <a:gd name="T43" fmla="*/ 550 h 695"/>
                  <a:gd name="T44" fmla="*/ 770 w 805"/>
                  <a:gd name="T45" fmla="*/ 293 h 695"/>
                  <a:gd name="T46" fmla="*/ 403 w 805"/>
                  <a:gd name="T47" fmla="*/ 35 h 695"/>
                  <a:gd name="T48" fmla="*/ 35 w 805"/>
                  <a:gd name="T49" fmla="*/ 293 h 695"/>
                  <a:gd name="T50" fmla="*/ 171 w 805"/>
                  <a:gd name="T51" fmla="*/ 493 h 695"/>
                  <a:gd name="T52" fmla="*/ 183 w 805"/>
                  <a:gd name="T53" fmla="*/ 500 h 695"/>
                  <a:gd name="T54" fmla="*/ 180 w 805"/>
                  <a:gd name="T55" fmla="*/ 513 h 695"/>
                  <a:gd name="T56" fmla="*/ 108 w 805"/>
                  <a:gd name="T57" fmla="*/ 636 h 695"/>
                  <a:gd name="T58" fmla="*/ 97 w 805"/>
                  <a:gd name="T59" fmla="*/ 648 h 695"/>
                  <a:gd name="T60" fmla="*/ 95 w 805"/>
                  <a:gd name="T61" fmla="*/ 651 h 695"/>
                  <a:gd name="T62" fmla="*/ 90 w 805"/>
                  <a:gd name="T63" fmla="*/ 657 h 695"/>
                  <a:gd name="T64" fmla="*/ 90 w 805"/>
                  <a:gd name="T65" fmla="*/ 659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05" h="695">
                    <a:moveTo>
                      <a:pt x="92" y="695"/>
                    </a:moveTo>
                    <a:cubicBezTo>
                      <a:pt x="75" y="695"/>
                      <a:pt x="59" y="683"/>
                      <a:pt x="56" y="665"/>
                    </a:cubicBezTo>
                    <a:cubicBezTo>
                      <a:pt x="55" y="663"/>
                      <a:pt x="55" y="663"/>
                      <a:pt x="55" y="663"/>
                    </a:cubicBezTo>
                    <a:cubicBezTo>
                      <a:pt x="53" y="646"/>
                      <a:pt x="62" y="635"/>
                      <a:pt x="69" y="628"/>
                    </a:cubicBezTo>
                    <a:cubicBezTo>
                      <a:pt x="71" y="625"/>
                      <a:pt x="71" y="625"/>
                      <a:pt x="71" y="625"/>
                    </a:cubicBezTo>
                    <a:cubicBezTo>
                      <a:pt x="75" y="620"/>
                      <a:pt x="79" y="616"/>
                      <a:pt x="83" y="612"/>
                    </a:cubicBezTo>
                    <a:cubicBezTo>
                      <a:pt x="104" y="589"/>
                      <a:pt x="126" y="565"/>
                      <a:pt x="142" y="516"/>
                    </a:cubicBezTo>
                    <a:cubicBezTo>
                      <a:pt x="51" y="461"/>
                      <a:pt x="0" y="380"/>
                      <a:pt x="0" y="293"/>
                    </a:cubicBezTo>
                    <a:cubicBezTo>
                      <a:pt x="0" y="131"/>
                      <a:pt x="180" y="0"/>
                      <a:pt x="403" y="0"/>
                    </a:cubicBezTo>
                    <a:cubicBezTo>
                      <a:pt x="625" y="0"/>
                      <a:pt x="805" y="131"/>
                      <a:pt x="805" y="293"/>
                    </a:cubicBezTo>
                    <a:cubicBezTo>
                      <a:pt x="805" y="454"/>
                      <a:pt x="625" y="585"/>
                      <a:pt x="403" y="585"/>
                    </a:cubicBezTo>
                    <a:cubicBezTo>
                      <a:pt x="384" y="585"/>
                      <a:pt x="365" y="584"/>
                      <a:pt x="346" y="583"/>
                    </a:cubicBezTo>
                    <a:cubicBezTo>
                      <a:pt x="289" y="632"/>
                      <a:pt x="222" y="666"/>
                      <a:pt x="147" y="685"/>
                    </a:cubicBezTo>
                    <a:cubicBezTo>
                      <a:pt x="132" y="689"/>
                      <a:pt x="115" y="693"/>
                      <a:pt x="96" y="695"/>
                    </a:cubicBezTo>
                    <a:lnTo>
                      <a:pt x="92" y="695"/>
                    </a:lnTo>
                    <a:close/>
                    <a:moveTo>
                      <a:pt x="90" y="659"/>
                    </a:moveTo>
                    <a:cubicBezTo>
                      <a:pt x="91" y="660"/>
                      <a:pt x="91" y="660"/>
                      <a:pt x="92" y="660"/>
                    </a:cubicBezTo>
                    <a:cubicBezTo>
                      <a:pt x="109" y="658"/>
                      <a:pt x="125" y="655"/>
                      <a:pt x="138" y="652"/>
                    </a:cubicBezTo>
                    <a:cubicBezTo>
                      <a:pt x="210" y="633"/>
                      <a:pt x="274" y="599"/>
                      <a:pt x="329" y="551"/>
                    </a:cubicBezTo>
                    <a:cubicBezTo>
                      <a:pt x="334" y="546"/>
                      <a:pt x="334" y="546"/>
                      <a:pt x="334" y="546"/>
                    </a:cubicBezTo>
                    <a:cubicBezTo>
                      <a:pt x="342" y="547"/>
                      <a:pt x="342" y="547"/>
                      <a:pt x="342" y="547"/>
                    </a:cubicBezTo>
                    <a:cubicBezTo>
                      <a:pt x="363" y="549"/>
                      <a:pt x="383" y="550"/>
                      <a:pt x="403" y="550"/>
                    </a:cubicBezTo>
                    <a:cubicBezTo>
                      <a:pt x="605" y="550"/>
                      <a:pt x="770" y="435"/>
                      <a:pt x="770" y="293"/>
                    </a:cubicBezTo>
                    <a:cubicBezTo>
                      <a:pt x="770" y="151"/>
                      <a:pt x="605" y="35"/>
                      <a:pt x="403" y="35"/>
                    </a:cubicBezTo>
                    <a:cubicBezTo>
                      <a:pt x="200" y="35"/>
                      <a:pt x="35" y="151"/>
                      <a:pt x="35" y="293"/>
                    </a:cubicBezTo>
                    <a:cubicBezTo>
                      <a:pt x="35" y="371"/>
                      <a:pt x="85" y="444"/>
                      <a:pt x="171" y="493"/>
                    </a:cubicBezTo>
                    <a:cubicBezTo>
                      <a:pt x="183" y="500"/>
                      <a:pt x="183" y="500"/>
                      <a:pt x="183" y="500"/>
                    </a:cubicBezTo>
                    <a:cubicBezTo>
                      <a:pt x="180" y="513"/>
                      <a:pt x="180" y="513"/>
                      <a:pt x="180" y="513"/>
                    </a:cubicBezTo>
                    <a:cubicBezTo>
                      <a:pt x="161" y="579"/>
                      <a:pt x="133" y="609"/>
                      <a:pt x="108" y="636"/>
                    </a:cubicBezTo>
                    <a:cubicBezTo>
                      <a:pt x="105" y="640"/>
                      <a:pt x="101" y="644"/>
                      <a:pt x="97" y="648"/>
                    </a:cubicBezTo>
                    <a:cubicBezTo>
                      <a:pt x="95" y="651"/>
                      <a:pt x="95" y="651"/>
                      <a:pt x="95" y="651"/>
                    </a:cubicBezTo>
                    <a:cubicBezTo>
                      <a:pt x="93" y="653"/>
                      <a:pt x="90" y="656"/>
                      <a:pt x="90" y="657"/>
                    </a:cubicBezTo>
                    <a:lnTo>
                      <a:pt x="90" y="659"/>
                    </a:lnTo>
                    <a:close/>
                  </a:path>
                </a:pathLst>
              </a:custGeom>
              <a:solidFill>
                <a:srgbClr val="6CAE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defRPr/>
                </a:pPr>
                <a:endParaRPr lang="id-ID" sz="1400" kern="0" dirty="0">
                  <a:solidFill>
                    <a:schemeClr val="tx1">
                      <a:lumMod val="50000"/>
                      <a:lumOff val="50000"/>
                    </a:schemeClr>
                  </a:solidFill>
                  <a:latin typeface="微软雅黑" pitchFamily="34" charset="-122"/>
                  <a:ea typeface="微软雅黑" pitchFamily="34" charset="-122"/>
                </a:endParaRPr>
              </a:p>
            </p:txBody>
          </p:sp>
          <p:sp>
            <p:nvSpPr>
              <p:cNvPr id="43" name="Freeform 16"/>
              <p:cNvSpPr>
                <a:spLocks/>
              </p:cNvSpPr>
              <p:nvPr/>
            </p:nvSpPr>
            <p:spPr bwMode="auto">
              <a:xfrm>
                <a:off x="4359913" y="3317027"/>
                <a:ext cx="1889120" cy="1798632"/>
              </a:xfrm>
              <a:custGeom>
                <a:avLst/>
                <a:gdLst>
                  <a:gd name="T0" fmla="*/ 448 w 502"/>
                  <a:gd name="T1" fmla="*/ 425 h 478"/>
                  <a:gd name="T2" fmla="*/ 439 w 502"/>
                  <a:gd name="T3" fmla="*/ 416 h 478"/>
                  <a:gd name="T4" fmla="*/ 395 w 502"/>
                  <a:gd name="T5" fmla="*/ 343 h 478"/>
                  <a:gd name="T6" fmla="*/ 502 w 502"/>
                  <a:gd name="T7" fmla="*/ 175 h 478"/>
                  <a:gd name="T8" fmla="*/ 381 w 502"/>
                  <a:gd name="T9" fmla="*/ 0 h 478"/>
                  <a:gd name="T10" fmla="*/ 383 w 502"/>
                  <a:gd name="T11" fmla="*/ 29 h 478"/>
                  <a:gd name="T12" fmla="*/ 383 w 502"/>
                  <a:gd name="T13" fmla="*/ 31 h 478"/>
                  <a:gd name="T14" fmla="*/ 475 w 502"/>
                  <a:gd name="T15" fmla="*/ 175 h 478"/>
                  <a:gd name="T16" fmla="*/ 373 w 502"/>
                  <a:gd name="T17" fmla="*/ 326 h 478"/>
                  <a:gd name="T18" fmla="*/ 364 w 502"/>
                  <a:gd name="T19" fmla="*/ 331 h 478"/>
                  <a:gd name="T20" fmla="*/ 367 w 502"/>
                  <a:gd name="T21" fmla="*/ 341 h 478"/>
                  <a:gd name="T22" fmla="*/ 420 w 502"/>
                  <a:gd name="T23" fmla="*/ 434 h 478"/>
                  <a:gd name="T24" fmla="*/ 428 w 502"/>
                  <a:gd name="T25" fmla="*/ 443 h 478"/>
                  <a:gd name="T26" fmla="*/ 430 w 502"/>
                  <a:gd name="T27" fmla="*/ 445 h 478"/>
                  <a:gd name="T28" fmla="*/ 434 w 502"/>
                  <a:gd name="T29" fmla="*/ 450 h 478"/>
                  <a:gd name="T30" fmla="*/ 434 w 502"/>
                  <a:gd name="T31" fmla="*/ 451 h 478"/>
                  <a:gd name="T32" fmla="*/ 433 w 502"/>
                  <a:gd name="T33" fmla="*/ 452 h 478"/>
                  <a:gd name="T34" fmla="*/ 398 w 502"/>
                  <a:gd name="T35" fmla="*/ 445 h 478"/>
                  <a:gd name="T36" fmla="*/ 254 w 502"/>
                  <a:gd name="T37" fmla="*/ 370 h 478"/>
                  <a:gd name="T38" fmla="*/ 250 w 502"/>
                  <a:gd name="T39" fmla="*/ 366 h 478"/>
                  <a:gd name="T40" fmla="*/ 244 w 502"/>
                  <a:gd name="T41" fmla="*/ 367 h 478"/>
                  <a:gd name="T42" fmla="*/ 199 w 502"/>
                  <a:gd name="T43" fmla="*/ 369 h 478"/>
                  <a:gd name="T44" fmla="*/ 45 w 502"/>
                  <a:gd name="T45" fmla="*/ 336 h 478"/>
                  <a:gd name="T46" fmla="*/ 0 w 502"/>
                  <a:gd name="T47" fmla="*/ 342 h 478"/>
                  <a:gd name="T48" fmla="*/ 199 w 502"/>
                  <a:gd name="T49" fmla="*/ 396 h 478"/>
                  <a:gd name="T50" fmla="*/ 241 w 502"/>
                  <a:gd name="T51" fmla="*/ 393 h 478"/>
                  <a:gd name="T52" fmla="*/ 391 w 502"/>
                  <a:gd name="T53" fmla="*/ 471 h 478"/>
                  <a:gd name="T54" fmla="*/ 430 w 502"/>
                  <a:gd name="T55" fmla="*/ 478 h 478"/>
                  <a:gd name="T56" fmla="*/ 433 w 502"/>
                  <a:gd name="T57" fmla="*/ 478 h 478"/>
                  <a:gd name="T58" fmla="*/ 460 w 502"/>
                  <a:gd name="T59" fmla="*/ 456 h 478"/>
                  <a:gd name="T60" fmla="*/ 460 w 502"/>
                  <a:gd name="T61" fmla="*/ 454 h 478"/>
                  <a:gd name="T62" fmla="*/ 450 w 502"/>
                  <a:gd name="T63" fmla="*/ 427 h 478"/>
                  <a:gd name="T64" fmla="*/ 448 w 502"/>
                  <a:gd name="T65" fmla="*/ 425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2" h="478">
                    <a:moveTo>
                      <a:pt x="448" y="425"/>
                    </a:moveTo>
                    <a:cubicBezTo>
                      <a:pt x="445" y="422"/>
                      <a:pt x="442" y="419"/>
                      <a:pt x="439" y="416"/>
                    </a:cubicBezTo>
                    <a:cubicBezTo>
                      <a:pt x="423" y="398"/>
                      <a:pt x="407" y="381"/>
                      <a:pt x="395" y="343"/>
                    </a:cubicBezTo>
                    <a:cubicBezTo>
                      <a:pt x="463" y="302"/>
                      <a:pt x="502" y="241"/>
                      <a:pt x="502" y="175"/>
                    </a:cubicBezTo>
                    <a:cubicBezTo>
                      <a:pt x="502" y="104"/>
                      <a:pt x="454" y="40"/>
                      <a:pt x="381" y="0"/>
                    </a:cubicBezTo>
                    <a:cubicBezTo>
                      <a:pt x="383" y="9"/>
                      <a:pt x="383" y="19"/>
                      <a:pt x="383" y="29"/>
                    </a:cubicBezTo>
                    <a:cubicBezTo>
                      <a:pt x="383" y="30"/>
                      <a:pt x="383" y="30"/>
                      <a:pt x="383" y="31"/>
                    </a:cubicBezTo>
                    <a:cubicBezTo>
                      <a:pt x="440" y="66"/>
                      <a:pt x="475" y="118"/>
                      <a:pt x="475" y="175"/>
                    </a:cubicBezTo>
                    <a:cubicBezTo>
                      <a:pt x="475" y="234"/>
                      <a:pt x="438" y="289"/>
                      <a:pt x="373" y="326"/>
                    </a:cubicBezTo>
                    <a:cubicBezTo>
                      <a:pt x="364" y="331"/>
                      <a:pt x="364" y="331"/>
                      <a:pt x="364" y="331"/>
                    </a:cubicBezTo>
                    <a:cubicBezTo>
                      <a:pt x="367" y="341"/>
                      <a:pt x="367" y="341"/>
                      <a:pt x="367" y="341"/>
                    </a:cubicBezTo>
                    <a:cubicBezTo>
                      <a:pt x="381" y="391"/>
                      <a:pt x="402" y="414"/>
                      <a:pt x="420" y="434"/>
                    </a:cubicBezTo>
                    <a:cubicBezTo>
                      <a:pt x="423" y="437"/>
                      <a:pt x="426" y="440"/>
                      <a:pt x="428" y="443"/>
                    </a:cubicBezTo>
                    <a:cubicBezTo>
                      <a:pt x="430" y="445"/>
                      <a:pt x="430" y="445"/>
                      <a:pt x="430" y="445"/>
                    </a:cubicBezTo>
                    <a:cubicBezTo>
                      <a:pt x="432" y="446"/>
                      <a:pt x="434" y="449"/>
                      <a:pt x="434" y="450"/>
                    </a:cubicBezTo>
                    <a:cubicBezTo>
                      <a:pt x="434" y="451"/>
                      <a:pt x="434" y="451"/>
                      <a:pt x="434" y="451"/>
                    </a:cubicBezTo>
                    <a:cubicBezTo>
                      <a:pt x="433" y="452"/>
                      <a:pt x="433" y="452"/>
                      <a:pt x="433" y="452"/>
                    </a:cubicBezTo>
                    <a:cubicBezTo>
                      <a:pt x="419" y="450"/>
                      <a:pt x="408" y="448"/>
                      <a:pt x="398" y="445"/>
                    </a:cubicBezTo>
                    <a:cubicBezTo>
                      <a:pt x="344" y="431"/>
                      <a:pt x="295" y="406"/>
                      <a:pt x="254" y="370"/>
                    </a:cubicBezTo>
                    <a:cubicBezTo>
                      <a:pt x="250" y="366"/>
                      <a:pt x="250" y="366"/>
                      <a:pt x="250" y="366"/>
                    </a:cubicBezTo>
                    <a:cubicBezTo>
                      <a:pt x="244" y="367"/>
                      <a:pt x="244" y="367"/>
                      <a:pt x="244" y="367"/>
                    </a:cubicBezTo>
                    <a:cubicBezTo>
                      <a:pt x="229" y="368"/>
                      <a:pt x="213" y="369"/>
                      <a:pt x="199" y="369"/>
                    </a:cubicBezTo>
                    <a:cubicBezTo>
                      <a:pt x="142" y="369"/>
                      <a:pt x="89" y="357"/>
                      <a:pt x="45" y="336"/>
                    </a:cubicBezTo>
                    <a:cubicBezTo>
                      <a:pt x="30" y="339"/>
                      <a:pt x="15" y="340"/>
                      <a:pt x="0" y="342"/>
                    </a:cubicBezTo>
                    <a:cubicBezTo>
                      <a:pt x="53" y="375"/>
                      <a:pt x="123" y="396"/>
                      <a:pt x="199" y="396"/>
                    </a:cubicBezTo>
                    <a:cubicBezTo>
                      <a:pt x="212" y="396"/>
                      <a:pt x="227" y="395"/>
                      <a:pt x="241" y="393"/>
                    </a:cubicBezTo>
                    <a:cubicBezTo>
                      <a:pt x="284" y="430"/>
                      <a:pt x="335" y="456"/>
                      <a:pt x="391" y="471"/>
                    </a:cubicBezTo>
                    <a:cubicBezTo>
                      <a:pt x="402" y="474"/>
                      <a:pt x="415" y="476"/>
                      <a:pt x="430" y="478"/>
                    </a:cubicBezTo>
                    <a:cubicBezTo>
                      <a:pt x="433" y="478"/>
                      <a:pt x="433" y="478"/>
                      <a:pt x="433" y="478"/>
                    </a:cubicBezTo>
                    <a:cubicBezTo>
                      <a:pt x="446" y="478"/>
                      <a:pt x="457" y="469"/>
                      <a:pt x="460" y="456"/>
                    </a:cubicBezTo>
                    <a:cubicBezTo>
                      <a:pt x="460" y="454"/>
                      <a:pt x="460" y="454"/>
                      <a:pt x="460" y="454"/>
                    </a:cubicBezTo>
                    <a:cubicBezTo>
                      <a:pt x="462" y="441"/>
                      <a:pt x="455" y="433"/>
                      <a:pt x="450" y="427"/>
                    </a:cubicBezTo>
                    <a:lnTo>
                      <a:pt x="448" y="425"/>
                    </a:lnTo>
                    <a:close/>
                  </a:path>
                </a:pathLst>
              </a:custGeom>
              <a:solidFill>
                <a:srgbClr val="6CAE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defRPr/>
                </a:pPr>
                <a:endParaRPr lang="id-ID" sz="1400" kern="0" dirty="0">
                  <a:solidFill>
                    <a:schemeClr val="tx1">
                      <a:lumMod val="50000"/>
                      <a:lumOff val="50000"/>
                    </a:schemeClr>
                  </a:solidFill>
                  <a:latin typeface="微软雅黑" pitchFamily="34" charset="-122"/>
                  <a:ea typeface="微软雅黑" pitchFamily="34" charset="-122"/>
                </a:endParaRPr>
              </a:p>
            </p:txBody>
          </p:sp>
        </p:grpSp>
      </p:grpSp>
      <p:grpSp>
        <p:nvGrpSpPr>
          <p:cNvPr id="32" name="Group 120"/>
          <p:cNvGrpSpPr/>
          <p:nvPr/>
        </p:nvGrpSpPr>
        <p:grpSpPr>
          <a:xfrm>
            <a:off x="1043819" y="1440142"/>
            <a:ext cx="1541555" cy="1308441"/>
            <a:chOff x="1391759" y="1713863"/>
            <a:chExt cx="2055406" cy="1744050"/>
          </a:xfrm>
        </p:grpSpPr>
        <p:sp>
          <p:nvSpPr>
            <p:cNvPr id="45" name="Content Placeholder 19"/>
            <p:cNvSpPr txBox="1">
              <a:spLocks/>
            </p:cNvSpPr>
            <p:nvPr/>
          </p:nvSpPr>
          <p:spPr>
            <a:xfrm>
              <a:off x="1391759" y="2311502"/>
              <a:ext cx="2055404" cy="114641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685800">
                <a:lnSpc>
                  <a:spcPct val="150000"/>
                </a:lnSpc>
                <a:spcBef>
                  <a:spcPts val="0"/>
                </a:spcBef>
                <a:buNone/>
                <a:defRPr/>
              </a:pPr>
              <a:r>
                <a:rPr lang="zh-CN" altLang="en-US" sz="800" dirty="0">
                  <a:solidFill>
                    <a:schemeClr val="tx1">
                      <a:lumMod val="50000"/>
                      <a:lumOff val="50000"/>
                    </a:schemeClr>
                  </a:solidFill>
                  <a:latin typeface="微软雅黑" pitchFamily="34" charset="-122"/>
                  <a:ea typeface="微软雅黑" pitchFamily="34" charset="-122"/>
                </a:rPr>
                <a:t>输入你的文字信息输入你的文字信息输入你的文字信息输入你的文字信息</a:t>
              </a:r>
              <a:endParaRPr lang="id-ID" sz="800" dirty="0">
                <a:solidFill>
                  <a:schemeClr val="tx1">
                    <a:lumMod val="50000"/>
                    <a:lumOff val="50000"/>
                  </a:schemeClr>
                </a:solidFill>
                <a:latin typeface="微软雅黑" pitchFamily="34" charset="-122"/>
                <a:ea typeface="微软雅黑" pitchFamily="34" charset="-122"/>
              </a:endParaRPr>
            </a:p>
          </p:txBody>
        </p:sp>
        <p:sp>
          <p:nvSpPr>
            <p:cNvPr id="46" name="TextBox 122"/>
            <p:cNvSpPr txBox="1"/>
            <p:nvPr/>
          </p:nvSpPr>
          <p:spPr>
            <a:xfrm>
              <a:off x="1469198" y="1974605"/>
              <a:ext cx="1977967" cy="369218"/>
            </a:xfrm>
            <a:prstGeom prst="rect">
              <a:avLst/>
            </a:prstGeom>
            <a:noFill/>
          </p:spPr>
          <p:txBody>
            <a:bodyPr wrap="square" rtlCol="0">
              <a:spAutoFit/>
            </a:bodyPr>
            <a:lstStyle/>
            <a:p>
              <a:pPr algn="r"/>
              <a:r>
                <a:rPr lang="zh-CN" altLang="en-US" sz="1200" dirty="0">
                  <a:solidFill>
                    <a:schemeClr val="tx1">
                      <a:lumMod val="75000"/>
                      <a:lumOff val="25000"/>
                    </a:schemeClr>
                  </a:solidFill>
                  <a:latin typeface="微软雅黑" pitchFamily="34" charset="-122"/>
                  <a:ea typeface="微软雅黑" pitchFamily="34" charset="-122"/>
                </a:rPr>
                <a:t>输入文字信息</a:t>
              </a:r>
              <a:endParaRPr lang="id-ID" altLang="zh-CN" sz="1200" dirty="0">
                <a:solidFill>
                  <a:schemeClr val="tx1">
                    <a:lumMod val="75000"/>
                    <a:lumOff val="25000"/>
                  </a:schemeClr>
                </a:solidFill>
                <a:latin typeface="微软雅黑" pitchFamily="34" charset="-122"/>
                <a:ea typeface="微软雅黑" pitchFamily="34" charset="-122"/>
              </a:endParaRPr>
            </a:p>
          </p:txBody>
        </p:sp>
        <p:grpSp>
          <p:nvGrpSpPr>
            <p:cNvPr id="38" name="Group 123"/>
            <p:cNvGrpSpPr/>
            <p:nvPr/>
          </p:nvGrpSpPr>
          <p:grpSpPr>
            <a:xfrm>
              <a:off x="1515818" y="1713863"/>
              <a:ext cx="541624" cy="612605"/>
              <a:chOff x="1508755" y="1591206"/>
              <a:chExt cx="557213" cy="630237"/>
            </a:xfrm>
            <a:solidFill>
              <a:srgbClr val="EA157A"/>
            </a:solidFill>
          </p:grpSpPr>
          <p:sp>
            <p:nvSpPr>
              <p:cNvPr id="48" name="Freeform 32"/>
              <p:cNvSpPr>
                <a:spLocks noEditPoints="1"/>
              </p:cNvSpPr>
              <p:nvPr/>
            </p:nvSpPr>
            <p:spPr bwMode="auto">
              <a:xfrm>
                <a:off x="1537330" y="1889656"/>
                <a:ext cx="528638" cy="269875"/>
              </a:xfrm>
              <a:custGeom>
                <a:avLst/>
                <a:gdLst>
                  <a:gd name="T0" fmla="*/ 185 w 203"/>
                  <a:gd name="T1" fmla="*/ 16 h 104"/>
                  <a:gd name="T2" fmla="*/ 169 w 203"/>
                  <a:gd name="T3" fmla="*/ 10 h 104"/>
                  <a:gd name="T4" fmla="*/ 170 w 203"/>
                  <a:gd name="T5" fmla="*/ 0 h 104"/>
                  <a:gd name="T6" fmla="*/ 0 w 203"/>
                  <a:gd name="T7" fmla="*/ 0 h 104"/>
                  <a:gd name="T8" fmla="*/ 50 w 203"/>
                  <a:gd name="T9" fmla="*/ 104 h 104"/>
                  <a:gd name="T10" fmla="*/ 119 w 203"/>
                  <a:gd name="T11" fmla="*/ 104 h 104"/>
                  <a:gd name="T12" fmla="*/ 146 w 203"/>
                  <a:gd name="T13" fmla="*/ 79 h 104"/>
                  <a:gd name="T14" fmla="*/ 154 w 203"/>
                  <a:gd name="T15" fmla="*/ 80 h 104"/>
                  <a:gd name="T16" fmla="*/ 192 w 203"/>
                  <a:gd name="T17" fmla="*/ 62 h 104"/>
                  <a:gd name="T18" fmla="*/ 185 w 203"/>
                  <a:gd name="T19" fmla="*/ 16 h 104"/>
                  <a:gd name="T20" fmla="*/ 177 w 203"/>
                  <a:gd name="T21" fmla="*/ 51 h 104"/>
                  <a:gd name="T22" fmla="*/ 156 w 203"/>
                  <a:gd name="T23" fmla="*/ 62 h 104"/>
                  <a:gd name="T24" fmla="*/ 167 w 203"/>
                  <a:gd name="T25" fmla="*/ 28 h 104"/>
                  <a:gd name="T26" fmla="*/ 174 w 203"/>
                  <a:gd name="T27" fmla="*/ 31 h 104"/>
                  <a:gd name="T28" fmla="*/ 177 w 203"/>
                  <a:gd name="T29" fmla="*/ 5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3" h="104">
                    <a:moveTo>
                      <a:pt x="185" y="16"/>
                    </a:moveTo>
                    <a:cubicBezTo>
                      <a:pt x="180" y="12"/>
                      <a:pt x="175" y="10"/>
                      <a:pt x="169" y="10"/>
                    </a:cubicBezTo>
                    <a:cubicBezTo>
                      <a:pt x="169" y="6"/>
                      <a:pt x="170" y="3"/>
                      <a:pt x="170" y="0"/>
                    </a:cubicBezTo>
                    <a:cubicBezTo>
                      <a:pt x="0" y="0"/>
                      <a:pt x="0" y="0"/>
                      <a:pt x="0" y="0"/>
                    </a:cubicBezTo>
                    <a:cubicBezTo>
                      <a:pt x="0" y="46"/>
                      <a:pt x="21" y="86"/>
                      <a:pt x="50" y="104"/>
                    </a:cubicBezTo>
                    <a:cubicBezTo>
                      <a:pt x="119" y="104"/>
                      <a:pt x="119" y="104"/>
                      <a:pt x="119" y="104"/>
                    </a:cubicBezTo>
                    <a:cubicBezTo>
                      <a:pt x="129" y="98"/>
                      <a:pt x="138" y="90"/>
                      <a:pt x="146" y="79"/>
                    </a:cubicBezTo>
                    <a:cubicBezTo>
                      <a:pt x="148" y="80"/>
                      <a:pt x="151" y="80"/>
                      <a:pt x="154" y="80"/>
                    </a:cubicBezTo>
                    <a:cubicBezTo>
                      <a:pt x="168" y="80"/>
                      <a:pt x="184" y="72"/>
                      <a:pt x="192" y="62"/>
                    </a:cubicBezTo>
                    <a:cubicBezTo>
                      <a:pt x="203" y="47"/>
                      <a:pt x="200" y="27"/>
                      <a:pt x="185" y="16"/>
                    </a:cubicBezTo>
                    <a:close/>
                    <a:moveTo>
                      <a:pt x="177" y="51"/>
                    </a:moveTo>
                    <a:cubicBezTo>
                      <a:pt x="173" y="56"/>
                      <a:pt x="164" y="61"/>
                      <a:pt x="156" y="62"/>
                    </a:cubicBezTo>
                    <a:cubicBezTo>
                      <a:pt x="161" y="52"/>
                      <a:pt x="165" y="40"/>
                      <a:pt x="167" y="28"/>
                    </a:cubicBezTo>
                    <a:cubicBezTo>
                      <a:pt x="170" y="28"/>
                      <a:pt x="172" y="29"/>
                      <a:pt x="174" y="31"/>
                    </a:cubicBezTo>
                    <a:cubicBezTo>
                      <a:pt x="180" y="35"/>
                      <a:pt x="182" y="44"/>
                      <a:pt x="177" y="5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defRPr/>
                </a:pPr>
                <a:endParaRPr lang="id-ID" sz="1400" kern="0" dirty="0">
                  <a:solidFill>
                    <a:schemeClr val="tx1">
                      <a:lumMod val="50000"/>
                      <a:lumOff val="50000"/>
                    </a:schemeClr>
                  </a:solidFill>
                  <a:latin typeface="微软雅黑" pitchFamily="34" charset="-122"/>
                  <a:ea typeface="微软雅黑" pitchFamily="34" charset="-122"/>
                </a:endParaRPr>
              </a:p>
            </p:txBody>
          </p:sp>
          <p:sp>
            <p:nvSpPr>
              <p:cNvPr id="49" name="Freeform 33"/>
              <p:cNvSpPr>
                <a:spLocks/>
              </p:cNvSpPr>
              <p:nvPr/>
            </p:nvSpPr>
            <p:spPr bwMode="auto">
              <a:xfrm>
                <a:off x="1508755" y="2178581"/>
                <a:ext cx="496888" cy="42862"/>
              </a:xfrm>
              <a:custGeom>
                <a:avLst/>
                <a:gdLst>
                  <a:gd name="T0" fmla="*/ 0 w 191"/>
                  <a:gd name="T1" fmla="*/ 1 h 17"/>
                  <a:gd name="T2" fmla="*/ 16 w 191"/>
                  <a:gd name="T3" fmla="*/ 17 h 17"/>
                  <a:gd name="T4" fmla="*/ 176 w 191"/>
                  <a:gd name="T5" fmla="*/ 17 h 17"/>
                  <a:gd name="T6" fmla="*/ 191 w 191"/>
                  <a:gd name="T7" fmla="*/ 1 h 17"/>
                  <a:gd name="T8" fmla="*/ 191 w 191"/>
                  <a:gd name="T9" fmla="*/ 0 h 17"/>
                  <a:gd name="T10" fmla="*/ 0 w 191"/>
                  <a:gd name="T11" fmla="*/ 0 h 17"/>
                  <a:gd name="T12" fmla="*/ 0 w 191"/>
                  <a:gd name="T13" fmla="*/ 1 h 17"/>
                </a:gdLst>
                <a:ahLst/>
                <a:cxnLst>
                  <a:cxn ang="0">
                    <a:pos x="T0" y="T1"/>
                  </a:cxn>
                  <a:cxn ang="0">
                    <a:pos x="T2" y="T3"/>
                  </a:cxn>
                  <a:cxn ang="0">
                    <a:pos x="T4" y="T5"/>
                  </a:cxn>
                  <a:cxn ang="0">
                    <a:pos x="T6" y="T7"/>
                  </a:cxn>
                  <a:cxn ang="0">
                    <a:pos x="T8" y="T9"/>
                  </a:cxn>
                  <a:cxn ang="0">
                    <a:pos x="T10" y="T11"/>
                  </a:cxn>
                  <a:cxn ang="0">
                    <a:pos x="T12" y="T13"/>
                  </a:cxn>
                </a:cxnLst>
                <a:rect l="0" t="0" r="r" b="b"/>
                <a:pathLst>
                  <a:path w="191" h="17">
                    <a:moveTo>
                      <a:pt x="0" y="1"/>
                    </a:moveTo>
                    <a:cubicBezTo>
                      <a:pt x="0" y="10"/>
                      <a:pt x="7" y="17"/>
                      <a:pt x="16" y="17"/>
                    </a:cubicBezTo>
                    <a:cubicBezTo>
                      <a:pt x="176" y="17"/>
                      <a:pt x="176" y="17"/>
                      <a:pt x="176" y="17"/>
                    </a:cubicBezTo>
                    <a:cubicBezTo>
                      <a:pt x="184" y="17"/>
                      <a:pt x="191" y="10"/>
                      <a:pt x="191" y="1"/>
                    </a:cubicBezTo>
                    <a:cubicBezTo>
                      <a:pt x="191" y="0"/>
                      <a:pt x="191" y="0"/>
                      <a:pt x="191" y="0"/>
                    </a:cubicBezTo>
                    <a:cubicBezTo>
                      <a:pt x="0" y="0"/>
                      <a:pt x="0" y="0"/>
                      <a:pt x="0" y="0"/>
                    </a:cubicBezTo>
                    <a:lnTo>
                      <a:pt x="0" y="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defRPr/>
                </a:pPr>
                <a:endParaRPr lang="id-ID" sz="1400" kern="0" dirty="0">
                  <a:solidFill>
                    <a:schemeClr val="tx1">
                      <a:lumMod val="50000"/>
                      <a:lumOff val="50000"/>
                    </a:schemeClr>
                  </a:solidFill>
                  <a:latin typeface="微软雅黑" pitchFamily="34" charset="-122"/>
                  <a:ea typeface="微软雅黑" pitchFamily="34" charset="-122"/>
                </a:endParaRPr>
              </a:p>
            </p:txBody>
          </p:sp>
          <p:sp>
            <p:nvSpPr>
              <p:cNvPr id="50" name="Freeform 34"/>
              <p:cNvSpPr>
                <a:spLocks/>
              </p:cNvSpPr>
              <p:nvPr/>
            </p:nvSpPr>
            <p:spPr bwMode="auto">
              <a:xfrm>
                <a:off x="1642104" y="1654705"/>
                <a:ext cx="44450" cy="169862"/>
              </a:xfrm>
              <a:custGeom>
                <a:avLst/>
                <a:gdLst>
                  <a:gd name="T0" fmla="*/ 7 w 17"/>
                  <a:gd name="T1" fmla="*/ 56 h 66"/>
                  <a:gd name="T2" fmla="*/ 0 w 17"/>
                  <a:gd name="T3" fmla="*/ 66 h 66"/>
                  <a:gd name="T4" fmla="*/ 7 w 17"/>
                  <a:gd name="T5" fmla="*/ 66 h 66"/>
                  <a:gd name="T6" fmla="*/ 11 w 17"/>
                  <a:gd name="T7" fmla="*/ 62 h 66"/>
                  <a:gd name="T8" fmla="*/ 17 w 17"/>
                  <a:gd name="T9" fmla="*/ 53 h 66"/>
                  <a:gd name="T10" fmla="*/ 11 w 17"/>
                  <a:gd name="T11" fmla="*/ 43 h 66"/>
                  <a:gd name="T12" fmla="*/ 7 w 17"/>
                  <a:gd name="T13" fmla="*/ 40 h 66"/>
                  <a:gd name="T14" fmla="*/ 11 w 17"/>
                  <a:gd name="T15" fmla="*/ 36 h 66"/>
                  <a:gd name="T16" fmla="*/ 17 w 17"/>
                  <a:gd name="T17" fmla="*/ 27 h 66"/>
                  <a:gd name="T18" fmla="*/ 11 w 17"/>
                  <a:gd name="T19" fmla="*/ 17 h 66"/>
                  <a:gd name="T20" fmla="*/ 7 w 17"/>
                  <a:gd name="T21" fmla="*/ 13 h 66"/>
                  <a:gd name="T22" fmla="*/ 11 w 17"/>
                  <a:gd name="T23" fmla="*/ 10 h 66"/>
                  <a:gd name="T24" fmla="*/ 17 w 17"/>
                  <a:gd name="T25" fmla="*/ 0 h 66"/>
                  <a:gd name="T26" fmla="*/ 10 w 17"/>
                  <a:gd name="T27" fmla="*/ 0 h 66"/>
                  <a:gd name="T28" fmla="*/ 7 w 17"/>
                  <a:gd name="T29" fmla="*/ 4 h 66"/>
                  <a:gd name="T30" fmla="*/ 0 w 17"/>
                  <a:gd name="T31" fmla="*/ 13 h 66"/>
                  <a:gd name="T32" fmla="*/ 7 w 17"/>
                  <a:gd name="T33" fmla="*/ 23 h 66"/>
                  <a:gd name="T34" fmla="*/ 10 w 17"/>
                  <a:gd name="T35" fmla="*/ 27 h 66"/>
                  <a:gd name="T36" fmla="*/ 7 w 17"/>
                  <a:gd name="T37" fmla="*/ 30 h 66"/>
                  <a:gd name="T38" fmla="*/ 0 w 17"/>
                  <a:gd name="T39" fmla="*/ 40 h 66"/>
                  <a:gd name="T40" fmla="*/ 7 w 17"/>
                  <a:gd name="T41" fmla="*/ 49 h 66"/>
                  <a:gd name="T42" fmla="*/ 10 w 17"/>
                  <a:gd name="T43" fmla="*/ 53 h 66"/>
                  <a:gd name="T44" fmla="*/ 7 w 17"/>
                  <a:gd name="T45" fmla="*/ 5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66">
                    <a:moveTo>
                      <a:pt x="7" y="56"/>
                    </a:moveTo>
                    <a:cubicBezTo>
                      <a:pt x="4" y="58"/>
                      <a:pt x="0" y="60"/>
                      <a:pt x="0" y="66"/>
                    </a:cubicBezTo>
                    <a:cubicBezTo>
                      <a:pt x="7" y="66"/>
                      <a:pt x="7" y="66"/>
                      <a:pt x="7" y="66"/>
                    </a:cubicBezTo>
                    <a:cubicBezTo>
                      <a:pt x="7" y="64"/>
                      <a:pt x="8" y="64"/>
                      <a:pt x="11" y="62"/>
                    </a:cubicBezTo>
                    <a:cubicBezTo>
                      <a:pt x="14" y="60"/>
                      <a:pt x="17" y="58"/>
                      <a:pt x="17" y="53"/>
                    </a:cubicBezTo>
                    <a:cubicBezTo>
                      <a:pt x="17" y="47"/>
                      <a:pt x="14" y="45"/>
                      <a:pt x="11" y="43"/>
                    </a:cubicBezTo>
                    <a:cubicBezTo>
                      <a:pt x="8" y="41"/>
                      <a:pt x="7" y="41"/>
                      <a:pt x="7" y="40"/>
                    </a:cubicBezTo>
                    <a:cubicBezTo>
                      <a:pt x="7" y="38"/>
                      <a:pt x="8" y="38"/>
                      <a:pt x="11" y="36"/>
                    </a:cubicBezTo>
                    <a:cubicBezTo>
                      <a:pt x="14" y="34"/>
                      <a:pt x="17" y="32"/>
                      <a:pt x="17" y="27"/>
                    </a:cubicBezTo>
                    <a:cubicBezTo>
                      <a:pt x="17" y="21"/>
                      <a:pt x="14" y="19"/>
                      <a:pt x="11" y="17"/>
                    </a:cubicBezTo>
                    <a:cubicBezTo>
                      <a:pt x="8" y="15"/>
                      <a:pt x="7" y="15"/>
                      <a:pt x="7" y="13"/>
                    </a:cubicBezTo>
                    <a:cubicBezTo>
                      <a:pt x="7" y="12"/>
                      <a:pt x="8" y="12"/>
                      <a:pt x="11" y="10"/>
                    </a:cubicBezTo>
                    <a:cubicBezTo>
                      <a:pt x="14" y="8"/>
                      <a:pt x="17" y="6"/>
                      <a:pt x="17" y="0"/>
                    </a:cubicBezTo>
                    <a:cubicBezTo>
                      <a:pt x="10" y="0"/>
                      <a:pt x="10" y="0"/>
                      <a:pt x="10" y="0"/>
                    </a:cubicBezTo>
                    <a:cubicBezTo>
                      <a:pt x="10" y="2"/>
                      <a:pt x="9" y="2"/>
                      <a:pt x="7" y="4"/>
                    </a:cubicBezTo>
                    <a:cubicBezTo>
                      <a:pt x="4" y="6"/>
                      <a:pt x="0" y="8"/>
                      <a:pt x="0" y="13"/>
                    </a:cubicBezTo>
                    <a:cubicBezTo>
                      <a:pt x="0" y="19"/>
                      <a:pt x="4" y="21"/>
                      <a:pt x="7" y="23"/>
                    </a:cubicBezTo>
                    <a:cubicBezTo>
                      <a:pt x="9" y="25"/>
                      <a:pt x="10" y="25"/>
                      <a:pt x="10" y="27"/>
                    </a:cubicBezTo>
                    <a:cubicBezTo>
                      <a:pt x="10" y="28"/>
                      <a:pt x="9" y="28"/>
                      <a:pt x="7" y="30"/>
                    </a:cubicBezTo>
                    <a:cubicBezTo>
                      <a:pt x="4" y="32"/>
                      <a:pt x="0" y="34"/>
                      <a:pt x="0" y="40"/>
                    </a:cubicBezTo>
                    <a:cubicBezTo>
                      <a:pt x="0" y="45"/>
                      <a:pt x="4" y="47"/>
                      <a:pt x="7" y="49"/>
                    </a:cubicBezTo>
                    <a:cubicBezTo>
                      <a:pt x="9" y="51"/>
                      <a:pt x="10" y="51"/>
                      <a:pt x="10" y="53"/>
                    </a:cubicBezTo>
                    <a:cubicBezTo>
                      <a:pt x="10" y="54"/>
                      <a:pt x="9" y="54"/>
                      <a:pt x="7" y="5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defRPr/>
                </a:pPr>
                <a:endParaRPr lang="id-ID" sz="1400" kern="0" dirty="0">
                  <a:solidFill>
                    <a:schemeClr val="tx1">
                      <a:lumMod val="50000"/>
                      <a:lumOff val="50000"/>
                    </a:schemeClr>
                  </a:solidFill>
                  <a:latin typeface="微软雅黑" pitchFamily="34" charset="-122"/>
                  <a:ea typeface="微软雅黑" pitchFamily="34" charset="-122"/>
                </a:endParaRPr>
              </a:p>
            </p:txBody>
          </p:sp>
          <p:sp>
            <p:nvSpPr>
              <p:cNvPr id="51" name="Freeform 35"/>
              <p:cNvSpPr>
                <a:spLocks/>
              </p:cNvSpPr>
              <p:nvPr/>
            </p:nvSpPr>
            <p:spPr bwMode="auto">
              <a:xfrm>
                <a:off x="1737355" y="1591206"/>
                <a:ext cx="47625" cy="171450"/>
              </a:xfrm>
              <a:custGeom>
                <a:avLst/>
                <a:gdLst>
                  <a:gd name="T0" fmla="*/ 7 w 18"/>
                  <a:gd name="T1" fmla="*/ 56 h 66"/>
                  <a:gd name="T2" fmla="*/ 0 w 18"/>
                  <a:gd name="T3" fmla="*/ 66 h 66"/>
                  <a:gd name="T4" fmla="*/ 8 w 18"/>
                  <a:gd name="T5" fmla="*/ 66 h 66"/>
                  <a:gd name="T6" fmla="*/ 11 w 18"/>
                  <a:gd name="T7" fmla="*/ 62 h 66"/>
                  <a:gd name="T8" fmla="*/ 18 w 18"/>
                  <a:gd name="T9" fmla="*/ 53 h 66"/>
                  <a:gd name="T10" fmla="*/ 11 w 18"/>
                  <a:gd name="T11" fmla="*/ 43 h 66"/>
                  <a:gd name="T12" fmla="*/ 8 w 18"/>
                  <a:gd name="T13" fmla="*/ 40 h 66"/>
                  <a:gd name="T14" fmla="*/ 11 w 18"/>
                  <a:gd name="T15" fmla="*/ 36 h 66"/>
                  <a:gd name="T16" fmla="*/ 18 w 18"/>
                  <a:gd name="T17" fmla="*/ 27 h 66"/>
                  <a:gd name="T18" fmla="*/ 11 w 18"/>
                  <a:gd name="T19" fmla="*/ 17 h 66"/>
                  <a:gd name="T20" fmla="*/ 8 w 18"/>
                  <a:gd name="T21" fmla="*/ 13 h 66"/>
                  <a:gd name="T22" fmla="*/ 11 w 18"/>
                  <a:gd name="T23" fmla="*/ 10 h 66"/>
                  <a:gd name="T24" fmla="*/ 18 w 18"/>
                  <a:gd name="T25" fmla="*/ 0 h 66"/>
                  <a:gd name="T26" fmla="*/ 11 w 18"/>
                  <a:gd name="T27" fmla="*/ 0 h 66"/>
                  <a:gd name="T28" fmla="*/ 7 w 18"/>
                  <a:gd name="T29" fmla="*/ 4 h 66"/>
                  <a:gd name="T30" fmla="*/ 0 w 18"/>
                  <a:gd name="T31" fmla="*/ 13 h 66"/>
                  <a:gd name="T32" fmla="*/ 7 w 18"/>
                  <a:gd name="T33" fmla="*/ 23 h 66"/>
                  <a:gd name="T34" fmla="*/ 11 w 18"/>
                  <a:gd name="T35" fmla="*/ 27 h 66"/>
                  <a:gd name="T36" fmla="*/ 7 w 18"/>
                  <a:gd name="T37" fmla="*/ 30 h 66"/>
                  <a:gd name="T38" fmla="*/ 0 w 18"/>
                  <a:gd name="T39" fmla="*/ 40 h 66"/>
                  <a:gd name="T40" fmla="*/ 7 w 18"/>
                  <a:gd name="T41" fmla="*/ 49 h 66"/>
                  <a:gd name="T42" fmla="*/ 11 w 18"/>
                  <a:gd name="T43" fmla="*/ 53 h 66"/>
                  <a:gd name="T44" fmla="*/ 7 w 18"/>
                  <a:gd name="T45" fmla="*/ 5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 h="66">
                    <a:moveTo>
                      <a:pt x="7" y="56"/>
                    </a:moveTo>
                    <a:cubicBezTo>
                      <a:pt x="4" y="58"/>
                      <a:pt x="0" y="60"/>
                      <a:pt x="0" y="66"/>
                    </a:cubicBezTo>
                    <a:cubicBezTo>
                      <a:pt x="8" y="66"/>
                      <a:pt x="8" y="66"/>
                      <a:pt x="8" y="66"/>
                    </a:cubicBezTo>
                    <a:cubicBezTo>
                      <a:pt x="8" y="64"/>
                      <a:pt x="8" y="64"/>
                      <a:pt x="11" y="62"/>
                    </a:cubicBezTo>
                    <a:cubicBezTo>
                      <a:pt x="14" y="60"/>
                      <a:pt x="18" y="58"/>
                      <a:pt x="18" y="53"/>
                    </a:cubicBezTo>
                    <a:cubicBezTo>
                      <a:pt x="18" y="47"/>
                      <a:pt x="14" y="45"/>
                      <a:pt x="11" y="43"/>
                    </a:cubicBezTo>
                    <a:cubicBezTo>
                      <a:pt x="8" y="41"/>
                      <a:pt x="8" y="41"/>
                      <a:pt x="8" y="40"/>
                    </a:cubicBezTo>
                    <a:cubicBezTo>
                      <a:pt x="8" y="38"/>
                      <a:pt x="8" y="38"/>
                      <a:pt x="11" y="36"/>
                    </a:cubicBezTo>
                    <a:cubicBezTo>
                      <a:pt x="14" y="34"/>
                      <a:pt x="18" y="32"/>
                      <a:pt x="18" y="27"/>
                    </a:cubicBezTo>
                    <a:cubicBezTo>
                      <a:pt x="18" y="21"/>
                      <a:pt x="14" y="19"/>
                      <a:pt x="11" y="17"/>
                    </a:cubicBezTo>
                    <a:cubicBezTo>
                      <a:pt x="8" y="15"/>
                      <a:pt x="8" y="15"/>
                      <a:pt x="8" y="13"/>
                    </a:cubicBezTo>
                    <a:cubicBezTo>
                      <a:pt x="8" y="12"/>
                      <a:pt x="8" y="12"/>
                      <a:pt x="11" y="10"/>
                    </a:cubicBezTo>
                    <a:cubicBezTo>
                      <a:pt x="14" y="8"/>
                      <a:pt x="18" y="6"/>
                      <a:pt x="18" y="0"/>
                    </a:cubicBezTo>
                    <a:cubicBezTo>
                      <a:pt x="11" y="0"/>
                      <a:pt x="11" y="0"/>
                      <a:pt x="11" y="0"/>
                    </a:cubicBezTo>
                    <a:cubicBezTo>
                      <a:pt x="11" y="2"/>
                      <a:pt x="10" y="2"/>
                      <a:pt x="7" y="4"/>
                    </a:cubicBezTo>
                    <a:cubicBezTo>
                      <a:pt x="4" y="6"/>
                      <a:pt x="0" y="8"/>
                      <a:pt x="0" y="13"/>
                    </a:cubicBezTo>
                    <a:cubicBezTo>
                      <a:pt x="0" y="19"/>
                      <a:pt x="4" y="21"/>
                      <a:pt x="7" y="23"/>
                    </a:cubicBezTo>
                    <a:cubicBezTo>
                      <a:pt x="10" y="25"/>
                      <a:pt x="11" y="25"/>
                      <a:pt x="11" y="27"/>
                    </a:cubicBezTo>
                    <a:cubicBezTo>
                      <a:pt x="11" y="28"/>
                      <a:pt x="10" y="28"/>
                      <a:pt x="7" y="30"/>
                    </a:cubicBezTo>
                    <a:cubicBezTo>
                      <a:pt x="4" y="32"/>
                      <a:pt x="0" y="34"/>
                      <a:pt x="0" y="40"/>
                    </a:cubicBezTo>
                    <a:cubicBezTo>
                      <a:pt x="0" y="45"/>
                      <a:pt x="4" y="47"/>
                      <a:pt x="7" y="49"/>
                    </a:cubicBezTo>
                    <a:cubicBezTo>
                      <a:pt x="10" y="51"/>
                      <a:pt x="11" y="51"/>
                      <a:pt x="11" y="53"/>
                    </a:cubicBezTo>
                    <a:cubicBezTo>
                      <a:pt x="11" y="54"/>
                      <a:pt x="10" y="54"/>
                      <a:pt x="7" y="5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defRPr/>
                </a:pPr>
                <a:endParaRPr lang="id-ID" sz="1400" kern="0" dirty="0">
                  <a:solidFill>
                    <a:schemeClr val="tx1">
                      <a:lumMod val="50000"/>
                      <a:lumOff val="50000"/>
                    </a:schemeClr>
                  </a:solidFill>
                  <a:latin typeface="微软雅黑" pitchFamily="34" charset="-122"/>
                  <a:ea typeface="微软雅黑" pitchFamily="34" charset="-122"/>
                </a:endParaRPr>
              </a:p>
            </p:txBody>
          </p:sp>
          <p:sp>
            <p:nvSpPr>
              <p:cNvPr id="52" name="Freeform 36"/>
              <p:cNvSpPr>
                <a:spLocks/>
              </p:cNvSpPr>
              <p:nvPr/>
            </p:nvSpPr>
            <p:spPr bwMode="auto">
              <a:xfrm>
                <a:off x="1837367" y="1675343"/>
                <a:ext cx="44450" cy="171450"/>
              </a:xfrm>
              <a:custGeom>
                <a:avLst/>
                <a:gdLst>
                  <a:gd name="T0" fmla="*/ 6 w 17"/>
                  <a:gd name="T1" fmla="*/ 56 h 66"/>
                  <a:gd name="T2" fmla="*/ 0 w 17"/>
                  <a:gd name="T3" fmla="*/ 66 h 66"/>
                  <a:gd name="T4" fmla="*/ 7 w 17"/>
                  <a:gd name="T5" fmla="*/ 66 h 66"/>
                  <a:gd name="T6" fmla="*/ 10 w 17"/>
                  <a:gd name="T7" fmla="*/ 62 h 66"/>
                  <a:gd name="T8" fmla="*/ 17 w 17"/>
                  <a:gd name="T9" fmla="*/ 53 h 66"/>
                  <a:gd name="T10" fmla="*/ 10 w 17"/>
                  <a:gd name="T11" fmla="*/ 43 h 66"/>
                  <a:gd name="T12" fmla="*/ 7 w 17"/>
                  <a:gd name="T13" fmla="*/ 40 h 66"/>
                  <a:gd name="T14" fmla="*/ 10 w 17"/>
                  <a:gd name="T15" fmla="*/ 36 h 66"/>
                  <a:gd name="T16" fmla="*/ 17 w 17"/>
                  <a:gd name="T17" fmla="*/ 27 h 66"/>
                  <a:gd name="T18" fmla="*/ 10 w 17"/>
                  <a:gd name="T19" fmla="*/ 17 h 66"/>
                  <a:gd name="T20" fmla="*/ 7 w 17"/>
                  <a:gd name="T21" fmla="*/ 13 h 66"/>
                  <a:gd name="T22" fmla="*/ 10 w 17"/>
                  <a:gd name="T23" fmla="*/ 10 h 66"/>
                  <a:gd name="T24" fmla="*/ 17 w 17"/>
                  <a:gd name="T25" fmla="*/ 0 h 66"/>
                  <a:gd name="T26" fmla="*/ 10 w 17"/>
                  <a:gd name="T27" fmla="*/ 0 h 66"/>
                  <a:gd name="T28" fmla="*/ 6 w 17"/>
                  <a:gd name="T29" fmla="*/ 4 h 66"/>
                  <a:gd name="T30" fmla="*/ 0 w 17"/>
                  <a:gd name="T31" fmla="*/ 13 h 66"/>
                  <a:gd name="T32" fmla="*/ 6 w 17"/>
                  <a:gd name="T33" fmla="*/ 23 h 66"/>
                  <a:gd name="T34" fmla="*/ 10 w 17"/>
                  <a:gd name="T35" fmla="*/ 27 h 66"/>
                  <a:gd name="T36" fmla="*/ 6 w 17"/>
                  <a:gd name="T37" fmla="*/ 30 h 66"/>
                  <a:gd name="T38" fmla="*/ 0 w 17"/>
                  <a:gd name="T39" fmla="*/ 40 h 66"/>
                  <a:gd name="T40" fmla="*/ 6 w 17"/>
                  <a:gd name="T41" fmla="*/ 49 h 66"/>
                  <a:gd name="T42" fmla="*/ 10 w 17"/>
                  <a:gd name="T43" fmla="*/ 53 h 66"/>
                  <a:gd name="T44" fmla="*/ 6 w 17"/>
                  <a:gd name="T45" fmla="*/ 5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66">
                    <a:moveTo>
                      <a:pt x="6" y="56"/>
                    </a:moveTo>
                    <a:cubicBezTo>
                      <a:pt x="3" y="58"/>
                      <a:pt x="0" y="60"/>
                      <a:pt x="0" y="66"/>
                    </a:cubicBezTo>
                    <a:cubicBezTo>
                      <a:pt x="7" y="66"/>
                      <a:pt x="7" y="66"/>
                      <a:pt x="7" y="66"/>
                    </a:cubicBezTo>
                    <a:cubicBezTo>
                      <a:pt x="7" y="64"/>
                      <a:pt x="8" y="64"/>
                      <a:pt x="10" y="62"/>
                    </a:cubicBezTo>
                    <a:cubicBezTo>
                      <a:pt x="13" y="60"/>
                      <a:pt x="17" y="58"/>
                      <a:pt x="17" y="53"/>
                    </a:cubicBezTo>
                    <a:cubicBezTo>
                      <a:pt x="17" y="47"/>
                      <a:pt x="13" y="45"/>
                      <a:pt x="10" y="43"/>
                    </a:cubicBezTo>
                    <a:cubicBezTo>
                      <a:pt x="8" y="41"/>
                      <a:pt x="7" y="41"/>
                      <a:pt x="7" y="40"/>
                    </a:cubicBezTo>
                    <a:cubicBezTo>
                      <a:pt x="7" y="38"/>
                      <a:pt x="8" y="38"/>
                      <a:pt x="10" y="36"/>
                    </a:cubicBezTo>
                    <a:cubicBezTo>
                      <a:pt x="13" y="34"/>
                      <a:pt x="17" y="32"/>
                      <a:pt x="17" y="27"/>
                    </a:cubicBezTo>
                    <a:cubicBezTo>
                      <a:pt x="17" y="21"/>
                      <a:pt x="13" y="19"/>
                      <a:pt x="10" y="17"/>
                    </a:cubicBezTo>
                    <a:cubicBezTo>
                      <a:pt x="8" y="15"/>
                      <a:pt x="7" y="15"/>
                      <a:pt x="7" y="13"/>
                    </a:cubicBezTo>
                    <a:cubicBezTo>
                      <a:pt x="7" y="12"/>
                      <a:pt x="8" y="12"/>
                      <a:pt x="10" y="10"/>
                    </a:cubicBezTo>
                    <a:cubicBezTo>
                      <a:pt x="13" y="8"/>
                      <a:pt x="17" y="6"/>
                      <a:pt x="17" y="0"/>
                    </a:cubicBezTo>
                    <a:cubicBezTo>
                      <a:pt x="10" y="0"/>
                      <a:pt x="10" y="0"/>
                      <a:pt x="10" y="0"/>
                    </a:cubicBezTo>
                    <a:cubicBezTo>
                      <a:pt x="10" y="2"/>
                      <a:pt x="9" y="2"/>
                      <a:pt x="6" y="4"/>
                    </a:cubicBezTo>
                    <a:cubicBezTo>
                      <a:pt x="3" y="6"/>
                      <a:pt x="0" y="8"/>
                      <a:pt x="0" y="13"/>
                    </a:cubicBezTo>
                    <a:cubicBezTo>
                      <a:pt x="0" y="19"/>
                      <a:pt x="3" y="21"/>
                      <a:pt x="6" y="23"/>
                    </a:cubicBezTo>
                    <a:cubicBezTo>
                      <a:pt x="9" y="25"/>
                      <a:pt x="10" y="25"/>
                      <a:pt x="10" y="27"/>
                    </a:cubicBezTo>
                    <a:cubicBezTo>
                      <a:pt x="10" y="28"/>
                      <a:pt x="9" y="28"/>
                      <a:pt x="6" y="30"/>
                    </a:cubicBezTo>
                    <a:cubicBezTo>
                      <a:pt x="3" y="32"/>
                      <a:pt x="0" y="34"/>
                      <a:pt x="0" y="40"/>
                    </a:cubicBezTo>
                    <a:cubicBezTo>
                      <a:pt x="0" y="45"/>
                      <a:pt x="3" y="47"/>
                      <a:pt x="6" y="49"/>
                    </a:cubicBezTo>
                    <a:cubicBezTo>
                      <a:pt x="9" y="51"/>
                      <a:pt x="10" y="51"/>
                      <a:pt x="10" y="53"/>
                    </a:cubicBezTo>
                    <a:cubicBezTo>
                      <a:pt x="10" y="54"/>
                      <a:pt x="9" y="54"/>
                      <a:pt x="6" y="5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defRPr/>
                </a:pPr>
                <a:endParaRPr lang="id-ID" sz="1400" kern="0" dirty="0">
                  <a:solidFill>
                    <a:schemeClr val="tx1">
                      <a:lumMod val="50000"/>
                      <a:lumOff val="50000"/>
                    </a:schemeClr>
                  </a:solidFill>
                  <a:latin typeface="微软雅黑" pitchFamily="34" charset="-122"/>
                  <a:ea typeface="微软雅黑" pitchFamily="34" charset="-122"/>
                </a:endParaRPr>
              </a:p>
            </p:txBody>
          </p:sp>
        </p:grpSp>
      </p:grpSp>
      <p:grpSp>
        <p:nvGrpSpPr>
          <p:cNvPr id="41" name="Group 129"/>
          <p:cNvGrpSpPr/>
          <p:nvPr/>
        </p:nvGrpSpPr>
        <p:grpSpPr>
          <a:xfrm>
            <a:off x="6512742" y="3140198"/>
            <a:ext cx="1483475" cy="1108287"/>
            <a:chOff x="8683656" y="4575274"/>
            <a:chExt cx="1977966" cy="1477260"/>
          </a:xfrm>
        </p:grpSpPr>
        <p:sp>
          <p:nvSpPr>
            <p:cNvPr id="54" name="Content Placeholder 19"/>
            <p:cNvSpPr txBox="1">
              <a:spLocks/>
            </p:cNvSpPr>
            <p:nvPr/>
          </p:nvSpPr>
          <p:spPr>
            <a:xfrm>
              <a:off x="8683656" y="5078681"/>
              <a:ext cx="1977966" cy="97385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50000"/>
                </a:lnSpc>
                <a:spcBef>
                  <a:spcPts val="0"/>
                </a:spcBef>
                <a:buNone/>
                <a:defRPr/>
              </a:pPr>
              <a:r>
                <a:rPr lang="zh-CN" altLang="en-US" sz="800" dirty="0">
                  <a:solidFill>
                    <a:schemeClr val="tx1">
                      <a:lumMod val="50000"/>
                      <a:lumOff val="50000"/>
                    </a:schemeClr>
                  </a:solidFill>
                  <a:latin typeface="微软雅黑" pitchFamily="34" charset="-122"/>
                  <a:ea typeface="微软雅黑" pitchFamily="34" charset="-122"/>
                </a:rPr>
                <a:t>输入你的文字信息输入你的文字信息输入你的文字信息输入你的文字信息输入你的文字信息</a:t>
              </a:r>
              <a:endParaRPr lang="id-ID" sz="800" dirty="0">
                <a:solidFill>
                  <a:schemeClr val="tx1">
                    <a:lumMod val="50000"/>
                    <a:lumOff val="50000"/>
                  </a:schemeClr>
                </a:solidFill>
                <a:latin typeface="微软雅黑" pitchFamily="34" charset="-122"/>
                <a:ea typeface="微软雅黑" pitchFamily="34" charset="-122"/>
              </a:endParaRPr>
            </a:p>
          </p:txBody>
        </p:sp>
        <p:sp>
          <p:nvSpPr>
            <p:cNvPr id="55" name="TextBox 131"/>
            <p:cNvSpPr txBox="1"/>
            <p:nvPr/>
          </p:nvSpPr>
          <p:spPr>
            <a:xfrm>
              <a:off x="8683656" y="4703596"/>
              <a:ext cx="1977966"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输入文字信息</a:t>
              </a:r>
              <a:endParaRPr lang="id-ID" altLang="zh-CN" sz="1200" dirty="0">
                <a:solidFill>
                  <a:schemeClr val="tx1">
                    <a:lumMod val="75000"/>
                    <a:lumOff val="25000"/>
                  </a:schemeClr>
                </a:solidFill>
                <a:latin typeface="微软雅黑" pitchFamily="34" charset="-122"/>
                <a:ea typeface="微软雅黑" pitchFamily="34" charset="-122"/>
              </a:endParaRPr>
            </a:p>
          </p:txBody>
        </p:sp>
        <p:grpSp>
          <p:nvGrpSpPr>
            <p:cNvPr id="44" name="Group 132"/>
            <p:cNvGrpSpPr/>
            <p:nvPr/>
          </p:nvGrpSpPr>
          <p:grpSpPr>
            <a:xfrm>
              <a:off x="10128445" y="4575274"/>
              <a:ext cx="508194" cy="507058"/>
              <a:chOff x="4572490" y="3695700"/>
              <a:chExt cx="709609" cy="708025"/>
            </a:xfrm>
            <a:solidFill>
              <a:srgbClr val="FEB80A"/>
            </a:solidFill>
          </p:grpSpPr>
          <p:sp>
            <p:nvSpPr>
              <p:cNvPr id="57" name="Freeform 12"/>
              <p:cNvSpPr>
                <a:spLocks noEditPoints="1"/>
              </p:cNvSpPr>
              <p:nvPr/>
            </p:nvSpPr>
            <p:spPr bwMode="auto">
              <a:xfrm>
                <a:off x="4572490" y="3695700"/>
                <a:ext cx="709609" cy="708025"/>
              </a:xfrm>
              <a:custGeom>
                <a:avLst/>
                <a:gdLst>
                  <a:gd name="T0" fmla="*/ 454 w 1188"/>
                  <a:gd name="T1" fmla="*/ 908 h 1187"/>
                  <a:gd name="T2" fmla="*/ 454 w 1188"/>
                  <a:gd name="T3" fmla="*/ 908 h 1187"/>
                  <a:gd name="T4" fmla="*/ 698 w 1188"/>
                  <a:gd name="T5" fmla="*/ 837 h 1187"/>
                  <a:gd name="T6" fmla="*/ 723 w 1188"/>
                  <a:gd name="T7" fmla="*/ 861 h 1187"/>
                  <a:gd name="T8" fmla="*/ 694 w 1188"/>
                  <a:gd name="T9" fmla="*/ 890 h 1187"/>
                  <a:gd name="T10" fmla="*/ 950 w 1188"/>
                  <a:gd name="T11" fmla="*/ 1147 h 1187"/>
                  <a:gd name="T12" fmla="*/ 1049 w 1188"/>
                  <a:gd name="T13" fmla="*/ 1187 h 1187"/>
                  <a:gd name="T14" fmla="*/ 1147 w 1188"/>
                  <a:gd name="T15" fmla="*/ 1147 h 1187"/>
                  <a:gd name="T16" fmla="*/ 1188 w 1188"/>
                  <a:gd name="T17" fmla="*/ 1048 h 1187"/>
                  <a:gd name="T18" fmla="*/ 1147 w 1188"/>
                  <a:gd name="T19" fmla="*/ 950 h 1187"/>
                  <a:gd name="T20" fmla="*/ 890 w 1188"/>
                  <a:gd name="T21" fmla="*/ 693 h 1187"/>
                  <a:gd name="T22" fmla="*/ 861 w 1188"/>
                  <a:gd name="T23" fmla="*/ 722 h 1187"/>
                  <a:gd name="T24" fmla="*/ 837 w 1188"/>
                  <a:gd name="T25" fmla="*/ 698 h 1187"/>
                  <a:gd name="T26" fmla="*/ 907 w 1188"/>
                  <a:gd name="T27" fmla="*/ 422 h 1187"/>
                  <a:gd name="T28" fmla="*/ 775 w 1188"/>
                  <a:gd name="T29" fmla="*/ 133 h 1187"/>
                  <a:gd name="T30" fmla="*/ 454 w 1188"/>
                  <a:gd name="T31" fmla="*/ 0 h 1187"/>
                  <a:gd name="T32" fmla="*/ 133 w 1188"/>
                  <a:gd name="T33" fmla="*/ 133 h 1187"/>
                  <a:gd name="T34" fmla="*/ 0 w 1188"/>
                  <a:gd name="T35" fmla="*/ 454 h 1187"/>
                  <a:gd name="T36" fmla="*/ 133 w 1188"/>
                  <a:gd name="T37" fmla="*/ 775 h 1187"/>
                  <a:gd name="T38" fmla="*/ 454 w 1188"/>
                  <a:gd name="T39" fmla="*/ 908 h 1187"/>
                  <a:gd name="T40" fmla="*/ 1116 w 1188"/>
                  <a:gd name="T41" fmla="*/ 1048 h 1187"/>
                  <a:gd name="T42" fmla="*/ 1096 w 1188"/>
                  <a:gd name="T43" fmla="*/ 1096 h 1187"/>
                  <a:gd name="T44" fmla="*/ 1049 w 1188"/>
                  <a:gd name="T45" fmla="*/ 1115 h 1187"/>
                  <a:gd name="T46" fmla="*/ 1001 w 1188"/>
                  <a:gd name="T47" fmla="*/ 1096 h 1187"/>
                  <a:gd name="T48" fmla="*/ 802 w 1188"/>
                  <a:gd name="T49" fmla="*/ 897 h 1187"/>
                  <a:gd name="T50" fmla="*/ 897 w 1188"/>
                  <a:gd name="T51" fmla="*/ 802 h 1187"/>
                  <a:gd name="T52" fmla="*/ 1096 w 1188"/>
                  <a:gd name="T53" fmla="*/ 1001 h 1187"/>
                  <a:gd name="T54" fmla="*/ 1116 w 1188"/>
                  <a:gd name="T55" fmla="*/ 1048 h 1187"/>
                  <a:gd name="T56" fmla="*/ 774 w 1188"/>
                  <a:gd name="T57" fmla="*/ 810 h 1187"/>
                  <a:gd name="T58" fmla="*/ 756 w 1188"/>
                  <a:gd name="T59" fmla="*/ 793 h 1187"/>
                  <a:gd name="T60" fmla="*/ 756 w 1188"/>
                  <a:gd name="T61" fmla="*/ 793 h 1187"/>
                  <a:gd name="T62" fmla="*/ 765 w 1188"/>
                  <a:gd name="T63" fmla="*/ 785 h 1187"/>
                  <a:gd name="T64" fmla="*/ 767 w 1188"/>
                  <a:gd name="T65" fmla="*/ 783 h 1187"/>
                  <a:gd name="T66" fmla="*/ 775 w 1188"/>
                  <a:gd name="T67" fmla="*/ 775 h 1187"/>
                  <a:gd name="T68" fmla="*/ 784 w 1188"/>
                  <a:gd name="T69" fmla="*/ 766 h 1187"/>
                  <a:gd name="T70" fmla="*/ 785 w 1188"/>
                  <a:gd name="T71" fmla="*/ 765 h 1187"/>
                  <a:gd name="T72" fmla="*/ 793 w 1188"/>
                  <a:gd name="T73" fmla="*/ 756 h 1187"/>
                  <a:gd name="T74" fmla="*/ 793 w 1188"/>
                  <a:gd name="T75" fmla="*/ 756 h 1187"/>
                  <a:gd name="T76" fmla="*/ 810 w 1188"/>
                  <a:gd name="T77" fmla="*/ 773 h 1187"/>
                  <a:gd name="T78" fmla="*/ 774 w 1188"/>
                  <a:gd name="T79" fmla="*/ 810 h 1187"/>
                  <a:gd name="T80" fmla="*/ 184 w 1188"/>
                  <a:gd name="T81" fmla="*/ 184 h 1187"/>
                  <a:gd name="T82" fmla="*/ 454 w 1188"/>
                  <a:gd name="T83" fmla="*/ 72 h 1187"/>
                  <a:gd name="T84" fmla="*/ 724 w 1188"/>
                  <a:gd name="T85" fmla="*/ 184 h 1187"/>
                  <a:gd name="T86" fmla="*/ 835 w 1188"/>
                  <a:gd name="T87" fmla="*/ 427 h 1187"/>
                  <a:gd name="T88" fmla="*/ 762 w 1188"/>
                  <a:gd name="T89" fmla="*/ 681 h 1187"/>
                  <a:gd name="T90" fmla="*/ 762 w 1188"/>
                  <a:gd name="T91" fmla="*/ 681 h 1187"/>
                  <a:gd name="T92" fmla="*/ 724 w 1188"/>
                  <a:gd name="T93" fmla="*/ 724 h 1187"/>
                  <a:gd name="T94" fmla="*/ 711 w 1188"/>
                  <a:gd name="T95" fmla="*/ 737 h 1187"/>
                  <a:gd name="T96" fmla="*/ 681 w 1188"/>
                  <a:gd name="T97" fmla="*/ 761 h 1187"/>
                  <a:gd name="T98" fmla="*/ 454 w 1188"/>
                  <a:gd name="T99" fmla="*/ 836 h 1187"/>
                  <a:gd name="T100" fmla="*/ 184 w 1188"/>
                  <a:gd name="T101" fmla="*/ 724 h 1187"/>
                  <a:gd name="T102" fmla="*/ 184 w 1188"/>
                  <a:gd name="T103" fmla="*/ 184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88" h="1187">
                    <a:moveTo>
                      <a:pt x="454" y="908"/>
                    </a:moveTo>
                    <a:cubicBezTo>
                      <a:pt x="454" y="908"/>
                      <a:pt x="454" y="908"/>
                      <a:pt x="454" y="908"/>
                    </a:cubicBezTo>
                    <a:cubicBezTo>
                      <a:pt x="542" y="908"/>
                      <a:pt x="626" y="883"/>
                      <a:pt x="698" y="837"/>
                    </a:cubicBezTo>
                    <a:cubicBezTo>
                      <a:pt x="723" y="861"/>
                      <a:pt x="723" y="861"/>
                      <a:pt x="723" y="861"/>
                    </a:cubicBezTo>
                    <a:cubicBezTo>
                      <a:pt x="694" y="890"/>
                      <a:pt x="694" y="890"/>
                      <a:pt x="694" y="890"/>
                    </a:cubicBezTo>
                    <a:cubicBezTo>
                      <a:pt x="950" y="1147"/>
                      <a:pt x="950" y="1147"/>
                      <a:pt x="950" y="1147"/>
                    </a:cubicBezTo>
                    <a:cubicBezTo>
                      <a:pt x="977" y="1173"/>
                      <a:pt x="1012" y="1187"/>
                      <a:pt x="1049" y="1187"/>
                    </a:cubicBezTo>
                    <a:cubicBezTo>
                      <a:pt x="1086" y="1187"/>
                      <a:pt x="1121" y="1173"/>
                      <a:pt x="1147" y="1147"/>
                    </a:cubicBezTo>
                    <a:cubicBezTo>
                      <a:pt x="1173" y="1120"/>
                      <a:pt x="1188" y="1086"/>
                      <a:pt x="1188" y="1048"/>
                    </a:cubicBezTo>
                    <a:cubicBezTo>
                      <a:pt x="1188" y="1011"/>
                      <a:pt x="1173" y="976"/>
                      <a:pt x="1147" y="950"/>
                    </a:cubicBezTo>
                    <a:cubicBezTo>
                      <a:pt x="890" y="693"/>
                      <a:pt x="890" y="693"/>
                      <a:pt x="890" y="693"/>
                    </a:cubicBezTo>
                    <a:cubicBezTo>
                      <a:pt x="861" y="722"/>
                      <a:pt x="861" y="722"/>
                      <a:pt x="861" y="722"/>
                    </a:cubicBezTo>
                    <a:cubicBezTo>
                      <a:pt x="837" y="698"/>
                      <a:pt x="837" y="698"/>
                      <a:pt x="837" y="698"/>
                    </a:cubicBezTo>
                    <a:cubicBezTo>
                      <a:pt x="889" y="616"/>
                      <a:pt x="914" y="520"/>
                      <a:pt x="907" y="422"/>
                    </a:cubicBezTo>
                    <a:cubicBezTo>
                      <a:pt x="899" y="313"/>
                      <a:pt x="853" y="210"/>
                      <a:pt x="775" y="133"/>
                    </a:cubicBezTo>
                    <a:cubicBezTo>
                      <a:pt x="689" y="47"/>
                      <a:pt x="576" y="0"/>
                      <a:pt x="454" y="0"/>
                    </a:cubicBezTo>
                    <a:cubicBezTo>
                      <a:pt x="333" y="0"/>
                      <a:pt x="219" y="47"/>
                      <a:pt x="133" y="133"/>
                    </a:cubicBezTo>
                    <a:cubicBezTo>
                      <a:pt x="48" y="219"/>
                      <a:pt x="0" y="333"/>
                      <a:pt x="0" y="454"/>
                    </a:cubicBezTo>
                    <a:cubicBezTo>
                      <a:pt x="0" y="575"/>
                      <a:pt x="48" y="689"/>
                      <a:pt x="133" y="775"/>
                    </a:cubicBezTo>
                    <a:cubicBezTo>
                      <a:pt x="219" y="861"/>
                      <a:pt x="333" y="908"/>
                      <a:pt x="454" y="908"/>
                    </a:cubicBezTo>
                    <a:close/>
                    <a:moveTo>
                      <a:pt x="1116" y="1048"/>
                    </a:moveTo>
                    <a:cubicBezTo>
                      <a:pt x="1116" y="1066"/>
                      <a:pt x="1109" y="1083"/>
                      <a:pt x="1096" y="1096"/>
                    </a:cubicBezTo>
                    <a:cubicBezTo>
                      <a:pt x="1083" y="1108"/>
                      <a:pt x="1067" y="1115"/>
                      <a:pt x="1049" y="1115"/>
                    </a:cubicBezTo>
                    <a:cubicBezTo>
                      <a:pt x="1031" y="1115"/>
                      <a:pt x="1014" y="1108"/>
                      <a:pt x="1001" y="1096"/>
                    </a:cubicBezTo>
                    <a:cubicBezTo>
                      <a:pt x="802" y="897"/>
                      <a:pt x="802" y="897"/>
                      <a:pt x="802" y="897"/>
                    </a:cubicBezTo>
                    <a:cubicBezTo>
                      <a:pt x="897" y="802"/>
                      <a:pt x="897" y="802"/>
                      <a:pt x="897" y="802"/>
                    </a:cubicBezTo>
                    <a:cubicBezTo>
                      <a:pt x="1096" y="1001"/>
                      <a:pt x="1096" y="1001"/>
                      <a:pt x="1096" y="1001"/>
                    </a:cubicBezTo>
                    <a:cubicBezTo>
                      <a:pt x="1109" y="1014"/>
                      <a:pt x="1116" y="1031"/>
                      <a:pt x="1116" y="1048"/>
                    </a:cubicBezTo>
                    <a:close/>
                    <a:moveTo>
                      <a:pt x="774" y="810"/>
                    </a:moveTo>
                    <a:cubicBezTo>
                      <a:pt x="756" y="793"/>
                      <a:pt x="756" y="793"/>
                      <a:pt x="756" y="793"/>
                    </a:cubicBezTo>
                    <a:cubicBezTo>
                      <a:pt x="756" y="793"/>
                      <a:pt x="756" y="793"/>
                      <a:pt x="756" y="793"/>
                    </a:cubicBezTo>
                    <a:cubicBezTo>
                      <a:pt x="759" y="790"/>
                      <a:pt x="762" y="787"/>
                      <a:pt x="765" y="785"/>
                    </a:cubicBezTo>
                    <a:cubicBezTo>
                      <a:pt x="766" y="784"/>
                      <a:pt x="766" y="784"/>
                      <a:pt x="767" y="783"/>
                    </a:cubicBezTo>
                    <a:cubicBezTo>
                      <a:pt x="770" y="780"/>
                      <a:pt x="772" y="778"/>
                      <a:pt x="775" y="775"/>
                    </a:cubicBezTo>
                    <a:cubicBezTo>
                      <a:pt x="778" y="772"/>
                      <a:pt x="781" y="769"/>
                      <a:pt x="784" y="766"/>
                    </a:cubicBezTo>
                    <a:cubicBezTo>
                      <a:pt x="784" y="766"/>
                      <a:pt x="785" y="765"/>
                      <a:pt x="785" y="765"/>
                    </a:cubicBezTo>
                    <a:cubicBezTo>
                      <a:pt x="788" y="762"/>
                      <a:pt x="790" y="759"/>
                      <a:pt x="793" y="756"/>
                    </a:cubicBezTo>
                    <a:cubicBezTo>
                      <a:pt x="793" y="756"/>
                      <a:pt x="793" y="756"/>
                      <a:pt x="793" y="756"/>
                    </a:cubicBezTo>
                    <a:cubicBezTo>
                      <a:pt x="810" y="773"/>
                      <a:pt x="810" y="773"/>
                      <a:pt x="810" y="773"/>
                    </a:cubicBezTo>
                    <a:lnTo>
                      <a:pt x="774" y="810"/>
                    </a:lnTo>
                    <a:close/>
                    <a:moveTo>
                      <a:pt x="184" y="184"/>
                    </a:moveTo>
                    <a:cubicBezTo>
                      <a:pt x="256" y="112"/>
                      <a:pt x="352" y="72"/>
                      <a:pt x="454" y="72"/>
                    </a:cubicBezTo>
                    <a:cubicBezTo>
                      <a:pt x="556" y="72"/>
                      <a:pt x="652" y="112"/>
                      <a:pt x="724" y="184"/>
                    </a:cubicBezTo>
                    <a:cubicBezTo>
                      <a:pt x="789" y="249"/>
                      <a:pt x="829" y="335"/>
                      <a:pt x="835" y="427"/>
                    </a:cubicBezTo>
                    <a:cubicBezTo>
                      <a:pt x="842" y="518"/>
                      <a:pt x="815" y="608"/>
                      <a:pt x="762" y="681"/>
                    </a:cubicBezTo>
                    <a:cubicBezTo>
                      <a:pt x="762" y="681"/>
                      <a:pt x="762" y="681"/>
                      <a:pt x="762" y="681"/>
                    </a:cubicBezTo>
                    <a:cubicBezTo>
                      <a:pt x="750" y="696"/>
                      <a:pt x="738" y="711"/>
                      <a:pt x="724" y="724"/>
                    </a:cubicBezTo>
                    <a:cubicBezTo>
                      <a:pt x="720" y="728"/>
                      <a:pt x="716" y="733"/>
                      <a:pt x="711" y="737"/>
                    </a:cubicBezTo>
                    <a:cubicBezTo>
                      <a:pt x="701" y="745"/>
                      <a:pt x="692" y="754"/>
                      <a:pt x="681" y="761"/>
                    </a:cubicBezTo>
                    <a:cubicBezTo>
                      <a:pt x="615" y="810"/>
                      <a:pt x="537" y="836"/>
                      <a:pt x="454" y="836"/>
                    </a:cubicBezTo>
                    <a:cubicBezTo>
                      <a:pt x="352" y="836"/>
                      <a:pt x="256" y="796"/>
                      <a:pt x="184" y="724"/>
                    </a:cubicBezTo>
                    <a:cubicBezTo>
                      <a:pt x="35" y="575"/>
                      <a:pt x="35" y="333"/>
                      <a:pt x="184" y="184"/>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defTabSz="685800">
                  <a:defRPr/>
                </a:pPr>
                <a:endParaRPr lang="id-ID" sz="1400" kern="0" dirty="0">
                  <a:solidFill>
                    <a:schemeClr val="tx1">
                      <a:lumMod val="50000"/>
                      <a:lumOff val="50000"/>
                    </a:schemeClr>
                  </a:solidFill>
                  <a:latin typeface="微软雅黑" pitchFamily="34" charset="-122"/>
                  <a:ea typeface="微软雅黑" pitchFamily="34" charset="-122"/>
                </a:endParaRPr>
              </a:p>
            </p:txBody>
          </p:sp>
          <p:sp>
            <p:nvSpPr>
              <p:cNvPr id="58" name="Freeform 13"/>
              <p:cNvSpPr>
                <a:spLocks noEditPoints="1"/>
              </p:cNvSpPr>
              <p:nvPr/>
            </p:nvSpPr>
            <p:spPr bwMode="auto">
              <a:xfrm>
                <a:off x="4642344" y="3781426"/>
                <a:ext cx="404810" cy="369888"/>
              </a:xfrm>
              <a:custGeom>
                <a:avLst/>
                <a:gdLst>
                  <a:gd name="T0" fmla="*/ 320 w 677"/>
                  <a:gd name="T1" fmla="*/ 617 h 618"/>
                  <a:gd name="T2" fmla="*/ 320 w 677"/>
                  <a:gd name="T3" fmla="*/ 618 h 618"/>
                  <a:gd name="T4" fmla="*/ 338 w 677"/>
                  <a:gd name="T5" fmla="*/ 618 h 618"/>
                  <a:gd name="T6" fmla="*/ 522 w 677"/>
                  <a:gd name="T7" fmla="*/ 557 h 618"/>
                  <a:gd name="T8" fmla="*/ 556 w 677"/>
                  <a:gd name="T9" fmla="*/ 527 h 618"/>
                  <a:gd name="T10" fmla="*/ 587 w 677"/>
                  <a:gd name="T11" fmla="*/ 492 h 618"/>
                  <a:gd name="T12" fmla="*/ 556 w 677"/>
                  <a:gd name="T13" fmla="*/ 91 h 618"/>
                  <a:gd name="T14" fmla="*/ 338 w 677"/>
                  <a:gd name="T15" fmla="*/ 0 h 618"/>
                  <a:gd name="T16" fmla="*/ 120 w 677"/>
                  <a:gd name="T17" fmla="*/ 91 h 618"/>
                  <a:gd name="T18" fmla="*/ 120 w 677"/>
                  <a:gd name="T19" fmla="*/ 527 h 618"/>
                  <a:gd name="T20" fmla="*/ 320 w 677"/>
                  <a:gd name="T21" fmla="*/ 617 h 618"/>
                  <a:gd name="T22" fmla="*/ 146 w 677"/>
                  <a:gd name="T23" fmla="*/ 116 h 618"/>
                  <a:gd name="T24" fmla="*/ 338 w 677"/>
                  <a:gd name="T25" fmla="*/ 36 h 618"/>
                  <a:gd name="T26" fmla="*/ 531 w 677"/>
                  <a:gd name="T27" fmla="*/ 116 h 618"/>
                  <a:gd name="T28" fmla="*/ 558 w 677"/>
                  <a:gd name="T29" fmla="*/ 471 h 618"/>
                  <a:gd name="T30" fmla="*/ 531 w 677"/>
                  <a:gd name="T31" fmla="*/ 502 h 618"/>
                  <a:gd name="T32" fmla="*/ 500 w 677"/>
                  <a:gd name="T33" fmla="*/ 528 h 618"/>
                  <a:gd name="T34" fmla="*/ 340 w 677"/>
                  <a:gd name="T35" fmla="*/ 582 h 618"/>
                  <a:gd name="T36" fmla="*/ 338 w 677"/>
                  <a:gd name="T37" fmla="*/ 582 h 618"/>
                  <a:gd name="T38" fmla="*/ 146 w 677"/>
                  <a:gd name="T39" fmla="*/ 502 h 618"/>
                  <a:gd name="T40" fmla="*/ 146 w 677"/>
                  <a:gd name="T41" fmla="*/ 116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77" h="618">
                    <a:moveTo>
                      <a:pt x="320" y="617"/>
                    </a:moveTo>
                    <a:cubicBezTo>
                      <a:pt x="320" y="618"/>
                      <a:pt x="320" y="618"/>
                      <a:pt x="320" y="618"/>
                    </a:cubicBezTo>
                    <a:cubicBezTo>
                      <a:pt x="338" y="618"/>
                      <a:pt x="338" y="618"/>
                      <a:pt x="338" y="618"/>
                    </a:cubicBezTo>
                    <a:cubicBezTo>
                      <a:pt x="405" y="618"/>
                      <a:pt x="468" y="597"/>
                      <a:pt x="522" y="557"/>
                    </a:cubicBezTo>
                    <a:cubicBezTo>
                      <a:pt x="534" y="548"/>
                      <a:pt x="546" y="538"/>
                      <a:pt x="556" y="527"/>
                    </a:cubicBezTo>
                    <a:cubicBezTo>
                      <a:pt x="567" y="516"/>
                      <a:pt x="577" y="505"/>
                      <a:pt x="587" y="492"/>
                    </a:cubicBezTo>
                    <a:cubicBezTo>
                      <a:pt x="677" y="371"/>
                      <a:pt x="664" y="198"/>
                      <a:pt x="556" y="91"/>
                    </a:cubicBezTo>
                    <a:cubicBezTo>
                      <a:pt x="498" y="33"/>
                      <a:pt x="421" y="0"/>
                      <a:pt x="338" y="0"/>
                    </a:cubicBezTo>
                    <a:cubicBezTo>
                      <a:pt x="256" y="0"/>
                      <a:pt x="178" y="33"/>
                      <a:pt x="120" y="91"/>
                    </a:cubicBezTo>
                    <a:cubicBezTo>
                      <a:pt x="0" y="211"/>
                      <a:pt x="0" y="407"/>
                      <a:pt x="120" y="527"/>
                    </a:cubicBezTo>
                    <a:cubicBezTo>
                      <a:pt x="174" y="581"/>
                      <a:pt x="245" y="613"/>
                      <a:pt x="320" y="617"/>
                    </a:cubicBezTo>
                    <a:close/>
                    <a:moveTo>
                      <a:pt x="146" y="116"/>
                    </a:moveTo>
                    <a:cubicBezTo>
                      <a:pt x="197" y="65"/>
                      <a:pt x="265" y="36"/>
                      <a:pt x="338" y="36"/>
                    </a:cubicBezTo>
                    <a:cubicBezTo>
                      <a:pt x="411" y="36"/>
                      <a:pt x="480" y="65"/>
                      <a:pt x="531" y="116"/>
                    </a:cubicBezTo>
                    <a:cubicBezTo>
                      <a:pt x="626" y="211"/>
                      <a:pt x="637" y="363"/>
                      <a:pt x="558" y="471"/>
                    </a:cubicBezTo>
                    <a:cubicBezTo>
                      <a:pt x="550" y="482"/>
                      <a:pt x="541" y="492"/>
                      <a:pt x="531" y="502"/>
                    </a:cubicBezTo>
                    <a:cubicBezTo>
                      <a:pt x="521" y="511"/>
                      <a:pt x="511" y="520"/>
                      <a:pt x="500" y="528"/>
                    </a:cubicBezTo>
                    <a:cubicBezTo>
                      <a:pt x="454" y="563"/>
                      <a:pt x="398" y="581"/>
                      <a:pt x="340" y="582"/>
                    </a:cubicBezTo>
                    <a:cubicBezTo>
                      <a:pt x="338" y="582"/>
                      <a:pt x="338" y="582"/>
                      <a:pt x="338" y="582"/>
                    </a:cubicBezTo>
                    <a:cubicBezTo>
                      <a:pt x="265" y="582"/>
                      <a:pt x="197" y="553"/>
                      <a:pt x="146" y="502"/>
                    </a:cubicBezTo>
                    <a:cubicBezTo>
                      <a:pt x="39" y="395"/>
                      <a:pt x="39" y="223"/>
                      <a:pt x="146" y="116"/>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defRPr/>
                </a:pPr>
                <a:endParaRPr lang="id-ID" sz="1400" kern="0" dirty="0">
                  <a:solidFill>
                    <a:schemeClr val="tx1">
                      <a:lumMod val="50000"/>
                      <a:lumOff val="50000"/>
                    </a:schemeClr>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2185693624"/>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par>
                                <p:cTn id="21" presetID="53" presetClass="entr" presetSubtype="16"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par>
                                <p:cTn id="26" presetID="53" presetClass="entr" presetSubtype="16"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par>
                                <p:cTn id="31" presetID="53" presetClass="entr" presetSubtype="16"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childTnLst>
                          </p:cTn>
                        </p:par>
                        <p:par>
                          <p:cTn id="36" fill="hold">
                            <p:stCondLst>
                              <p:cond delay="2000"/>
                            </p:stCondLst>
                            <p:childTnLst>
                              <p:par>
                                <p:cTn id="37" presetID="22" presetClass="entr" presetSubtype="2"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right)">
                                      <p:cBhvr>
                                        <p:cTn id="39" dur="500"/>
                                        <p:tgtEl>
                                          <p:spTgt spid="13"/>
                                        </p:tgtEl>
                                      </p:cBhvr>
                                    </p:animEffect>
                                  </p:childTnLst>
                                </p:cTn>
                              </p:par>
                              <p:par>
                                <p:cTn id="40" presetID="22" presetClass="entr" presetSubtype="2"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right)">
                                      <p:cBhvr>
                                        <p:cTn id="42" dur="500"/>
                                        <p:tgtEl>
                                          <p:spTgt spid="14"/>
                                        </p:tgtEl>
                                      </p:cBhvr>
                                    </p:animEffect>
                                  </p:childTnLst>
                                </p:cTn>
                              </p:par>
                              <p:par>
                                <p:cTn id="43" presetID="22" presetClass="entr" presetSubtype="8"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left)">
                                      <p:cBhvr>
                                        <p:cTn id="45" dur="500"/>
                                        <p:tgtEl>
                                          <p:spTgt spid="15"/>
                                        </p:tgtEl>
                                      </p:cBhvr>
                                    </p:animEffect>
                                  </p:childTnLst>
                                </p:cTn>
                              </p:par>
                              <p:par>
                                <p:cTn id="46" presetID="22" presetClass="entr" presetSubtype="8" fill="hold"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left)">
                                      <p:cBhvr>
                                        <p:cTn id="48" dur="500"/>
                                        <p:tgtEl>
                                          <p:spTgt spid="16"/>
                                        </p:tgtEl>
                                      </p:cBhvr>
                                    </p:animEffect>
                                  </p:childTnLst>
                                </p:cTn>
                              </p:par>
                            </p:childTnLst>
                          </p:cTn>
                        </p:par>
                        <p:par>
                          <p:cTn id="49" fill="hold">
                            <p:stCondLst>
                              <p:cond delay="2500"/>
                            </p:stCondLst>
                            <p:childTnLst>
                              <p:par>
                                <p:cTn id="50" presetID="10" presetClass="entr" presetSubtype="0" fill="hold" nodeType="after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500"/>
                                        <p:tgtEl>
                                          <p:spTgt spid="41"/>
                                        </p:tgtEl>
                                      </p:cBhvr>
                                    </p:animEffect>
                                  </p:childTnLst>
                                </p:cTn>
                              </p:par>
                              <p:par>
                                <p:cTn id="53" presetID="10"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par>
                                <p:cTn id="56" presetID="10" presetClass="entr" presetSubtype="0" fill="hold"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par>
                                <p:cTn id="59" presetID="10" presetClass="entr" presetSubtype="0" fill="hold" nodeType="with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MH_Other_3"/>
          <p:cNvCxnSpPr/>
          <p:nvPr/>
        </p:nvCxnSpPr>
        <p:spPr>
          <a:xfrm>
            <a:off x="1160799" y="4310187"/>
            <a:ext cx="1517575" cy="0"/>
          </a:xfrm>
          <a:prstGeom prst="line">
            <a:avLst/>
          </a:prstGeom>
          <a:ln w="19050">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8" name="MH_Other_4"/>
          <p:cNvCxnSpPr/>
          <p:nvPr/>
        </p:nvCxnSpPr>
        <p:spPr>
          <a:xfrm>
            <a:off x="3813212" y="4310187"/>
            <a:ext cx="1517575" cy="0"/>
          </a:xfrm>
          <a:prstGeom prst="line">
            <a:avLst/>
          </a:prstGeom>
          <a:ln w="19050">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1" name="MH_Other_5"/>
          <p:cNvCxnSpPr/>
          <p:nvPr/>
        </p:nvCxnSpPr>
        <p:spPr>
          <a:xfrm>
            <a:off x="6465626" y="4310187"/>
            <a:ext cx="1517575" cy="0"/>
          </a:xfrm>
          <a:prstGeom prst="line">
            <a:avLst/>
          </a:prstGeom>
          <a:ln w="19050">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pic>
        <p:nvPicPr>
          <p:cNvPr id="24" name="图片 23"/>
          <p:cNvPicPr>
            <a:picLocks noChangeAspect="1"/>
          </p:cNvPicPr>
          <p:nvPr/>
        </p:nvPicPr>
        <p:blipFill rotWithShape="1">
          <a:blip r:embed="rId2" cstate="print">
            <a:extLst>
              <a:ext uri="{28A0092B-C50C-407E-A947-70E740481C1C}">
                <a14:useLocalDpi xmlns:a14="http://schemas.microsoft.com/office/drawing/2010/main" val="0"/>
              </a:ext>
            </a:extLst>
          </a:blip>
          <a:srcRect t="22384" r="2667"/>
          <a:stretch/>
        </p:blipFill>
        <p:spPr>
          <a:xfrm>
            <a:off x="1043608" y="1708448"/>
            <a:ext cx="1890092" cy="1286746"/>
          </a:xfrm>
          <a:prstGeom prst="rect">
            <a:avLst/>
          </a:prstGeom>
          <a:ln w="25400" cmpd="dbl">
            <a:solidFill>
              <a:schemeClr val="accent1"/>
            </a:solidFill>
          </a:ln>
        </p:spPr>
      </p:pic>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99892" y="1708448"/>
            <a:ext cx="1980220" cy="1286746"/>
          </a:xfrm>
          <a:prstGeom prst="rect">
            <a:avLst/>
          </a:prstGeom>
          <a:ln w="25400" cmpd="dbl">
            <a:solidFill>
              <a:schemeClr val="accent2"/>
            </a:solidFill>
          </a:ln>
        </p:spPr>
      </p:pic>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46304" y="1708448"/>
            <a:ext cx="1782952" cy="1286746"/>
          </a:xfrm>
          <a:prstGeom prst="rect">
            <a:avLst/>
          </a:prstGeom>
          <a:ln w="25400" cmpd="dbl">
            <a:solidFill>
              <a:schemeClr val="accent3"/>
            </a:solidFill>
          </a:ln>
        </p:spPr>
      </p:pic>
      <p:sp>
        <p:nvSpPr>
          <p:cNvPr id="28" name="矩形 27"/>
          <p:cNvSpPr/>
          <p:nvPr/>
        </p:nvSpPr>
        <p:spPr>
          <a:xfrm>
            <a:off x="1325810" y="3148954"/>
            <a:ext cx="1215717" cy="284693"/>
          </a:xfrm>
          <a:prstGeom prst="rect">
            <a:avLst/>
          </a:prstGeom>
        </p:spPr>
        <p:txBody>
          <a:bodyPr wrap="none" lIns="68580" tIns="34290" rIns="68580" bIns="3429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29" name="矩形 28"/>
          <p:cNvSpPr/>
          <p:nvPr/>
        </p:nvSpPr>
        <p:spPr>
          <a:xfrm>
            <a:off x="781656" y="3719330"/>
            <a:ext cx="2203826" cy="561692"/>
          </a:xfrm>
          <a:prstGeom prst="rect">
            <a:avLst/>
          </a:prstGeom>
        </p:spPr>
        <p:txBody>
          <a:bodyPr wrap="square" lIns="68580" tIns="34290" rIns="68580" bIns="34290">
            <a:spAutoFit/>
          </a:bodyPr>
          <a:lstStyle/>
          <a:p>
            <a:pPr defTabSz="912613">
              <a:spcBef>
                <a:spcPct val="20000"/>
              </a:spcBef>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pPr algn="ctr">
              <a:lnSpc>
                <a:spcPct val="120000"/>
              </a:lnSpc>
            </a:pP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3983089" y="3148954"/>
            <a:ext cx="1215717" cy="284693"/>
          </a:xfrm>
          <a:prstGeom prst="rect">
            <a:avLst/>
          </a:prstGeom>
        </p:spPr>
        <p:txBody>
          <a:bodyPr wrap="none" lIns="68580" tIns="34290" rIns="68580" bIns="3429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32" name="矩形 31"/>
          <p:cNvSpPr/>
          <p:nvPr/>
        </p:nvSpPr>
        <p:spPr>
          <a:xfrm>
            <a:off x="3438934" y="3719330"/>
            <a:ext cx="2249190" cy="377026"/>
          </a:xfrm>
          <a:prstGeom prst="rect">
            <a:avLst/>
          </a:prstGeom>
        </p:spPr>
        <p:txBody>
          <a:bodyPr wrap="square" lIns="68580" tIns="34290" rIns="68580" bIns="34290">
            <a:spAutoFit/>
          </a:bodyPr>
          <a:lstStyle/>
          <a:p>
            <a:pPr defTabSz="912613">
              <a:spcBef>
                <a:spcPct val="20000"/>
              </a:spcBef>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4" name="矩形 33"/>
          <p:cNvSpPr/>
          <p:nvPr/>
        </p:nvSpPr>
        <p:spPr>
          <a:xfrm>
            <a:off x="6635503" y="3148954"/>
            <a:ext cx="1215717" cy="284693"/>
          </a:xfrm>
          <a:prstGeom prst="rect">
            <a:avLst/>
          </a:prstGeom>
        </p:spPr>
        <p:txBody>
          <a:bodyPr wrap="none" lIns="68580" tIns="34290" rIns="68580" bIns="3429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35" name="矩形 34"/>
          <p:cNvSpPr/>
          <p:nvPr/>
        </p:nvSpPr>
        <p:spPr>
          <a:xfrm>
            <a:off x="6163356" y="3719330"/>
            <a:ext cx="2225068" cy="377026"/>
          </a:xfrm>
          <a:prstGeom prst="rect">
            <a:avLst/>
          </a:prstGeom>
        </p:spPr>
        <p:txBody>
          <a:bodyPr wrap="square" lIns="68580" tIns="34290" rIns="68580" bIns="34290">
            <a:spAutoFit/>
          </a:bodyPr>
          <a:lstStyle/>
          <a:p>
            <a:pPr defTabSz="912613">
              <a:spcBef>
                <a:spcPct val="20000"/>
              </a:spcBef>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343625091"/>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120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anim calcmode="lin" valueType="num">
                                      <p:cBhvr>
                                        <p:cTn id="10" dur="500" fill="hold"/>
                                        <p:tgtEl>
                                          <p:spTgt spid="24"/>
                                        </p:tgtEl>
                                        <p:attrNameLst>
                                          <p:attrName>ppt_x</p:attrName>
                                        </p:attrNameLst>
                                      </p:cBhvr>
                                      <p:tavLst>
                                        <p:tav tm="0">
                                          <p:val>
                                            <p:fltVal val="0.5"/>
                                          </p:val>
                                        </p:tav>
                                        <p:tav tm="100000">
                                          <p:val>
                                            <p:strVal val="#ppt_x"/>
                                          </p:val>
                                        </p:tav>
                                      </p:tavLst>
                                    </p:anim>
                                    <p:anim calcmode="lin" valueType="num">
                                      <p:cBhvr>
                                        <p:cTn id="11" dur="500" fill="hold"/>
                                        <p:tgtEl>
                                          <p:spTgt spid="24"/>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1300"/>
                                  </p:stCondLst>
                                  <p:childTnLst>
                                    <p:set>
                                      <p:cBhvr>
                                        <p:cTn id="13" dur="1" fill="hold">
                                          <p:stCondLst>
                                            <p:cond delay="0"/>
                                          </p:stCondLst>
                                        </p:cTn>
                                        <p:tgtEl>
                                          <p:spTgt spid="25"/>
                                        </p:tgtEl>
                                        <p:attrNameLst>
                                          <p:attrName>style.visibility</p:attrName>
                                        </p:attrNameLst>
                                      </p:cBhvr>
                                      <p:to>
                                        <p:strVal val="visible"/>
                                      </p:to>
                                    </p:set>
                                    <p:anim calcmode="lin" valueType="num">
                                      <p:cBhvr>
                                        <p:cTn id="14" dur="500" fill="hold"/>
                                        <p:tgtEl>
                                          <p:spTgt spid="25"/>
                                        </p:tgtEl>
                                        <p:attrNameLst>
                                          <p:attrName>ppt_w</p:attrName>
                                        </p:attrNameLst>
                                      </p:cBhvr>
                                      <p:tavLst>
                                        <p:tav tm="0">
                                          <p:val>
                                            <p:fltVal val="0"/>
                                          </p:val>
                                        </p:tav>
                                        <p:tav tm="100000">
                                          <p:val>
                                            <p:strVal val="#ppt_w"/>
                                          </p:val>
                                        </p:tav>
                                      </p:tavLst>
                                    </p:anim>
                                    <p:anim calcmode="lin" valueType="num">
                                      <p:cBhvr>
                                        <p:cTn id="15" dur="500" fill="hold"/>
                                        <p:tgtEl>
                                          <p:spTgt spid="25"/>
                                        </p:tgtEl>
                                        <p:attrNameLst>
                                          <p:attrName>ppt_h</p:attrName>
                                        </p:attrNameLst>
                                      </p:cBhvr>
                                      <p:tavLst>
                                        <p:tav tm="0">
                                          <p:val>
                                            <p:fltVal val="0"/>
                                          </p:val>
                                        </p:tav>
                                        <p:tav tm="100000">
                                          <p:val>
                                            <p:strVal val="#ppt_h"/>
                                          </p:val>
                                        </p:tav>
                                      </p:tavLst>
                                    </p:anim>
                                    <p:animEffect transition="in" filter="fade">
                                      <p:cBhvr>
                                        <p:cTn id="16" dur="500"/>
                                        <p:tgtEl>
                                          <p:spTgt spid="25"/>
                                        </p:tgtEl>
                                      </p:cBhvr>
                                    </p:animEffect>
                                    <p:anim calcmode="lin" valueType="num">
                                      <p:cBhvr>
                                        <p:cTn id="17" dur="500" fill="hold"/>
                                        <p:tgtEl>
                                          <p:spTgt spid="25"/>
                                        </p:tgtEl>
                                        <p:attrNameLst>
                                          <p:attrName>ppt_x</p:attrName>
                                        </p:attrNameLst>
                                      </p:cBhvr>
                                      <p:tavLst>
                                        <p:tav tm="0">
                                          <p:val>
                                            <p:fltVal val="0.5"/>
                                          </p:val>
                                        </p:tav>
                                        <p:tav tm="100000">
                                          <p:val>
                                            <p:strVal val="#ppt_x"/>
                                          </p:val>
                                        </p:tav>
                                      </p:tavLst>
                                    </p:anim>
                                    <p:anim calcmode="lin" valueType="num">
                                      <p:cBhvr>
                                        <p:cTn id="18" dur="500" fill="hold"/>
                                        <p:tgtEl>
                                          <p:spTgt spid="25"/>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1500"/>
                                  </p:stCondLst>
                                  <p:childTnLst>
                                    <p:set>
                                      <p:cBhvr>
                                        <p:cTn id="20" dur="1" fill="hold">
                                          <p:stCondLst>
                                            <p:cond delay="0"/>
                                          </p:stCondLst>
                                        </p:cTn>
                                        <p:tgtEl>
                                          <p:spTgt spid="26"/>
                                        </p:tgtEl>
                                        <p:attrNameLst>
                                          <p:attrName>style.visibility</p:attrName>
                                        </p:attrNameLst>
                                      </p:cBhvr>
                                      <p:to>
                                        <p:strVal val="visible"/>
                                      </p:to>
                                    </p:set>
                                    <p:anim calcmode="lin" valueType="num">
                                      <p:cBhvr>
                                        <p:cTn id="21" dur="500" fill="hold"/>
                                        <p:tgtEl>
                                          <p:spTgt spid="26"/>
                                        </p:tgtEl>
                                        <p:attrNameLst>
                                          <p:attrName>ppt_w</p:attrName>
                                        </p:attrNameLst>
                                      </p:cBhvr>
                                      <p:tavLst>
                                        <p:tav tm="0">
                                          <p:val>
                                            <p:fltVal val="0"/>
                                          </p:val>
                                        </p:tav>
                                        <p:tav tm="100000">
                                          <p:val>
                                            <p:strVal val="#ppt_w"/>
                                          </p:val>
                                        </p:tav>
                                      </p:tavLst>
                                    </p:anim>
                                    <p:anim calcmode="lin" valueType="num">
                                      <p:cBhvr>
                                        <p:cTn id="22" dur="500" fill="hold"/>
                                        <p:tgtEl>
                                          <p:spTgt spid="26"/>
                                        </p:tgtEl>
                                        <p:attrNameLst>
                                          <p:attrName>ppt_h</p:attrName>
                                        </p:attrNameLst>
                                      </p:cBhvr>
                                      <p:tavLst>
                                        <p:tav tm="0">
                                          <p:val>
                                            <p:fltVal val="0"/>
                                          </p:val>
                                        </p:tav>
                                        <p:tav tm="100000">
                                          <p:val>
                                            <p:strVal val="#ppt_h"/>
                                          </p:val>
                                        </p:tav>
                                      </p:tavLst>
                                    </p:anim>
                                    <p:animEffect transition="in" filter="fade">
                                      <p:cBhvr>
                                        <p:cTn id="23" dur="500"/>
                                        <p:tgtEl>
                                          <p:spTgt spid="26"/>
                                        </p:tgtEl>
                                      </p:cBhvr>
                                    </p:animEffect>
                                    <p:anim calcmode="lin" valueType="num">
                                      <p:cBhvr>
                                        <p:cTn id="24" dur="500" fill="hold"/>
                                        <p:tgtEl>
                                          <p:spTgt spid="26"/>
                                        </p:tgtEl>
                                        <p:attrNameLst>
                                          <p:attrName>ppt_x</p:attrName>
                                        </p:attrNameLst>
                                      </p:cBhvr>
                                      <p:tavLst>
                                        <p:tav tm="0">
                                          <p:val>
                                            <p:fltVal val="0.5"/>
                                          </p:val>
                                        </p:tav>
                                        <p:tav tm="100000">
                                          <p:val>
                                            <p:strVal val="#ppt_x"/>
                                          </p:val>
                                        </p:tav>
                                      </p:tavLst>
                                    </p:anim>
                                    <p:anim calcmode="lin" valueType="num">
                                      <p:cBhvr>
                                        <p:cTn id="25" dur="500" fill="hold"/>
                                        <p:tgtEl>
                                          <p:spTgt spid="26"/>
                                        </p:tgtEl>
                                        <p:attrNameLst>
                                          <p:attrName>ppt_y</p:attrName>
                                        </p:attrNameLst>
                                      </p:cBhvr>
                                      <p:tavLst>
                                        <p:tav tm="0">
                                          <p:val>
                                            <p:fltVal val="0.5"/>
                                          </p:val>
                                        </p:tav>
                                        <p:tav tm="100000">
                                          <p:val>
                                            <p:strVal val="#ppt_y"/>
                                          </p:val>
                                        </p:tav>
                                      </p:tavLst>
                                    </p:anim>
                                  </p:childTnLst>
                                </p:cTn>
                              </p:par>
                              <p:par>
                                <p:cTn id="26" presetID="45" presetClass="entr" presetSubtype="0" fill="hold" grpId="0" nodeType="withEffect">
                                  <p:stCondLst>
                                    <p:cond delay="1700"/>
                                  </p:stCondLst>
                                  <p:iterate type="lt">
                                    <p:tmPct val="4000"/>
                                  </p:iterate>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anim calcmode="lin" valueType="num">
                                      <p:cBhvr>
                                        <p:cTn id="29" dur="500" fill="hold"/>
                                        <p:tgtEl>
                                          <p:spTgt spid="28"/>
                                        </p:tgtEl>
                                        <p:attrNameLst>
                                          <p:attrName>ppt_w</p:attrName>
                                        </p:attrNameLst>
                                      </p:cBhvr>
                                      <p:tavLst>
                                        <p:tav tm="0" fmla="#ppt_w*sin(2.5*pi*$)">
                                          <p:val>
                                            <p:fltVal val="0"/>
                                          </p:val>
                                        </p:tav>
                                        <p:tav tm="100000">
                                          <p:val>
                                            <p:fltVal val="1"/>
                                          </p:val>
                                        </p:tav>
                                      </p:tavLst>
                                    </p:anim>
                                    <p:anim calcmode="lin" valueType="num">
                                      <p:cBhvr>
                                        <p:cTn id="30" dur="500" fill="hold"/>
                                        <p:tgtEl>
                                          <p:spTgt spid="28"/>
                                        </p:tgtEl>
                                        <p:attrNameLst>
                                          <p:attrName>ppt_h</p:attrName>
                                        </p:attrNameLst>
                                      </p:cBhvr>
                                      <p:tavLst>
                                        <p:tav tm="0">
                                          <p:val>
                                            <p:strVal val="#ppt_h"/>
                                          </p:val>
                                        </p:tav>
                                        <p:tav tm="100000">
                                          <p:val>
                                            <p:strVal val="#ppt_h"/>
                                          </p:val>
                                        </p:tav>
                                      </p:tavLst>
                                    </p:anim>
                                  </p:childTnLst>
                                </p:cTn>
                              </p:par>
                              <p:par>
                                <p:cTn id="31" presetID="10" presetClass="entr" presetSubtype="0" fill="hold" grpId="0" nodeType="withEffect">
                                  <p:stCondLst>
                                    <p:cond delay="1700"/>
                                  </p:stCondLst>
                                  <p:iterate type="lt">
                                    <p:tmPct val="3000"/>
                                  </p:iterate>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par>
                                <p:cTn id="34" presetID="16" presetClass="entr" presetSubtype="21" fill="hold" nodeType="withEffect">
                                  <p:stCondLst>
                                    <p:cond delay="2400"/>
                                  </p:stCondLst>
                                  <p:childTnLst>
                                    <p:set>
                                      <p:cBhvr>
                                        <p:cTn id="35" dur="1" fill="hold">
                                          <p:stCondLst>
                                            <p:cond delay="0"/>
                                          </p:stCondLst>
                                        </p:cTn>
                                        <p:tgtEl>
                                          <p:spTgt spid="15"/>
                                        </p:tgtEl>
                                        <p:attrNameLst>
                                          <p:attrName>style.visibility</p:attrName>
                                        </p:attrNameLst>
                                      </p:cBhvr>
                                      <p:to>
                                        <p:strVal val="visible"/>
                                      </p:to>
                                    </p:set>
                                    <p:animEffect transition="in" filter="barn(inVertical)">
                                      <p:cBhvr>
                                        <p:cTn id="36" dur="500"/>
                                        <p:tgtEl>
                                          <p:spTgt spid="15"/>
                                        </p:tgtEl>
                                      </p:cBhvr>
                                    </p:animEffect>
                                  </p:childTnLst>
                                </p:cTn>
                              </p:par>
                              <p:par>
                                <p:cTn id="37" presetID="45" presetClass="entr" presetSubtype="0" fill="hold" grpId="0" nodeType="withEffect">
                                  <p:stCondLst>
                                    <p:cond delay="2000"/>
                                  </p:stCondLst>
                                  <p:iterate type="lt">
                                    <p:tmPct val="4000"/>
                                  </p:iterate>
                                  <p:childTnLst>
                                    <p:set>
                                      <p:cBhvr>
                                        <p:cTn id="38" dur="1" fill="hold">
                                          <p:stCondLst>
                                            <p:cond delay="0"/>
                                          </p:stCondLst>
                                        </p:cTn>
                                        <p:tgtEl>
                                          <p:spTgt spid="31"/>
                                        </p:tgtEl>
                                        <p:attrNameLst>
                                          <p:attrName>style.visibility</p:attrName>
                                        </p:attrNameLst>
                                      </p:cBhvr>
                                      <p:to>
                                        <p:strVal val="visible"/>
                                      </p:to>
                                    </p:set>
                                    <p:animEffect transition="in" filter="fade">
                                      <p:cBhvr>
                                        <p:cTn id="39" dur="500"/>
                                        <p:tgtEl>
                                          <p:spTgt spid="31"/>
                                        </p:tgtEl>
                                      </p:cBhvr>
                                    </p:animEffect>
                                    <p:anim calcmode="lin" valueType="num">
                                      <p:cBhvr>
                                        <p:cTn id="40" dur="500" fill="hold"/>
                                        <p:tgtEl>
                                          <p:spTgt spid="31"/>
                                        </p:tgtEl>
                                        <p:attrNameLst>
                                          <p:attrName>ppt_w</p:attrName>
                                        </p:attrNameLst>
                                      </p:cBhvr>
                                      <p:tavLst>
                                        <p:tav tm="0" fmla="#ppt_w*sin(2.5*pi*$)">
                                          <p:val>
                                            <p:fltVal val="0"/>
                                          </p:val>
                                        </p:tav>
                                        <p:tav tm="100000">
                                          <p:val>
                                            <p:fltVal val="1"/>
                                          </p:val>
                                        </p:tav>
                                      </p:tavLst>
                                    </p:anim>
                                    <p:anim calcmode="lin" valueType="num">
                                      <p:cBhvr>
                                        <p:cTn id="41" dur="500" fill="hold"/>
                                        <p:tgtEl>
                                          <p:spTgt spid="31"/>
                                        </p:tgtEl>
                                        <p:attrNameLst>
                                          <p:attrName>ppt_h</p:attrName>
                                        </p:attrNameLst>
                                      </p:cBhvr>
                                      <p:tavLst>
                                        <p:tav tm="0">
                                          <p:val>
                                            <p:strVal val="#ppt_h"/>
                                          </p:val>
                                        </p:tav>
                                        <p:tav tm="100000">
                                          <p:val>
                                            <p:strVal val="#ppt_h"/>
                                          </p:val>
                                        </p:tav>
                                      </p:tavLst>
                                    </p:anim>
                                  </p:childTnLst>
                                </p:cTn>
                              </p:par>
                              <p:par>
                                <p:cTn id="42" presetID="10" presetClass="entr" presetSubtype="0" fill="hold" grpId="0" nodeType="withEffect">
                                  <p:stCondLst>
                                    <p:cond delay="2000"/>
                                  </p:stCondLst>
                                  <p:iterate type="lt">
                                    <p:tmPct val="3000"/>
                                  </p:iterate>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cTn>
                              </p:par>
                              <p:par>
                                <p:cTn id="45" presetID="16" presetClass="entr" presetSubtype="21" fill="hold" nodeType="withEffect">
                                  <p:stCondLst>
                                    <p:cond delay="2700"/>
                                  </p:stCondLst>
                                  <p:childTnLst>
                                    <p:set>
                                      <p:cBhvr>
                                        <p:cTn id="46" dur="1" fill="hold">
                                          <p:stCondLst>
                                            <p:cond delay="0"/>
                                          </p:stCondLst>
                                        </p:cTn>
                                        <p:tgtEl>
                                          <p:spTgt spid="18"/>
                                        </p:tgtEl>
                                        <p:attrNameLst>
                                          <p:attrName>style.visibility</p:attrName>
                                        </p:attrNameLst>
                                      </p:cBhvr>
                                      <p:to>
                                        <p:strVal val="visible"/>
                                      </p:to>
                                    </p:set>
                                    <p:animEffect transition="in" filter="barn(inVertical)">
                                      <p:cBhvr>
                                        <p:cTn id="47" dur="500"/>
                                        <p:tgtEl>
                                          <p:spTgt spid="18"/>
                                        </p:tgtEl>
                                      </p:cBhvr>
                                    </p:animEffect>
                                  </p:childTnLst>
                                </p:cTn>
                              </p:par>
                              <p:par>
                                <p:cTn id="48" presetID="45" presetClass="entr" presetSubtype="0" fill="hold" grpId="0" nodeType="withEffect">
                                  <p:stCondLst>
                                    <p:cond delay="2300"/>
                                  </p:stCondLst>
                                  <p:iterate type="lt">
                                    <p:tmPct val="4000"/>
                                  </p:iterate>
                                  <p:childTnLst>
                                    <p:set>
                                      <p:cBhvr>
                                        <p:cTn id="49" dur="1" fill="hold">
                                          <p:stCondLst>
                                            <p:cond delay="0"/>
                                          </p:stCondLst>
                                        </p:cTn>
                                        <p:tgtEl>
                                          <p:spTgt spid="34"/>
                                        </p:tgtEl>
                                        <p:attrNameLst>
                                          <p:attrName>style.visibility</p:attrName>
                                        </p:attrNameLst>
                                      </p:cBhvr>
                                      <p:to>
                                        <p:strVal val="visible"/>
                                      </p:to>
                                    </p:set>
                                    <p:animEffect transition="in" filter="fade">
                                      <p:cBhvr>
                                        <p:cTn id="50" dur="500"/>
                                        <p:tgtEl>
                                          <p:spTgt spid="34"/>
                                        </p:tgtEl>
                                      </p:cBhvr>
                                    </p:animEffect>
                                    <p:anim calcmode="lin" valueType="num">
                                      <p:cBhvr>
                                        <p:cTn id="51" dur="500" fill="hold"/>
                                        <p:tgtEl>
                                          <p:spTgt spid="34"/>
                                        </p:tgtEl>
                                        <p:attrNameLst>
                                          <p:attrName>ppt_w</p:attrName>
                                        </p:attrNameLst>
                                      </p:cBhvr>
                                      <p:tavLst>
                                        <p:tav tm="0" fmla="#ppt_w*sin(2.5*pi*$)">
                                          <p:val>
                                            <p:fltVal val="0"/>
                                          </p:val>
                                        </p:tav>
                                        <p:tav tm="100000">
                                          <p:val>
                                            <p:fltVal val="1"/>
                                          </p:val>
                                        </p:tav>
                                      </p:tavLst>
                                    </p:anim>
                                    <p:anim calcmode="lin" valueType="num">
                                      <p:cBhvr>
                                        <p:cTn id="52" dur="500" fill="hold"/>
                                        <p:tgtEl>
                                          <p:spTgt spid="34"/>
                                        </p:tgtEl>
                                        <p:attrNameLst>
                                          <p:attrName>ppt_h</p:attrName>
                                        </p:attrNameLst>
                                      </p:cBhvr>
                                      <p:tavLst>
                                        <p:tav tm="0">
                                          <p:val>
                                            <p:strVal val="#ppt_h"/>
                                          </p:val>
                                        </p:tav>
                                        <p:tav tm="100000">
                                          <p:val>
                                            <p:strVal val="#ppt_h"/>
                                          </p:val>
                                        </p:tav>
                                      </p:tavLst>
                                    </p:anim>
                                  </p:childTnLst>
                                </p:cTn>
                              </p:par>
                              <p:par>
                                <p:cTn id="53" presetID="10" presetClass="entr" presetSubtype="0" fill="hold" grpId="0" nodeType="withEffect">
                                  <p:stCondLst>
                                    <p:cond delay="2300"/>
                                  </p:stCondLst>
                                  <p:iterate type="lt">
                                    <p:tmPct val="3000"/>
                                  </p:iterate>
                                  <p:childTnLst>
                                    <p:set>
                                      <p:cBhvr>
                                        <p:cTn id="54" dur="1" fill="hold">
                                          <p:stCondLst>
                                            <p:cond delay="0"/>
                                          </p:stCondLst>
                                        </p:cTn>
                                        <p:tgtEl>
                                          <p:spTgt spid="35"/>
                                        </p:tgtEl>
                                        <p:attrNameLst>
                                          <p:attrName>style.visibility</p:attrName>
                                        </p:attrNameLst>
                                      </p:cBhvr>
                                      <p:to>
                                        <p:strVal val="visible"/>
                                      </p:to>
                                    </p:set>
                                    <p:animEffect transition="in" filter="fade">
                                      <p:cBhvr>
                                        <p:cTn id="55" dur="500"/>
                                        <p:tgtEl>
                                          <p:spTgt spid="35"/>
                                        </p:tgtEl>
                                      </p:cBhvr>
                                    </p:animEffect>
                                  </p:childTnLst>
                                </p:cTn>
                              </p:par>
                              <p:par>
                                <p:cTn id="56" presetID="16" presetClass="entr" presetSubtype="21" fill="hold" nodeType="withEffect">
                                  <p:stCondLst>
                                    <p:cond delay="3000"/>
                                  </p:stCondLst>
                                  <p:childTnLst>
                                    <p:set>
                                      <p:cBhvr>
                                        <p:cTn id="57" dur="1" fill="hold">
                                          <p:stCondLst>
                                            <p:cond delay="0"/>
                                          </p:stCondLst>
                                        </p:cTn>
                                        <p:tgtEl>
                                          <p:spTgt spid="21"/>
                                        </p:tgtEl>
                                        <p:attrNameLst>
                                          <p:attrName>style.visibility</p:attrName>
                                        </p:attrNameLst>
                                      </p:cBhvr>
                                      <p:to>
                                        <p:strVal val="visible"/>
                                      </p:to>
                                    </p:set>
                                    <p:animEffect transition="in" filter="barn(inVertical)">
                                      <p:cBhvr>
                                        <p:cTn id="5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1" grpId="0"/>
      <p:bldP spid="32" grpId="0"/>
      <p:bldP spid="34" grpId="0"/>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任意多边形 15"/>
          <p:cNvSpPr/>
          <p:nvPr/>
        </p:nvSpPr>
        <p:spPr>
          <a:xfrm flipH="1" flipV="1">
            <a:off x="5997180" y="1688133"/>
            <a:ext cx="1463675" cy="2901258"/>
          </a:xfrm>
          <a:custGeom>
            <a:avLst/>
            <a:gdLst>
              <a:gd name="connsiteX0" fmla="*/ 1078872 w 1463567"/>
              <a:gd name="connsiteY0" fmla="*/ 3868332 h 3868332"/>
              <a:gd name="connsiteX1" fmla="*/ 944604 w 1463567"/>
              <a:gd name="connsiteY1" fmla="*/ 3660444 h 3868332"/>
              <a:gd name="connsiteX2" fmla="*/ 944604 w 1463567"/>
              <a:gd name="connsiteY2" fmla="*/ 2441320 h 3868332"/>
              <a:gd name="connsiteX3" fmla="*/ 894894 w 1463567"/>
              <a:gd name="connsiteY3" fmla="*/ 2441320 h 3868332"/>
              <a:gd name="connsiteX4" fmla="*/ 894894 w 1463567"/>
              <a:gd name="connsiteY4" fmla="*/ 2728639 h 3868332"/>
              <a:gd name="connsiteX5" fmla="*/ 760626 w 1463567"/>
              <a:gd name="connsiteY5" fmla="*/ 2936527 h 3868332"/>
              <a:gd name="connsiteX6" fmla="*/ 626359 w 1463567"/>
              <a:gd name="connsiteY6" fmla="*/ 2728639 h 3868332"/>
              <a:gd name="connsiteX7" fmla="*/ 626359 w 1463567"/>
              <a:gd name="connsiteY7" fmla="*/ 2441320 h 3868332"/>
              <a:gd name="connsiteX8" fmla="*/ 581826 w 1463567"/>
              <a:gd name="connsiteY8" fmla="*/ 2441320 h 3868332"/>
              <a:gd name="connsiteX9" fmla="*/ 581826 w 1463567"/>
              <a:gd name="connsiteY9" fmla="*/ 2604700 h 3868332"/>
              <a:gd name="connsiteX10" fmla="*/ 447558 w 1463567"/>
              <a:gd name="connsiteY10" fmla="*/ 2812588 h 3868332"/>
              <a:gd name="connsiteX11" fmla="*/ 313291 w 1463567"/>
              <a:gd name="connsiteY11" fmla="*/ 2604700 h 3868332"/>
              <a:gd name="connsiteX12" fmla="*/ 313291 w 1463567"/>
              <a:gd name="connsiteY12" fmla="*/ 2441320 h 3868332"/>
              <a:gd name="connsiteX13" fmla="*/ 268535 w 1463567"/>
              <a:gd name="connsiteY13" fmla="*/ 2441320 h 3868332"/>
              <a:gd name="connsiteX14" fmla="*/ 268535 w 1463567"/>
              <a:gd name="connsiteY14" fmla="*/ 2579912 h 3868332"/>
              <a:gd name="connsiteX15" fmla="*/ 134268 w 1463567"/>
              <a:gd name="connsiteY15" fmla="*/ 2787800 h 3868332"/>
              <a:gd name="connsiteX16" fmla="*/ 0 w 1463567"/>
              <a:gd name="connsiteY16" fmla="*/ 2579912 h 3868332"/>
              <a:gd name="connsiteX17" fmla="*/ 0 w 1463567"/>
              <a:gd name="connsiteY17" fmla="*/ 2441320 h 3868332"/>
              <a:gd name="connsiteX18" fmla="*/ 0 w 1463567"/>
              <a:gd name="connsiteY18" fmla="*/ 1748359 h 3868332"/>
              <a:gd name="connsiteX19" fmla="*/ 0 w 1463567"/>
              <a:gd name="connsiteY19" fmla="*/ 652016 h 3868332"/>
              <a:gd name="connsiteX20" fmla="*/ 0 w 1463567"/>
              <a:gd name="connsiteY20" fmla="*/ 639623 h 3868332"/>
              <a:gd name="connsiteX21" fmla="*/ 775 w 1463567"/>
              <a:gd name="connsiteY21" fmla="*/ 639623 h 3868332"/>
              <a:gd name="connsiteX22" fmla="*/ 140804 w 1463567"/>
              <a:gd name="connsiteY22" fmla="*/ 31009 h 3868332"/>
              <a:gd name="connsiteX23" fmla="*/ 151525 w 1463567"/>
              <a:gd name="connsiteY23" fmla="*/ 0 h 3868332"/>
              <a:gd name="connsiteX24" fmla="*/ 1306670 w 1463567"/>
              <a:gd name="connsiteY24" fmla="*/ 0 h 3868332"/>
              <a:gd name="connsiteX25" fmla="*/ 1298731 w 1463567"/>
              <a:gd name="connsiteY25" fmla="*/ 8479 h 3868332"/>
              <a:gd name="connsiteX26" fmla="*/ 1254308 w 1463567"/>
              <a:gd name="connsiteY26" fmla="*/ 639623 h 3868332"/>
              <a:gd name="connsiteX27" fmla="*/ 1255593 w 1463567"/>
              <a:gd name="connsiteY27" fmla="*/ 639623 h 3868332"/>
              <a:gd name="connsiteX28" fmla="*/ 1452533 w 1463567"/>
              <a:gd name="connsiteY28" fmla="*/ 1345815 h 3868332"/>
              <a:gd name="connsiteX29" fmla="*/ 1382490 w 1463567"/>
              <a:gd name="connsiteY29" fmla="*/ 1619081 h 3868332"/>
              <a:gd name="connsiteX30" fmla="*/ 1213139 w 1463567"/>
              <a:gd name="connsiteY30" fmla="*/ 1526562 h 3868332"/>
              <a:gd name="connsiteX31" fmla="*/ 1213139 w 1463567"/>
              <a:gd name="connsiteY31" fmla="*/ 2357371 h 3868332"/>
              <a:gd name="connsiteX32" fmla="*/ 1213139 w 1463567"/>
              <a:gd name="connsiteY32" fmla="*/ 2441320 h 3868332"/>
              <a:gd name="connsiteX33" fmla="*/ 1213139 w 1463567"/>
              <a:gd name="connsiteY33" fmla="*/ 3660444 h 3868332"/>
              <a:gd name="connsiteX34" fmla="*/ 1078872 w 1463567"/>
              <a:gd name="connsiteY34" fmla="*/ 3868332 h 3868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463567" h="3868332">
                <a:moveTo>
                  <a:pt x="1078872" y="3868332"/>
                </a:moveTo>
                <a:cubicBezTo>
                  <a:pt x="1004718" y="3868332"/>
                  <a:pt x="944604" y="3775258"/>
                  <a:pt x="944604" y="3660444"/>
                </a:cubicBezTo>
                <a:lnTo>
                  <a:pt x="944604" y="2441320"/>
                </a:lnTo>
                <a:lnTo>
                  <a:pt x="894894" y="2441320"/>
                </a:lnTo>
                <a:lnTo>
                  <a:pt x="894894" y="2728639"/>
                </a:lnTo>
                <a:cubicBezTo>
                  <a:pt x="894894" y="2843453"/>
                  <a:pt x="834780" y="2936527"/>
                  <a:pt x="760626" y="2936527"/>
                </a:cubicBezTo>
                <a:cubicBezTo>
                  <a:pt x="686472" y="2936527"/>
                  <a:pt x="626359" y="2843453"/>
                  <a:pt x="626359" y="2728639"/>
                </a:cubicBezTo>
                <a:lnTo>
                  <a:pt x="626359" y="2441320"/>
                </a:lnTo>
                <a:lnTo>
                  <a:pt x="581826" y="2441320"/>
                </a:lnTo>
                <a:lnTo>
                  <a:pt x="581826" y="2604700"/>
                </a:lnTo>
                <a:cubicBezTo>
                  <a:pt x="581826" y="2719513"/>
                  <a:pt x="521712" y="2812588"/>
                  <a:pt x="447558" y="2812588"/>
                </a:cubicBezTo>
                <a:cubicBezTo>
                  <a:pt x="373404" y="2812588"/>
                  <a:pt x="313291" y="2719513"/>
                  <a:pt x="313291" y="2604700"/>
                </a:cubicBezTo>
                <a:lnTo>
                  <a:pt x="313291" y="2441320"/>
                </a:lnTo>
                <a:lnTo>
                  <a:pt x="268535" y="2441320"/>
                </a:lnTo>
                <a:lnTo>
                  <a:pt x="268535" y="2579912"/>
                </a:lnTo>
                <a:cubicBezTo>
                  <a:pt x="268535" y="2694725"/>
                  <a:pt x="208422" y="2787800"/>
                  <a:pt x="134268" y="2787800"/>
                </a:cubicBezTo>
                <a:cubicBezTo>
                  <a:pt x="60114" y="2787800"/>
                  <a:pt x="0" y="2694725"/>
                  <a:pt x="0" y="2579912"/>
                </a:cubicBezTo>
                <a:lnTo>
                  <a:pt x="0" y="2441320"/>
                </a:lnTo>
                <a:lnTo>
                  <a:pt x="0" y="1748359"/>
                </a:lnTo>
                <a:lnTo>
                  <a:pt x="0" y="652016"/>
                </a:lnTo>
                <a:lnTo>
                  <a:pt x="0" y="639623"/>
                </a:lnTo>
                <a:lnTo>
                  <a:pt x="775" y="639623"/>
                </a:lnTo>
                <a:cubicBezTo>
                  <a:pt x="27870" y="159053"/>
                  <a:pt x="85133" y="178489"/>
                  <a:pt x="140804" y="31009"/>
                </a:cubicBezTo>
                <a:lnTo>
                  <a:pt x="151525" y="0"/>
                </a:lnTo>
                <a:lnTo>
                  <a:pt x="1306670" y="0"/>
                </a:lnTo>
                <a:lnTo>
                  <a:pt x="1298731" y="8479"/>
                </a:lnTo>
                <a:cubicBezTo>
                  <a:pt x="1163068" y="195525"/>
                  <a:pt x="1250447" y="421704"/>
                  <a:pt x="1254308" y="639623"/>
                </a:cubicBezTo>
                <a:lnTo>
                  <a:pt x="1255593" y="639623"/>
                </a:lnTo>
                <a:lnTo>
                  <a:pt x="1452533" y="1345815"/>
                </a:lnTo>
                <a:cubicBezTo>
                  <a:pt x="1481928" y="1451223"/>
                  <a:pt x="1450569" y="1573568"/>
                  <a:pt x="1382490" y="1619081"/>
                </a:cubicBezTo>
                <a:cubicBezTo>
                  <a:pt x="1318265" y="1662018"/>
                  <a:pt x="1244305" y="1621237"/>
                  <a:pt x="1213139" y="1526562"/>
                </a:cubicBezTo>
                <a:lnTo>
                  <a:pt x="1213139" y="2357371"/>
                </a:lnTo>
                <a:lnTo>
                  <a:pt x="1213139" y="2441320"/>
                </a:lnTo>
                <a:lnTo>
                  <a:pt x="1213139" y="3660444"/>
                </a:lnTo>
                <a:cubicBezTo>
                  <a:pt x="1213139" y="3775258"/>
                  <a:pt x="1153026" y="3868332"/>
                  <a:pt x="1078872" y="3868332"/>
                </a:cubicBezTo>
                <a:close/>
              </a:path>
            </a:pathLst>
          </a:custGeom>
          <a:solidFill>
            <a:schemeClr val="accent4"/>
          </a:solidFill>
          <a:ln w="25400" cap="flat" cmpd="sng" algn="ctr">
            <a:solidFill>
              <a:schemeClr val="bg1"/>
            </a:solidFill>
            <a:prstDash val="solid"/>
          </a:ln>
          <a:effectLst/>
        </p:spPr>
        <p:txBody>
          <a:bodyPr anchor="ctr"/>
          <a:lstStyle/>
          <a:p>
            <a:pPr algn="ctr" eaLnBrk="1" fontAlgn="auto" hangingPunct="1">
              <a:spcBef>
                <a:spcPts val="0"/>
              </a:spcBef>
              <a:spcAft>
                <a:spcPts val="0"/>
              </a:spcAft>
              <a:defRPr/>
            </a:pPr>
            <a:endParaRPr lang="en-US" b="0" kern="0" dirty="0">
              <a:solidFill>
                <a:schemeClr val="tx1">
                  <a:lumMod val="50000"/>
                </a:schemeClr>
              </a:solidFill>
              <a:latin typeface="Calibri"/>
              <a:ea typeface="微软雅黑" pitchFamily="34" charset="-122"/>
            </a:endParaRPr>
          </a:p>
        </p:txBody>
      </p:sp>
      <p:sp>
        <p:nvSpPr>
          <p:cNvPr id="17" name="任意多边形 16"/>
          <p:cNvSpPr/>
          <p:nvPr/>
        </p:nvSpPr>
        <p:spPr>
          <a:xfrm flipH="1" flipV="1">
            <a:off x="4908153" y="2393200"/>
            <a:ext cx="1601788" cy="2196191"/>
          </a:xfrm>
          <a:custGeom>
            <a:avLst/>
            <a:gdLst>
              <a:gd name="connsiteX0" fmla="*/ 1180842 w 1601896"/>
              <a:gd name="connsiteY0" fmla="*/ 2927585 h 2927585"/>
              <a:gd name="connsiteX1" fmla="*/ 1033884 w 1601896"/>
              <a:gd name="connsiteY1" fmla="*/ 2769366 h 2927585"/>
              <a:gd name="connsiteX2" fmla="*/ 1033884 w 1601896"/>
              <a:gd name="connsiteY2" fmla="*/ 1841516 h 2927585"/>
              <a:gd name="connsiteX3" fmla="*/ 979475 w 1601896"/>
              <a:gd name="connsiteY3" fmla="*/ 1841516 h 2927585"/>
              <a:gd name="connsiteX4" fmla="*/ 979475 w 1601896"/>
              <a:gd name="connsiteY4" fmla="*/ 2060188 h 2927585"/>
              <a:gd name="connsiteX5" fmla="*/ 832517 w 1601896"/>
              <a:gd name="connsiteY5" fmla="*/ 2218408 h 2927585"/>
              <a:gd name="connsiteX6" fmla="*/ 685559 w 1601896"/>
              <a:gd name="connsiteY6" fmla="*/ 2060188 h 2927585"/>
              <a:gd name="connsiteX7" fmla="*/ 685559 w 1601896"/>
              <a:gd name="connsiteY7" fmla="*/ 1841516 h 2927585"/>
              <a:gd name="connsiteX8" fmla="*/ 636818 w 1601896"/>
              <a:gd name="connsiteY8" fmla="*/ 1841516 h 2927585"/>
              <a:gd name="connsiteX9" fmla="*/ 636818 w 1601896"/>
              <a:gd name="connsiteY9" fmla="*/ 1965861 h 2927585"/>
              <a:gd name="connsiteX10" fmla="*/ 489860 w 1601896"/>
              <a:gd name="connsiteY10" fmla="*/ 2124080 h 2927585"/>
              <a:gd name="connsiteX11" fmla="*/ 342902 w 1601896"/>
              <a:gd name="connsiteY11" fmla="*/ 1965861 h 2927585"/>
              <a:gd name="connsiteX12" fmla="*/ 342902 w 1601896"/>
              <a:gd name="connsiteY12" fmla="*/ 1841516 h 2927585"/>
              <a:gd name="connsiteX13" fmla="*/ 293916 w 1601896"/>
              <a:gd name="connsiteY13" fmla="*/ 1841516 h 2927585"/>
              <a:gd name="connsiteX14" fmla="*/ 293916 w 1601896"/>
              <a:gd name="connsiteY14" fmla="*/ 1946995 h 2927585"/>
              <a:gd name="connsiteX15" fmla="*/ 146958 w 1601896"/>
              <a:gd name="connsiteY15" fmla="*/ 2105214 h 2927585"/>
              <a:gd name="connsiteX16" fmla="*/ 0 w 1601896"/>
              <a:gd name="connsiteY16" fmla="*/ 1946995 h 2927585"/>
              <a:gd name="connsiteX17" fmla="*/ 0 w 1601896"/>
              <a:gd name="connsiteY17" fmla="*/ 1841516 h 2927585"/>
              <a:gd name="connsiteX18" fmla="*/ 0 w 1601896"/>
              <a:gd name="connsiteY18" fmla="*/ 1314118 h 2927585"/>
              <a:gd name="connsiteX19" fmla="*/ 0 w 1601896"/>
              <a:gd name="connsiteY19" fmla="*/ 479714 h 2927585"/>
              <a:gd name="connsiteX20" fmla="*/ 0 w 1601896"/>
              <a:gd name="connsiteY20" fmla="*/ 470282 h 2927585"/>
              <a:gd name="connsiteX21" fmla="*/ 848 w 1601896"/>
              <a:gd name="connsiteY21" fmla="*/ 470282 h 2927585"/>
              <a:gd name="connsiteX22" fmla="*/ 154112 w 1601896"/>
              <a:gd name="connsiteY22" fmla="*/ 7078 h 2927585"/>
              <a:gd name="connsiteX23" fmla="*/ 157308 w 1601896"/>
              <a:gd name="connsiteY23" fmla="*/ 0 h 2927585"/>
              <a:gd name="connsiteX24" fmla="*/ 1413509 w 1601896"/>
              <a:gd name="connsiteY24" fmla="*/ 0 h 2927585"/>
              <a:gd name="connsiteX25" fmla="*/ 1371813 w 1601896"/>
              <a:gd name="connsiteY25" fmla="*/ 52660 h 2927585"/>
              <a:gd name="connsiteX26" fmla="*/ 1372860 w 1601896"/>
              <a:gd name="connsiteY26" fmla="*/ 470282 h 2927585"/>
              <a:gd name="connsiteX27" fmla="*/ 1374267 w 1601896"/>
              <a:gd name="connsiteY27" fmla="*/ 470282 h 2927585"/>
              <a:gd name="connsiteX28" fmla="*/ 1589820 w 1601896"/>
              <a:gd name="connsiteY28" fmla="*/ 1007750 h 2927585"/>
              <a:gd name="connsiteX29" fmla="*/ 1513157 w 1601896"/>
              <a:gd name="connsiteY29" fmla="*/ 1215727 h 2927585"/>
              <a:gd name="connsiteX30" fmla="*/ 1327800 w 1601896"/>
              <a:gd name="connsiteY30" fmla="*/ 1145312 h 2927585"/>
              <a:gd name="connsiteX31" fmla="*/ 1327800 w 1601896"/>
              <a:gd name="connsiteY31" fmla="*/ 1777624 h 2927585"/>
              <a:gd name="connsiteX32" fmla="*/ 1327800 w 1601896"/>
              <a:gd name="connsiteY32" fmla="*/ 1841516 h 2927585"/>
              <a:gd name="connsiteX33" fmla="*/ 1327800 w 1601896"/>
              <a:gd name="connsiteY33" fmla="*/ 2769366 h 2927585"/>
              <a:gd name="connsiteX34" fmla="*/ 1180842 w 1601896"/>
              <a:gd name="connsiteY34" fmla="*/ 2927585 h 2927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601896" h="2927585">
                <a:moveTo>
                  <a:pt x="1180842" y="2927585"/>
                </a:moveTo>
                <a:cubicBezTo>
                  <a:pt x="1099679" y="2927585"/>
                  <a:pt x="1033884" y="2856748"/>
                  <a:pt x="1033884" y="2769366"/>
                </a:cubicBezTo>
                <a:lnTo>
                  <a:pt x="1033884" y="1841516"/>
                </a:lnTo>
                <a:lnTo>
                  <a:pt x="979475" y="1841516"/>
                </a:lnTo>
                <a:lnTo>
                  <a:pt x="979475" y="2060188"/>
                </a:lnTo>
                <a:cubicBezTo>
                  <a:pt x="979475" y="2147571"/>
                  <a:pt x="913680" y="2218408"/>
                  <a:pt x="832517" y="2218408"/>
                </a:cubicBezTo>
                <a:cubicBezTo>
                  <a:pt x="751354" y="2218408"/>
                  <a:pt x="685559" y="2147571"/>
                  <a:pt x="685559" y="2060188"/>
                </a:cubicBezTo>
                <a:lnTo>
                  <a:pt x="685559" y="1841516"/>
                </a:lnTo>
                <a:lnTo>
                  <a:pt x="636818" y="1841516"/>
                </a:lnTo>
                <a:lnTo>
                  <a:pt x="636818" y="1965861"/>
                </a:lnTo>
                <a:cubicBezTo>
                  <a:pt x="636818" y="2053243"/>
                  <a:pt x="571022" y="2124080"/>
                  <a:pt x="489860" y="2124080"/>
                </a:cubicBezTo>
                <a:cubicBezTo>
                  <a:pt x="408697" y="2124080"/>
                  <a:pt x="342902" y="2053243"/>
                  <a:pt x="342902" y="1965861"/>
                </a:cubicBezTo>
                <a:lnTo>
                  <a:pt x="342902" y="1841516"/>
                </a:lnTo>
                <a:lnTo>
                  <a:pt x="293916" y="1841516"/>
                </a:lnTo>
                <a:lnTo>
                  <a:pt x="293916" y="1946995"/>
                </a:lnTo>
                <a:cubicBezTo>
                  <a:pt x="293916" y="2034377"/>
                  <a:pt x="228121" y="2105214"/>
                  <a:pt x="146958" y="2105214"/>
                </a:cubicBezTo>
                <a:cubicBezTo>
                  <a:pt x="65795" y="2105214"/>
                  <a:pt x="0" y="2034377"/>
                  <a:pt x="0" y="1946995"/>
                </a:cubicBezTo>
                <a:lnTo>
                  <a:pt x="0" y="1841516"/>
                </a:lnTo>
                <a:lnTo>
                  <a:pt x="0" y="1314118"/>
                </a:lnTo>
                <a:lnTo>
                  <a:pt x="0" y="479714"/>
                </a:lnTo>
                <a:lnTo>
                  <a:pt x="0" y="470282"/>
                </a:lnTo>
                <a:lnTo>
                  <a:pt x="848" y="470282"/>
                </a:lnTo>
                <a:cubicBezTo>
                  <a:pt x="30505" y="104530"/>
                  <a:pt x="93179" y="119322"/>
                  <a:pt x="154112" y="7078"/>
                </a:cubicBezTo>
                <a:lnTo>
                  <a:pt x="157308" y="0"/>
                </a:lnTo>
                <a:lnTo>
                  <a:pt x="1413509" y="0"/>
                </a:lnTo>
                <a:lnTo>
                  <a:pt x="1371813" y="52660"/>
                </a:lnTo>
                <a:cubicBezTo>
                  <a:pt x="1298456" y="181343"/>
                  <a:pt x="1369238" y="328121"/>
                  <a:pt x="1372860" y="470282"/>
                </a:cubicBezTo>
                <a:lnTo>
                  <a:pt x="1374267" y="470282"/>
                </a:lnTo>
                <a:lnTo>
                  <a:pt x="1589820" y="1007750"/>
                </a:lnTo>
                <a:cubicBezTo>
                  <a:pt x="1621993" y="1087974"/>
                  <a:pt x="1587670" y="1181088"/>
                  <a:pt x="1513157" y="1215727"/>
                </a:cubicBezTo>
                <a:cubicBezTo>
                  <a:pt x="1442862" y="1248406"/>
                  <a:pt x="1361911" y="1217368"/>
                  <a:pt x="1327800" y="1145312"/>
                </a:cubicBezTo>
                <a:lnTo>
                  <a:pt x="1327800" y="1777624"/>
                </a:lnTo>
                <a:lnTo>
                  <a:pt x="1327800" y="1841516"/>
                </a:lnTo>
                <a:lnTo>
                  <a:pt x="1327800" y="2769366"/>
                </a:lnTo>
                <a:cubicBezTo>
                  <a:pt x="1327800" y="2856748"/>
                  <a:pt x="1262005" y="2927585"/>
                  <a:pt x="1180842" y="2927585"/>
                </a:cubicBezTo>
                <a:close/>
              </a:path>
            </a:pathLst>
          </a:custGeom>
          <a:solidFill>
            <a:schemeClr val="accent1"/>
          </a:solidFill>
          <a:ln w="25400" cap="flat" cmpd="sng" algn="ctr">
            <a:solidFill>
              <a:schemeClr val="bg1"/>
            </a:solidFill>
            <a:prstDash val="solid"/>
          </a:ln>
          <a:effectLst/>
        </p:spPr>
        <p:txBody>
          <a:bodyPr anchor="ctr"/>
          <a:lstStyle/>
          <a:p>
            <a:pPr algn="ctr" eaLnBrk="1" fontAlgn="auto" hangingPunct="1">
              <a:spcBef>
                <a:spcPts val="0"/>
              </a:spcBef>
              <a:spcAft>
                <a:spcPts val="0"/>
              </a:spcAft>
              <a:defRPr/>
            </a:pPr>
            <a:endParaRPr lang="en-US" b="0" kern="0" dirty="0">
              <a:solidFill>
                <a:schemeClr val="tx1">
                  <a:lumMod val="50000"/>
                </a:schemeClr>
              </a:solidFill>
              <a:latin typeface="Calibri"/>
              <a:ea typeface="微软雅黑" pitchFamily="34" charset="-122"/>
            </a:endParaRPr>
          </a:p>
        </p:txBody>
      </p:sp>
      <p:sp>
        <p:nvSpPr>
          <p:cNvPr id="24" name="任意多边形 23"/>
          <p:cNvSpPr/>
          <p:nvPr/>
        </p:nvSpPr>
        <p:spPr>
          <a:xfrm flipH="1" flipV="1">
            <a:off x="4128692" y="3143526"/>
            <a:ext cx="1163637" cy="1445865"/>
          </a:xfrm>
          <a:custGeom>
            <a:avLst/>
            <a:gdLst>
              <a:gd name="connsiteX0" fmla="*/ 858248 w 1164274"/>
              <a:gd name="connsiteY0" fmla="*/ 1921542 h 1921542"/>
              <a:gd name="connsiteX1" fmla="*/ 751437 w 1164274"/>
              <a:gd name="connsiteY1" fmla="*/ 1816439 h 1921542"/>
              <a:gd name="connsiteX2" fmla="*/ 751437 w 1164274"/>
              <a:gd name="connsiteY2" fmla="*/ 1200080 h 1921542"/>
              <a:gd name="connsiteX3" fmla="*/ 711892 w 1164274"/>
              <a:gd name="connsiteY3" fmla="*/ 1200080 h 1921542"/>
              <a:gd name="connsiteX4" fmla="*/ 711892 w 1164274"/>
              <a:gd name="connsiteY4" fmla="*/ 1345342 h 1921542"/>
              <a:gd name="connsiteX5" fmla="*/ 605082 w 1164274"/>
              <a:gd name="connsiteY5" fmla="*/ 1450445 h 1921542"/>
              <a:gd name="connsiteX6" fmla="*/ 498271 w 1164274"/>
              <a:gd name="connsiteY6" fmla="*/ 1345342 h 1921542"/>
              <a:gd name="connsiteX7" fmla="*/ 498271 w 1164274"/>
              <a:gd name="connsiteY7" fmla="*/ 1200080 h 1921542"/>
              <a:gd name="connsiteX8" fmla="*/ 462845 w 1164274"/>
              <a:gd name="connsiteY8" fmla="*/ 1200080 h 1921542"/>
              <a:gd name="connsiteX9" fmla="*/ 462845 w 1164274"/>
              <a:gd name="connsiteY9" fmla="*/ 1282681 h 1921542"/>
              <a:gd name="connsiteX10" fmla="*/ 356035 w 1164274"/>
              <a:gd name="connsiteY10" fmla="*/ 1387784 h 1921542"/>
              <a:gd name="connsiteX11" fmla="*/ 249225 w 1164274"/>
              <a:gd name="connsiteY11" fmla="*/ 1282681 h 1921542"/>
              <a:gd name="connsiteX12" fmla="*/ 249225 w 1164274"/>
              <a:gd name="connsiteY12" fmla="*/ 1200080 h 1921542"/>
              <a:gd name="connsiteX13" fmla="*/ 213621 w 1164274"/>
              <a:gd name="connsiteY13" fmla="*/ 1200080 h 1921542"/>
              <a:gd name="connsiteX14" fmla="*/ 213621 w 1164274"/>
              <a:gd name="connsiteY14" fmla="*/ 1270149 h 1921542"/>
              <a:gd name="connsiteX15" fmla="*/ 106811 w 1164274"/>
              <a:gd name="connsiteY15" fmla="*/ 1375252 h 1921542"/>
              <a:gd name="connsiteX16" fmla="*/ 0 w 1164274"/>
              <a:gd name="connsiteY16" fmla="*/ 1270149 h 1921542"/>
              <a:gd name="connsiteX17" fmla="*/ 0 w 1164274"/>
              <a:gd name="connsiteY17" fmla="*/ 1200080 h 1921542"/>
              <a:gd name="connsiteX18" fmla="*/ 0 w 1164274"/>
              <a:gd name="connsiteY18" fmla="*/ 849736 h 1921542"/>
              <a:gd name="connsiteX19" fmla="*/ 0 w 1164274"/>
              <a:gd name="connsiteY19" fmla="*/ 295452 h 1921542"/>
              <a:gd name="connsiteX20" fmla="*/ 0 w 1164274"/>
              <a:gd name="connsiteY20" fmla="*/ 289187 h 1921542"/>
              <a:gd name="connsiteX21" fmla="*/ 616 w 1164274"/>
              <a:gd name="connsiteY21" fmla="*/ 289187 h 1921542"/>
              <a:gd name="connsiteX22" fmla="*/ 93026 w 1164274"/>
              <a:gd name="connsiteY22" fmla="*/ 9258 h 1921542"/>
              <a:gd name="connsiteX23" fmla="*/ 99354 w 1164274"/>
              <a:gd name="connsiteY23" fmla="*/ 0 h 1921542"/>
              <a:gd name="connsiteX24" fmla="*/ 1007240 w 1164274"/>
              <a:gd name="connsiteY24" fmla="*/ 0 h 1921542"/>
              <a:gd name="connsiteX25" fmla="*/ 997047 w 1164274"/>
              <a:gd name="connsiteY25" fmla="*/ 11766 h 1921542"/>
              <a:gd name="connsiteX26" fmla="*/ 997808 w 1164274"/>
              <a:gd name="connsiteY26" fmla="*/ 289187 h 1921542"/>
              <a:gd name="connsiteX27" fmla="*/ 998831 w 1164274"/>
              <a:gd name="connsiteY27" fmla="*/ 289187 h 1921542"/>
              <a:gd name="connsiteX28" fmla="*/ 1155497 w 1164274"/>
              <a:gd name="connsiteY28" fmla="*/ 646220 h 1921542"/>
              <a:gd name="connsiteX29" fmla="*/ 1099778 w 1164274"/>
              <a:gd name="connsiteY29" fmla="*/ 784376 h 1921542"/>
              <a:gd name="connsiteX30" fmla="*/ 965058 w 1164274"/>
              <a:gd name="connsiteY30" fmla="*/ 737601 h 1921542"/>
              <a:gd name="connsiteX31" fmla="*/ 965058 w 1164274"/>
              <a:gd name="connsiteY31" fmla="*/ 1157638 h 1921542"/>
              <a:gd name="connsiteX32" fmla="*/ 965058 w 1164274"/>
              <a:gd name="connsiteY32" fmla="*/ 1200080 h 1921542"/>
              <a:gd name="connsiteX33" fmla="*/ 965058 w 1164274"/>
              <a:gd name="connsiteY33" fmla="*/ 1816439 h 1921542"/>
              <a:gd name="connsiteX34" fmla="*/ 858248 w 1164274"/>
              <a:gd name="connsiteY34" fmla="*/ 1921542 h 1921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64274" h="1921542">
                <a:moveTo>
                  <a:pt x="858248" y="1921542"/>
                </a:moveTo>
                <a:cubicBezTo>
                  <a:pt x="799258" y="1921542"/>
                  <a:pt x="751437" y="1874486"/>
                  <a:pt x="751437" y="1816439"/>
                </a:cubicBezTo>
                <a:lnTo>
                  <a:pt x="751437" y="1200080"/>
                </a:lnTo>
                <a:lnTo>
                  <a:pt x="711892" y="1200080"/>
                </a:lnTo>
                <a:lnTo>
                  <a:pt x="711892" y="1345342"/>
                </a:lnTo>
                <a:cubicBezTo>
                  <a:pt x="711892" y="1403389"/>
                  <a:pt x="664072" y="1450445"/>
                  <a:pt x="605082" y="1450445"/>
                </a:cubicBezTo>
                <a:cubicBezTo>
                  <a:pt x="546092" y="1450445"/>
                  <a:pt x="498271" y="1403389"/>
                  <a:pt x="498271" y="1345342"/>
                </a:cubicBezTo>
                <a:lnTo>
                  <a:pt x="498271" y="1200080"/>
                </a:lnTo>
                <a:lnTo>
                  <a:pt x="462845" y="1200080"/>
                </a:lnTo>
                <a:lnTo>
                  <a:pt x="462845" y="1282681"/>
                </a:lnTo>
                <a:cubicBezTo>
                  <a:pt x="462845" y="1340728"/>
                  <a:pt x="415025" y="1387784"/>
                  <a:pt x="356035" y="1387784"/>
                </a:cubicBezTo>
                <a:cubicBezTo>
                  <a:pt x="297045" y="1387784"/>
                  <a:pt x="249225" y="1340728"/>
                  <a:pt x="249225" y="1282681"/>
                </a:cubicBezTo>
                <a:lnTo>
                  <a:pt x="249225" y="1200080"/>
                </a:lnTo>
                <a:lnTo>
                  <a:pt x="213621" y="1200080"/>
                </a:lnTo>
                <a:lnTo>
                  <a:pt x="213621" y="1270149"/>
                </a:lnTo>
                <a:cubicBezTo>
                  <a:pt x="213621" y="1328196"/>
                  <a:pt x="165801" y="1375252"/>
                  <a:pt x="106811" y="1375252"/>
                </a:cubicBezTo>
                <a:cubicBezTo>
                  <a:pt x="47821" y="1375252"/>
                  <a:pt x="0" y="1328196"/>
                  <a:pt x="0" y="1270149"/>
                </a:cubicBezTo>
                <a:lnTo>
                  <a:pt x="0" y="1200080"/>
                </a:lnTo>
                <a:lnTo>
                  <a:pt x="0" y="849736"/>
                </a:lnTo>
                <a:lnTo>
                  <a:pt x="0" y="295452"/>
                </a:lnTo>
                <a:lnTo>
                  <a:pt x="0" y="289187"/>
                </a:lnTo>
                <a:lnTo>
                  <a:pt x="616" y="289187"/>
                </a:lnTo>
                <a:cubicBezTo>
                  <a:pt x="19092" y="80932"/>
                  <a:pt x="55198" y="58400"/>
                  <a:pt x="93026" y="9258"/>
                </a:cubicBezTo>
                <a:lnTo>
                  <a:pt x="99354" y="0"/>
                </a:lnTo>
                <a:lnTo>
                  <a:pt x="1007240" y="0"/>
                </a:lnTo>
                <a:lnTo>
                  <a:pt x="997047" y="11766"/>
                </a:lnTo>
                <a:cubicBezTo>
                  <a:pt x="943731" y="97248"/>
                  <a:pt x="995176" y="194752"/>
                  <a:pt x="997808" y="289187"/>
                </a:cubicBezTo>
                <a:lnTo>
                  <a:pt x="998831" y="289187"/>
                </a:lnTo>
                <a:lnTo>
                  <a:pt x="1155497" y="646220"/>
                </a:lnTo>
                <a:cubicBezTo>
                  <a:pt x="1178881" y="699512"/>
                  <a:pt x="1153935" y="761366"/>
                  <a:pt x="1099778" y="784376"/>
                </a:cubicBezTo>
                <a:cubicBezTo>
                  <a:pt x="1048686" y="806085"/>
                  <a:pt x="989851" y="785467"/>
                  <a:pt x="965058" y="737601"/>
                </a:cubicBezTo>
                <a:lnTo>
                  <a:pt x="965058" y="1157638"/>
                </a:lnTo>
                <a:lnTo>
                  <a:pt x="965058" y="1200080"/>
                </a:lnTo>
                <a:lnTo>
                  <a:pt x="965058" y="1816439"/>
                </a:lnTo>
                <a:cubicBezTo>
                  <a:pt x="965058" y="1874486"/>
                  <a:pt x="917238" y="1921542"/>
                  <a:pt x="858248" y="1921542"/>
                </a:cubicBezTo>
                <a:close/>
              </a:path>
            </a:pathLst>
          </a:custGeom>
          <a:solidFill>
            <a:schemeClr val="accent4"/>
          </a:solidFill>
          <a:ln w="25400" cap="flat" cmpd="sng" algn="ctr">
            <a:solidFill>
              <a:schemeClr val="bg1"/>
            </a:solidFill>
            <a:prstDash val="solid"/>
          </a:ln>
          <a:effectLst/>
        </p:spPr>
        <p:txBody>
          <a:bodyPr anchor="ctr"/>
          <a:lstStyle/>
          <a:p>
            <a:pPr algn="ctr" eaLnBrk="1" fontAlgn="auto" hangingPunct="1">
              <a:spcBef>
                <a:spcPts val="0"/>
              </a:spcBef>
              <a:spcAft>
                <a:spcPts val="0"/>
              </a:spcAft>
              <a:defRPr/>
            </a:pPr>
            <a:endParaRPr lang="en-US" b="0" kern="0" dirty="0">
              <a:solidFill>
                <a:schemeClr val="tx1">
                  <a:lumMod val="50000"/>
                </a:schemeClr>
              </a:solidFill>
              <a:latin typeface="Calibri"/>
              <a:ea typeface="微软雅黑" pitchFamily="34" charset="-122"/>
            </a:endParaRPr>
          </a:p>
        </p:txBody>
      </p:sp>
      <p:sp>
        <p:nvSpPr>
          <p:cNvPr id="25" name="任意多边形 24"/>
          <p:cNvSpPr/>
          <p:nvPr/>
        </p:nvSpPr>
        <p:spPr>
          <a:xfrm flipH="1" flipV="1">
            <a:off x="3646093" y="3704483"/>
            <a:ext cx="719137" cy="884907"/>
          </a:xfrm>
          <a:custGeom>
            <a:avLst/>
            <a:gdLst>
              <a:gd name="connsiteX0" fmla="*/ 530896 w 720198"/>
              <a:gd name="connsiteY0" fmla="*/ 1093431 h 1093431"/>
              <a:gd name="connsiteX1" fmla="*/ 464825 w 720198"/>
              <a:gd name="connsiteY1" fmla="*/ 1032050 h 1093431"/>
              <a:gd name="connsiteX2" fmla="*/ 464825 w 720198"/>
              <a:gd name="connsiteY2" fmla="*/ 672092 h 1093431"/>
              <a:gd name="connsiteX3" fmla="*/ 440363 w 720198"/>
              <a:gd name="connsiteY3" fmla="*/ 672092 h 1093431"/>
              <a:gd name="connsiteX4" fmla="*/ 440363 w 720198"/>
              <a:gd name="connsiteY4" fmla="*/ 756926 h 1093431"/>
              <a:gd name="connsiteX5" fmla="*/ 374292 w 720198"/>
              <a:gd name="connsiteY5" fmla="*/ 818307 h 1093431"/>
              <a:gd name="connsiteX6" fmla="*/ 308221 w 720198"/>
              <a:gd name="connsiteY6" fmla="*/ 756926 h 1093431"/>
              <a:gd name="connsiteX7" fmla="*/ 308221 w 720198"/>
              <a:gd name="connsiteY7" fmla="*/ 672092 h 1093431"/>
              <a:gd name="connsiteX8" fmla="*/ 286307 w 720198"/>
              <a:gd name="connsiteY8" fmla="*/ 672092 h 1093431"/>
              <a:gd name="connsiteX9" fmla="*/ 286307 w 720198"/>
              <a:gd name="connsiteY9" fmla="*/ 720331 h 1093431"/>
              <a:gd name="connsiteX10" fmla="*/ 220237 w 720198"/>
              <a:gd name="connsiteY10" fmla="*/ 781712 h 1093431"/>
              <a:gd name="connsiteX11" fmla="*/ 154166 w 720198"/>
              <a:gd name="connsiteY11" fmla="*/ 720331 h 1093431"/>
              <a:gd name="connsiteX12" fmla="*/ 154166 w 720198"/>
              <a:gd name="connsiteY12" fmla="*/ 672092 h 1093431"/>
              <a:gd name="connsiteX13" fmla="*/ 132142 w 720198"/>
              <a:gd name="connsiteY13" fmla="*/ 672092 h 1093431"/>
              <a:gd name="connsiteX14" fmla="*/ 132142 w 720198"/>
              <a:gd name="connsiteY14" fmla="*/ 713012 h 1093431"/>
              <a:gd name="connsiteX15" fmla="*/ 66071 w 720198"/>
              <a:gd name="connsiteY15" fmla="*/ 774393 h 1093431"/>
              <a:gd name="connsiteX16" fmla="*/ 0 w 720198"/>
              <a:gd name="connsiteY16" fmla="*/ 713012 h 1093431"/>
              <a:gd name="connsiteX17" fmla="*/ 0 w 720198"/>
              <a:gd name="connsiteY17" fmla="*/ 672092 h 1093431"/>
              <a:gd name="connsiteX18" fmla="*/ 0 w 720198"/>
              <a:gd name="connsiteY18" fmla="*/ 467489 h 1093431"/>
              <a:gd name="connsiteX19" fmla="*/ 0 w 720198"/>
              <a:gd name="connsiteY19" fmla="*/ 143782 h 1093431"/>
              <a:gd name="connsiteX20" fmla="*/ 0 w 720198"/>
              <a:gd name="connsiteY20" fmla="*/ 140123 h 1093431"/>
              <a:gd name="connsiteX21" fmla="*/ 381 w 720198"/>
              <a:gd name="connsiteY21" fmla="*/ 140123 h 1093431"/>
              <a:gd name="connsiteX22" fmla="*/ 34864 w 720198"/>
              <a:gd name="connsiteY22" fmla="*/ 4755 h 1093431"/>
              <a:gd name="connsiteX23" fmla="*/ 38700 w 720198"/>
              <a:gd name="connsiteY23" fmla="*/ 0 h 1093431"/>
              <a:gd name="connsiteX24" fmla="*/ 610475 w 720198"/>
              <a:gd name="connsiteY24" fmla="*/ 0 h 1093431"/>
              <a:gd name="connsiteX25" fmla="*/ 601857 w 720198"/>
              <a:gd name="connsiteY25" fmla="*/ 30043 h 1093431"/>
              <a:gd name="connsiteX26" fmla="*/ 617226 w 720198"/>
              <a:gd name="connsiteY26" fmla="*/ 140123 h 1093431"/>
              <a:gd name="connsiteX27" fmla="*/ 617858 w 720198"/>
              <a:gd name="connsiteY27" fmla="*/ 140123 h 1093431"/>
              <a:gd name="connsiteX28" fmla="*/ 714769 w 720198"/>
              <a:gd name="connsiteY28" fmla="*/ 348633 h 1093431"/>
              <a:gd name="connsiteX29" fmla="*/ 680302 w 720198"/>
              <a:gd name="connsiteY29" fmla="*/ 429318 h 1093431"/>
              <a:gd name="connsiteX30" fmla="*/ 596967 w 720198"/>
              <a:gd name="connsiteY30" fmla="*/ 402001 h 1093431"/>
              <a:gd name="connsiteX31" fmla="*/ 596967 w 720198"/>
              <a:gd name="connsiteY31" fmla="*/ 647305 h 1093431"/>
              <a:gd name="connsiteX32" fmla="*/ 596967 w 720198"/>
              <a:gd name="connsiteY32" fmla="*/ 672092 h 1093431"/>
              <a:gd name="connsiteX33" fmla="*/ 596967 w 720198"/>
              <a:gd name="connsiteY33" fmla="*/ 1032050 h 1093431"/>
              <a:gd name="connsiteX34" fmla="*/ 530896 w 720198"/>
              <a:gd name="connsiteY34" fmla="*/ 1093431 h 109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20198" h="1093431">
                <a:moveTo>
                  <a:pt x="530896" y="1093431"/>
                </a:moveTo>
                <a:cubicBezTo>
                  <a:pt x="494406" y="1093431"/>
                  <a:pt x="464825" y="1065950"/>
                  <a:pt x="464825" y="1032050"/>
                </a:cubicBezTo>
                <a:lnTo>
                  <a:pt x="464825" y="672092"/>
                </a:lnTo>
                <a:lnTo>
                  <a:pt x="440363" y="672092"/>
                </a:lnTo>
                <a:lnTo>
                  <a:pt x="440363" y="756926"/>
                </a:lnTo>
                <a:cubicBezTo>
                  <a:pt x="440363" y="790826"/>
                  <a:pt x="410782" y="818307"/>
                  <a:pt x="374292" y="818307"/>
                </a:cubicBezTo>
                <a:cubicBezTo>
                  <a:pt x="337802" y="818307"/>
                  <a:pt x="308221" y="790826"/>
                  <a:pt x="308221" y="756926"/>
                </a:cubicBezTo>
                <a:lnTo>
                  <a:pt x="308221" y="672092"/>
                </a:lnTo>
                <a:lnTo>
                  <a:pt x="286307" y="672092"/>
                </a:lnTo>
                <a:lnTo>
                  <a:pt x="286307" y="720331"/>
                </a:lnTo>
                <a:cubicBezTo>
                  <a:pt x="286307" y="754231"/>
                  <a:pt x="256726" y="781712"/>
                  <a:pt x="220237" y="781712"/>
                </a:cubicBezTo>
                <a:cubicBezTo>
                  <a:pt x="183747" y="781712"/>
                  <a:pt x="154166" y="754231"/>
                  <a:pt x="154166" y="720331"/>
                </a:cubicBezTo>
                <a:lnTo>
                  <a:pt x="154166" y="672092"/>
                </a:lnTo>
                <a:lnTo>
                  <a:pt x="132142" y="672092"/>
                </a:lnTo>
                <a:lnTo>
                  <a:pt x="132142" y="713012"/>
                </a:lnTo>
                <a:cubicBezTo>
                  <a:pt x="132142" y="746912"/>
                  <a:pt x="102561" y="774393"/>
                  <a:pt x="66071" y="774393"/>
                </a:cubicBezTo>
                <a:cubicBezTo>
                  <a:pt x="29581" y="774393"/>
                  <a:pt x="0" y="746912"/>
                  <a:pt x="0" y="713012"/>
                </a:cubicBezTo>
                <a:lnTo>
                  <a:pt x="0" y="672092"/>
                </a:lnTo>
                <a:lnTo>
                  <a:pt x="0" y="467489"/>
                </a:lnTo>
                <a:lnTo>
                  <a:pt x="0" y="143782"/>
                </a:lnTo>
                <a:lnTo>
                  <a:pt x="0" y="140123"/>
                </a:lnTo>
                <a:lnTo>
                  <a:pt x="381" y="140123"/>
                </a:lnTo>
                <a:cubicBezTo>
                  <a:pt x="8000" y="59042"/>
                  <a:pt x="20466" y="26166"/>
                  <a:pt x="34864" y="4755"/>
                </a:cubicBezTo>
                <a:lnTo>
                  <a:pt x="38700" y="0"/>
                </a:lnTo>
                <a:lnTo>
                  <a:pt x="610475" y="0"/>
                </a:lnTo>
                <a:lnTo>
                  <a:pt x="601857" y="30043"/>
                </a:lnTo>
                <a:cubicBezTo>
                  <a:pt x="601634" y="65792"/>
                  <a:pt x="616140" y="103356"/>
                  <a:pt x="617226" y="140123"/>
                </a:cubicBezTo>
                <a:lnTo>
                  <a:pt x="617858" y="140123"/>
                </a:lnTo>
                <a:lnTo>
                  <a:pt x="714769" y="348633"/>
                </a:lnTo>
                <a:cubicBezTo>
                  <a:pt x="729233" y="379756"/>
                  <a:pt x="713802" y="415880"/>
                  <a:pt x="680302" y="429318"/>
                </a:cubicBezTo>
                <a:cubicBezTo>
                  <a:pt x="648698" y="441996"/>
                  <a:pt x="612303" y="429955"/>
                  <a:pt x="596967" y="402001"/>
                </a:cubicBezTo>
                <a:lnTo>
                  <a:pt x="596967" y="647305"/>
                </a:lnTo>
                <a:lnTo>
                  <a:pt x="596967" y="672092"/>
                </a:lnTo>
                <a:lnTo>
                  <a:pt x="596967" y="1032050"/>
                </a:lnTo>
                <a:cubicBezTo>
                  <a:pt x="596967" y="1065950"/>
                  <a:pt x="567386" y="1093431"/>
                  <a:pt x="530896" y="1093431"/>
                </a:cubicBezTo>
                <a:close/>
              </a:path>
            </a:pathLst>
          </a:custGeom>
          <a:solidFill>
            <a:schemeClr val="accent1"/>
          </a:solidFill>
          <a:ln w="25400" cap="flat" cmpd="sng" algn="ctr">
            <a:solidFill>
              <a:schemeClr val="bg1"/>
            </a:solidFill>
            <a:prstDash val="solid"/>
          </a:ln>
          <a:effectLst/>
        </p:spPr>
        <p:txBody>
          <a:bodyPr anchor="ctr"/>
          <a:lstStyle/>
          <a:p>
            <a:pPr algn="ctr" eaLnBrk="1" fontAlgn="auto" hangingPunct="1">
              <a:spcBef>
                <a:spcPts val="0"/>
              </a:spcBef>
              <a:spcAft>
                <a:spcPts val="0"/>
              </a:spcAft>
              <a:defRPr/>
            </a:pPr>
            <a:endParaRPr lang="en-US" b="0" kern="0" dirty="0">
              <a:solidFill>
                <a:schemeClr val="tx1">
                  <a:lumMod val="50000"/>
                </a:schemeClr>
              </a:solidFill>
              <a:latin typeface="Calibri"/>
              <a:ea typeface="微软雅黑" pitchFamily="34" charset="-122"/>
            </a:endParaRPr>
          </a:p>
        </p:txBody>
      </p:sp>
      <p:sp>
        <p:nvSpPr>
          <p:cNvPr id="26" name="KSO_GT1"/>
          <p:cNvSpPr txBox="1"/>
          <p:nvPr/>
        </p:nvSpPr>
        <p:spPr>
          <a:xfrm>
            <a:off x="3606405" y="1308206"/>
            <a:ext cx="2543175" cy="609788"/>
          </a:xfrm>
          <a:prstGeom prst="rect">
            <a:avLst/>
          </a:prstGeom>
          <a:noFill/>
        </p:spPr>
        <p:txBody>
          <a:bodyPr lIns="0" tIns="0" rIns="0" bIns="0" anchor="ctr"/>
          <a:lstStyle/>
          <a:p>
            <a:pPr algn="just" eaLnBrk="1" fontAlgn="auto" hangingPunct="1">
              <a:lnSpc>
                <a:spcPct val="130000"/>
              </a:lnSpc>
              <a:spcBef>
                <a:spcPts val="0"/>
              </a:spcBef>
              <a:spcAft>
                <a:spcPts val="0"/>
              </a:spcAft>
              <a:defRPr/>
            </a:pPr>
            <a:r>
              <a:rPr lang="zh-CN" altLang="en-US" sz="900" b="0" kern="0" dirty="0">
                <a:solidFill>
                  <a:schemeClr val="tx1">
                    <a:lumMod val="75000"/>
                    <a:lumOff val="25000"/>
                  </a:schemeClr>
                </a:solidFill>
                <a:latin typeface="微软雅黑" pitchFamily="34" charset="-122"/>
                <a:ea typeface="微软雅黑" pitchFamily="34" charset="-122"/>
                <a:cs typeface="Arial" pitchFamily="34" charset="0"/>
              </a:rPr>
              <a:t>请在此处输入您的文本，或者将您的文本粘贴到此处。</a:t>
            </a:r>
          </a:p>
        </p:txBody>
      </p:sp>
      <p:sp>
        <p:nvSpPr>
          <p:cNvPr id="27" name="KSO_GT2"/>
          <p:cNvSpPr txBox="1"/>
          <p:nvPr/>
        </p:nvSpPr>
        <p:spPr>
          <a:xfrm>
            <a:off x="2530078" y="2097834"/>
            <a:ext cx="2541588" cy="609788"/>
          </a:xfrm>
          <a:prstGeom prst="rect">
            <a:avLst/>
          </a:prstGeom>
          <a:noFill/>
        </p:spPr>
        <p:txBody>
          <a:bodyPr lIns="0" tIns="0" rIns="0" bIns="0" anchor="ctr"/>
          <a:lstStyle/>
          <a:p>
            <a:pPr algn="just" eaLnBrk="1" fontAlgn="auto" hangingPunct="1">
              <a:lnSpc>
                <a:spcPct val="130000"/>
              </a:lnSpc>
              <a:spcBef>
                <a:spcPts val="0"/>
              </a:spcBef>
              <a:spcAft>
                <a:spcPts val="0"/>
              </a:spcAft>
              <a:defRPr/>
            </a:pPr>
            <a:r>
              <a:rPr lang="zh-CN" altLang="en-US" sz="900" b="0" kern="0" dirty="0">
                <a:solidFill>
                  <a:schemeClr val="tx1">
                    <a:lumMod val="75000"/>
                    <a:lumOff val="25000"/>
                  </a:schemeClr>
                </a:solidFill>
                <a:latin typeface="微软雅黑" pitchFamily="34" charset="-122"/>
                <a:ea typeface="微软雅黑" pitchFamily="34" charset="-122"/>
                <a:cs typeface="Arial" pitchFamily="34" charset="0"/>
              </a:rPr>
              <a:t>请在此处输入您的文本，或者将您的文本粘贴到此处。</a:t>
            </a:r>
          </a:p>
        </p:txBody>
      </p:sp>
      <p:sp>
        <p:nvSpPr>
          <p:cNvPr id="28" name="KSO_GT3"/>
          <p:cNvSpPr txBox="1"/>
          <p:nvPr/>
        </p:nvSpPr>
        <p:spPr>
          <a:xfrm>
            <a:off x="1674417" y="2854114"/>
            <a:ext cx="2541587" cy="609788"/>
          </a:xfrm>
          <a:prstGeom prst="rect">
            <a:avLst/>
          </a:prstGeom>
          <a:noFill/>
        </p:spPr>
        <p:txBody>
          <a:bodyPr lIns="0" tIns="0" rIns="0" bIns="0" anchor="ctr"/>
          <a:lstStyle/>
          <a:p>
            <a:pPr algn="just" eaLnBrk="1" fontAlgn="auto" hangingPunct="1">
              <a:lnSpc>
                <a:spcPct val="130000"/>
              </a:lnSpc>
              <a:spcBef>
                <a:spcPts val="0"/>
              </a:spcBef>
              <a:spcAft>
                <a:spcPts val="0"/>
              </a:spcAft>
              <a:defRPr/>
            </a:pPr>
            <a:r>
              <a:rPr lang="zh-CN" altLang="en-US" sz="900" b="0" kern="0" dirty="0">
                <a:solidFill>
                  <a:schemeClr val="tx1">
                    <a:lumMod val="75000"/>
                    <a:lumOff val="25000"/>
                  </a:schemeClr>
                </a:solidFill>
                <a:latin typeface="微软雅黑" pitchFamily="34" charset="-122"/>
                <a:ea typeface="微软雅黑" pitchFamily="34" charset="-122"/>
                <a:cs typeface="Arial" pitchFamily="34" charset="0"/>
              </a:rPr>
              <a:t>请在此处输入您的文本，或者将您的文本粘贴到此处。</a:t>
            </a:r>
          </a:p>
        </p:txBody>
      </p:sp>
      <p:sp>
        <p:nvSpPr>
          <p:cNvPr id="29" name="KSO_GT4"/>
          <p:cNvSpPr txBox="1"/>
          <p:nvPr/>
        </p:nvSpPr>
        <p:spPr>
          <a:xfrm>
            <a:off x="1115616" y="3610394"/>
            <a:ext cx="2482850" cy="609788"/>
          </a:xfrm>
          <a:prstGeom prst="rect">
            <a:avLst/>
          </a:prstGeom>
          <a:noFill/>
        </p:spPr>
        <p:txBody>
          <a:bodyPr lIns="0" tIns="0" rIns="0" bIns="0" anchor="ctr"/>
          <a:lstStyle/>
          <a:p>
            <a:pPr algn="just" eaLnBrk="1" fontAlgn="auto" hangingPunct="1">
              <a:lnSpc>
                <a:spcPct val="130000"/>
              </a:lnSpc>
              <a:spcBef>
                <a:spcPts val="0"/>
              </a:spcBef>
              <a:spcAft>
                <a:spcPts val="0"/>
              </a:spcAft>
              <a:defRPr/>
            </a:pPr>
            <a:r>
              <a:rPr lang="zh-CN" altLang="en-US" sz="900" b="0" kern="0" dirty="0">
                <a:solidFill>
                  <a:schemeClr val="tx1">
                    <a:lumMod val="75000"/>
                    <a:lumOff val="25000"/>
                  </a:schemeClr>
                </a:solidFill>
                <a:latin typeface="微软雅黑" pitchFamily="34" charset="-122"/>
                <a:ea typeface="微软雅黑" pitchFamily="34" charset="-122"/>
                <a:cs typeface="Arial" pitchFamily="34" charset="0"/>
              </a:rPr>
              <a:t>请在此处输入您的文本，或者将您的文本粘贴到此处。</a:t>
            </a:r>
          </a:p>
        </p:txBody>
      </p:sp>
      <p:sp>
        <p:nvSpPr>
          <p:cNvPr id="30" name="KSO_GN1"/>
          <p:cNvSpPr txBox="1"/>
          <p:nvPr/>
        </p:nvSpPr>
        <p:spPr>
          <a:xfrm>
            <a:off x="5884468" y="1189107"/>
            <a:ext cx="935037" cy="584775"/>
          </a:xfrm>
          <a:prstGeom prst="rect">
            <a:avLst/>
          </a:prstGeom>
          <a:noFill/>
        </p:spPr>
        <p:txBody>
          <a:bodyPr>
            <a:spAutoFit/>
          </a:bodyPr>
          <a:lstStyle/>
          <a:p>
            <a:pPr algn="ctr" eaLnBrk="1" fontAlgn="auto" hangingPunct="1">
              <a:lnSpc>
                <a:spcPct val="80000"/>
              </a:lnSpc>
              <a:spcBef>
                <a:spcPts val="0"/>
              </a:spcBef>
              <a:spcAft>
                <a:spcPts val="0"/>
              </a:spcAft>
              <a:defRPr/>
            </a:pPr>
            <a:r>
              <a:rPr lang="en-US" altLang="zh-CN" sz="4000" b="0" kern="0" dirty="0">
                <a:solidFill>
                  <a:schemeClr val="tx1">
                    <a:lumMod val="75000"/>
                    <a:lumOff val="25000"/>
                  </a:schemeClr>
                </a:solidFill>
                <a:latin typeface="Arial" pitchFamily="34" charset="0"/>
                <a:ea typeface="Gungsuh" pitchFamily="18" charset="-127"/>
                <a:cs typeface="Arial" pitchFamily="34" charset="0"/>
              </a:rPr>
              <a:t>1</a:t>
            </a:r>
            <a:endParaRPr lang="zh-CN" altLang="en-US" sz="4000" b="0" kern="0" dirty="0">
              <a:solidFill>
                <a:schemeClr val="tx1">
                  <a:lumMod val="75000"/>
                  <a:lumOff val="25000"/>
                </a:schemeClr>
              </a:solidFill>
              <a:latin typeface="Arial" pitchFamily="34" charset="0"/>
              <a:ea typeface="Gungsuh" pitchFamily="18" charset="-127"/>
              <a:cs typeface="Arial" pitchFamily="34" charset="0"/>
            </a:endParaRPr>
          </a:p>
        </p:txBody>
      </p:sp>
      <p:sp>
        <p:nvSpPr>
          <p:cNvPr id="31" name="KSO_GN2"/>
          <p:cNvSpPr txBox="1"/>
          <p:nvPr/>
        </p:nvSpPr>
        <p:spPr>
          <a:xfrm>
            <a:off x="4869632" y="1909409"/>
            <a:ext cx="935038" cy="584775"/>
          </a:xfrm>
          <a:prstGeom prst="rect">
            <a:avLst/>
          </a:prstGeom>
          <a:noFill/>
        </p:spPr>
        <p:txBody>
          <a:bodyPr>
            <a:spAutoFit/>
          </a:bodyPr>
          <a:lstStyle/>
          <a:p>
            <a:pPr algn="ctr" eaLnBrk="1" fontAlgn="auto" hangingPunct="1">
              <a:lnSpc>
                <a:spcPct val="80000"/>
              </a:lnSpc>
              <a:spcBef>
                <a:spcPts val="0"/>
              </a:spcBef>
              <a:spcAft>
                <a:spcPts val="0"/>
              </a:spcAft>
              <a:defRPr/>
            </a:pPr>
            <a:r>
              <a:rPr lang="en-US" altLang="zh-CN" sz="4000" b="0" kern="0" dirty="0">
                <a:solidFill>
                  <a:schemeClr val="tx1">
                    <a:lumMod val="75000"/>
                    <a:lumOff val="25000"/>
                  </a:schemeClr>
                </a:solidFill>
                <a:latin typeface="Arial" pitchFamily="34" charset="0"/>
                <a:ea typeface="Gungsuh" pitchFamily="18" charset="-127"/>
                <a:cs typeface="Arial" pitchFamily="34" charset="0"/>
              </a:rPr>
              <a:t>2</a:t>
            </a:r>
            <a:endParaRPr lang="zh-CN" altLang="en-US" sz="4000" b="0" kern="0" dirty="0">
              <a:solidFill>
                <a:schemeClr val="tx1">
                  <a:lumMod val="75000"/>
                  <a:lumOff val="25000"/>
                </a:schemeClr>
              </a:solidFill>
              <a:latin typeface="Arial" pitchFamily="34" charset="0"/>
              <a:ea typeface="Gungsuh" pitchFamily="18" charset="-127"/>
              <a:cs typeface="Arial" pitchFamily="34" charset="0"/>
            </a:endParaRPr>
          </a:p>
        </p:txBody>
      </p:sp>
      <p:sp>
        <p:nvSpPr>
          <p:cNvPr id="40" name="KSO_GN3"/>
          <p:cNvSpPr txBox="1"/>
          <p:nvPr/>
        </p:nvSpPr>
        <p:spPr>
          <a:xfrm>
            <a:off x="3950893" y="2629712"/>
            <a:ext cx="936625" cy="584775"/>
          </a:xfrm>
          <a:prstGeom prst="rect">
            <a:avLst/>
          </a:prstGeom>
          <a:noFill/>
        </p:spPr>
        <p:txBody>
          <a:bodyPr>
            <a:spAutoFit/>
          </a:bodyPr>
          <a:lstStyle/>
          <a:p>
            <a:pPr algn="ctr" eaLnBrk="1" fontAlgn="auto" hangingPunct="1">
              <a:lnSpc>
                <a:spcPct val="80000"/>
              </a:lnSpc>
              <a:spcBef>
                <a:spcPts val="0"/>
              </a:spcBef>
              <a:spcAft>
                <a:spcPts val="0"/>
              </a:spcAft>
              <a:defRPr/>
            </a:pPr>
            <a:r>
              <a:rPr lang="en-US" altLang="zh-CN" sz="4000" b="0" kern="0" dirty="0">
                <a:solidFill>
                  <a:schemeClr val="tx1">
                    <a:lumMod val="75000"/>
                    <a:lumOff val="25000"/>
                  </a:schemeClr>
                </a:solidFill>
                <a:latin typeface="Arial" pitchFamily="34" charset="0"/>
                <a:ea typeface="Gungsuh" pitchFamily="18" charset="-127"/>
                <a:cs typeface="Arial" pitchFamily="34" charset="0"/>
              </a:rPr>
              <a:t>3</a:t>
            </a:r>
            <a:endParaRPr lang="zh-CN" altLang="en-US" sz="4000" b="0" kern="0" dirty="0">
              <a:solidFill>
                <a:schemeClr val="tx1">
                  <a:lumMod val="75000"/>
                  <a:lumOff val="25000"/>
                </a:schemeClr>
              </a:solidFill>
              <a:latin typeface="Arial" pitchFamily="34" charset="0"/>
              <a:ea typeface="Gungsuh" pitchFamily="18" charset="-127"/>
              <a:cs typeface="Arial" pitchFamily="34" charset="0"/>
            </a:endParaRPr>
          </a:p>
        </p:txBody>
      </p:sp>
      <p:sp>
        <p:nvSpPr>
          <p:cNvPr id="41" name="KSO_GN4"/>
          <p:cNvSpPr txBox="1"/>
          <p:nvPr/>
        </p:nvSpPr>
        <p:spPr>
          <a:xfrm>
            <a:off x="3284391" y="3170751"/>
            <a:ext cx="936625" cy="584775"/>
          </a:xfrm>
          <a:prstGeom prst="rect">
            <a:avLst/>
          </a:prstGeom>
          <a:noFill/>
        </p:spPr>
        <p:txBody>
          <a:bodyPr>
            <a:spAutoFit/>
          </a:bodyPr>
          <a:lstStyle/>
          <a:p>
            <a:pPr algn="ctr" eaLnBrk="1" fontAlgn="auto" hangingPunct="1">
              <a:lnSpc>
                <a:spcPct val="80000"/>
              </a:lnSpc>
              <a:spcBef>
                <a:spcPts val="0"/>
              </a:spcBef>
              <a:spcAft>
                <a:spcPts val="0"/>
              </a:spcAft>
              <a:defRPr/>
            </a:pPr>
            <a:r>
              <a:rPr lang="en-US" altLang="zh-CN" sz="4000" b="0" kern="0" dirty="0">
                <a:solidFill>
                  <a:schemeClr val="tx1">
                    <a:lumMod val="75000"/>
                    <a:lumOff val="25000"/>
                  </a:schemeClr>
                </a:solidFill>
                <a:latin typeface="Arial" pitchFamily="34" charset="0"/>
                <a:ea typeface="Gungsuh" pitchFamily="18" charset="-127"/>
                <a:cs typeface="Arial" pitchFamily="34" charset="0"/>
              </a:rPr>
              <a:t>4</a:t>
            </a:r>
            <a:endParaRPr lang="zh-CN" altLang="en-US" sz="4000" b="0" kern="0" dirty="0">
              <a:solidFill>
                <a:schemeClr val="tx1">
                  <a:lumMod val="75000"/>
                  <a:lumOff val="25000"/>
                </a:schemeClr>
              </a:solidFill>
              <a:latin typeface="Arial" pitchFamily="34" charset="0"/>
              <a:ea typeface="Gungsuh" pitchFamily="18" charset="-127"/>
              <a:cs typeface="Arial" pitchFamily="34" charset="0"/>
            </a:endParaRPr>
          </a:p>
        </p:txBody>
      </p:sp>
    </p:spTree>
    <p:extLst>
      <p:ext uri="{BB962C8B-B14F-4D97-AF65-F5344CB8AC3E}">
        <p14:creationId xmlns:p14="http://schemas.microsoft.com/office/powerpoint/2010/main" val="2682915260"/>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500" fill="hold"/>
                                        <p:tgtEl>
                                          <p:spTgt spid="30"/>
                                        </p:tgtEl>
                                        <p:attrNameLst>
                                          <p:attrName>ppt_w</p:attrName>
                                        </p:attrNameLst>
                                      </p:cBhvr>
                                      <p:tavLst>
                                        <p:tav tm="0">
                                          <p:val>
                                            <p:fltVal val="0"/>
                                          </p:val>
                                        </p:tav>
                                        <p:tav tm="100000">
                                          <p:val>
                                            <p:strVal val="#ppt_w"/>
                                          </p:val>
                                        </p:tav>
                                      </p:tavLst>
                                    </p:anim>
                                    <p:anim calcmode="lin" valueType="num">
                                      <p:cBhvr>
                                        <p:cTn id="12" dur="500" fill="hold"/>
                                        <p:tgtEl>
                                          <p:spTgt spid="30"/>
                                        </p:tgtEl>
                                        <p:attrNameLst>
                                          <p:attrName>ppt_h</p:attrName>
                                        </p:attrNameLst>
                                      </p:cBhvr>
                                      <p:tavLst>
                                        <p:tav tm="0">
                                          <p:val>
                                            <p:fltVal val="0"/>
                                          </p:val>
                                        </p:tav>
                                        <p:tav tm="100000">
                                          <p:val>
                                            <p:strVal val="#ppt_h"/>
                                          </p:val>
                                        </p:tav>
                                      </p:tavLst>
                                    </p:anim>
                                    <p:animEffect transition="in" filter="fade">
                                      <p:cBhvr>
                                        <p:cTn id="13" dur="500"/>
                                        <p:tgtEl>
                                          <p:spTgt spid="30"/>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right)">
                                      <p:cBhvr>
                                        <p:cTn id="17" dur="500"/>
                                        <p:tgtEl>
                                          <p:spTgt spid="26"/>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down)">
                                      <p:cBhvr>
                                        <p:cTn id="21" dur="500"/>
                                        <p:tgtEl>
                                          <p:spTgt spid="17"/>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p:cTn id="25" dur="500" fill="hold"/>
                                        <p:tgtEl>
                                          <p:spTgt spid="31"/>
                                        </p:tgtEl>
                                        <p:attrNameLst>
                                          <p:attrName>ppt_w</p:attrName>
                                        </p:attrNameLst>
                                      </p:cBhvr>
                                      <p:tavLst>
                                        <p:tav tm="0">
                                          <p:val>
                                            <p:fltVal val="0"/>
                                          </p:val>
                                        </p:tav>
                                        <p:tav tm="100000">
                                          <p:val>
                                            <p:strVal val="#ppt_w"/>
                                          </p:val>
                                        </p:tav>
                                      </p:tavLst>
                                    </p:anim>
                                    <p:anim calcmode="lin" valueType="num">
                                      <p:cBhvr>
                                        <p:cTn id="26" dur="500" fill="hold"/>
                                        <p:tgtEl>
                                          <p:spTgt spid="31"/>
                                        </p:tgtEl>
                                        <p:attrNameLst>
                                          <p:attrName>ppt_h</p:attrName>
                                        </p:attrNameLst>
                                      </p:cBhvr>
                                      <p:tavLst>
                                        <p:tav tm="0">
                                          <p:val>
                                            <p:fltVal val="0"/>
                                          </p:val>
                                        </p:tav>
                                        <p:tav tm="100000">
                                          <p:val>
                                            <p:strVal val="#ppt_h"/>
                                          </p:val>
                                        </p:tav>
                                      </p:tavLst>
                                    </p:anim>
                                    <p:animEffect transition="in" filter="fade">
                                      <p:cBhvr>
                                        <p:cTn id="27" dur="500"/>
                                        <p:tgtEl>
                                          <p:spTgt spid="31"/>
                                        </p:tgtEl>
                                      </p:cBhvr>
                                    </p:animEffect>
                                  </p:childTnLst>
                                </p:cTn>
                              </p:par>
                            </p:childTnLst>
                          </p:cTn>
                        </p:par>
                        <p:par>
                          <p:cTn id="28" fill="hold">
                            <p:stCondLst>
                              <p:cond delay="2500"/>
                            </p:stCondLst>
                            <p:childTnLst>
                              <p:par>
                                <p:cTn id="29" presetID="22" presetClass="entr" presetSubtype="2"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right)">
                                      <p:cBhvr>
                                        <p:cTn id="31" dur="500"/>
                                        <p:tgtEl>
                                          <p:spTgt spid="27"/>
                                        </p:tgtEl>
                                      </p:cBhvr>
                                    </p:animEffect>
                                  </p:childTnLst>
                                </p:cTn>
                              </p:par>
                            </p:childTnLst>
                          </p:cTn>
                        </p:par>
                        <p:par>
                          <p:cTn id="32" fill="hold">
                            <p:stCondLst>
                              <p:cond delay="3000"/>
                            </p:stCondLst>
                            <p:childTnLst>
                              <p:par>
                                <p:cTn id="33" presetID="22" presetClass="entr" presetSubtype="4"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down)">
                                      <p:cBhvr>
                                        <p:cTn id="35" dur="500"/>
                                        <p:tgtEl>
                                          <p:spTgt spid="24"/>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fltVal val="0"/>
                                          </p:val>
                                        </p:tav>
                                        <p:tav tm="100000">
                                          <p:val>
                                            <p:strVal val="#ppt_w"/>
                                          </p:val>
                                        </p:tav>
                                      </p:tavLst>
                                    </p:anim>
                                    <p:anim calcmode="lin" valueType="num">
                                      <p:cBhvr>
                                        <p:cTn id="40" dur="500" fill="hold"/>
                                        <p:tgtEl>
                                          <p:spTgt spid="40"/>
                                        </p:tgtEl>
                                        <p:attrNameLst>
                                          <p:attrName>ppt_h</p:attrName>
                                        </p:attrNameLst>
                                      </p:cBhvr>
                                      <p:tavLst>
                                        <p:tav tm="0">
                                          <p:val>
                                            <p:fltVal val="0"/>
                                          </p:val>
                                        </p:tav>
                                        <p:tav tm="100000">
                                          <p:val>
                                            <p:strVal val="#ppt_h"/>
                                          </p:val>
                                        </p:tav>
                                      </p:tavLst>
                                    </p:anim>
                                    <p:animEffect transition="in" filter="fade">
                                      <p:cBhvr>
                                        <p:cTn id="41" dur="500"/>
                                        <p:tgtEl>
                                          <p:spTgt spid="40"/>
                                        </p:tgtEl>
                                      </p:cBhvr>
                                    </p:animEffect>
                                  </p:childTnLst>
                                </p:cTn>
                              </p:par>
                            </p:childTnLst>
                          </p:cTn>
                        </p:par>
                        <p:par>
                          <p:cTn id="42" fill="hold">
                            <p:stCondLst>
                              <p:cond delay="4000"/>
                            </p:stCondLst>
                            <p:childTnLst>
                              <p:par>
                                <p:cTn id="43" presetID="22" presetClass="entr" presetSubtype="2"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right)">
                                      <p:cBhvr>
                                        <p:cTn id="45" dur="500"/>
                                        <p:tgtEl>
                                          <p:spTgt spid="28"/>
                                        </p:tgtEl>
                                      </p:cBhvr>
                                    </p:animEffect>
                                  </p:childTnLst>
                                </p:cTn>
                              </p:par>
                            </p:childTnLst>
                          </p:cTn>
                        </p:par>
                        <p:par>
                          <p:cTn id="46" fill="hold">
                            <p:stCondLst>
                              <p:cond delay="4500"/>
                            </p:stCondLst>
                            <p:childTnLst>
                              <p:par>
                                <p:cTn id="47" presetID="22" presetClass="entr" presetSubtype="4"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down)">
                                      <p:cBhvr>
                                        <p:cTn id="49" dur="500"/>
                                        <p:tgtEl>
                                          <p:spTgt spid="25"/>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500" fill="hold"/>
                                        <p:tgtEl>
                                          <p:spTgt spid="41"/>
                                        </p:tgtEl>
                                        <p:attrNameLst>
                                          <p:attrName>ppt_w</p:attrName>
                                        </p:attrNameLst>
                                      </p:cBhvr>
                                      <p:tavLst>
                                        <p:tav tm="0">
                                          <p:val>
                                            <p:fltVal val="0"/>
                                          </p:val>
                                        </p:tav>
                                        <p:tav tm="100000">
                                          <p:val>
                                            <p:strVal val="#ppt_w"/>
                                          </p:val>
                                        </p:tav>
                                      </p:tavLst>
                                    </p:anim>
                                    <p:anim calcmode="lin" valueType="num">
                                      <p:cBhvr>
                                        <p:cTn id="54" dur="500" fill="hold"/>
                                        <p:tgtEl>
                                          <p:spTgt spid="41"/>
                                        </p:tgtEl>
                                        <p:attrNameLst>
                                          <p:attrName>ppt_h</p:attrName>
                                        </p:attrNameLst>
                                      </p:cBhvr>
                                      <p:tavLst>
                                        <p:tav tm="0">
                                          <p:val>
                                            <p:fltVal val="0"/>
                                          </p:val>
                                        </p:tav>
                                        <p:tav tm="100000">
                                          <p:val>
                                            <p:strVal val="#ppt_h"/>
                                          </p:val>
                                        </p:tav>
                                      </p:tavLst>
                                    </p:anim>
                                    <p:animEffect transition="in" filter="fade">
                                      <p:cBhvr>
                                        <p:cTn id="55" dur="500"/>
                                        <p:tgtEl>
                                          <p:spTgt spid="41"/>
                                        </p:tgtEl>
                                      </p:cBhvr>
                                    </p:animEffect>
                                  </p:childTnLst>
                                </p:cTn>
                              </p:par>
                            </p:childTnLst>
                          </p:cTn>
                        </p:par>
                        <p:par>
                          <p:cTn id="56" fill="hold">
                            <p:stCondLst>
                              <p:cond delay="5500"/>
                            </p:stCondLst>
                            <p:childTnLst>
                              <p:par>
                                <p:cTn id="57" presetID="22" presetClass="entr" presetSubtype="2"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right)">
                                      <p:cBhvr>
                                        <p:cTn id="5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4" grpId="0" animBg="1"/>
      <p:bldP spid="25" grpId="0" animBg="1"/>
      <p:bldP spid="26" grpId="0"/>
      <p:bldP spid="27" grpId="0"/>
      <p:bldP spid="28" grpId="0"/>
      <p:bldP spid="29" grpId="0"/>
      <p:bldP spid="30" grpId="0"/>
      <p:bldP spid="31" grpId="0"/>
      <p:bldP spid="40"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PA_组合 45"/>
          <p:cNvGrpSpPr/>
          <p:nvPr>
            <p:custDataLst>
              <p:tags r:id="rId1"/>
            </p:custDataLst>
          </p:nvPr>
        </p:nvGrpSpPr>
        <p:grpSpPr>
          <a:xfrm>
            <a:off x="3616171" y="1794986"/>
            <a:ext cx="1921797" cy="2949036"/>
            <a:chOff x="8575675" y="857250"/>
            <a:chExt cx="1631950" cy="2503488"/>
          </a:xfrm>
          <a:solidFill>
            <a:schemeClr val="tx2"/>
          </a:solidFill>
        </p:grpSpPr>
        <p:sp>
          <p:nvSpPr>
            <p:cNvPr id="47" name="Freeform 6"/>
            <p:cNvSpPr>
              <a:spLocks/>
            </p:cNvSpPr>
            <p:nvPr/>
          </p:nvSpPr>
          <p:spPr bwMode="auto">
            <a:xfrm>
              <a:off x="9074150" y="2714625"/>
              <a:ext cx="628650" cy="121523"/>
            </a:xfrm>
            <a:custGeom>
              <a:avLst/>
              <a:gdLst>
                <a:gd name="T0" fmla="*/ 320 w 349"/>
                <a:gd name="T1" fmla="*/ 0 h 71"/>
                <a:gd name="T2" fmla="*/ 29 w 349"/>
                <a:gd name="T3" fmla="*/ 0 h 71"/>
                <a:gd name="T4" fmla="*/ 0 w 349"/>
                <a:gd name="T5" fmla="*/ 28 h 71"/>
                <a:gd name="T6" fmla="*/ 0 w 349"/>
                <a:gd name="T7" fmla="*/ 42 h 71"/>
                <a:gd name="T8" fmla="*/ 29 w 349"/>
                <a:gd name="T9" fmla="*/ 71 h 71"/>
                <a:gd name="T10" fmla="*/ 320 w 349"/>
                <a:gd name="T11" fmla="*/ 71 h 71"/>
                <a:gd name="T12" fmla="*/ 349 w 349"/>
                <a:gd name="T13" fmla="*/ 42 h 71"/>
                <a:gd name="T14" fmla="*/ 349 w 349"/>
                <a:gd name="T15" fmla="*/ 28 h 71"/>
                <a:gd name="T16" fmla="*/ 320 w 349"/>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9" h="71">
                  <a:moveTo>
                    <a:pt x="320" y="0"/>
                  </a:moveTo>
                  <a:cubicBezTo>
                    <a:pt x="29" y="0"/>
                    <a:pt x="29" y="0"/>
                    <a:pt x="29" y="0"/>
                  </a:cubicBezTo>
                  <a:cubicBezTo>
                    <a:pt x="13" y="0"/>
                    <a:pt x="0" y="13"/>
                    <a:pt x="0" y="28"/>
                  </a:cubicBezTo>
                  <a:cubicBezTo>
                    <a:pt x="0" y="42"/>
                    <a:pt x="0" y="42"/>
                    <a:pt x="0" y="42"/>
                  </a:cubicBezTo>
                  <a:cubicBezTo>
                    <a:pt x="0" y="58"/>
                    <a:pt x="13" y="71"/>
                    <a:pt x="29" y="71"/>
                  </a:cubicBezTo>
                  <a:cubicBezTo>
                    <a:pt x="320" y="71"/>
                    <a:pt x="320" y="71"/>
                    <a:pt x="320" y="71"/>
                  </a:cubicBezTo>
                  <a:cubicBezTo>
                    <a:pt x="336" y="71"/>
                    <a:pt x="349" y="58"/>
                    <a:pt x="349" y="42"/>
                  </a:cubicBezTo>
                  <a:cubicBezTo>
                    <a:pt x="349" y="28"/>
                    <a:pt x="349" y="28"/>
                    <a:pt x="349" y="28"/>
                  </a:cubicBezTo>
                  <a:cubicBezTo>
                    <a:pt x="349" y="13"/>
                    <a:pt x="336" y="0"/>
                    <a:pt x="320" y="0"/>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48" name="Freeform 7"/>
            <p:cNvSpPr>
              <a:spLocks/>
            </p:cNvSpPr>
            <p:nvPr/>
          </p:nvSpPr>
          <p:spPr bwMode="auto">
            <a:xfrm>
              <a:off x="9074150" y="2853645"/>
              <a:ext cx="628650" cy="121523"/>
            </a:xfrm>
            <a:custGeom>
              <a:avLst/>
              <a:gdLst>
                <a:gd name="T0" fmla="*/ 320 w 349"/>
                <a:gd name="T1" fmla="*/ 0 h 71"/>
                <a:gd name="T2" fmla="*/ 29 w 349"/>
                <a:gd name="T3" fmla="*/ 0 h 71"/>
                <a:gd name="T4" fmla="*/ 0 w 349"/>
                <a:gd name="T5" fmla="*/ 29 h 71"/>
                <a:gd name="T6" fmla="*/ 0 w 349"/>
                <a:gd name="T7" fmla="*/ 42 h 71"/>
                <a:gd name="T8" fmla="*/ 29 w 349"/>
                <a:gd name="T9" fmla="*/ 71 h 71"/>
                <a:gd name="T10" fmla="*/ 320 w 349"/>
                <a:gd name="T11" fmla="*/ 71 h 71"/>
                <a:gd name="T12" fmla="*/ 349 w 349"/>
                <a:gd name="T13" fmla="*/ 42 h 71"/>
                <a:gd name="T14" fmla="*/ 349 w 349"/>
                <a:gd name="T15" fmla="*/ 29 h 71"/>
                <a:gd name="T16" fmla="*/ 320 w 349"/>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9" h="71">
                  <a:moveTo>
                    <a:pt x="320" y="0"/>
                  </a:moveTo>
                  <a:cubicBezTo>
                    <a:pt x="29" y="0"/>
                    <a:pt x="29" y="0"/>
                    <a:pt x="29" y="0"/>
                  </a:cubicBezTo>
                  <a:cubicBezTo>
                    <a:pt x="13" y="0"/>
                    <a:pt x="0" y="13"/>
                    <a:pt x="0" y="29"/>
                  </a:cubicBezTo>
                  <a:cubicBezTo>
                    <a:pt x="0" y="42"/>
                    <a:pt x="0" y="42"/>
                    <a:pt x="0" y="42"/>
                  </a:cubicBezTo>
                  <a:cubicBezTo>
                    <a:pt x="0" y="58"/>
                    <a:pt x="13" y="71"/>
                    <a:pt x="29" y="71"/>
                  </a:cubicBezTo>
                  <a:cubicBezTo>
                    <a:pt x="320" y="71"/>
                    <a:pt x="320" y="71"/>
                    <a:pt x="320" y="71"/>
                  </a:cubicBezTo>
                  <a:cubicBezTo>
                    <a:pt x="336" y="71"/>
                    <a:pt x="349" y="58"/>
                    <a:pt x="349" y="42"/>
                  </a:cubicBezTo>
                  <a:cubicBezTo>
                    <a:pt x="349" y="29"/>
                    <a:pt x="349" y="29"/>
                    <a:pt x="349" y="29"/>
                  </a:cubicBezTo>
                  <a:cubicBezTo>
                    <a:pt x="349" y="13"/>
                    <a:pt x="336" y="0"/>
                    <a:pt x="320" y="0"/>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49" name="Freeform 8"/>
            <p:cNvSpPr>
              <a:spLocks/>
            </p:cNvSpPr>
            <p:nvPr/>
          </p:nvSpPr>
          <p:spPr bwMode="auto">
            <a:xfrm>
              <a:off x="9104313" y="2992665"/>
              <a:ext cx="569913" cy="121523"/>
            </a:xfrm>
            <a:custGeom>
              <a:avLst/>
              <a:gdLst>
                <a:gd name="T0" fmla="*/ 287 w 316"/>
                <a:gd name="T1" fmla="*/ 0 h 71"/>
                <a:gd name="T2" fmla="*/ 29 w 316"/>
                <a:gd name="T3" fmla="*/ 0 h 71"/>
                <a:gd name="T4" fmla="*/ 0 w 316"/>
                <a:gd name="T5" fmla="*/ 29 h 71"/>
                <a:gd name="T6" fmla="*/ 0 w 316"/>
                <a:gd name="T7" fmla="*/ 42 h 71"/>
                <a:gd name="T8" fmla="*/ 29 w 316"/>
                <a:gd name="T9" fmla="*/ 71 h 71"/>
                <a:gd name="T10" fmla="*/ 287 w 316"/>
                <a:gd name="T11" fmla="*/ 71 h 71"/>
                <a:gd name="T12" fmla="*/ 316 w 316"/>
                <a:gd name="T13" fmla="*/ 42 h 71"/>
                <a:gd name="T14" fmla="*/ 316 w 316"/>
                <a:gd name="T15" fmla="*/ 29 h 71"/>
                <a:gd name="T16" fmla="*/ 287 w 316"/>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71">
                  <a:moveTo>
                    <a:pt x="287" y="0"/>
                  </a:moveTo>
                  <a:cubicBezTo>
                    <a:pt x="29" y="0"/>
                    <a:pt x="29" y="0"/>
                    <a:pt x="29" y="0"/>
                  </a:cubicBezTo>
                  <a:cubicBezTo>
                    <a:pt x="13" y="0"/>
                    <a:pt x="0" y="13"/>
                    <a:pt x="0" y="29"/>
                  </a:cubicBezTo>
                  <a:cubicBezTo>
                    <a:pt x="0" y="42"/>
                    <a:pt x="0" y="42"/>
                    <a:pt x="0" y="42"/>
                  </a:cubicBezTo>
                  <a:cubicBezTo>
                    <a:pt x="0" y="58"/>
                    <a:pt x="13" y="71"/>
                    <a:pt x="29" y="71"/>
                  </a:cubicBezTo>
                  <a:cubicBezTo>
                    <a:pt x="287" y="71"/>
                    <a:pt x="287" y="71"/>
                    <a:pt x="287" y="71"/>
                  </a:cubicBezTo>
                  <a:cubicBezTo>
                    <a:pt x="303" y="71"/>
                    <a:pt x="316" y="58"/>
                    <a:pt x="316" y="42"/>
                  </a:cubicBezTo>
                  <a:cubicBezTo>
                    <a:pt x="316" y="29"/>
                    <a:pt x="316" y="29"/>
                    <a:pt x="316" y="29"/>
                  </a:cubicBezTo>
                  <a:cubicBezTo>
                    <a:pt x="316" y="13"/>
                    <a:pt x="303" y="0"/>
                    <a:pt x="287" y="0"/>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50" name="Freeform 9"/>
            <p:cNvSpPr>
              <a:spLocks/>
            </p:cNvSpPr>
            <p:nvPr/>
          </p:nvSpPr>
          <p:spPr bwMode="auto">
            <a:xfrm>
              <a:off x="9223375" y="3131686"/>
              <a:ext cx="331788" cy="121523"/>
            </a:xfrm>
            <a:custGeom>
              <a:avLst/>
              <a:gdLst>
                <a:gd name="T0" fmla="*/ 155 w 184"/>
                <a:gd name="T1" fmla="*/ 0 h 71"/>
                <a:gd name="T2" fmla="*/ 29 w 184"/>
                <a:gd name="T3" fmla="*/ 0 h 71"/>
                <a:gd name="T4" fmla="*/ 0 w 184"/>
                <a:gd name="T5" fmla="*/ 29 h 71"/>
                <a:gd name="T6" fmla="*/ 0 w 184"/>
                <a:gd name="T7" fmla="*/ 42 h 71"/>
                <a:gd name="T8" fmla="*/ 29 w 184"/>
                <a:gd name="T9" fmla="*/ 71 h 71"/>
                <a:gd name="T10" fmla="*/ 155 w 184"/>
                <a:gd name="T11" fmla="*/ 71 h 71"/>
                <a:gd name="T12" fmla="*/ 184 w 184"/>
                <a:gd name="T13" fmla="*/ 42 h 71"/>
                <a:gd name="T14" fmla="*/ 184 w 184"/>
                <a:gd name="T15" fmla="*/ 29 h 71"/>
                <a:gd name="T16" fmla="*/ 155 w 184"/>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71">
                  <a:moveTo>
                    <a:pt x="155" y="0"/>
                  </a:moveTo>
                  <a:cubicBezTo>
                    <a:pt x="29" y="0"/>
                    <a:pt x="29" y="0"/>
                    <a:pt x="29" y="0"/>
                  </a:cubicBezTo>
                  <a:cubicBezTo>
                    <a:pt x="13" y="0"/>
                    <a:pt x="0" y="13"/>
                    <a:pt x="0" y="29"/>
                  </a:cubicBezTo>
                  <a:cubicBezTo>
                    <a:pt x="0" y="42"/>
                    <a:pt x="0" y="42"/>
                    <a:pt x="0" y="42"/>
                  </a:cubicBezTo>
                  <a:cubicBezTo>
                    <a:pt x="0" y="58"/>
                    <a:pt x="13" y="71"/>
                    <a:pt x="29" y="71"/>
                  </a:cubicBezTo>
                  <a:cubicBezTo>
                    <a:pt x="155" y="71"/>
                    <a:pt x="155" y="71"/>
                    <a:pt x="155" y="71"/>
                  </a:cubicBezTo>
                  <a:cubicBezTo>
                    <a:pt x="171" y="71"/>
                    <a:pt x="184" y="58"/>
                    <a:pt x="184" y="42"/>
                  </a:cubicBezTo>
                  <a:cubicBezTo>
                    <a:pt x="184" y="29"/>
                    <a:pt x="184" y="29"/>
                    <a:pt x="184" y="29"/>
                  </a:cubicBezTo>
                  <a:cubicBezTo>
                    <a:pt x="184" y="13"/>
                    <a:pt x="171" y="0"/>
                    <a:pt x="155" y="0"/>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51" name="Freeform 10"/>
            <p:cNvSpPr>
              <a:spLocks noEditPoints="1"/>
            </p:cNvSpPr>
            <p:nvPr/>
          </p:nvSpPr>
          <p:spPr bwMode="auto">
            <a:xfrm>
              <a:off x="8575675" y="857250"/>
              <a:ext cx="1631950" cy="2503488"/>
            </a:xfrm>
            <a:custGeom>
              <a:avLst/>
              <a:gdLst>
                <a:gd name="T0" fmla="*/ 774 w 906"/>
                <a:gd name="T1" fmla="*/ 136 h 1391"/>
                <a:gd name="T2" fmla="*/ 482 w 906"/>
                <a:gd name="T3" fmla="*/ 1 h 1391"/>
                <a:gd name="T4" fmla="*/ 481 w 906"/>
                <a:gd name="T5" fmla="*/ 1 h 1391"/>
                <a:gd name="T6" fmla="*/ 425 w 906"/>
                <a:gd name="T7" fmla="*/ 1 h 1391"/>
                <a:gd name="T8" fmla="*/ 424 w 906"/>
                <a:gd name="T9" fmla="*/ 1 h 1391"/>
                <a:gd name="T10" fmla="*/ 132 w 906"/>
                <a:gd name="T11" fmla="*/ 136 h 1391"/>
                <a:gd name="T12" fmla="*/ 52 w 906"/>
                <a:gd name="T13" fmla="*/ 671 h 1391"/>
                <a:gd name="T14" fmla="*/ 221 w 906"/>
                <a:gd name="T15" fmla="*/ 915 h 1391"/>
                <a:gd name="T16" fmla="*/ 216 w 906"/>
                <a:gd name="T17" fmla="*/ 1060 h 1391"/>
                <a:gd name="T18" fmla="*/ 221 w 906"/>
                <a:gd name="T19" fmla="*/ 1105 h 1391"/>
                <a:gd name="T20" fmla="*/ 216 w 906"/>
                <a:gd name="T21" fmla="*/ 1149 h 1391"/>
                <a:gd name="T22" fmla="*/ 232 w 906"/>
                <a:gd name="T23" fmla="*/ 1212 h 1391"/>
                <a:gd name="T24" fmla="*/ 299 w 906"/>
                <a:gd name="T25" fmla="*/ 1313 h 1391"/>
                <a:gd name="T26" fmla="*/ 516 w 906"/>
                <a:gd name="T27" fmla="*/ 1391 h 1391"/>
                <a:gd name="T28" fmla="*/ 673 w 906"/>
                <a:gd name="T29" fmla="*/ 1225 h 1391"/>
                <a:gd name="T30" fmla="*/ 673 w 906"/>
                <a:gd name="T31" fmla="*/ 1203 h 1391"/>
                <a:gd name="T32" fmla="*/ 690 w 906"/>
                <a:gd name="T33" fmla="*/ 1136 h 1391"/>
                <a:gd name="T34" fmla="*/ 690 w 906"/>
                <a:gd name="T35" fmla="*/ 1074 h 1391"/>
                <a:gd name="T36" fmla="*/ 678 w 906"/>
                <a:gd name="T37" fmla="*/ 1015 h 1391"/>
                <a:gd name="T38" fmla="*/ 754 w 906"/>
                <a:gd name="T39" fmla="*/ 801 h 1391"/>
                <a:gd name="T40" fmla="*/ 903 w 906"/>
                <a:gd name="T41" fmla="*/ 457 h 1391"/>
                <a:gd name="T42" fmla="*/ 728 w 906"/>
                <a:gd name="T43" fmla="*/ 775 h 1391"/>
                <a:gd name="T44" fmla="*/ 639 w 906"/>
                <a:gd name="T45" fmla="*/ 1024 h 1391"/>
                <a:gd name="T46" fmla="*/ 653 w 906"/>
                <a:gd name="T47" fmla="*/ 1074 h 1391"/>
                <a:gd name="T48" fmla="*/ 653 w 906"/>
                <a:gd name="T49" fmla="*/ 1136 h 1391"/>
                <a:gd name="T50" fmla="*/ 633 w 906"/>
                <a:gd name="T51" fmla="*/ 1192 h 1391"/>
                <a:gd name="T52" fmla="*/ 636 w 906"/>
                <a:gd name="T53" fmla="*/ 1225 h 1391"/>
                <a:gd name="T54" fmla="*/ 570 w 906"/>
                <a:gd name="T55" fmla="*/ 1280 h 1391"/>
                <a:gd name="T56" fmla="*/ 571 w 906"/>
                <a:gd name="T57" fmla="*/ 1299 h 1391"/>
                <a:gd name="T58" fmla="*/ 390 w 906"/>
                <a:gd name="T59" fmla="*/ 1354 h 1391"/>
                <a:gd name="T60" fmla="*/ 335 w 906"/>
                <a:gd name="T61" fmla="*/ 1286 h 1391"/>
                <a:gd name="T62" fmla="*/ 324 w 906"/>
                <a:gd name="T63" fmla="*/ 1280 h 1391"/>
                <a:gd name="T64" fmla="*/ 269 w 906"/>
                <a:gd name="T65" fmla="*/ 1212 h 1391"/>
                <a:gd name="T66" fmla="*/ 253 w 906"/>
                <a:gd name="T67" fmla="*/ 1149 h 1391"/>
                <a:gd name="T68" fmla="*/ 263 w 906"/>
                <a:gd name="T69" fmla="*/ 1105 h 1391"/>
                <a:gd name="T70" fmla="*/ 253 w 906"/>
                <a:gd name="T71" fmla="*/ 1060 h 1391"/>
                <a:gd name="T72" fmla="*/ 258 w 906"/>
                <a:gd name="T73" fmla="*/ 913 h 1391"/>
                <a:gd name="T74" fmla="*/ 85 w 906"/>
                <a:gd name="T75" fmla="*/ 655 h 1391"/>
                <a:gd name="T76" fmla="*/ 158 w 906"/>
                <a:gd name="T77" fmla="*/ 161 h 1391"/>
                <a:gd name="T78" fmla="*/ 453 w 906"/>
                <a:gd name="T79" fmla="*/ 37 h 1391"/>
                <a:gd name="T80" fmla="*/ 747 w 906"/>
                <a:gd name="T81" fmla="*/ 161 h 1391"/>
                <a:gd name="T82" fmla="*/ 820 w 906"/>
                <a:gd name="T83" fmla="*/ 655 h 1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06" h="1391">
                  <a:moveTo>
                    <a:pt x="903" y="457"/>
                  </a:moveTo>
                  <a:cubicBezTo>
                    <a:pt x="903" y="335"/>
                    <a:pt x="857" y="221"/>
                    <a:pt x="774" y="136"/>
                  </a:cubicBezTo>
                  <a:cubicBezTo>
                    <a:pt x="735" y="96"/>
                    <a:pt x="690" y="64"/>
                    <a:pt x="640" y="41"/>
                  </a:cubicBezTo>
                  <a:cubicBezTo>
                    <a:pt x="590" y="18"/>
                    <a:pt x="537" y="5"/>
                    <a:pt x="482" y="1"/>
                  </a:cubicBezTo>
                  <a:cubicBezTo>
                    <a:pt x="481" y="1"/>
                    <a:pt x="481" y="1"/>
                    <a:pt x="481" y="1"/>
                  </a:cubicBezTo>
                  <a:cubicBezTo>
                    <a:pt x="481" y="1"/>
                    <a:pt x="481" y="1"/>
                    <a:pt x="481" y="1"/>
                  </a:cubicBezTo>
                  <a:cubicBezTo>
                    <a:pt x="479" y="1"/>
                    <a:pt x="461" y="0"/>
                    <a:pt x="453" y="0"/>
                  </a:cubicBezTo>
                  <a:cubicBezTo>
                    <a:pt x="444" y="0"/>
                    <a:pt x="427" y="1"/>
                    <a:pt x="425" y="1"/>
                  </a:cubicBezTo>
                  <a:cubicBezTo>
                    <a:pt x="424" y="1"/>
                    <a:pt x="424" y="1"/>
                    <a:pt x="424" y="1"/>
                  </a:cubicBezTo>
                  <a:cubicBezTo>
                    <a:pt x="424" y="1"/>
                    <a:pt x="424" y="1"/>
                    <a:pt x="424" y="1"/>
                  </a:cubicBezTo>
                  <a:cubicBezTo>
                    <a:pt x="368" y="5"/>
                    <a:pt x="315" y="18"/>
                    <a:pt x="265" y="41"/>
                  </a:cubicBezTo>
                  <a:cubicBezTo>
                    <a:pt x="215" y="64"/>
                    <a:pt x="171" y="96"/>
                    <a:pt x="132" y="136"/>
                  </a:cubicBezTo>
                  <a:cubicBezTo>
                    <a:pt x="49" y="221"/>
                    <a:pt x="3" y="335"/>
                    <a:pt x="2" y="457"/>
                  </a:cubicBezTo>
                  <a:cubicBezTo>
                    <a:pt x="1" y="477"/>
                    <a:pt x="0" y="567"/>
                    <a:pt x="52" y="671"/>
                  </a:cubicBezTo>
                  <a:cubicBezTo>
                    <a:pt x="80" y="729"/>
                    <a:pt x="120" y="769"/>
                    <a:pt x="152" y="801"/>
                  </a:cubicBezTo>
                  <a:cubicBezTo>
                    <a:pt x="193" y="842"/>
                    <a:pt x="218" y="867"/>
                    <a:pt x="221" y="915"/>
                  </a:cubicBezTo>
                  <a:cubicBezTo>
                    <a:pt x="221" y="927"/>
                    <a:pt x="224" y="981"/>
                    <a:pt x="228" y="1015"/>
                  </a:cubicBezTo>
                  <a:cubicBezTo>
                    <a:pt x="220" y="1029"/>
                    <a:pt x="216" y="1044"/>
                    <a:pt x="216" y="1060"/>
                  </a:cubicBezTo>
                  <a:cubicBezTo>
                    <a:pt x="216" y="1074"/>
                    <a:pt x="216" y="1074"/>
                    <a:pt x="216" y="1074"/>
                  </a:cubicBezTo>
                  <a:cubicBezTo>
                    <a:pt x="216" y="1084"/>
                    <a:pt x="218" y="1095"/>
                    <a:pt x="221" y="1105"/>
                  </a:cubicBezTo>
                  <a:cubicBezTo>
                    <a:pt x="218" y="1115"/>
                    <a:pt x="216" y="1125"/>
                    <a:pt x="216" y="1136"/>
                  </a:cubicBezTo>
                  <a:cubicBezTo>
                    <a:pt x="216" y="1149"/>
                    <a:pt x="216" y="1149"/>
                    <a:pt x="216" y="1149"/>
                  </a:cubicBezTo>
                  <a:cubicBezTo>
                    <a:pt x="216" y="1169"/>
                    <a:pt x="222" y="1187"/>
                    <a:pt x="233" y="1203"/>
                  </a:cubicBezTo>
                  <a:cubicBezTo>
                    <a:pt x="232" y="1206"/>
                    <a:pt x="232" y="1209"/>
                    <a:pt x="232" y="1212"/>
                  </a:cubicBezTo>
                  <a:cubicBezTo>
                    <a:pt x="232" y="1225"/>
                    <a:pt x="232" y="1225"/>
                    <a:pt x="232" y="1225"/>
                  </a:cubicBezTo>
                  <a:cubicBezTo>
                    <a:pt x="232" y="1267"/>
                    <a:pt x="261" y="1303"/>
                    <a:pt x="299" y="1313"/>
                  </a:cubicBezTo>
                  <a:cubicBezTo>
                    <a:pt x="306" y="1357"/>
                    <a:pt x="344" y="1391"/>
                    <a:pt x="390" y="1391"/>
                  </a:cubicBezTo>
                  <a:cubicBezTo>
                    <a:pt x="516" y="1391"/>
                    <a:pt x="516" y="1391"/>
                    <a:pt x="516" y="1391"/>
                  </a:cubicBezTo>
                  <a:cubicBezTo>
                    <a:pt x="562" y="1391"/>
                    <a:pt x="600" y="1357"/>
                    <a:pt x="606" y="1313"/>
                  </a:cubicBezTo>
                  <a:cubicBezTo>
                    <a:pt x="645" y="1303"/>
                    <a:pt x="673" y="1267"/>
                    <a:pt x="673" y="1225"/>
                  </a:cubicBezTo>
                  <a:cubicBezTo>
                    <a:pt x="673" y="1212"/>
                    <a:pt x="673" y="1212"/>
                    <a:pt x="673" y="1212"/>
                  </a:cubicBezTo>
                  <a:cubicBezTo>
                    <a:pt x="673" y="1209"/>
                    <a:pt x="673" y="1206"/>
                    <a:pt x="673" y="1203"/>
                  </a:cubicBezTo>
                  <a:cubicBezTo>
                    <a:pt x="684" y="1187"/>
                    <a:pt x="690" y="1169"/>
                    <a:pt x="690" y="1149"/>
                  </a:cubicBezTo>
                  <a:cubicBezTo>
                    <a:pt x="690" y="1136"/>
                    <a:pt x="690" y="1136"/>
                    <a:pt x="690" y="1136"/>
                  </a:cubicBezTo>
                  <a:cubicBezTo>
                    <a:pt x="690" y="1125"/>
                    <a:pt x="688" y="1115"/>
                    <a:pt x="684" y="1105"/>
                  </a:cubicBezTo>
                  <a:cubicBezTo>
                    <a:pt x="688" y="1095"/>
                    <a:pt x="690" y="1084"/>
                    <a:pt x="690" y="1074"/>
                  </a:cubicBezTo>
                  <a:cubicBezTo>
                    <a:pt x="690" y="1060"/>
                    <a:pt x="690" y="1060"/>
                    <a:pt x="690" y="1060"/>
                  </a:cubicBezTo>
                  <a:cubicBezTo>
                    <a:pt x="690" y="1044"/>
                    <a:pt x="686" y="1029"/>
                    <a:pt x="678" y="1015"/>
                  </a:cubicBezTo>
                  <a:cubicBezTo>
                    <a:pt x="681" y="981"/>
                    <a:pt x="684" y="927"/>
                    <a:pt x="685" y="915"/>
                  </a:cubicBezTo>
                  <a:cubicBezTo>
                    <a:pt x="687" y="867"/>
                    <a:pt x="712" y="842"/>
                    <a:pt x="754" y="801"/>
                  </a:cubicBezTo>
                  <a:cubicBezTo>
                    <a:pt x="786" y="769"/>
                    <a:pt x="826" y="729"/>
                    <a:pt x="853" y="671"/>
                  </a:cubicBezTo>
                  <a:cubicBezTo>
                    <a:pt x="906" y="567"/>
                    <a:pt x="904" y="477"/>
                    <a:pt x="903" y="457"/>
                  </a:cubicBezTo>
                  <a:close/>
                  <a:moveTo>
                    <a:pt x="820" y="655"/>
                  </a:moveTo>
                  <a:cubicBezTo>
                    <a:pt x="795" y="708"/>
                    <a:pt x="759" y="743"/>
                    <a:pt x="728" y="775"/>
                  </a:cubicBezTo>
                  <a:cubicBezTo>
                    <a:pt x="685" y="817"/>
                    <a:pt x="651" y="850"/>
                    <a:pt x="648" y="913"/>
                  </a:cubicBezTo>
                  <a:cubicBezTo>
                    <a:pt x="648" y="922"/>
                    <a:pt x="644" y="996"/>
                    <a:pt x="639" y="1024"/>
                  </a:cubicBezTo>
                  <a:cubicBezTo>
                    <a:pt x="648" y="1034"/>
                    <a:pt x="653" y="1047"/>
                    <a:pt x="653" y="1060"/>
                  </a:cubicBezTo>
                  <a:cubicBezTo>
                    <a:pt x="653" y="1074"/>
                    <a:pt x="653" y="1074"/>
                    <a:pt x="653" y="1074"/>
                  </a:cubicBezTo>
                  <a:cubicBezTo>
                    <a:pt x="653" y="1085"/>
                    <a:pt x="649" y="1096"/>
                    <a:pt x="643" y="1105"/>
                  </a:cubicBezTo>
                  <a:cubicBezTo>
                    <a:pt x="649" y="1114"/>
                    <a:pt x="653" y="1125"/>
                    <a:pt x="653" y="1136"/>
                  </a:cubicBezTo>
                  <a:cubicBezTo>
                    <a:pt x="653" y="1149"/>
                    <a:pt x="653" y="1149"/>
                    <a:pt x="653" y="1149"/>
                  </a:cubicBezTo>
                  <a:cubicBezTo>
                    <a:pt x="653" y="1167"/>
                    <a:pt x="645" y="1182"/>
                    <a:pt x="633" y="1192"/>
                  </a:cubicBezTo>
                  <a:cubicBezTo>
                    <a:pt x="635" y="1198"/>
                    <a:pt x="636" y="1205"/>
                    <a:pt x="636" y="1212"/>
                  </a:cubicBezTo>
                  <a:cubicBezTo>
                    <a:pt x="636" y="1225"/>
                    <a:pt x="636" y="1225"/>
                    <a:pt x="636" y="1225"/>
                  </a:cubicBezTo>
                  <a:cubicBezTo>
                    <a:pt x="636" y="1255"/>
                    <a:pt x="612" y="1280"/>
                    <a:pt x="582" y="1280"/>
                  </a:cubicBezTo>
                  <a:cubicBezTo>
                    <a:pt x="570" y="1280"/>
                    <a:pt x="570" y="1280"/>
                    <a:pt x="570" y="1280"/>
                  </a:cubicBezTo>
                  <a:cubicBezTo>
                    <a:pt x="570" y="1282"/>
                    <a:pt x="571" y="1284"/>
                    <a:pt x="571" y="1286"/>
                  </a:cubicBezTo>
                  <a:cubicBezTo>
                    <a:pt x="571" y="1299"/>
                    <a:pt x="571" y="1299"/>
                    <a:pt x="571" y="1299"/>
                  </a:cubicBezTo>
                  <a:cubicBezTo>
                    <a:pt x="571" y="1329"/>
                    <a:pt x="546" y="1354"/>
                    <a:pt x="516" y="1354"/>
                  </a:cubicBezTo>
                  <a:cubicBezTo>
                    <a:pt x="390" y="1354"/>
                    <a:pt x="390" y="1354"/>
                    <a:pt x="390" y="1354"/>
                  </a:cubicBezTo>
                  <a:cubicBezTo>
                    <a:pt x="360" y="1354"/>
                    <a:pt x="335" y="1329"/>
                    <a:pt x="335" y="1299"/>
                  </a:cubicBezTo>
                  <a:cubicBezTo>
                    <a:pt x="335" y="1286"/>
                    <a:pt x="335" y="1286"/>
                    <a:pt x="335" y="1286"/>
                  </a:cubicBezTo>
                  <a:cubicBezTo>
                    <a:pt x="335" y="1284"/>
                    <a:pt x="335" y="1282"/>
                    <a:pt x="335" y="1280"/>
                  </a:cubicBezTo>
                  <a:cubicBezTo>
                    <a:pt x="324" y="1280"/>
                    <a:pt x="324" y="1280"/>
                    <a:pt x="324" y="1280"/>
                  </a:cubicBezTo>
                  <a:cubicBezTo>
                    <a:pt x="294" y="1280"/>
                    <a:pt x="269" y="1255"/>
                    <a:pt x="269" y="1225"/>
                  </a:cubicBezTo>
                  <a:cubicBezTo>
                    <a:pt x="269" y="1212"/>
                    <a:pt x="269" y="1212"/>
                    <a:pt x="269" y="1212"/>
                  </a:cubicBezTo>
                  <a:cubicBezTo>
                    <a:pt x="269" y="1205"/>
                    <a:pt x="270" y="1198"/>
                    <a:pt x="273" y="1192"/>
                  </a:cubicBezTo>
                  <a:cubicBezTo>
                    <a:pt x="261" y="1182"/>
                    <a:pt x="253" y="1167"/>
                    <a:pt x="253" y="1149"/>
                  </a:cubicBezTo>
                  <a:cubicBezTo>
                    <a:pt x="253" y="1136"/>
                    <a:pt x="253" y="1136"/>
                    <a:pt x="253" y="1136"/>
                  </a:cubicBezTo>
                  <a:cubicBezTo>
                    <a:pt x="253" y="1125"/>
                    <a:pt x="256" y="1114"/>
                    <a:pt x="263" y="1105"/>
                  </a:cubicBezTo>
                  <a:cubicBezTo>
                    <a:pt x="256" y="1096"/>
                    <a:pt x="253" y="1085"/>
                    <a:pt x="253" y="1074"/>
                  </a:cubicBezTo>
                  <a:cubicBezTo>
                    <a:pt x="253" y="1060"/>
                    <a:pt x="253" y="1060"/>
                    <a:pt x="253" y="1060"/>
                  </a:cubicBezTo>
                  <a:cubicBezTo>
                    <a:pt x="253" y="1047"/>
                    <a:pt x="258" y="1034"/>
                    <a:pt x="266" y="1024"/>
                  </a:cubicBezTo>
                  <a:cubicBezTo>
                    <a:pt x="262" y="996"/>
                    <a:pt x="258" y="922"/>
                    <a:pt x="258" y="913"/>
                  </a:cubicBezTo>
                  <a:cubicBezTo>
                    <a:pt x="254" y="850"/>
                    <a:pt x="220" y="817"/>
                    <a:pt x="178" y="775"/>
                  </a:cubicBezTo>
                  <a:cubicBezTo>
                    <a:pt x="146" y="743"/>
                    <a:pt x="110" y="708"/>
                    <a:pt x="85" y="655"/>
                  </a:cubicBezTo>
                  <a:cubicBezTo>
                    <a:pt x="35" y="555"/>
                    <a:pt x="39" y="470"/>
                    <a:pt x="39" y="458"/>
                  </a:cubicBezTo>
                  <a:cubicBezTo>
                    <a:pt x="40" y="346"/>
                    <a:pt x="82" y="240"/>
                    <a:pt x="158" y="161"/>
                  </a:cubicBezTo>
                  <a:cubicBezTo>
                    <a:pt x="230" y="88"/>
                    <a:pt x="324" y="45"/>
                    <a:pt x="426" y="38"/>
                  </a:cubicBezTo>
                  <a:cubicBezTo>
                    <a:pt x="426" y="38"/>
                    <a:pt x="445" y="37"/>
                    <a:pt x="453" y="37"/>
                  </a:cubicBezTo>
                  <a:cubicBezTo>
                    <a:pt x="461" y="37"/>
                    <a:pt x="479" y="38"/>
                    <a:pt x="479" y="38"/>
                  </a:cubicBezTo>
                  <a:cubicBezTo>
                    <a:pt x="581" y="45"/>
                    <a:pt x="676" y="88"/>
                    <a:pt x="747" y="161"/>
                  </a:cubicBezTo>
                  <a:cubicBezTo>
                    <a:pt x="824" y="240"/>
                    <a:pt x="866" y="346"/>
                    <a:pt x="866" y="458"/>
                  </a:cubicBezTo>
                  <a:cubicBezTo>
                    <a:pt x="867" y="470"/>
                    <a:pt x="871" y="555"/>
                    <a:pt x="820" y="655"/>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52" name="Freeform 11"/>
            <p:cNvSpPr>
              <a:spLocks noEditPoints="1"/>
            </p:cNvSpPr>
            <p:nvPr/>
          </p:nvSpPr>
          <p:spPr bwMode="auto">
            <a:xfrm>
              <a:off x="9163050" y="1166813"/>
              <a:ext cx="755650" cy="754063"/>
            </a:xfrm>
            <a:custGeom>
              <a:avLst/>
              <a:gdLst>
                <a:gd name="T0" fmla="*/ 392 w 420"/>
                <a:gd name="T1" fmla="*/ 182 h 419"/>
                <a:gd name="T2" fmla="*/ 384 w 420"/>
                <a:gd name="T3" fmla="*/ 150 h 419"/>
                <a:gd name="T4" fmla="*/ 371 w 420"/>
                <a:gd name="T5" fmla="*/ 120 h 419"/>
                <a:gd name="T6" fmla="*/ 352 w 420"/>
                <a:gd name="T7" fmla="*/ 93 h 419"/>
                <a:gd name="T8" fmla="*/ 329 w 420"/>
                <a:gd name="T9" fmla="*/ 69 h 419"/>
                <a:gd name="T10" fmla="*/ 302 w 420"/>
                <a:gd name="T11" fmla="*/ 50 h 419"/>
                <a:gd name="T12" fmla="*/ 272 w 420"/>
                <a:gd name="T13" fmla="*/ 36 h 419"/>
                <a:gd name="T14" fmla="*/ 240 w 420"/>
                <a:gd name="T15" fmla="*/ 28 h 419"/>
                <a:gd name="T16" fmla="*/ 207 w 420"/>
                <a:gd name="T17" fmla="*/ 26 h 419"/>
                <a:gd name="T18" fmla="*/ 175 w 420"/>
                <a:gd name="T19" fmla="*/ 29 h 419"/>
                <a:gd name="T20" fmla="*/ 143 w 420"/>
                <a:gd name="T21" fmla="*/ 38 h 419"/>
                <a:gd name="T22" fmla="*/ 103 w 420"/>
                <a:gd name="T23" fmla="*/ 29 h 419"/>
                <a:gd name="T24" fmla="*/ 73 w 420"/>
                <a:gd name="T25" fmla="*/ 51 h 419"/>
                <a:gd name="T26" fmla="*/ 47 w 420"/>
                <a:gd name="T27" fmla="*/ 78 h 419"/>
                <a:gd name="T28" fmla="*/ 26 w 420"/>
                <a:gd name="T29" fmla="*/ 109 h 419"/>
                <a:gd name="T30" fmla="*/ 11 w 420"/>
                <a:gd name="T31" fmla="*/ 144 h 419"/>
                <a:gd name="T32" fmla="*/ 3 w 420"/>
                <a:gd name="T33" fmla="*/ 180 h 419"/>
                <a:gd name="T34" fmla="*/ 1 w 420"/>
                <a:gd name="T35" fmla="*/ 218 h 419"/>
                <a:gd name="T36" fmla="*/ 5 w 420"/>
                <a:gd name="T37" fmla="*/ 255 h 419"/>
                <a:gd name="T38" fmla="*/ 17 w 420"/>
                <a:gd name="T39" fmla="*/ 291 h 419"/>
                <a:gd name="T40" fmla="*/ 34 w 420"/>
                <a:gd name="T41" fmla="*/ 324 h 419"/>
                <a:gd name="T42" fmla="*/ 58 w 420"/>
                <a:gd name="T43" fmla="*/ 353 h 419"/>
                <a:gd name="T44" fmla="*/ 86 w 420"/>
                <a:gd name="T45" fmla="*/ 378 h 419"/>
                <a:gd name="T46" fmla="*/ 118 w 420"/>
                <a:gd name="T47" fmla="*/ 398 h 419"/>
                <a:gd name="T48" fmla="*/ 153 w 420"/>
                <a:gd name="T49" fmla="*/ 411 h 419"/>
                <a:gd name="T50" fmla="*/ 190 w 420"/>
                <a:gd name="T51" fmla="*/ 418 h 419"/>
                <a:gd name="T52" fmla="*/ 228 w 420"/>
                <a:gd name="T53" fmla="*/ 419 h 419"/>
                <a:gd name="T54" fmla="*/ 265 w 420"/>
                <a:gd name="T55" fmla="*/ 412 h 419"/>
                <a:gd name="T56" fmla="*/ 294 w 420"/>
                <a:gd name="T57" fmla="*/ 402 h 419"/>
                <a:gd name="T58" fmla="*/ 319 w 420"/>
                <a:gd name="T59" fmla="*/ 389 h 419"/>
                <a:gd name="T60" fmla="*/ 349 w 420"/>
                <a:gd name="T61" fmla="*/ 366 h 419"/>
                <a:gd name="T62" fmla="*/ 375 w 420"/>
                <a:gd name="T63" fmla="*/ 339 h 419"/>
                <a:gd name="T64" fmla="*/ 396 w 420"/>
                <a:gd name="T65" fmla="*/ 307 h 419"/>
                <a:gd name="T66" fmla="*/ 410 w 420"/>
                <a:gd name="T67" fmla="*/ 273 h 419"/>
                <a:gd name="T68" fmla="*/ 418 w 420"/>
                <a:gd name="T69" fmla="*/ 236 h 419"/>
                <a:gd name="T70" fmla="*/ 363 w 420"/>
                <a:gd name="T71" fmla="*/ 140 h 419"/>
                <a:gd name="T72" fmla="*/ 363 w 420"/>
                <a:gd name="T73" fmla="*/ 140 h 419"/>
                <a:gd name="T74" fmla="*/ 216 w 420"/>
                <a:gd name="T75" fmla="*/ 178 h 419"/>
                <a:gd name="T76" fmla="*/ 204 w 420"/>
                <a:gd name="T77" fmla="*/ 195 h 419"/>
                <a:gd name="T78" fmla="*/ 211 w 420"/>
                <a:gd name="T79" fmla="*/ 178 h 419"/>
                <a:gd name="T80" fmla="*/ 141 w 420"/>
                <a:gd name="T81" fmla="*/ 57 h 419"/>
                <a:gd name="T82" fmla="*/ 141 w 420"/>
                <a:gd name="T83" fmla="*/ 57 h 419"/>
                <a:gd name="T84" fmla="*/ 44 w 420"/>
                <a:gd name="T85" fmla="*/ 189 h 419"/>
                <a:gd name="T86" fmla="*/ 180 w 420"/>
                <a:gd name="T87" fmla="*/ 220 h 419"/>
                <a:gd name="T88" fmla="*/ 182 w 420"/>
                <a:gd name="T89" fmla="*/ 225 h 419"/>
                <a:gd name="T90" fmla="*/ 189 w 420"/>
                <a:gd name="T91" fmla="*/ 376 h 419"/>
                <a:gd name="T92" fmla="*/ 189 w 420"/>
                <a:gd name="T93" fmla="*/ 376 h 419"/>
                <a:gd name="T94" fmla="*/ 275 w 420"/>
                <a:gd name="T95" fmla="*/ 364 h 419"/>
                <a:gd name="T96" fmla="*/ 235 w 420"/>
                <a:gd name="T97" fmla="*/ 230 h 419"/>
                <a:gd name="T98" fmla="*/ 237 w 420"/>
                <a:gd name="T99" fmla="*/ 227 h 419"/>
                <a:gd name="T100" fmla="*/ 377 w 420"/>
                <a:gd name="T101" fmla="*/ 226 h 419"/>
                <a:gd name="T102" fmla="*/ 377 w 420"/>
                <a:gd name="T103" fmla="*/ 226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20" h="419">
                  <a:moveTo>
                    <a:pt x="394" y="203"/>
                  </a:moveTo>
                  <a:cubicBezTo>
                    <a:pt x="420" y="198"/>
                    <a:pt x="420" y="198"/>
                    <a:pt x="420" y="198"/>
                  </a:cubicBezTo>
                  <a:cubicBezTo>
                    <a:pt x="419" y="193"/>
                    <a:pt x="419" y="187"/>
                    <a:pt x="418" y="182"/>
                  </a:cubicBezTo>
                  <a:cubicBezTo>
                    <a:pt x="392" y="182"/>
                    <a:pt x="392" y="182"/>
                    <a:pt x="392" y="182"/>
                  </a:cubicBezTo>
                  <a:cubicBezTo>
                    <a:pt x="392" y="178"/>
                    <a:pt x="391" y="174"/>
                    <a:pt x="390" y="170"/>
                  </a:cubicBezTo>
                  <a:cubicBezTo>
                    <a:pt x="414" y="161"/>
                    <a:pt x="414" y="161"/>
                    <a:pt x="414" y="161"/>
                  </a:cubicBezTo>
                  <a:cubicBezTo>
                    <a:pt x="413" y="156"/>
                    <a:pt x="412" y="150"/>
                    <a:pt x="410" y="145"/>
                  </a:cubicBezTo>
                  <a:cubicBezTo>
                    <a:pt x="384" y="150"/>
                    <a:pt x="384" y="150"/>
                    <a:pt x="384" y="150"/>
                  </a:cubicBezTo>
                  <a:cubicBezTo>
                    <a:pt x="383" y="146"/>
                    <a:pt x="381" y="142"/>
                    <a:pt x="380" y="139"/>
                  </a:cubicBezTo>
                  <a:cubicBezTo>
                    <a:pt x="402" y="125"/>
                    <a:pt x="402" y="125"/>
                    <a:pt x="402" y="125"/>
                  </a:cubicBezTo>
                  <a:cubicBezTo>
                    <a:pt x="400" y="120"/>
                    <a:pt x="398" y="115"/>
                    <a:pt x="395" y="111"/>
                  </a:cubicBezTo>
                  <a:cubicBezTo>
                    <a:pt x="371" y="120"/>
                    <a:pt x="371" y="120"/>
                    <a:pt x="371" y="120"/>
                  </a:cubicBezTo>
                  <a:cubicBezTo>
                    <a:pt x="369" y="116"/>
                    <a:pt x="367" y="113"/>
                    <a:pt x="365" y="109"/>
                  </a:cubicBezTo>
                  <a:cubicBezTo>
                    <a:pt x="384" y="92"/>
                    <a:pt x="384" y="92"/>
                    <a:pt x="384" y="92"/>
                  </a:cubicBezTo>
                  <a:cubicBezTo>
                    <a:pt x="381" y="88"/>
                    <a:pt x="378" y="83"/>
                    <a:pt x="374" y="79"/>
                  </a:cubicBezTo>
                  <a:cubicBezTo>
                    <a:pt x="352" y="93"/>
                    <a:pt x="352" y="93"/>
                    <a:pt x="352" y="93"/>
                  </a:cubicBezTo>
                  <a:cubicBezTo>
                    <a:pt x="350" y="89"/>
                    <a:pt x="347" y="86"/>
                    <a:pt x="344" y="83"/>
                  </a:cubicBezTo>
                  <a:cubicBezTo>
                    <a:pt x="360" y="63"/>
                    <a:pt x="360" y="63"/>
                    <a:pt x="360" y="63"/>
                  </a:cubicBezTo>
                  <a:cubicBezTo>
                    <a:pt x="357" y="59"/>
                    <a:pt x="353" y="55"/>
                    <a:pt x="349" y="52"/>
                  </a:cubicBezTo>
                  <a:cubicBezTo>
                    <a:pt x="329" y="69"/>
                    <a:pt x="329" y="69"/>
                    <a:pt x="329" y="69"/>
                  </a:cubicBezTo>
                  <a:cubicBezTo>
                    <a:pt x="326" y="66"/>
                    <a:pt x="323" y="64"/>
                    <a:pt x="320" y="62"/>
                  </a:cubicBezTo>
                  <a:cubicBezTo>
                    <a:pt x="332" y="39"/>
                    <a:pt x="332" y="39"/>
                    <a:pt x="332" y="39"/>
                  </a:cubicBezTo>
                  <a:cubicBezTo>
                    <a:pt x="327" y="36"/>
                    <a:pt x="323" y="33"/>
                    <a:pt x="318" y="30"/>
                  </a:cubicBezTo>
                  <a:cubicBezTo>
                    <a:pt x="302" y="50"/>
                    <a:pt x="302" y="50"/>
                    <a:pt x="302" y="50"/>
                  </a:cubicBezTo>
                  <a:cubicBezTo>
                    <a:pt x="299" y="48"/>
                    <a:pt x="295" y="46"/>
                    <a:pt x="291" y="44"/>
                  </a:cubicBezTo>
                  <a:cubicBezTo>
                    <a:pt x="299" y="20"/>
                    <a:pt x="299" y="20"/>
                    <a:pt x="299" y="20"/>
                  </a:cubicBezTo>
                  <a:cubicBezTo>
                    <a:pt x="294" y="17"/>
                    <a:pt x="289" y="15"/>
                    <a:pt x="284" y="13"/>
                  </a:cubicBezTo>
                  <a:cubicBezTo>
                    <a:pt x="272" y="36"/>
                    <a:pt x="272" y="36"/>
                    <a:pt x="272" y="36"/>
                  </a:cubicBezTo>
                  <a:cubicBezTo>
                    <a:pt x="268" y="35"/>
                    <a:pt x="265" y="34"/>
                    <a:pt x="261" y="33"/>
                  </a:cubicBezTo>
                  <a:cubicBezTo>
                    <a:pt x="264" y="7"/>
                    <a:pt x="264" y="7"/>
                    <a:pt x="264" y="7"/>
                  </a:cubicBezTo>
                  <a:cubicBezTo>
                    <a:pt x="259" y="5"/>
                    <a:pt x="254" y="4"/>
                    <a:pt x="248" y="3"/>
                  </a:cubicBezTo>
                  <a:cubicBezTo>
                    <a:pt x="240" y="28"/>
                    <a:pt x="240" y="28"/>
                    <a:pt x="240" y="28"/>
                  </a:cubicBezTo>
                  <a:cubicBezTo>
                    <a:pt x="236" y="27"/>
                    <a:pt x="232" y="27"/>
                    <a:pt x="228" y="26"/>
                  </a:cubicBezTo>
                  <a:cubicBezTo>
                    <a:pt x="227" y="0"/>
                    <a:pt x="227" y="0"/>
                    <a:pt x="227" y="0"/>
                  </a:cubicBezTo>
                  <a:cubicBezTo>
                    <a:pt x="222" y="0"/>
                    <a:pt x="216" y="0"/>
                    <a:pt x="211" y="0"/>
                  </a:cubicBezTo>
                  <a:cubicBezTo>
                    <a:pt x="207" y="26"/>
                    <a:pt x="207" y="26"/>
                    <a:pt x="207" y="26"/>
                  </a:cubicBezTo>
                  <a:cubicBezTo>
                    <a:pt x="203" y="26"/>
                    <a:pt x="199" y="26"/>
                    <a:pt x="195" y="26"/>
                  </a:cubicBezTo>
                  <a:cubicBezTo>
                    <a:pt x="190" y="1"/>
                    <a:pt x="190" y="1"/>
                    <a:pt x="190" y="1"/>
                  </a:cubicBezTo>
                  <a:cubicBezTo>
                    <a:pt x="184" y="1"/>
                    <a:pt x="179" y="2"/>
                    <a:pt x="173" y="3"/>
                  </a:cubicBezTo>
                  <a:cubicBezTo>
                    <a:pt x="175" y="29"/>
                    <a:pt x="175" y="29"/>
                    <a:pt x="175" y="29"/>
                  </a:cubicBezTo>
                  <a:cubicBezTo>
                    <a:pt x="171" y="30"/>
                    <a:pt x="167" y="31"/>
                    <a:pt x="163" y="32"/>
                  </a:cubicBezTo>
                  <a:cubicBezTo>
                    <a:pt x="153" y="8"/>
                    <a:pt x="153" y="8"/>
                    <a:pt x="153" y="8"/>
                  </a:cubicBezTo>
                  <a:cubicBezTo>
                    <a:pt x="148" y="9"/>
                    <a:pt x="142" y="11"/>
                    <a:pt x="137" y="13"/>
                  </a:cubicBezTo>
                  <a:cubicBezTo>
                    <a:pt x="143" y="38"/>
                    <a:pt x="143" y="38"/>
                    <a:pt x="143" y="38"/>
                  </a:cubicBezTo>
                  <a:cubicBezTo>
                    <a:pt x="141" y="39"/>
                    <a:pt x="139" y="40"/>
                    <a:pt x="136" y="41"/>
                  </a:cubicBezTo>
                  <a:cubicBezTo>
                    <a:pt x="135" y="42"/>
                    <a:pt x="134" y="42"/>
                    <a:pt x="132" y="43"/>
                  </a:cubicBezTo>
                  <a:cubicBezTo>
                    <a:pt x="118" y="21"/>
                    <a:pt x="118" y="21"/>
                    <a:pt x="118" y="21"/>
                  </a:cubicBezTo>
                  <a:cubicBezTo>
                    <a:pt x="113" y="24"/>
                    <a:pt x="108" y="26"/>
                    <a:pt x="103" y="29"/>
                  </a:cubicBezTo>
                  <a:cubicBezTo>
                    <a:pt x="114" y="53"/>
                    <a:pt x="114" y="53"/>
                    <a:pt x="114" y="53"/>
                  </a:cubicBezTo>
                  <a:cubicBezTo>
                    <a:pt x="110" y="55"/>
                    <a:pt x="107" y="57"/>
                    <a:pt x="104" y="60"/>
                  </a:cubicBezTo>
                  <a:cubicBezTo>
                    <a:pt x="86" y="41"/>
                    <a:pt x="86" y="41"/>
                    <a:pt x="86" y="41"/>
                  </a:cubicBezTo>
                  <a:cubicBezTo>
                    <a:pt x="81" y="44"/>
                    <a:pt x="77" y="47"/>
                    <a:pt x="73" y="51"/>
                  </a:cubicBezTo>
                  <a:cubicBezTo>
                    <a:pt x="87" y="73"/>
                    <a:pt x="87" y="73"/>
                    <a:pt x="87" y="73"/>
                  </a:cubicBezTo>
                  <a:cubicBezTo>
                    <a:pt x="84" y="75"/>
                    <a:pt x="81" y="78"/>
                    <a:pt x="79" y="81"/>
                  </a:cubicBezTo>
                  <a:cubicBezTo>
                    <a:pt x="58" y="66"/>
                    <a:pt x="58" y="66"/>
                    <a:pt x="58" y="66"/>
                  </a:cubicBezTo>
                  <a:cubicBezTo>
                    <a:pt x="54" y="70"/>
                    <a:pt x="50" y="74"/>
                    <a:pt x="47" y="78"/>
                  </a:cubicBezTo>
                  <a:cubicBezTo>
                    <a:pt x="65" y="97"/>
                    <a:pt x="65" y="97"/>
                    <a:pt x="65" y="97"/>
                  </a:cubicBezTo>
                  <a:cubicBezTo>
                    <a:pt x="62" y="100"/>
                    <a:pt x="60" y="103"/>
                    <a:pt x="58" y="106"/>
                  </a:cubicBezTo>
                  <a:cubicBezTo>
                    <a:pt x="34" y="95"/>
                    <a:pt x="34" y="95"/>
                    <a:pt x="34" y="95"/>
                  </a:cubicBezTo>
                  <a:cubicBezTo>
                    <a:pt x="31" y="100"/>
                    <a:pt x="29" y="104"/>
                    <a:pt x="26" y="109"/>
                  </a:cubicBezTo>
                  <a:cubicBezTo>
                    <a:pt x="47" y="124"/>
                    <a:pt x="47" y="124"/>
                    <a:pt x="47" y="124"/>
                  </a:cubicBezTo>
                  <a:cubicBezTo>
                    <a:pt x="45" y="128"/>
                    <a:pt x="44" y="132"/>
                    <a:pt x="42" y="135"/>
                  </a:cubicBezTo>
                  <a:cubicBezTo>
                    <a:pt x="17" y="128"/>
                    <a:pt x="17" y="128"/>
                    <a:pt x="17" y="128"/>
                  </a:cubicBezTo>
                  <a:cubicBezTo>
                    <a:pt x="15" y="133"/>
                    <a:pt x="13" y="138"/>
                    <a:pt x="11" y="144"/>
                  </a:cubicBezTo>
                  <a:cubicBezTo>
                    <a:pt x="35" y="155"/>
                    <a:pt x="35" y="155"/>
                    <a:pt x="35" y="155"/>
                  </a:cubicBezTo>
                  <a:cubicBezTo>
                    <a:pt x="33" y="159"/>
                    <a:pt x="32" y="162"/>
                    <a:pt x="31" y="166"/>
                  </a:cubicBezTo>
                  <a:cubicBezTo>
                    <a:pt x="5" y="164"/>
                    <a:pt x="5" y="164"/>
                    <a:pt x="5" y="164"/>
                  </a:cubicBezTo>
                  <a:cubicBezTo>
                    <a:pt x="4" y="169"/>
                    <a:pt x="3" y="175"/>
                    <a:pt x="3" y="180"/>
                  </a:cubicBezTo>
                  <a:cubicBezTo>
                    <a:pt x="28" y="187"/>
                    <a:pt x="28" y="187"/>
                    <a:pt x="28" y="187"/>
                  </a:cubicBezTo>
                  <a:cubicBezTo>
                    <a:pt x="27" y="191"/>
                    <a:pt x="27" y="195"/>
                    <a:pt x="26" y="199"/>
                  </a:cubicBezTo>
                  <a:cubicBezTo>
                    <a:pt x="1" y="201"/>
                    <a:pt x="1" y="201"/>
                    <a:pt x="1" y="201"/>
                  </a:cubicBezTo>
                  <a:cubicBezTo>
                    <a:pt x="0" y="207"/>
                    <a:pt x="0" y="212"/>
                    <a:pt x="1" y="218"/>
                  </a:cubicBezTo>
                  <a:cubicBezTo>
                    <a:pt x="26" y="220"/>
                    <a:pt x="26" y="220"/>
                    <a:pt x="26" y="220"/>
                  </a:cubicBezTo>
                  <a:cubicBezTo>
                    <a:pt x="27" y="224"/>
                    <a:pt x="27" y="228"/>
                    <a:pt x="28" y="232"/>
                  </a:cubicBezTo>
                  <a:cubicBezTo>
                    <a:pt x="2" y="239"/>
                    <a:pt x="2" y="239"/>
                    <a:pt x="2" y="239"/>
                  </a:cubicBezTo>
                  <a:cubicBezTo>
                    <a:pt x="3" y="244"/>
                    <a:pt x="4" y="249"/>
                    <a:pt x="5" y="255"/>
                  </a:cubicBezTo>
                  <a:cubicBezTo>
                    <a:pt x="31" y="252"/>
                    <a:pt x="31" y="252"/>
                    <a:pt x="31" y="252"/>
                  </a:cubicBezTo>
                  <a:cubicBezTo>
                    <a:pt x="32" y="256"/>
                    <a:pt x="33" y="260"/>
                    <a:pt x="34" y="264"/>
                  </a:cubicBezTo>
                  <a:cubicBezTo>
                    <a:pt x="11" y="275"/>
                    <a:pt x="11" y="275"/>
                    <a:pt x="11" y="275"/>
                  </a:cubicBezTo>
                  <a:cubicBezTo>
                    <a:pt x="13" y="280"/>
                    <a:pt x="15" y="286"/>
                    <a:pt x="17" y="291"/>
                  </a:cubicBezTo>
                  <a:cubicBezTo>
                    <a:pt x="42" y="284"/>
                    <a:pt x="42" y="284"/>
                    <a:pt x="42" y="284"/>
                  </a:cubicBezTo>
                  <a:cubicBezTo>
                    <a:pt x="43" y="287"/>
                    <a:pt x="45" y="291"/>
                    <a:pt x="47" y="295"/>
                  </a:cubicBezTo>
                  <a:cubicBezTo>
                    <a:pt x="26" y="310"/>
                    <a:pt x="26" y="310"/>
                    <a:pt x="26" y="310"/>
                  </a:cubicBezTo>
                  <a:cubicBezTo>
                    <a:pt x="29" y="315"/>
                    <a:pt x="31" y="319"/>
                    <a:pt x="34" y="324"/>
                  </a:cubicBezTo>
                  <a:cubicBezTo>
                    <a:pt x="58" y="313"/>
                    <a:pt x="58" y="313"/>
                    <a:pt x="58" y="313"/>
                  </a:cubicBezTo>
                  <a:cubicBezTo>
                    <a:pt x="60" y="316"/>
                    <a:pt x="62" y="319"/>
                    <a:pt x="65" y="322"/>
                  </a:cubicBezTo>
                  <a:cubicBezTo>
                    <a:pt x="47" y="341"/>
                    <a:pt x="47" y="341"/>
                    <a:pt x="47" y="341"/>
                  </a:cubicBezTo>
                  <a:cubicBezTo>
                    <a:pt x="50" y="345"/>
                    <a:pt x="54" y="349"/>
                    <a:pt x="58" y="353"/>
                  </a:cubicBezTo>
                  <a:cubicBezTo>
                    <a:pt x="79" y="338"/>
                    <a:pt x="79" y="338"/>
                    <a:pt x="79" y="338"/>
                  </a:cubicBezTo>
                  <a:cubicBezTo>
                    <a:pt x="81" y="341"/>
                    <a:pt x="84" y="344"/>
                    <a:pt x="87" y="347"/>
                  </a:cubicBezTo>
                  <a:cubicBezTo>
                    <a:pt x="73" y="368"/>
                    <a:pt x="73" y="368"/>
                    <a:pt x="73" y="368"/>
                  </a:cubicBezTo>
                  <a:cubicBezTo>
                    <a:pt x="77" y="372"/>
                    <a:pt x="81" y="375"/>
                    <a:pt x="86" y="378"/>
                  </a:cubicBezTo>
                  <a:cubicBezTo>
                    <a:pt x="104" y="360"/>
                    <a:pt x="104" y="360"/>
                    <a:pt x="104" y="360"/>
                  </a:cubicBezTo>
                  <a:cubicBezTo>
                    <a:pt x="107" y="362"/>
                    <a:pt x="110" y="364"/>
                    <a:pt x="114" y="366"/>
                  </a:cubicBezTo>
                  <a:cubicBezTo>
                    <a:pt x="104" y="390"/>
                    <a:pt x="104" y="390"/>
                    <a:pt x="104" y="390"/>
                  </a:cubicBezTo>
                  <a:cubicBezTo>
                    <a:pt x="108" y="393"/>
                    <a:pt x="113" y="395"/>
                    <a:pt x="118" y="398"/>
                  </a:cubicBezTo>
                  <a:cubicBezTo>
                    <a:pt x="132" y="376"/>
                    <a:pt x="132" y="376"/>
                    <a:pt x="132" y="376"/>
                  </a:cubicBezTo>
                  <a:cubicBezTo>
                    <a:pt x="136" y="378"/>
                    <a:pt x="140" y="379"/>
                    <a:pt x="143" y="381"/>
                  </a:cubicBezTo>
                  <a:cubicBezTo>
                    <a:pt x="138" y="406"/>
                    <a:pt x="138" y="406"/>
                    <a:pt x="138" y="406"/>
                  </a:cubicBezTo>
                  <a:cubicBezTo>
                    <a:pt x="143" y="408"/>
                    <a:pt x="148" y="410"/>
                    <a:pt x="153" y="411"/>
                  </a:cubicBezTo>
                  <a:cubicBezTo>
                    <a:pt x="163" y="387"/>
                    <a:pt x="163" y="387"/>
                    <a:pt x="163" y="387"/>
                  </a:cubicBezTo>
                  <a:cubicBezTo>
                    <a:pt x="167" y="388"/>
                    <a:pt x="171" y="389"/>
                    <a:pt x="175" y="390"/>
                  </a:cubicBezTo>
                  <a:cubicBezTo>
                    <a:pt x="174" y="416"/>
                    <a:pt x="174" y="416"/>
                    <a:pt x="174" y="416"/>
                  </a:cubicBezTo>
                  <a:cubicBezTo>
                    <a:pt x="179" y="417"/>
                    <a:pt x="185" y="418"/>
                    <a:pt x="190" y="418"/>
                  </a:cubicBezTo>
                  <a:cubicBezTo>
                    <a:pt x="196" y="393"/>
                    <a:pt x="196" y="393"/>
                    <a:pt x="196" y="393"/>
                  </a:cubicBezTo>
                  <a:cubicBezTo>
                    <a:pt x="200" y="393"/>
                    <a:pt x="204" y="394"/>
                    <a:pt x="208" y="394"/>
                  </a:cubicBezTo>
                  <a:cubicBezTo>
                    <a:pt x="212" y="419"/>
                    <a:pt x="212" y="419"/>
                    <a:pt x="212" y="419"/>
                  </a:cubicBezTo>
                  <a:cubicBezTo>
                    <a:pt x="217" y="419"/>
                    <a:pt x="222" y="419"/>
                    <a:pt x="228" y="419"/>
                  </a:cubicBezTo>
                  <a:cubicBezTo>
                    <a:pt x="229" y="393"/>
                    <a:pt x="229" y="393"/>
                    <a:pt x="229" y="393"/>
                  </a:cubicBezTo>
                  <a:cubicBezTo>
                    <a:pt x="233" y="392"/>
                    <a:pt x="237" y="392"/>
                    <a:pt x="241" y="391"/>
                  </a:cubicBezTo>
                  <a:cubicBezTo>
                    <a:pt x="249" y="416"/>
                    <a:pt x="249" y="416"/>
                    <a:pt x="249" y="416"/>
                  </a:cubicBezTo>
                  <a:cubicBezTo>
                    <a:pt x="254" y="415"/>
                    <a:pt x="260" y="413"/>
                    <a:pt x="265" y="412"/>
                  </a:cubicBezTo>
                  <a:cubicBezTo>
                    <a:pt x="261" y="386"/>
                    <a:pt x="261" y="386"/>
                    <a:pt x="261" y="386"/>
                  </a:cubicBezTo>
                  <a:cubicBezTo>
                    <a:pt x="265" y="385"/>
                    <a:pt x="269" y="384"/>
                    <a:pt x="273" y="382"/>
                  </a:cubicBezTo>
                  <a:cubicBezTo>
                    <a:pt x="285" y="405"/>
                    <a:pt x="285" y="405"/>
                    <a:pt x="285" y="405"/>
                  </a:cubicBezTo>
                  <a:cubicBezTo>
                    <a:pt x="288" y="404"/>
                    <a:pt x="291" y="403"/>
                    <a:pt x="294" y="402"/>
                  </a:cubicBezTo>
                  <a:cubicBezTo>
                    <a:pt x="296" y="401"/>
                    <a:pt x="298" y="400"/>
                    <a:pt x="300" y="399"/>
                  </a:cubicBezTo>
                  <a:cubicBezTo>
                    <a:pt x="292" y="374"/>
                    <a:pt x="292" y="374"/>
                    <a:pt x="292" y="374"/>
                  </a:cubicBezTo>
                  <a:cubicBezTo>
                    <a:pt x="296" y="372"/>
                    <a:pt x="299" y="371"/>
                    <a:pt x="303" y="368"/>
                  </a:cubicBezTo>
                  <a:cubicBezTo>
                    <a:pt x="319" y="389"/>
                    <a:pt x="319" y="389"/>
                    <a:pt x="319" y="389"/>
                  </a:cubicBezTo>
                  <a:cubicBezTo>
                    <a:pt x="324" y="386"/>
                    <a:pt x="328" y="383"/>
                    <a:pt x="333" y="380"/>
                  </a:cubicBezTo>
                  <a:cubicBezTo>
                    <a:pt x="320" y="357"/>
                    <a:pt x="320" y="357"/>
                    <a:pt x="320" y="357"/>
                  </a:cubicBezTo>
                  <a:cubicBezTo>
                    <a:pt x="324" y="355"/>
                    <a:pt x="327" y="352"/>
                    <a:pt x="330" y="349"/>
                  </a:cubicBezTo>
                  <a:cubicBezTo>
                    <a:pt x="349" y="366"/>
                    <a:pt x="349" y="366"/>
                    <a:pt x="349" y="366"/>
                  </a:cubicBezTo>
                  <a:cubicBezTo>
                    <a:pt x="354" y="363"/>
                    <a:pt x="357" y="359"/>
                    <a:pt x="361" y="355"/>
                  </a:cubicBezTo>
                  <a:cubicBezTo>
                    <a:pt x="345" y="335"/>
                    <a:pt x="345" y="335"/>
                    <a:pt x="345" y="335"/>
                  </a:cubicBezTo>
                  <a:cubicBezTo>
                    <a:pt x="348" y="332"/>
                    <a:pt x="350" y="329"/>
                    <a:pt x="353" y="326"/>
                  </a:cubicBezTo>
                  <a:cubicBezTo>
                    <a:pt x="375" y="339"/>
                    <a:pt x="375" y="339"/>
                    <a:pt x="375" y="339"/>
                  </a:cubicBezTo>
                  <a:cubicBezTo>
                    <a:pt x="379" y="335"/>
                    <a:pt x="382" y="330"/>
                    <a:pt x="385" y="326"/>
                  </a:cubicBezTo>
                  <a:cubicBezTo>
                    <a:pt x="365" y="309"/>
                    <a:pt x="365" y="309"/>
                    <a:pt x="365" y="309"/>
                  </a:cubicBezTo>
                  <a:cubicBezTo>
                    <a:pt x="367" y="305"/>
                    <a:pt x="369" y="302"/>
                    <a:pt x="371" y="298"/>
                  </a:cubicBezTo>
                  <a:cubicBezTo>
                    <a:pt x="396" y="307"/>
                    <a:pt x="396" y="307"/>
                    <a:pt x="396" y="307"/>
                  </a:cubicBezTo>
                  <a:cubicBezTo>
                    <a:pt x="398" y="303"/>
                    <a:pt x="401" y="298"/>
                    <a:pt x="403" y="293"/>
                  </a:cubicBezTo>
                  <a:cubicBezTo>
                    <a:pt x="380" y="279"/>
                    <a:pt x="380" y="279"/>
                    <a:pt x="380" y="279"/>
                  </a:cubicBezTo>
                  <a:cubicBezTo>
                    <a:pt x="382" y="276"/>
                    <a:pt x="383" y="272"/>
                    <a:pt x="385" y="268"/>
                  </a:cubicBezTo>
                  <a:cubicBezTo>
                    <a:pt x="410" y="273"/>
                    <a:pt x="410" y="273"/>
                    <a:pt x="410" y="273"/>
                  </a:cubicBezTo>
                  <a:cubicBezTo>
                    <a:pt x="412" y="267"/>
                    <a:pt x="413" y="262"/>
                    <a:pt x="415" y="257"/>
                  </a:cubicBezTo>
                  <a:cubicBezTo>
                    <a:pt x="390" y="248"/>
                    <a:pt x="390" y="248"/>
                    <a:pt x="390" y="248"/>
                  </a:cubicBezTo>
                  <a:cubicBezTo>
                    <a:pt x="391" y="244"/>
                    <a:pt x="392" y="240"/>
                    <a:pt x="392" y="236"/>
                  </a:cubicBezTo>
                  <a:cubicBezTo>
                    <a:pt x="418" y="236"/>
                    <a:pt x="418" y="236"/>
                    <a:pt x="418" y="236"/>
                  </a:cubicBezTo>
                  <a:cubicBezTo>
                    <a:pt x="419" y="230"/>
                    <a:pt x="419" y="225"/>
                    <a:pt x="420" y="220"/>
                  </a:cubicBezTo>
                  <a:cubicBezTo>
                    <a:pt x="394" y="215"/>
                    <a:pt x="394" y="215"/>
                    <a:pt x="394" y="215"/>
                  </a:cubicBezTo>
                  <a:cubicBezTo>
                    <a:pt x="394" y="211"/>
                    <a:pt x="394" y="207"/>
                    <a:pt x="394" y="203"/>
                  </a:cubicBezTo>
                  <a:close/>
                  <a:moveTo>
                    <a:pt x="363" y="140"/>
                  </a:moveTo>
                  <a:cubicBezTo>
                    <a:pt x="238" y="195"/>
                    <a:pt x="238" y="195"/>
                    <a:pt x="238" y="195"/>
                  </a:cubicBezTo>
                  <a:cubicBezTo>
                    <a:pt x="237" y="191"/>
                    <a:pt x="234" y="188"/>
                    <a:pt x="231" y="185"/>
                  </a:cubicBezTo>
                  <a:cubicBezTo>
                    <a:pt x="312" y="76"/>
                    <a:pt x="312" y="76"/>
                    <a:pt x="312" y="76"/>
                  </a:cubicBezTo>
                  <a:cubicBezTo>
                    <a:pt x="333" y="92"/>
                    <a:pt x="351" y="114"/>
                    <a:pt x="363" y="140"/>
                  </a:cubicBezTo>
                  <a:close/>
                  <a:moveTo>
                    <a:pt x="231" y="43"/>
                  </a:moveTo>
                  <a:cubicBezTo>
                    <a:pt x="259" y="47"/>
                    <a:pt x="285" y="57"/>
                    <a:pt x="308" y="73"/>
                  </a:cubicBezTo>
                  <a:cubicBezTo>
                    <a:pt x="227" y="183"/>
                    <a:pt x="227" y="183"/>
                    <a:pt x="227" y="183"/>
                  </a:cubicBezTo>
                  <a:cubicBezTo>
                    <a:pt x="224" y="181"/>
                    <a:pt x="220" y="179"/>
                    <a:pt x="216" y="178"/>
                  </a:cubicBezTo>
                  <a:lnTo>
                    <a:pt x="231" y="43"/>
                  </a:lnTo>
                  <a:close/>
                  <a:moveTo>
                    <a:pt x="217" y="224"/>
                  </a:moveTo>
                  <a:cubicBezTo>
                    <a:pt x="209" y="228"/>
                    <a:pt x="199" y="224"/>
                    <a:pt x="196" y="216"/>
                  </a:cubicBezTo>
                  <a:cubicBezTo>
                    <a:pt x="192" y="208"/>
                    <a:pt x="196" y="199"/>
                    <a:pt x="204" y="195"/>
                  </a:cubicBezTo>
                  <a:cubicBezTo>
                    <a:pt x="212" y="192"/>
                    <a:pt x="221" y="195"/>
                    <a:pt x="225" y="203"/>
                  </a:cubicBezTo>
                  <a:cubicBezTo>
                    <a:pt x="228" y="211"/>
                    <a:pt x="225" y="221"/>
                    <a:pt x="217" y="224"/>
                  </a:cubicBezTo>
                  <a:close/>
                  <a:moveTo>
                    <a:pt x="227" y="43"/>
                  </a:moveTo>
                  <a:cubicBezTo>
                    <a:pt x="211" y="178"/>
                    <a:pt x="211" y="178"/>
                    <a:pt x="211" y="178"/>
                  </a:cubicBezTo>
                  <a:cubicBezTo>
                    <a:pt x="208" y="178"/>
                    <a:pt x="204" y="178"/>
                    <a:pt x="200" y="180"/>
                  </a:cubicBezTo>
                  <a:cubicBezTo>
                    <a:pt x="145" y="55"/>
                    <a:pt x="145" y="55"/>
                    <a:pt x="145" y="55"/>
                  </a:cubicBezTo>
                  <a:cubicBezTo>
                    <a:pt x="172" y="44"/>
                    <a:pt x="200" y="40"/>
                    <a:pt x="227" y="43"/>
                  </a:cubicBezTo>
                  <a:close/>
                  <a:moveTo>
                    <a:pt x="141" y="57"/>
                  </a:moveTo>
                  <a:cubicBezTo>
                    <a:pt x="195" y="181"/>
                    <a:pt x="195" y="181"/>
                    <a:pt x="195" y="181"/>
                  </a:cubicBezTo>
                  <a:cubicBezTo>
                    <a:pt x="192" y="183"/>
                    <a:pt x="189" y="186"/>
                    <a:pt x="186" y="189"/>
                  </a:cubicBezTo>
                  <a:cubicBezTo>
                    <a:pt x="76" y="108"/>
                    <a:pt x="76" y="108"/>
                    <a:pt x="76" y="108"/>
                  </a:cubicBezTo>
                  <a:cubicBezTo>
                    <a:pt x="93" y="87"/>
                    <a:pt x="114" y="69"/>
                    <a:pt x="141" y="57"/>
                  </a:cubicBezTo>
                  <a:close/>
                  <a:moveTo>
                    <a:pt x="74" y="112"/>
                  </a:moveTo>
                  <a:cubicBezTo>
                    <a:pt x="183" y="193"/>
                    <a:pt x="183" y="193"/>
                    <a:pt x="183" y="193"/>
                  </a:cubicBezTo>
                  <a:cubicBezTo>
                    <a:pt x="181" y="196"/>
                    <a:pt x="180" y="200"/>
                    <a:pt x="179" y="204"/>
                  </a:cubicBezTo>
                  <a:cubicBezTo>
                    <a:pt x="44" y="189"/>
                    <a:pt x="44" y="189"/>
                    <a:pt x="44" y="189"/>
                  </a:cubicBezTo>
                  <a:cubicBezTo>
                    <a:pt x="47" y="161"/>
                    <a:pt x="58" y="135"/>
                    <a:pt x="74" y="112"/>
                  </a:cubicBezTo>
                  <a:close/>
                  <a:moveTo>
                    <a:pt x="43" y="193"/>
                  </a:moveTo>
                  <a:cubicBezTo>
                    <a:pt x="178" y="208"/>
                    <a:pt x="178" y="208"/>
                    <a:pt x="178" y="208"/>
                  </a:cubicBezTo>
                  <a:cubicBezTo>
                    <a:pt x="178" y="212"/>
                    <a:pt x="179" y="216"/>
                    <a:pt x="180" y="220"/>
                  </a:cubicBezTo>
                  <a:cubicBezTo>
                    <a:pt x="56" y="275"/>
                    <a:pt x="56" y="275"/>
                    <a:pt x="56" y="275"/>
                  </a:cubicBezTo>
                  <a:cubicBezTo>
                    <a:pt x="44" y="248"/>
                    <a:pt x="41" y="220"/>
                    <a:pt x="43" y="193"/>
                  </a:cubicBezTo>
                  <a:close/>
                  <a:moveTo>
                    <a:pt x="57" y="279"/>
                  </a:moveTo>
                  <a:cubicBezTo>
                    <a:pt x="182" y="225"/>
                    <a:pt x="182" y="225"/>
                    <a:pt x="182" y="225"/>
                  </a:cubicBezTo>
                  <a:cubicBezTo>
                    <a:pt x="184" y="228"/>
                    <a:pt x="187" y="231"/>
                    <a:pt x="190" y="234"/>
                  </a:cubicBezTo>
                  <a:cubicBezTo>
                    <a:pt x="109" y="343"/>
                    <a:pt x="109" y="343"/>
                    <a:pt x="109" y="343"/>
                  </a:cubicBezTo>
                  <a:cubicBezTo>
                    <a:pt x="87" y="327"/>
                    <a:pt x="69" y="305"/>
                    <a:pt x="57" y="279"/>
                  </a:cubicBezTo>
                  <a:close/>
                  <a:moveTo>
                    <a:pt x="189" y="376"/>
                  </a:moveTo>
                  <a:cubicBezTo>
                    <a:pt x="162" y="373"/>
                    <a:pt x="135" y="362"/>
                    <a:pt x="113" y="346"/>
                  </a:cubicBezTo>
                  <a:cubicBezTo>
                    <a:pt x="193" y="237"/>
                    <a:pt x="193" y="237"/>
                    <a:pt x="193" y="237"/>
                  </a:cubicBezTo>
                  <a:cubicBezTo>
                    <a:pt x="197" y="239"/>
                    <a:pt x="200" y="240"/>
                    <a:pt x="204" y="241"/>
                  </a:cubicBezTo>
                  <a:lnTo>
                    <a:pt x="189" y="376"/>
                  </a:lnTo>
                  <a:close/>
                  <a:moveTo>
                    <a:pt x="194" y="377"/>
                  </a:moveTo>
                  <a:cubicBezTo>
                    <a:pt x="209" y="242"/>
                    <a:pt x="209" y="242"/>
                    <a:pt x="209" y="242"/>
                  </a:cubicBezTo>
                  <a:cubicBezTo>
                    <a:pt x="213" y="242"/>
                    <a:pt x="217" y="241"/>
                    <a:pt x="221" y="240"/>
                  </a:cubicBezTo>
                  <a:cubicBezTo>
                    <a:pt x="275" y="364"/>
                    <a:pt x="275" y="364"/>
                    <a:pt x="275" y="364"/>
                  </a:cubicBezTo>
                  <a:cubicBezTo>
                    <a:pt x="249" y="376"/>
                    <a:pt x="221" y="379"/>
                    <a:pt x="194" y="377"/>
                  </a:cubicBezTo>
                  <a:close/>
                  <a:moveTo>
                    <a:pt x="280" y="362"/>
                  </a:moveTo>
                  <a:cubicBezTo>
                    <a:pt x="225" y="238"/>
                    <a:pt x="225" y="238"/>
                    <a:pt x="225" y="238"/>
                  </a:cubicBezTo>
                  <a:cubicBezTo>
                    <a:pt x="229" y="236"/>
                    <a:pt x="232" y="233"/>
                    <a:pt x="235" y="230"/>
                  </a:cubicBezTo>
                  <a:cubicBezTo>
                    <a:pt x="344" y="311"/>
                    <a:pt x="344" y="311"/>
                    <a:pt x="344" y="311"/>
                  </a:cubicBezTo>
                  <a:cubicBezTo>
                    <a:pt x="328" y="333"/>
                    <a:pt x="306" y="350"/>
                    <a:pt x="280" y="362"/>
                  </a:cubicBezTo>
                  <a:close/>
                  <a:moveTo>
                    <a:pt x="347" y="307"/>
                  </a:moveTo>
                  <a:cubicBezTo>
                    <a:pt x="237" y="227"/>
                    <a:pt x="237" y="227"/>
                    <a:pt x="237" y="227"/>
                  </a:cubicBezTo>
                  <a:cubicBezTo>
                    <a:pt x="239" y="223"/>
                    <a:pt x="241" y="219"/>
                    <a:pt x="242" y="215"/>
                  </a:cubicBezTo>
                  <a:cubicBezTo>
                    <a:pt x="377" y="230"/>
                    <a:pt x="377" y="230"/>
                    <a:pt x="377" y="230"/>
                  </a:cubicBezTo>
                  <a:cubicBezTo>
                    <a:pt x="373" y="258"/>
                    <a:pt x="363" y="285"/>
                    <a:pt x="347" y="307"/>
                  </a:cubicBezTo>
                  <a:close/>
                  <a:moveTo>
                    <a:pt x="377" y="226"/>
                  </a:moveTo>
                  <a:cubicBezTo>
                    <a:pt x="242" y="211"/>
                    <a:pt x="242" y="211"/>
                    <a:pt x="242" y="211"/>
                  </a:cubicBezTo>
                  <a:cubicBezTo>
                    <a:pt x="242" y="207"/>
                    <a:pt x="242" y="203"/>
                    <a:pt x="240" y="199"/>
                  </a:cubicBezTo>
                  <a:cubicBezTo>
                    <a:pt x="365" y="144"/>
                    <a:pt x="365" y="144"/>
                    <a:pt x="365" y="144"/>
                  </a:cubicBezTo>
                  <a:cubicBezTo>
                    <a:pt x="376" y="171"/>
                    <a:pt x="380" y="199"/>
                    <a:pt x="377" y="226"/>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53" name="Freeform 12"/>
            <p:cNvSpPr>
              <a:spLocks noEditPoints="1"/>
            </p:cNvSpPr>
            <p:nvPr/>
          </p:nvSpPr>
          <p:spPr bwMode="auto">
            <a:xfrm>
              <a:off x="8782050" y="1476375"/>
              <a:ext cx="358775" cy="358775"/>
            </a:xfrm>
            <a:custGeom>
              <a:avLst/>
              <a:gdLst>
                <a:gd name="T0" fmla="*/ 111 w 199"/>
                <a:gd name="T1" fmla="*/ 198 h 199"/>
                <a:gd name="T2" fmla="*/ 119 w 199"/>
                <a:gd name="T3" fmla="*/ 182 h 199"/>
                <a:gd name="T4" fmla="*/ 139 w 199"/>
                <a:gd name="T5" fmla="*/ 191 h 199"/>
                <a:gd name="T6" fmla="*/ 142 w 199"/>
                <a:gd name="T7" fmla="*/ 173 h 199"/>
                <a:gd name="T8" fmla="*/ 163 w 199"/>
                <a:gd name="T9" fmla="*/ 176 h 199"/>
                <a:gd name="T10" fmla="*/ 161 w 199"/>
                <a:gd name="T11" fmla="*/ 159 h 199"/>
                <a:gd name="T12" fmla="*/ 182 w 199"/>
                <a:gd name="T13" fmla="*/ 155 h 199"/>
                <a:gd name="T14" fmla="*/ 175 w 199"/>
                <a:gd name="T15" fmla="*/ 139 h 199"/>
                <a:gd name="T16" fmla="*/ 194 w 199"/>
                <a:gd name="T17" fmla="*/ 130 h 199"/>
                <a:gd name="T18" fmla="*/ 183 w 199"/>
                <a:gd name="T19" fmla="*/ 116 h 199"/>
                <a:gd name="T20" fmla="*/ 199 w 199"/>
                <a:gd name="T21" fmla="*/ 102 h 199"/>
                <a:gd name="T22" fmla="*/ 184 w 199"/>
                <a:gd name="T23" fmla="*/ 92 h 199"/>
                <a:gd name="T24" fmla="*/ 196 w 199"/>
                <a:gd name="T25" fmla="*/ 73 h 199"/>
                <a:gd name="T26" fmla="*/ 179 w 199"/>
                <a:gd name="T27" fmla="*/ 68 h 199"/>
                <a:gd name="T28" fmla="*/ 191 w 199"/>
                <a:gd name="T29" fmla="*/ 59 h 199"/>
                <a:gd name="T30" fmla="*/ 171 w 199"/>
                <a:gd name="T31" fmla="*/ 53 h 199"/>
                <a:gd name="T32" fmla="*/ 176 w 199"/>
                <a:gd name="T33" fmla="*/ 36 h 199"/>
                <a:gd name="T34" fmla="*/ 155 w 199"/>
                <a:gd name="T35" fmla="*/ 34 h 199"/>
                <a:gd name="T36" fmla="*/ 155 w 199"/>
                <a:gd name="T37" fmla="*/ 17 h 199"/>
                <a:gd name="T38" fmla="*/ 134 w 199"/>
                <a:gd name="T39" fmla="*/ 22 h 199"/>
                <a:gd name="T40" fmla="*/ 130 w 199"/>
                <a:gd name="T41" fmla="*/ 4 h 199"/>
                <a:gd name="T42" fmla="*/ 111 w 199"/>
                <a:gd name="T43" fmla="*/ 15 h 199"/>
                <a:gd name="T44" fmla="*/ 102 w 199"/>
                <a:gd name="T45" fmla="*/ 0 h 199"/>
                <a:gd name="T46" fmla="*/ 86 w 199"/>
                <a:gd name="T47" fmla="*/ 15 h 199"/>
                <a:gd name="T48" fmla="*/ 73 w 199"/>
                <a:gd name="T49" fmla="*/ 3 h 199"/>
                <a:gd name="T50" fmla="*/ 63 w 199"/>
                <a:gd name="T51" fmla="*/ 22 h 199"/>
                <a:gd name="T52" fmla="*/ 47 w 199"/>
                <a:gd name="T53" fmla="*/ 14 h 199"/>
                <a:gd name="T54" fmla="*/ 43 w 199"/>
                <a:gd name="T55" fmla="*/ 36 h 199"/>
                <a:gd name="T56" fmla="*/ 25 w 199"/>
                <a:gd name="T57" fmla="*/ 32 h 199"/>
                <a:gd name="T58" fmla="*/ 27 w 199"/>
                <a:gd name="T59" fmla="*/ 54 h 199"/>
                <a:gd name="T60" fmla="*/ 10 w 199"/>
                <a:gd name="T61" fmla="*/ 56 h 199"/>
                <a:gd name="T62" fmla="*/ 17 w 199"/>
                <a:gd name="T63" fmla="*/ 76 h 199"/>
                <a:gd name="T64" fmla="*/ 1 w 199"/>
                <a:gd name="T65" fmla="*/ 83 h 199"/>
                <a:gd name="T66" fmla="*/ 14 w 199"/>
                <a:gd name="T67" fmla="*/ 100 h 199"/>
                <a:gd name="T68" fmla="*/ 0 w 199"/>
                <a:gd name="T69" fmla="*/ 111 h 199"/>
                <a:gd name="T70" fmla="*/ 18 w 199"/>
                <a:gd name="T71" fmla="*/ 124 h 199"/>
                <a:gd name="T72" fmla="*/ 8 w 199"/>
                <a:gd name="T73" fmla="*/ 139 h 199"/>
                <a:gd name="T74" fmla="*/ 14 w 199"/>
                <a:gd name="T75" fmla="*/ 151 h 199"/>
                <a:gd name="T76" fmla="*/ 32 w 199"/>
                <a:gd name="T77" fmla="*/ 152 h 199"/>
                <a:gd name="T78" fmla="*/ 32 w 199"/>
                <a:gd name="T79" fmla="*/ 173 h 199"/>
                <a:gd name="T80" fmla="*/ 50 w 199"/>
                <a:gd name="T81" fmla="*/ 168 h 199"/>
                <a:gd name="T82" fmla="*/ 56 w 199"/>
                <a:gd name="T83" fmla="*/ 189 h 199"/>
                <a:gd name="T84" fmla="*/ 71 w 199"/>
                <a:gd name="T85" fmla="*/ 180 h 199"/>
                <a:gd name="T86" fmla="*/ 83 w 199"/>
                <a:gd name="T87" fmla="*/ 198 h 199"/>
                <a:gd name="T88" fmla="*/ 95 w 199"/>
                <a:gd name="T89" fmla="*/ 184 h 199"/>
                <a:gd name="T90" fmla="*/ 32 w 199"/>
                <a:gd name="T91" fmla="*/ 129 h 199"/>
                <a:gd name="T92" fmla="*/ 167 w 199"/>
                <a:gd name="T93" fmla="*/ 70 h 199"/>
                <a:gd name="T94" fmla="*/ 32 w 199"/>
                <a:gd name="T95" fmla="*/ 12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9" h="199">
                  <a:moveTo>
                    <a:pt x="97" y="199"/>
                  </a:moveTo>
                  <a:cubicBezTo>
                    <a:pt x="102" y="199"/>
                    <a:pt x="107" y="199"/>
                    <a:pt x="111" y="198"/>
                  </a:cubicBezTo>
                  <a:cubicBezTo>
                    <a:pt x="112" y="184"/>
                    <a:pt x="112" y="184"/>
                    <a:pt x="112" y="184"/>
                  </a:cubicBezTo>
                  <a:cubicBezTo>
                    <a:pt x="115" y="183"/>
                    <a:pt x="117" y="183"/>
                    <a:pt x="119" y="182"/>
                  </a:cubicBezTo>
                  <a:cubicBezTo>
                    <a:pt x="125" y="196"/>
                    <a:pt x="125" y="196"/>
                    <a:pt x="125" y="196"/>
                  </a:cubicBezTo>
                  <a:cubicBezTo>
                    <a:pt x="130" y="194"/>
                    <a:pt x="134" y="193"/>
                    <a:pt x="139" y="191"/>
                  </a:cubicBezTo>
                  <a:cubicBezTo>
                    <a:pt x="136" y="176"/>
                    <a:pt x="136" y="176"/>
                    <a:pt x="136" y="176"/>
                  </a:cubicBezTo>
                  <a:cubicBezTo>
                    <a:pt x="138" y="176"/>
                    <a:pt x="140" y="174"/>
                    <a:pt x="142" y="173"/>
                  </a:cubicBezTo>
                  <a:cubicBezTo>
                    <a:pt x="152" y="184"/>
                    <a:pt x="152" y="184"/>
                    <a:pt x="152" y="184"/>
                  </a:cubicBezTo>
                  <a:cubicBezTo>
                    <a:pt x="156" y="182"/>
                    <a:pt x="159" y="179"/>
                    <a:pt x="163" y="176"/>
                  </a:cubicBezTo>
                  <a:cubicBezTo>
                    <a:pt x="156" y="163"/>
                    <a:pt x="156" y="163"/>
                    <a:pt x="156" y="163"/>
                  </a:cubicBezTo>
                  <a:cubicBezTo>
                    <a:pt x="158" y="162"/>
                    <a:pt x="159" y="160"/>
                    <a:pt x="161" y="159"/>
                  </a:cubicBezTo>
                  <a:cubicBezTo>
                    <a:pt x="173" y="166"/>
                    <a:pt x="173" y="166"/>
                    <a:pt x="173" y="166"/>
                  </a:cubicBezTo>
                  <a:cubicBezTo>
                    <a:pt x="177" y="163"/>
                    <a:pt x="179" y="159"/>
                    <a:pt x="182" y="155"/>
                  </a:cubicBezTo>
                  <a:cubicBezTo>
                    <a:pt x="172" y="145"/>
                    <a:pt x="172" y="145"/>
                    <a:pt x="172" y="145"/>
                  </a:cubicBezTo>
                  <a:cubicBezTo>
                    <a:pt x="173" y="143"/>
                    <a:pt x="174" y="141"/>
                    <a:pt x="175" y="139"/>
                  </a:cubicBezTo>
                  <a:cubicBezTo>
                    <a:pt x="189" y="143"/>
                    <a:pt x="189" y="143"/>
                    <a:pt x="189" y="143"/>
                  </a:cubicBezTo>
                  <a:cubicBezTo>
                    <a:pt x="191" y="138"/>
                    <a:pt x="193" y="134"/>
                    <a:pt x="194" y="130"/>
                  </a:cubicBezTo>
                  <a:cubicBezTo>
                    <a:pt x="181" y="123"/>
                    <a:pt x="181" y="123"/>
                    <a:pt x="181" y="123"/>
                  </a:cubicBezTo>
                  <a:cubicBezTo>
                    <a:pt x="182" y="120"/>
                    <a:pt x="183" y="118"/>
                    <a:pt x="183" y="116"/>
                  </a:cubicBezTo>
                  <a:cubicBezTo>
                    <a:pt x="198" y="116"/>
                    <a:pt x="198" y="116"/>
                    <a:pt x="198" y="116"/>
                  </a:cubicBezTo>
                  <a:cubicBezTo>
                    <a:pt x="199" y="111"/>
                    <a:pt x="199" y="106"/>
                    <a:pt x="199" y="102"/>
                  </a:cubicBezTo>
                  <a:cubicBezTo>
                    <a:pt x="185" y="98"/>
                    <a:pt x="185" y="98"/>
                    <a:pt x="185" y="98"/>
                  </a:cubicBezTo>
                  <a:cubicBezTo>
                    <a:pt x="185" y="96"/>
                    <a:pt x="184" y="94"/>
                    <a:pt x="184" y="92"/>
                  </a:cubicBezTo>
                  <a:cubicBezTo>
                    <a:pt x="198" y="87"/>
                    <a:pt x="198" y="87"/>
                    <a:pt x="198" y="87"/>
                  </a:cubicBezTo>
                  <a:cubicBezTo>
                    <a:pt x="198" y="83"/>
                    <a:pt x="197" y="78"/>
                    <a:pt x="196" y="73"/>
                  </a:cubicBezTo>
                  <a:cubicBezTo>
                    <a:pt x="181" y="75"/>
                    <a:pt x="181" y="75"/>
                    <a:pt x="181" y="75"/>
                  </a:cubicBezTo>
                  <a:cubicBezTo>
                    <a:pt x="180" y="72"/>
                    <a:pt x="180" y="70"/>
                    <a:pt x="179" y="68"/>
                  </a:cubicBezTo>
                  <a:cubicBezTo>
                    <a:pt x="191" y="60"/>
                    <a:pt x="191" y="60"/>
                    <a:pt x="191" y="60"/>
                  </a:cubicBezTo>
                  <a:cubicBezTo>
                    <a:pt x="191" y="60"/>
                    <a:pt x="191" y="60"/>
                    <a:pt x="191" y="59"/>
                  </a:cubicBezTo>
                  <a:cubicBezTo>
                    <a:pt x="189" y="55"/>
                    <a:pt x="187" y="51"/>
                    <a:pt x="185" y="47"/>
                  </a:cubicBezTo>
                  <a:cubicBezTo>
                    <a:pt x="171" y="53"/>
                    <a:pt x="171" y="53"/>
                    <a:pt x="171" y="53"/>
                  </a:cubicBezTo>
                  <a:cubicBezTo>
                    <a:pt x="169" y="51"/>
                    <a:pt x="168" y="49"/>
                    <a:pt x="167" y="47"/>
                  </a:cubicBezTo>
                  <a:cubicBezTo>
                    <a:pt x="176" y="36"/>
                    <a:pt x="176" y="36"/>
                    <a:pt x="176" y="36"/>
                  </a:cubicBezTo>
                  <a:cubicBezTo>
                    <a:pt x="173" y="32"/>
                    <a:pt x="170" y="29"/>
                    <a:pt x="166" y="25"/>
                  </a:cubicBezTo>
                  <a:cubicBezTo>
                    <a:pt x="155" y="34"/>
                    <a:pt x="155" y="34"/>
                    <a:pt x="155" y="34"/>
                  </a:cubicBezTo>
                  <a:cubicBezTo>
                    <a:pt x="153" y="33"/>
                    <a:pt x="151" y="32"/>
                    <a:pt x="149" y="30"/>
                  </a:cubicBezTo>
                  <a:cubicBezTo>
                    <a:pt x="155" y="17"/>
                    <a:pt x="155" y="17"/>
                    <a:pt x="155" y="17"/>
                  </a:cubicBezTo>
                  <a:cubicBezTo>
                    <a:pt x="151" y="14"/>
                    <a:pt x="147" y="12"/>
                    <a:pt x="143" y="10"/>
                  </a:cubicBezTo>
                  <a:cubicBezTo>
                    <a:pt x="134" y="22"/>
                    <a:pt x="134" y="22"/>
                    <a:pt x="134" y="22"/>
                  </a:cubicBezTo>
                  <a:cubicBezTo>
                    <a:pt x="132" y="21"/>
                    <a:pt x="130" y="20"/>
                    <a:pt x="128" y="19"/>
                  </a:cubicBezTo>
                  <a:cubicBezTo>
                    <a:pt x="130" y="4"/>
                    <a:pt x="130" y="4"/>
                    <a:pt x="130" y="4"/>
                  </a:cubicBezTo>
                  <a:cubicBezTo>
                    <a:pt x="125" y="3"/>
                    <a:pt x="120" y="2"/>
                    <a:pt x="116" y="1"/>
                  </a:cubicBezTo>
                  <a:cubicBezTo>
                    <a:pt x="111" y="15"/>
                    <a:pt x="111" y="15"/>
                    <a:pt x="111" y="15"/>
                  </a:cubicBezTo>
                  <a:cubicBezTo>
                    <a:pt x="108" y="15"/>
                    <a:pt x="106" y="14"/>
                    <a:pt x="104" y="14"/>
                  </a:cubicBezTo>
                  <a:cubicBezTo>
                    <a:pt x="102" y="0"/>
                    <a:pt x="102" y="0"/>
                    <a:pt x="102" y="0"/>
                  </a:cubicBezTo>
                  <a:cubicBezTo>
                    <a:pt x="97" y="0"/>
                    <a:pt x="92" y="0"/>
                    <a:pt x="87" y="0"/>
                  </a:cubicBezTo>
                  <a:cubicBezTo>
                    <a:pt x="86" y="15"/>
                    <a:pt x="86" y="15"/>
                    <a:pt x="86" y="15"/>
                  </a:cubicBezTo>
                  <a:cubicBezTo>
                    <a:pt x="84" y="15"/>
                    <a:pt x="82" y="16"/>
                    <a:pt x="80" y="16"/>
                  </a:cubicBezTo>
                  <a:cubicBezTo>
                    <a:pt x="73" y="3"/>
                    <a:pt x="73" y="3"/>
                    <a:pt x="73" y="3"/>
                  </a:cubicBezTo>
                  <a:cubicBezTo>
                    <a:pt x="69" y="4"/>
                    <a:pt x="64" y="6"/>
                    <a:pt x="60" y="8"/>
                  </a:cubicBezTo>
                  <a:cubicBezTo>
                    <a:pt x="63" y="22"/>
                    <a:pt x="63" y="22"/>
                    <a:pt x="63" y="22"/>
                  </a:cubicBezTo>
                  <a:cubicBezTo>
                    <a:pt x="61" y="23"/>
                    <a:pt x="59" y="24"/>
                    <a:pt x="57" y="25"/>
                  </a:cubicBezTo>
                  <a:cubicBezTo>
                    <a:pt x="47" y="14"/>
                    <a:pt x="47" y="14"/>
                    <a:pt x="47" y="14"/>
                  </a:cubicBezTo>
                  <a:cubicBezTo>
                    <a:pt x="43" y="17"/>
                    <a:pt x="39" y="20"/>
                    <a:pt x="36" y="23"/>
                  </a:cubicBezTo>
                  <a:cubicBezTo>
                    <a:pt x="43" y="36"/>
                    <a:pt x="43" y="36"/>
                    <a:pt x="43" y="36"/>
                  </a:cubicBezTo>
                  <a:cubicBezTo>
                    <a:pt x="41" y="37"/>
                    <a:pt x="40" y="39"/>
                    <a:pt x="38" y="40"/>
                  </a:cubicBezTo>
                  <a:cubicBezTo>
                    <a:pt x="25" y="32"/>
                    <a:pt x="25" y="32"/>
                    <a:pt x="25" y="32"/>
                  </a:cubicBezTo>
                  <a:cubicBezTo>
                    <a:pt x="22" y="36"/>
                    <a:pt x="19" y="40"/>
                    <a:pt x="17" y="44"/>
                  </a:cubicBezTo>
                  <a:cubicBezTo>
                    <a:pt x="27" y="54"/>
                    <a:pt x="27" y="54"/>
                    <a:pt x="27" y="54"/>
                  </a:cubicBezTo>
                  <a:cubicBezTo>
                    <a:pt x="26" y="56"/>
                    <a:pt x="25" y="58"/>
                    <a:pt x="24" y="60"/>
                  </a:cubicBezTo>
                  <a:cubicBezTo>
                    <a:pt x="10" y="56"/>
                    <a:pt x="10" y="56"/>
                    <a:pt x="10" y="56"/>
                  </a:cubicBezTo>
                  <a:cubicBezTo>
                    <a:pt x="8" y="60"/>
                    <a:pt x="6" y="65"/>
                    <a:pt x="4" y="69"/>
                  </a:cubicBezTo>
                  <a:cubicBezTo>
                    <a:pt x="17" y="76"/>
                    <a:pt x="17" y="76"/>
                    <a:pt x="17" y="76"/>
                  </a:cubicBezTo>
                  <a:cubicBezTo>
                    <a:pt x="17" y="78"/>
                    <a:pt x="16" y="80"/>
                    <a:pt x="16" y="83"/>
                  </a:cubicBezTo>
                  <a:cubicBezTo>
                    <a:pt x="1" y="83"/>
                    <a:pt x="1" y="83"/>
                    <a:pt x="1" y="83"/>
                  </a:cubicBezTo>
                  <a:cubicBezTo>
                    <a:pt x="0" y="88"/>
                    <a:pt x="0" y="92"/>
                    <a:pt x="0" y="97"/>
                  </a:cubicBezTo>
                  <a:cubicBezTo>
                    <a:pt x="14" y="100"/>
                    <a:pt x="14" y="100"/>
                    <a:pt x="14" y="100"/>
                  </a:cubicBezTo>
                  <a:cubicBezTo>
                    <a:pt x="14" y="102"/>
                    <a:pt x="14" y="105"/>
                    <a:pt x="15" y="107"/>
                  </a:cubicBezTo>
                  <a:cubicBezTo>
                    <a:pt x="0" y="111"/>
                    <a:pt x="0" y="111"/>
                    <a:pt x="0" y="111"/>
                  </a:cubicBezTo>
                  <a:cubicBezTo>
                    <a:pt x="1" y="116"/>
                    <a:pt x="2" y="121"/>
                    <a:pt x="3" y="125"/>
                  </a:cubicBezTo>
                  <a:cubicBezTo>
                    <a:pt x="18" y="124"/>
                    <a:pt x="18" y="124"/>
                    <a:pt x="18" y="124"/>
                  </a:cubicBezTo>
                  <a:cubicBezTo>
                    <a:pt x="19" y="126"/>
                    <a:pt x="19" y="128"/>
                    <a:pt x="20" y="130"/>
                  </a:cubicBezTo>
                  <a:cubicBezTo>
                    <a:pt x="8" y="139"/>
                    <a:pt x="8" y="139"/>
                    <a:pt x="8" y="139"/>
                  </a:cubicBezTo>
                  <a:cubicBezTo>
                    <a:pt x="8" y="139"/>
                    <a:pt x="8" y="139"/>
                    <a:pt x="8" y="139"/>
                  </a:cubicBezTo>
                  <a:cubicBezTo>
                    <a:pt x="10" y="144"/>
                    <a:pt x="12" y="148"/>
                    <a:pt x="14" y="151"/>
                  </a:cubicBezTo>
                  <a:cubicBezTo>
                    <a:pt x="28" y="146"/>
                    <a:pt x="28" y="146"/>
                    <a:pt x="28" y="146"/>
                  </a:cubicBezTo>
                  <a:cubicBezTo>
                    <a:pt x="29" y="148"/>
                    <a:pt x="31" y="150"/>
                    <a:pt x="32" y="152"/>
                  </a:cubicBezTo>
                  <a:cubicBezTo>
                    <a:pt x="23" y="163"/>
                    <a:pt x="23" y="163"/>
                    <a:pt x="23" y="163"/>
                  </a:cubicBezTo>
                  <a:cubicBezTo>
                    <a:pt x="26" y="167"/>
                    <a:pt x="29" y="170"/>
                    <a:pt x="32" y="173"/>
                  </a:cubicBezTo>
                  <a:cubicBezTo>
                    <a:pt x="44" y="164"/>
                    <a:pt x="44" y="164"/>
                    <a:pt x="44" y="164"/>
                  </a:cubicBezTo>
                  <a:cubicBezTo>
                    <a:pt x="46" y="166"/>
                    <a:pt x="48" y="167"/>
                    <a:pt x="50" y="168"/>
                  </a:cubicBezTo>
                  <a:cubicBezTo>
                    <a:pt x="44" y="182"/>
                    <a:pt x="44" y="182"/>
                    <a:pt x="44" y="182"/>
                  </a:cubicBezTo>
                  <a:cubicBezTo>
                    <a:pt x="48" y="185"/>
                    <a:pt x="52" y="187"/>
                    <a:pt x="56" y="189"/>
                  </a:cubicBezTo>
                  <a:cubicBezTo>
                    <a:pt x="65" y="177"/>
                    <a:pt x="65" y="177"/>
                    <a:pt x="65" y="177"/>
                  </a:cubicBezTo>
                  <a:cubicBezTo>
                    <a:pt x="67" y="178"/>
                    <a:pt x="69" y="179"/>
                    <a:pt x="71" y="180"/>
                  </a:cubicBezTo>
                  <a:cubicBezTo>
                    <a:pt x="69" y="194"/>
                    <a:pt x="69" y="194"/>
                    <a:pt x="69" y="194"/>
                  </a:cubicBezTo>
                  <a:cubicBezTo>
                    <a:pt x="74" y="196"/>
                    <a:pt x="78" y="197"/>
                    <a:pt x="83" y="198"/>
                  </a:cubicBezTo>
                  <a:cubicBezTo>
                    <a:pt x="88" y="184"/>
                    <a:pt x="88" y="184"/>
                    <a:pt x="88" y="184"/>
                  </a:cubicBezTo>
                  <a:cubicBezTo>
                    <a:pt x="90" y="184"/>
                    <a:pt x="93" y="184"/>
                    <a:pt x="95" y="184"/>
                  </a:cubicBezTo>
                  <a:lnTo>
                    <a:pt x="97" y="199"/>
                  </a:lnTo>
                  <a:close/>
                  <a:moveTo>
                    <a:pt x="32" y="129"/>
                  </a:moveTo>
                  <a:cubicBezTo>
                    <a:pt x="16" y="92"/>
                    <a:pt x="33" y="48"/>
                    <a:pt x="70" y="32"/>
                  </a:cubicBezTo>
                  <a:cubicBezTo>
                    <a:pt x="107" y="16"/>
                    <a:pt x="151" y="33"/>
                    <a:pt x="167" y="70"/>
                  </a:cubicBezTo>
                  <a:cubicBezTo>
                    <a:pt x="183" y="107"/>
                    <a:pt x="166" y="150"/>
                    <a:pt x="129" y="167"/>
                  </a:cubicBezTo>
                  <a:cubicBezTo>
                    <a:pt x="92" y="183"/>
                    <a:pt x="48" y="166"/>
                    <a:pt x="32" y="129"/>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54" name="Freeform 13"/>
            <p:cNvSpPr>
              <a:spLocks noEditPoints="1"/>
            </p:cNvSpPr>
            <p:nvPr/>
          </p:nvSpPr>
          <p:spPr bwMode="auto">
            <a:xfrm>
              <a:off x="8816975" y="1509713"/>
              <a:ext cx="288925" cy="290513"/>
            </a:xfrm>
            <a:custGeom>
              <a:avLst/>
              <a:gdLst>
                <a:gd name="T0" fmla="*/ 145 w 161"/>
                <a:gd name="T1" fmla="*/ 52 h 161"/>
                <a:gd name="T2" fmla="*/ 52 w 161"/>
                <a:gd name="T3" fmla="*/ 15 h 161"/>
                <a:gd name="T4" fmla="*/ 16 w 161"/>
                <a:gd name="T5" fmla="*/ 109 h 161"/>
                <a:gd name="T6" fmla="*/ 109 w 161"/>
                <a:gd name="T7" fmla="*/ 145 h 161"/>
                <a:gd name="T8" fmla="*/ 145 w 161"/>
                <a:gd name="T9" fmla="*/ 52 h 161"/>
                <a:gd name="T10" fmla="*/ 25 w 161"/>
                <a:gd name="T11" fmla="*/ 104 h 161"/>
                <a:gd name="T12" fmla="*/ 56 w 161"/>
                <a:gd name="T13" fmla="*/ 25 h 161"/>
                <a:gd name="T14" fmla="*/ 135 w 161"/>
                <a:gd name="T15" fmla="*/ 56 h 161"/>
                <a:gd name="T16" fmla="*/ 105 w 161"/>
                <a:gd name="T17" fmla="*/ 135 h 161"/>
                <a:gd name="T18" fmla="*/ 25 w 161"/>
                <a:gd name="T19" fmla="*/ 10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1">
                  <a:moveTo>
                    <a:pt x="145" y="52"/>
                  </a:moveTo>
                  <a:cubicBezTo>
                    <a:pt x="130" y="16"/>
                    <a:pt x="88" y="0"/>
                    <a:pt x="52" y="15"/>
                  </a:cubicBezTo>
                  <a:cubicBezTo>
                    <a:pt x="16" y="31"/>
                    <a:pt x="0" y="73"/>
                    <a:pt x="16" y="109"/>
                  </a:cubicBezTo>
                  <a:cubicBezTo>
                    <a:pt x="31" y="145"/>
                    <a:pt x="73" y="161"/>
                    <a:pt x="109" y="145"/>
                  </a:cubicBezTo>
                  <a:cubicBezTo>
                    <a:pt x="145" y="130"/>
                    <a:pt x="161" y="88"/>
                    <a:pt x="145" y="52"/>
                  </a:cubicBezTo>
                  <a:close/>
                  <a:moveTo>
                    <a:pt x="25" y="104"/>
                  </a:moveTo>
                  <a:cubicBezTo>
                    <a:pt x="12" y="74"/>
                    <a:pt x="26" y="39"/>
                    <a:pt x="56" y="25"/>
                  </a:cubicBezTo>
                  <a:cubicBezTo>
                    <a:pt x="87" y="12"/>
                    <a:pt x="122" y="26"/>
                    <a:pt x="135" y="56"/>
                  </a:cubicBezTo>
                  <a:cubicBezTo>
                    <a:pt x="149" y="87"/>
                    <a:pt x="135" y="122"/>
                    <a:pt x="105" y="135"/>
                  </a:cubicBezTo>
                  <a:cubicBezTo>
                    <a:pt x="74" y="149"/>
                    <a:pt x="39" y="135"/>
                    <a:pt x="25" y="10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55" name="Freeform 14"/>
            <p:cNvSpPr>
              <a:spLocks noEditPoints="1"/>
            </p:cNvSpPr>
            <p:nvPr/>
          </p:nvSpPr>
          <p:spPr bwMode="auto">
            <a:xfrm>
              <a:off x="8947150" y="1803400"/>
              <a:ext cx="417513" cy="415925"/>
            </a:xfrm>
            <a:custGeom>
              <a:avLst/>
              <a:gdLst>
                <a:gd name="T0" fmla="*/ 91 w 231"/>
                <a:gd name="T1" fmla="*/ 214 h 231"/>
                <a:gd name="T2" fmla="*/ 102 w 231"/>
                <a:gd name="T3" fmla="*/ 216 h 231"/>
                <a:gd name="T4" fmla="*/ 116 w 231"/>
                <a:gd name="T5" fmla="*/ 231 h 231"/>
                <a:gd name="T6" fmla="*/ 127 w 231"/>
                <a:gd name="T7" fmla="*/ 217 h 231"/>
                <a:gd name="T8" fmla="*/ 139 w 231"/>
                <a:gd name="T9" fmla="*/ 215 h 231"/>
                <a:gd name="T10" fmla="*/ 160 w 231"/>
                <a:gd name="T11" fmla="*/ 223 h 231"/>
                <a:gd name="T12" fmla="*/ 170 w 231"/>
                <a:gd name="T13" fmla="*/ 218 h 231"/>
                <a:gd name="T14" fmla="*/ 177 w 231"/>
                <a:gd name="T15" fmla="*/ 196 h 231"/>
                <a:gd name="T16" fmla="*/ 186 w 231"/>
                <a:gd name="T17" fmla="*/ 189 h 231"/>
                <a:gd name="T18" fmla="*/ 208 w 231"/>
                <a:gd name="T19" fmla="*/ 185 h 231"/>
                <a:gd name="T20" fmla="*/ 215 w 231"/>
                <a:gd name="T21" fmla="*/ 175 h 231"/>
                <a:gd name="T22" fmla="*/ 210 w 231"/>
                <a:gd name="T23" fmla="*/ 153 h 231"/>
                <a:gd name="T24" fmla="*/ 214 w 231"/>
                <a:gd name="T25" fmla="*/ 142 h 231"/>
                <a:gd name="T26" fmla="*/ 231 w 231"/>
                <a:gd name="T27" fmla="*/ 127 h 231"/>
                <a:gd name="T28" fmla="*/ 231 w 231"/>
                <a:gd name="T29" fmla="*/ 116 h 231"/>
                <a:gd name="T30" fmla="*/ 216 w 231"/>
                <a:gd name="T31" fmla="*/ 99 h 231"/>
                <a:gd name="T32" fmla="*/ 213 w 231"/>
                <a:gd name="T33" fmla="*/ 88 h 231"/>
                <a:gd name="T34" fmla="*/ 220 w 231"/>
                <a:gd name="T35" fmla="*/ 67 h 231"/>
                <a:gd name="T36" fmla="*/ 215 w 231"/>
                <a:gd name="T37" fmla="*/ 56 h 231"/>
                <a:gd name="T38" fmla="*/ 193 w 231"/>
                <a:gd name="T39" fmla="*/ 50 h 231"/>
                <a:gd name="T40" fmla="*/ 185 w 231"/>
                <a:gd name="T41" fmla="*/ 42 h 231"/>
                <a:gd name="T42" fmla="*/ 180 w 231"/>
                <a:gd name="T43" fmla="*/ 20 h 231"/>
                <a:gd name="T44" fmla="*/ 170 w 231"/>
                <a:gd name="T45" fmla="*/ 14 h 231"/>
                <a:gd name="T46" fmla="*/ 149 w 231"/>
                <a:gd name="T47" fmla="*/ 20 h 231"/>
                <a:gd name="T48" fmla="*/ 138 w 231"/>
                <a:gd name="T49" fmla="*/ 17 h 231"/>
                <a:gd name="T50" fmla="*/ 122 w 231"/>
                <a:gd name="T51" fmla="*/ 0 h 231"/>
                <a:gd name="T52" fmla="*/ 113 w 231"/>
                <a:gd name="T53" fmla="*/ 14 h 231"/>
                <a:gd name="T54" fmla="*/ 101 w 231"/>
                <a:gd name="T55" fmla="*/ 15 h 231"/>
                <a:gd name="T56" fmla="*/ 81 w 231"/>
                <a:gd name="T57" fmla="*/ 5 h 231"/>
                <a:gd name="T58" fmla="*/ 70 w 231"/>
                <a:gd name="T59" fmla="*/ 9 h 231"/>
                <a:gd name="T60" fmla="*/ 61 w 231"/>
                <a:gd name="T61" fmla="*/ 30 h 231"/>
                <a:gd name="T62" fmla="*/ 52 w 231"/>
                <a:gd name="T63" fmla="*/ 37 h 231"/>
                <a:gd name="T64" fmla="*/ 30 w 231"/>
                <a:gd name="T65" fmla="*/ 38 h 231"/>
                <a:gd name="T66" fmla="*/ 22 w 231"/>
                <a:gd name="T67" fmla="*/ 47 h 231"/>
                <a:gd name="T68" fmla="*/ 25 w 231"/>
                <a:gd name="T69" fmla="*/ 70 h 231"/>
                <a:gd name="T70" fmla="*/ 20 w 231"/>
                <a:gd name="T71" fmla="*/ 80 h 231"/>
                <a:gd name="T72" fmla="*/ 2 w 231"/>
                <a:gd name="T73" fmla="*/ 93 h 231"/>
                <a:gd name="T74" fmla="*/ 0 w 231"/>
                <a:gd name="T75" fmla="*/ 105 h 231"/>
                <a:gd name="T76" fmla="*/ 14 w 231"/>
                <a:gd name="T77" fmla="*/ 123 h 231"/>
                <a:gd name="T78" fmla="*/ 16 w 231"/>
                <a:gd name="T79" fmla="*/ 134 h 231"/>
                <a:gd name="T80" fmla="*/ 7 w 231"/>
                <a:gd name="T81" fmla="*/ 155 h 231"/>
                <a:gd name="T82" fmla="*/ 11 w 231"/>
                <a:gd name="T83" fmla="*/ 166 h 231"/>
                <a:gd name="T84" fmla="*/ 32 w 231"/>
                <a:gd name="T85" fmla="*/ 174 h 231"/>
                <a:gd name="T86" fmla="*/ 39 w 231"/>
                <a:gd name="T87" fmla="*/ 183 h 231"/>
                <a:gd name="T88" fmla="*/ 42 w 231"/>
                <a:gd name="T89" fmla="*/ 205 h 231"/>
                <a:gd name="T90" fmla="*/ 52 w 231"/>
                <a:gd name="T91" fmla="*/ 212 h 231"/>
                <a:gd name="T92" fmla="*/ 74 w 231"/>
                <a:gd name="T93" fmla="*/ 208 h 231"/>
                <a:gd name="T94" fmla="*/ 176 w 231"/>
                <a:gd name="T95" fmla="*/ 87 h 231"/>
                <a:gd name="T96" fmla="*/ 147 w 231"/>
                <a:gd name="T97" fmla="*/ 116 h 231"/>
                <a:gd name="T98" fmla="*/ 144 w 231"/>
                <a:gd name="T99" fmla="*/ 55 h 231"/>
                <a:gd name="T100" fmla="*/ 116 w 231"/>
                <a:gd name="T101" fmla="*/ 26 h 231"/>
                <a:gd name="T102" fmla="*/ 103 w 231"/>
                <a:gd name="T103" fmla="*/ 116 h 231"/>
                <a:gd name="T104" fmla="*/ 116 w 231"/>
                <a:gd name="T105" fmla="*/ 148 h 231"/>
                <a:gd name="T106" fmla="*/ 87 w 231"/>
                <a:gd name="T107" fmla="*/ 176 h 231"/>
                <a:gd name="T108" fmla="*/ 26 w 231"/>
                <a:gd name="T109" fmla="*/ 116 h 231"/>
                <a:gd name="T110" fmla="*/ 55 w 231"/>
                <a:gd name="T111" fmla="*/ 14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1" h="231">
                  <a:moveTo>
                    <a:pt x="78" y="225"/>
                  </a:moveTo>
                  <a:cubicBezTo>
                    <a:pt x="84" y="212"/>
                    <a:pt x="84" y="212"/>
                    <a:pt x="84" y="212"/>
                  </a:cubicBezTo>
                  <a:cubicBezTo>
                    <a:pt x="87" y="213"/>
                    <a:pt x="89" y="214"/>
                    <a:pt x="91" y="214"/>
                  </a:cubicBezTo>
                  <a:cubicBezTo>
                    <a:pt x="90" y="229"/>
                    <a:pt x="90" y="229"/>
                    <a:pt x="90" y="229"/>
                  </a:cubicBezTo>
                  <a:cubicBezTo>
                    <a:pt x="92" y="229"/>
                    <a:pt x="95" y="230"/>
                    <a:pt x="98" y="230"/>
                  </a:cubicBezTo>
                  <a:cubicBezTo>
                    <a:pt x="102" y="216"/>
                    <a:pt x="102" y="216"/>
                    <a:pt x="102" y="216"/>
                  </a:cubicBezTo>
                  <a:cubicBezTo>
                    <a:pt x="104" y="217"/>
                    <a:pt x="107" y="217"/>
                    <a:pt x="109" y="217"/>
                  </a:cubicBezTo>
                  <a:cubicBezTo>
                    <a:pt x="110" y="231"/>
                    <a:pt x="110" y="231"/>
                    <a:pt x="110" y="231"/>
                  </a:cubicBezTo>
                  <a:cubicBezTo>
                    <a:pt x="112" y="231"/>
                    <a:pt x="114" y="231"/>
                    <a:pt x="116" y="231"/>
                  </a:cubicBezTo>
                  <a:cubicBezTo>
                    <a:pt x="117" y="231"/>
                    <a:pt x="118" y="231"/>
                    <a:pt x="119" y="231"/>
                  </a:cubicBezTo>
                  <a:cubicBezTo>
                    <a:pt x="120" y="217"/>
                    <a:pt x="120" y="217"/>
                    <a:pt x="120" y="217"/>
                  </a:cubicBezTo>
                  <a:cubicBezTo>
                    <a:pt x="123" y="217"/>
                    <a:pt x="125" y="217"/>
                    <a:pt x="127" y="217"/>
                  </a:cubicBezTo>
                  <a:cubicBezTo>
                    <a:pt x="131" y="230"/>
                    <a:pt x="131" y="230"/>
                    <a:pt x="131" y="230"/>
                  </a:cubicBezTo>
                  <a:cubicBezTo>
                    <a:pt x="134" y="230"/>
                    <a:pt x="137" y="230"/>
                    <a:pt x="140" y="229"/>
                  </a:cubicBezTo>
                  <a:cubicBezTo>
                    <a:pt x="139" y="215"/>
                    <a:pt x="139" y="215"/>
                    <a:pt x="139" y="215"/>
                  </a:cubicBezTo>
                  <a:cubicBezTo>
                    <a:pt x="141" y="214"/>
                    <a:pt x="143" y="214"/>
                    <a:pt x="145" y="213"/>
                  </a:cubicBezTo>
                  <a:cubicBezTo>
                    <a:pt x="151" y="226"/>
                    <a:pt x="151" y="226"/>
                    <a:pt x="151" y="226"/>
                  </a:cubicBezTo>
                  <a:cubicBezTo>
                    <a:pt x="154" y="225"/>
                    <a:pt x="157" y="224"/>
                    <a:pt x="160" y="223"/>
                  </a:cubicBezTo>
                  <a:cubicBezTo>
                    <a:pt x="156" y="209"/>
                    <a:pt x="156" y="209"/>
                    <a:pt x="156" y="209"/>
                  </a:cubicBezTo>
                  <a:cubicBezTo>
                    <a:pt x="158" y="208"/>
                    <a:pt x="160" y="207"/>
                    <a:pt x="162" y="206"/>
                  </a:cubicBezTo>
                  <a:cubicBezTo>
                    <a:pt x="170" y="218"/>
                    <a:pt x="170" y="218"/>
                    <a:pt x="170" y="218"/>
                  </a:cubicBezTo>
                  <a:cubicBezTo>
                    <a:pt x="173" y="216"/>
                    <a:pt x="176" y="215"/>
                    <a:pt x="178" y="213"/>
                  </a:cubicBezTo>
                  <a:cubicBezTo>
                    <a:pt x="172" y="200"/>
                    <a:pt x="172" y="200"/>
                    <a:pt x="172" y="200"/>
                  </a:cubicBezTo>
                  <a:cubicBezTo>
                    <a:pt x="174" y="199"/>
                    <a:pt x="176" y="198"/>
                    <a:pt x="177" y="196"/>
                  </a:cubicBezTo>
                  <a:cubicBezTo>
                    <a:pt x="188" y="206"/>
                    <a:pt x="188" y="206"/>
                    <a:pt x="188" y="206"/>
                  </a:cubicBezTo>
                  <a:cubicBezTo>
                    <a:pt x="190" y="204"/>
                    <a:pt x="192" y="202"/>
                    <a:pt x="194" y="200"/>
                  </a:cubicBezTo>
                  <a:cubicBezTo>
                    <a:pt x="186" y="189"/>
                    <a:pt x="186" y="189"/>
                    <a:pt x="186" y="189"/>
                  </a:cubicBezTo>
                  <a:cubicBezTo>
                    <a:pt x="188" y="187"/>
                    <a:pt x="189" y="186"/>
                    <a:pt x="191" y="184"/>
                  </a:cubicBezTo>
                  <a:cubicBezTo>
                    <a:pt x="203" y="192"/>
                    <a:pt x="203" y="192"/>
                    <a:pt x="203" y="192"/>
                  </a:cubicBezTo>
                  <a:cubicBezTo>
                    <a:pt x="205" y="190"/>
                    <a:pt x="207" y="187"/>
                    <a:pt x="208" y="185"/>
                  </a:cubicBezTo>
                  <a:cubicBezTo>
                    <a:pt x="198" y="175"/>
                    <a:pt x="198" y="175"/>
                    <a:pt x="198" y="175"/>
                  </a:cubicBezTo>
                  <a:cubicBezTo>
                    <a:pt x="199" y="173"/>
                    <a:pt x="201" y="171"/>
                    <a:pt x="202" y="169"/>
                  </a:cubicBezTo>
                  <a:cubicBezTo>
                    <a:pt x="215" y="175"/>
                    <a:pt x="215" y="175"/>
                    <a:pt x="215" y="175"/>
                  </a:cubicBezTo>
                  <a:cubicBezTo>
                    <a:pt x="216" y="173"/>
                    <a:pt x="218" y="170"/>
                    <a:pt x="219" y="167"/>
                  </a:cubicBezTo>
                  <a:cubicBezTo>
                    <a:pt x="207" y="159"/>
                    <a:pt x="207" y="159"/>
                    <a:pt x="207" y="159"/>
                  </a:cubicBezTo>
                  <a:cubicBezTo>
                    <a:pt x="208" y="157"/>
                    <a:pt x="209" y="155"/>
                    <a:pt x="210" y="153"/>
                  </a:cubicBezTo>
                  <a:cubicBezTo>
                    <a:pt x="224" y="156"/>
                    <a:pt x="224" y="156"/>
                    <a:pt x="224" y="156"/>
                  </a:cubicBezTo>
                  <a:cubicBezTo>
                    <a:pt x="225" y="154"/>
                    <a:pt x="226" y="151"/>
                    <a:pt x="227" y="148"/>
                  </a:cubicBezTo>
                  <a:cubicBezTo>
                    <a:pt x="214" y="142"/>
                    <a:pt x="214" y="142"/>
                    <a:pt x="214" y="142"/>
                  </a:cubicBezTo>
                  <a:cubicBezTo>
                    <a:pt x="214" y="140"/>
                    <a:pt x="215" y="138"/>
                    <a:pt x="215" y="136"/>
                  </a:cubicBezTo>
                  <a:cubicBezTo>
                    <a:pt x="229" y="136"/>
                    <a:pt x="229" y="136"/>
                    <a:pt x="229" y="136"/>
                  </a:cubicBezTo>
                  <a:cubicBezTo>
                    <a:pt x="230" y="133"/>
                    <a:pt x="230" y="130"/>
                    <a:pt x="231" y="127"/>
                  </a:cubicBezTo>
                  <a:cubicBezTo>
                    <a:pt x="217" y="124"/>
                    <a:pt x="217" y="124"/>
                    <a:pt x="217" y="124"/>
                  </a:cubicBezTo>
                  <a:cubicBezTo>
                    <a:pt x="217" y="122"/>
                    <a:pt x="217" y="120"/>
                    <a:pt x="217" y="117"/>
                  </a:cubicBezTo>
                  <a:cubicBezTo>
                    <a:pt x="231" y="116"/>
                    <a:pt x="231" y="116"/>
                    <a:pt x="231" y="116"/>
                  </a:cubicBezTo>
                  <a:cubicBezTo>
                    <a:pt x="231" y="113"/>
                    <a:pt x="231" y="110"/>
                    <a:pt x="231" y="107"/>
                  </a:cubicBezTo>
                  <a:cubicBezTo>
                    <a:pt x="217" y="106"/>
                    <a:pt x="217" y="106"/>
                    <a:pt x="217" y="106"/>
                  </a:cubicBezTo>
                  <a:cubicBezTo>
                    <a:pt x="216" y="104"/>
                    <a:pt x="216" y="102"/>
                    <a:pt x="216" y="99"/>
                  </a:cubicBezTo>
                  <a:cubicBezTo>
                    <a:pt x="229" y="95"/>
                    <a:pt x="229" y="95"/>
                    <a:pt x="229" y="95"/>
                  </a:cubicBezTo>
                  <a:cubicBezTo>
                    <a:pt x="229" y="92"/>
                    <a:pt x="228" y="89"/>
                    <a:pt x="227" y="86"/>
                  </a:cubicBezTo>
                  <a:cubicBezTo>
                    <a:pt x="213" y="88"/>
                    <a:pt x="213" y="88"/>
                    <a:pt x="213" y="88"/>
                  </a:cubicBezTo>
                  <a:cubicBezTo>
                    <a:pt x="213" y="86"/>
                    <a:pt x="212" y="84"/>
                    <a:pt x="211" y="82"/>
                  </a:cubicBezTo>
                  <a:cubicBezTo>
                    <a:pt x="224" y="75"/>
                    <a:pt x="224" y="75"/>
                    <a:pt x="224" y="75"/>
                  </a:cubicBezTo>
                  <a:cubicBezTo>
                    <a:pt x="223" y="72"/>
                    <a:pt x="222" y="69"/>
                    <a:pt x="220" y="67"/>
                  </a:cubicBezTo>
                  <a:cubicBezTo>
                    <a:pt x="207" y="71"/>
                    <a:pt x="207" y="71"/>
                    <a:pt x="207" y="71"/>
                  </a:cubicBezTo>
                  <a:cubicBezTo>
                    <a:pt x="206" y="69"/>
                    <a:pt x="205" y="67"/>
                    <a:pt x="204" y="65"/>
                  </a:cubicBezTo>
                  <a:cubicBezTo>
                    <a:pt x="215" y="56"/>
                    <a:pt x="215" y="56"/>
                    <a:pt x="215" y="56"/>
                  </a:cubicBezTo>
                  <a:cubicBezTo>
                    <a:pt x="213" y="54"/>
                    <a:pt x="212" y="51"/>
                    <a:pt x="210" y="49"/>
                  </a:cubicBezTo>
                  <a:cubicBezTo>
                    <a:pt x="197" y="56"/>
                    <a:pt x="197" y="56"/>
                    <a:pt x="197" y="56"/>
                  </a:cubicBezTo>
                  <a:cubicBezTo>
                    <a:pt x="196" y="54"/>
                    <a:pt x="195" y="52"/>
                    <a:pt x="193" y="50"/>
                  </a:cubicBezTo>
                  <a:cubicBezTo>
                    <a:pt x="203" y="40"/>
                    <a:pt x="203" y="40"/>
                    <a:pt x="203" y="40"/>
                  </a:cubicBezTo>
                  <a:cubicBezTo>
                    <a:pt x="201" y="37"/>
                    <a:pt x="199" y="35"/>
                    <a:pt x="196" y="33"/>
                  </a:cubicBezTo>
                  <a:cubicBezTo>
                    <a:pt x="185" y="42"/>
                    <a:pt x="185" y="42"/>
                    <a:pt x="185" y="42"/>
                  </a:cubicBezTo>
                  <a:cubicBezTo>
                    <a:pt x="184" y="40"/>
                    <a:pt x="182" y="39"/>
                    <a:pt x="180" y="38"/>
                  </a:cubicBezTo>
                  <a:cubicBezTo>
                    <a:pt x="188" y="25"/>
                    <a:pt x="188" y="25"/>
                    <a:pt x="188" y="25"/>
                  </a:cubicBezTo>
                  <a:cubicBezTo>
                    <a:pt x="185" y="23"/>
                    <a:pt x="183" y="22"/>
                    <a:pt x="180" y="20"/>
                  </a:cubicBezTo>
                  <a:cubicBezTo>
                    <a:pt x="171" y="31"/>
                    <a:pt x="171" y="31"/>
                    <a:pt x="171" y="31"/>
                  </a:cubicBezTo>
                  <a:cubicBezTo>
                    <a:pt x="169" y="30"/>
                    <a:pt x="167" y="28"/>
                    <a:pt x="165" y="27"/>
                  </a:cubicBezTo>
                  <a:cubicBezTo>
                    <a:pt x="170" y="14"/>
                    <a:pt x="170" y="14"/>
                    <a:pt x="170" y="14"/>
                  </a:cubicBezTo>
                  <a:cubicBezTo>
                    <a:pt x="168" y="12"/>
                    <a:pt x="165" y="11"/>
                    <a:pt x="162" y="10"/>
                  </a:cubicBezTo>
                  <a:cubicBezTo>
                    <a:pt x="155" y="22"/>
                    <a:pt x="155" y="22"/>
                    <a:pt x="155" y="22"/>
                  </a:cubicBezTo>
                  <a:cubicBezTo>
                    <a:pt x="153" y="21"/>
                    <a:pt x="151" y="21"/>
                    <a:pt x="149" y="20"/>
                  </a:cubicBezTo>
                  <a:cubicBezTo>
                    <a:pt x="151" y="6"/>
                    <a:pt x="151" y="6"/>
                    <a:pt x="151" y="6"/>
                  </a:cubicBezTo>
                  <a:cubicBezTo>
                    <a:pt x="149" y="5"/>
                    <a:pt x="146" y="4"/>
                    <a:pt x="143" y="3"/>
                  </a:cubicBezTo>
                  <a:cubicBezTo>
                    <a:pt x="138" y="17"/>
                    <a:pt x="138" y="17"/>
                    <a:pt x="138" y="17"/>
                  </a:cubicBezTo>
                  <a:cubicBezTo>
                    <a:pt x="135" y="16"/>
                    <a:pt x="133" y="16"/>
                    <a:pt x="131" y="15"/>
                  </a:cubicBezTo>
                  <a:cubicBezTo>
                    <a:pt x="131" y="1"/>
                    <a:pt x="131" y="1"/>
                    <a:pt x="131" y="1"/>
                  </a:cubicBezTo>
                  <a:cubicBezTo>
                    <a:pt x="128" y="1"/>
                    <a:pt x="125" y="0"/>
                    <a:pt x="122" y="0"/>
                  </a:cubicBezTo>
                  <a:cubicBezTo>
                    <a:pt x="120" y="14"/>
                    <a:pt x="120" y="14"/>
                    <a:pt x="120" y="14"/>
                  </a:cubicBezTo>
                  <a:cubicBezTo>
                    <a:pt x="118" y="14"/>
                    <a:pt x="117" y="14"/>
                    <a:pt x="116" y="14"/>
                  </a:cubicBezTo>
                  <a:cubicBezTo>
                    <a:pt x="115" y="14"/>
                    <a:pt x="114" y="14"/>
                    <a:pt x="113" y="14"/>
                  </a:cubicBezTo>
                  <a:cubicBezTo>
                    <a:pt x="111" y="0"/>
                    <a:pt x="111" y="0"/>
                    <a:pt x="111" y="0"/>
                  </a:cubicBezTo>
                  <a:cubicBezTo>
                    <a:pt x="108" y="0"/>
                    <a:pt x="105" y="1"/>
                    <a:pt x="102" y="1"/>
                  </a:cubicBezTo>
                  <a:cubicBezTo>
                    <a:pt x="101" y="15"/>
                    <a:pt x="101" y="15"/>
                    <a:pt x="101" y="15"/>
                  </a:cubicBezTo>
                  <a:cubicBezTo>
                    <a:pt x="99" y="16"/>
                    <a:pt x="97" y="16"/>
                    <a:pt x="95" y="16"/>
                  </a:cubicBezTo>
                  <a:cubicBezTo>
                    <a:pt x="90" y="3"/>
                    <a:pt x="90" y="3"/>
                    <a:pt x="90" y="3"/>
                  </a:cubicBezTo>
                  <a:cubicBezTo>
                    <a:pt x="87" y="4"/>
                    <a:pt x="84" y="4"/>
                    <a:pt x="81" y="5"/>
                  </a:cubicBezTo>
                  <a:cubicBezTo>
                    <a:pt x="84" y="19"/>
                    <a:pt x="84" y="19"/>
                    <a:pt x="84" y="19"/>
                  </a:cubicBezTo>
                  <a:cubicBezTo>
                    <a:pt x="82" y="20"/>
                    <a:pt x="80" y="21"/>
                    <a:pt x="78" y="22"/>
                  </a:cubicBezTo>
                  <a:cubicBezTo>
                    <a:pt x="70" y="9"/>
                    <a:pt x="70" y="9"/>
                    <a:pt x="70" y="9"/>
                  </a:cubicBezTo>
                  <a:cubicBezTo>
                    <a:pt x="68" y="10"/>
                    <a:pt x="65" y="12"/>
                    <a:pt x="62" y="13"/>
                  </a:cubicBezTo>
                  <a:cubicBezTo>
                    <a:pt x="67" y="27"/>
                    <a:pt x="67" y="27"/>
                    <a:pt x="67" y="27"/>
                  </a:cubicBezTo>
                  <a:cubicBezTo>
                    <a:pt x="65" y="28"/>
                    <a:pt x="63" y="29"/>
                    <a:pt x="61" y="30"/>
                  </a:cubicBezTo>
                  <a:cubicBezTo>
                    <a:pt x="52" y="19"/>
                    <a:pt x="52" y="19"/>
                    <a:pt x="52" y="19"/>
                  </a:cubicBezTo>
                  <a:cubicBezTo>
                    <a:pt x="50" y="21"/>
                    <a:pt x="47" y="22"/>
                    <a:pt x="45" y="24"/>
                  </a:cubicBezTo>
                  <a:cubicBezTo>
                    <a:pt x="52" y="37"/>
                    <a:pt x="52" y="37"/>
                    <a:pt x="52" y="37"/>
                  </a:cubicBezTo>
                  <a:cubicBezTo>
                    <a:pt x="50" y="38"/>
                    <a:pt x="49" y="39"/>
                    <a:pt x="47" y="41"/>
                  </a:cubicBezTo>
                  <a:cubicBezTo>
                    <a:pt x="36" y="32"/>
                    <a:pt x="36" y="32"/>
                    <a:pt x="36" y="32"/>
                  </a:cubicBezTo>
                  <a:cubicBezTo>
                    <a:pt x="34" y="34"/>
                    <a:pt x="32" y="36"/>
                    <a:pt x="30" y="38"/>
                  </a:cubicBezTo>
                  <a:cubicBezTo>
                    <a:pt x="39" y="49"/>
                    <a:pt x="39" y="49"/>
                    <a:pt x="39" y="49"/>
                  </a:cubicBezTo>
                  <a:cubicBezTo>
                    <a:pt x="38" y="51"/>
                    <a:pt x="36" y="53"/>
                    <a:pt x="35" y="54"/>
                  </a:cubicBezTo>
                  <a:cubicBezTo>
                    <a:pt x="22" y="47"/>
                    <a:pt x="22" y="47"/>
                    <a:pt x="22" y="47"/>
                  </a:cubicBezTo>
                  <a:cubicBezTo>
                    <a:pt x="20" y="50"/>
                    <a:pt x="19" y="52"/>
                    <a:pt x="17" y="55"/>
                  </a:cubicBezTo>
                  <a:cubicBezTo>
                    <a:pt x="28" y="64"/>
                    <a:pt x="28" y="64"/>
                    <a:pt x="28" y="64"/>
                  </a:cubicBezTo>
                  <a:cubicBezTo>
                    <a:pt x="27" y="66"/>
                    <a:pt x="26" y="68"/>
                    <a:pt x="25" y="70"/>
                  </a:cubicBezTo>
                  <a:cubicBezTo>
                    <a:pt x="12" y="65"/>
                    <a:pt x="12" y="65"/>
                    <a:pt x="12" y="65"/>
                  </a:cubicBezTo>
                  <a:cubicBezTo>
                    <a:pt x="10" y="68"/>
                    <a:pt x="9" y="71"/>
                    <a:pt x="8" y="73"/>
                  </a:cubicBezTo>
                  <a:cubicBezTo>
                    <a:pt x="20" y="80"/>
                    <a:pt x="20" y="80"/>
                    <a:pt x="20" y="80"/>
                  </a:cubicBezTo>
                  <a:cubicBezTo>
                    <a:pt x="20" y="82"/>
                    <a:pt x="19" y="84"/>
                    <a:pt x="18" y="87"/>
                  </a:cubicBezTo>
                  <a:cubicBezTo>
                    <a:pt x="4" y="85"/>
                    <a:pt x="4" y="85"/>
                    <a:pt x="4" y="85"/>
                  </a:cubicBezTo>
                  <a:cubicBezTo>
                    <a:pt x="3" y="87"/>
                    <a:pt x="3" y="90"/>
                    <a:pt x="2" y="93"/>
                  </a:cubicBezTo>
                  <a:cubicBezTo>
                    <a:pt x="16" y="98"/>
                    <a:pt x="16" y="98"/>
                    <a:pt x="16" y="98"/>
                  </a:cubicBezTo>
                  <a:cubicBezTo>
                    <a:pt x="15" y="100"/>
                    <a:pt x="15" y="102"/>
                    <a:pt x="15" y="104"/>
                  </a:cubicBezTo>
                  <a:cubicBezTo>
                    <a:pt x="0" y="105"/>
                    <a:pt x="0" y="105"/>
                    <a:pt x="0" y="105"/>
                  </a:cubicBezTo>
                  <a:cubicBezTo>
                    <a:pt x="0" y="108"/>
                    <a:pt x="0" y="111"/>
                    <a:pt x="0" y="114"/>
                  </a:cubicBezTo>
                  <a:cubicBezTo>
                    <a:pt x="14" y="116"/>
                    <a:pt x="14" y="116"/>
                    <a:pt x="14" y="116"/>
                  </a:cubicBezTo>
                  <a:cubicBezTo>
                    <a:pt x="14" y="118"/>
                    <a:pt x="14" y="120"/>
                    <a:pt x="14" y="123"/>
                  </a:cubicBezTo>
                  <a:cubicBezTo>
                    <a:pt x="0" y="126"/>
                    <a:pt x="0" y="126"/>
                    <a:pt x="0" y="126"/>
                  </a:cubicBezTo>
                  <a:cubicBezTo>
                    <a:pt x="1" y="129"/>
                    <a:pt x="1" y="132"/>
                    <a:pt x="1" y="135"/>
                  </a:cubicBezTo>
                  <a:cubicBezTo>
                    <a:pt x="16" y="134"/>
                    <a:pt x="16" y="134"/>
                    <a:pt x="16" y="134"/>
                  </a:cubicBezTo>
                  <a:cubicBezTo>
                    <a:pt x="16" y="136"/>
                    <a:pt x="17" y="138"/>
                    <a:pt x="17" y="141"/>
                  </a:cubicBezTo>
                  <a:cubicBezTo>
                    <a:pt x="4" y="146"/>
                    <a:pt x="4" y="146"/>
                    <a:pt x="4" y="146"/>
                  </a:cubicBezTo>
                  <a:cubicBezTo>
                    <a:pt x="5" y="149"/>
                    <a:pt x="6" y="152"/>
                    <a:pt x="7" y="155"/>
                  </a:cubicBezTo>
                  <a:cubicBezTo>
                    <a:pt x="21" y="152"/>
                    <a:pt x="21" y="152"/>
                    <a:pt x="21" y="152"/>
                  </a:cubicBezTo>
                  <a:cubicBezTo>
                    <a:pt x="21" y="154"/>
                    <a:pt x="22" y="156"/>
                    <a:pt x="23" y="158"/>
                  </a:cubicBezTo>
                  <a:cubicBezTo>
                    <a:pt x="11" y="166"/>
                    <a:pt x="11" y="166"/>
                    <a:pt x="11" y="166"/>
                  </a:cubicBezTo>
                  <a:cubicBezTo>
                    <a:pt x="12" y="168"/>
                    <a:pt x="14" y="171"/>
                    <a:pt x="15" y="173"/>
                  </a:cubicBezTo>
                  <a:cubicBezTo>
                    <a:pt x="29" y="168"/>
                    <a:pt x="29" y="168"/>
                    <a:pt x="29" y="168"/>
                  </a:cubicBezTo>
                  <a:cubicBezTo>
                    <a:pt x="30" y="170"/>
                    <a:pt x="31" y="172"/>
                    <a:pt x="32" y="174"/>
                  </a:cubicBezTo>
                  <a:cubicBezTo>
                    <a:pt x="22" y="183"/>
                    <a:pt x="22" y="183"/>
                    <a:pt x="22" y="183"/>
                  </a:cubicBezTo>
                  <a:cubicBezTo>
                    <a:pt x="23" y="186"/>
                    <a:pt x="25" y="188"/>
                    <a:pt x="27" y="190"/>
                  </a:cubicBezTo>
                  <a:cubicBezTo>
                    <a:pt x="39" y="183"/>
                    <a:pt x="39" y="183"/>
                    <a:pt x="39" y="183"/>
                  </a:cubicBezTo>
                  <a:cubicBezTo>
                    <a:pt x="41" y="184"/>
                    <a:pt x="42" y="186"/>
                    <a:pt x="44" y="188"/>
                  </a:cubicBezTo>
                  <a:cubicBezTo>
                    <a:pt x="35" y="199"/>
                    <a:pt x="35" y="199"/>
                    <a:pt x="35" y="199"/>
                  </a:cubicBezTo>
                  <a:cubicBezTo>
                    <a:pt x="37" y="201"/>
                    <a:pt x="40" y="203"/>
                    <a:pt x="42" y="205"/>
                  </a:cubicBezTo>
                  <a:cubicBezTo>
                    <a:pt x="52" y="195"/>
                    <a:pt x="52" y="195"/>
                    <a:pt x="52" y="195"/>
                  </a:cubicBezTo>
                  <a:cubicBezTo>
                    <a:pt x="54" y="197"/>
                    <a:pt x="56" y="198"/>
                    <a:pt x="58" y="199"/>
                  </a:cubicBezTo>
                  <a:cubicBezTo>
                    <a:pt x="52" y="212"/>
                    <a:pt x="52" y="212"/>
                    <a:pt x="52" y="212"/>
                  </a:cubicBezTo>
                  <a:cubicBezTo>
                    <a:pt x="54" y="214"/>
                    <a:pt x="57" y="215"/>
                    <a:pt x="59" y="217"/>
                  </a:cubicBezTo>
                  <a:cubicBezTo>
                    <a:pt x="68" y="205"/>
                    <a:pt x="68" y="205"/>
                    <a:pt x="68" y="205"/>
                  </a:cubicBezTo>
                  <a:cubicBezTo>
                    <a:pt x="70" y="206"/>
                    <a:pt x="72" y="207"/>
                    <a:pt x="74" y="208"/>
                  </a:cubicBezTo>
                  <a:cubicBezTo>
                    <a:pt x="70" y="222"/>
                    <a:pt x="70" y="222"/>
                    <a:pt x="70" y="222"/>
                  </a:cubicBezTo>
                  <a:cubicBezTo>
                    <a:pt x="73" y="223"/>
                    <a:pt x="75" y="224"/>
                    <a:pt x="78" y="225"/>
                  </a:cubicBezTo>
                  <a:close/>
                  <a:moveTo>
                    <a:pt x="176" y="87"/>
                  </a:moveTo>
                  <a:cubicBezTo>
                    <a:pt x="192" y="87"/>
                    <a:pt x="205" y="100"/>
                    <a:pt x="205" y="116"/>
                  </a:cubicBezTo>
                  <a:cubicBezTo>
                    <a:pt x="205" y="132"/>
                    <a:pt x="192" y="145"/>
                    <a:pt x="176" y="145"/>
                  </a:cubicBezTo>
                  <a:cubicBezTo>
                    <a:pt x="160" y="145"/>
                    <a:pt x="147" y="132"/>
                    <a:pt x="147" y="116"/>
                  </a:cubicBezTo>
                  <a:cubicBezTo>
                    <a:pt x="147" y="100"/>
                    <a:pt x="160" y="87"/>
                    <a:pt x="176" y="87"/>
                  </a:cubicBezTo>
                  <a:close/>
                  <a:moveTo>
                    <a:pt x="116" y="26"/>
                  </a:moveTo>
                  <a:cubicBezTo>
                    <a:pt x="131" y="26"/>
                    <a:pt x="144" y="39"/>
                    <a:pt x="144" y="55"/>
                  </a:cubicBezTo>
                  <a:cubicBezTo>
                    <a:pt x="144" y="71"/>
                    <a:pt x="131" y="84"/>
                    <a:pt x="116" y="84"/>
                  </a:cubicBezTo>
                  <a:cubicBezTo>
                    <a:pt x="100" y="84"/>
                    <a:pt x="87" y="71"/>
                    <a:pt x="87" y="55"/>
                  </a:cubicBezTo>
                  <a:cubicBezTo>
                    <a:pt x="87" y="39"/>
                    <a:pt x="100" y="26"/>
                    <a:pt x="116" y="26"/>
                  </a:cubicBezTo>
                  <a:close/>
                  <a:moveTo>
                    <a:pt x="128" y="116"/>
                  </a:moveTo>
                  <a:cubicBezTo>
                    <a:pt x="128" y="123"/>
                    <a:pt x="123" y="128"/>
                    <a:pt x="116" y="128"/>
                  </a:cubicBezTo>
                  <a:cubicBezTo>
                    <a:pt x="109" y="128"/>
                    <a:pt x="103" y="123"/>
                    <a:pt x="103" y="116"/>
                  </a:cubicBezTo>
                  <a:cubicBezTo>
                    <a:pt x="103" y="109"/>
                    <a:pt x="109" y="103"/>
                    <a:pt x="116" y="103"/>
                  </a:cubicBezTo>
                  <a:cubicBezTo>
                    <a:pt x="123" y="103"/>
                    <a:pt x="128" y="109"/>
                    <a:pt x="128" y="116"/>
                  </a:cubicBezTo>
                  <a:close/>
                  <a:moveTo>
                    <a:pt x="116" y="148"/>
                  </a:moveTo>
                  <a:cubicBezTo>
                    <a:pt x="131" y="148"/>
                    <a:pt x="144" y="161"/>
                    <a:pt x="144" y="176"/>
                  </a:cubicBezTo>
                  <a:cubicBezTo>
                    <a:pt x="144" y="192"/>
                    <a:pt x="131" y="205"/>
                    <a:pt x="116" y="205"/>
                  </a:cubicBezTo>
                  <a:cubicBezTo>
                    <a:pt x="100" y="205"/>
                    <a:pt x="87" y="192"/>
                    <a:pt x="87" y="176"/>
                  </a:cubicBezTo>
                  <a:cubicBezTo>
                    <a:pt x="87" y="161"/>
                    <a:pt x="100" y="148"/>
                    <a:pt x="116" y="148"/>
                  </a:cubicBezTo>
                  <a:close/>
                  <a:moveTo>
                    <a:pt x="55" y="145"/>
                  </a:moveTo>
                  <a:cubicBezTo>
                    <a:pt x="39" y="145"/>
                    <a:pt x="26" y="132"/>
                    <a:pt x="26" y="116"/>
                  </a:cubicBezTo>
                  <a:cubicBezTo>
                    <a:pt x="26" y="100"/>
                    <a:pt x="39" y="87"/>
                    <a:pt x="55" y="87"/>
                  </a:cubicBezTo>
                  <a:cubicBezTo>
                    <a:pt x="71" y="87"/>
                    <a:pt x="84" y="100"/>
                    <a:pt x="84" y="116"/>
                  </a:cubicBezTo>
                  <a:cubicBezTo>
                    <a:pt x="84" y="132"/>
                    <a:pt x="71" y="145"/>
                    <a:pt x="55" y="145"/>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grpSp>
      <p:sp>
        <p:nvSpPr>
          <p:cNvPr id="56" name="PA_淘宝店chenying0907 55"/>
          <p:cNvSpPr/>
          <p:nvPr>
            <p:custDataLst>
              <p:tags r:id="rId2"/>
            </p:custDataLst>
          </p:nvPr>
        </p:nvSpPr>
        <p:spPr>
          <a:xfrm>
            <a:off x="1497900" y="2086076"/>
            <a:ext cx="1927589" cy="819708"/>
          </a:xfrm>
          <a:prstGeom prst="rect">
            <a:avLst/>
          </a:prstGeom>
        </p:spPr>
        <p:txBody>
          <a:bodyPr wrap="square">
            <a:spAutoFit/>
          </a:bodyPr>
          <a:lstStyle/>
          <a:p>
            <a:pPr>
              <a:lnSpc>
                <a:spcPct val="150000"/>
              </a:lnSpc>
            </a:pPr>
            <a:r>
              <a:rPr lang="en-US" altLang="zh-CN" sz="1050" dirty="0">
                <a:solidFill>
                  <a:schemeClr val="tx1">
                    <a:lumMod val="50000"/>
                    <a:lumOff val="50000"/>
                  </a:schemeClr>
                </a:solidFill>
                <a:ea typeface="微软雅黑"/>
                <a:cs typeface="Arial" panose="020B0604020202020204" pitchFamily="34" charset="0"/>
              </a:rPr>
              <a:t>Cum </a:t>
            </a:r>
            <a:r>
              <a:rPr lang="en-US" altLang="zh-CN" sz="1050" dirty="0" err="1">
                <a:solidFill>
                  <a:schemeClr val="tx1">
                    <a:lumMod val="50000"/>
                    <a:lumOff val="50000"/>
                  </a:schemeClr>
                </a:solidFill>
                <a:ea typeface="微软雅黑"/>
                <a:cs typeface="Arial" panose="020B0604020202020204" pitchFamily="34" charset="0"/>
              </a:rPr>
              <a:t>sociis</a:t>
            </a:r>
            <a:r>
              <a:rPr lang="en-US" altLang="zh-CN" sz="1050" dirty="0">
                <a:solidFill>
                  <a:schemeClr val="tx1">
                    <a:lumMod val="50000"/>
                    <a:lumOff val="50000"/>
                  </a:schemeClr>
                </a:solidFill>
                <a:ea typeface="微软雅黑"/>
                <a:cs typeface="Arial" panose="020B0604020202020204" pitchFamily="34" charset="0"/>
              </a:rPr>
              <a:t> </a:t>
            </a:r>
            <a:r>
              <a:rPr lang="en-US" altLang="zh-CN" sz="1050" dirty="0" err="1">
                <a:solidFill>
                  <a:schemeClr val="tx1">
                    <a:lumMod val="50000"/>
                    <a:lumOff val="50000"/>
                  </a:schemeClr>
                </a:solidFill>
                <a:ea typeface="微软雅黑"/>
                <a:cs typeface="Arial" panose="020B0604020202020204" pitchFamily="34" charset="0"/>
              </a:rPr>
              <a:t>natoque</a:t>
            </a:r>
            <a:r>
              <a:rPr lang="en-US" altLang="zh-CN" sz="1050" dirty="0">
                <a:solidFill>
                  <a:schemeClr val="tx1">
                    <a:lumMod val="50000"/>
                    <a:lumOff val="50000"/>
                  </a:schemeClr>
                </a:solidFill>
                <a:ea typeface="微软雅黑"/>
                <a:cs typeface="Arial" panose="020B0604020202020204" pitchFamily="34" charset="0"/>
              </a:rPr>
              <a:t> </a:t>
            </a:r>
            <a:r>
              <a:rPr lang="en-US" altLang="zh-CN" sz="1050" dirty="0" err="1">
                <a:solidFill>
                  <a:schemeClr val="tx1">
                    <a:lumMod val="50000"/>
                    <a:lumOff val="50000"/>
                  </a:schemeClr>
                </a:solidFill>
                <a:ea typeface="微软雅黑"/>
                <a:cs typeface="Arial" panose="020B0604020202020204" pitchFamily="34" charset="0"/>
              </a:rPr>
              <a:t>penatibus</a:t>
            </a:r>
            <a:r>
              <a:rPr lang="en-US" altLang="zh-CN" sz="1050" dirty="0">
                <a:solidFill>
                  <a:schemeClr val="tx1">
                    <a:lumMod val="50000"/>
                    <a:lumOff val="50000"/>
                  </a:schemeClr>
                </a:solidFill>
                <a:ea typeface="微软雅黑"/>
                <a:cs typeface="Arial" panose="020B0604020202020204" pitchFamily="34" charset="0"/>
              </a:rPr>
              <a:t> et </a:t>
            </a:r>
            <a:r>
              <a:rPr lang="en-US" altLang="zh-CN" sz="1050" dirty="0" err="1">
                <a:solidFill>
                  <a:schemeClr val="tx1">
                    <a:lumMod val="50000"/>
                    <a:lumOff val="50000"/>
                  </a:schemeClr>
                </a:solidFill>
                <a:ea typeface="微软雅黑"/>
                <a:cs typeface="Arial" panose="020B0604020202020204" pitchFamily="34" charset="0"/>
              </a:rPr>
              <a:t>magnis</a:t>
            </a:r>
            <a:r>
              <a:rPr lang="en-US" altLang="zh-CN" sz="1050" dirty="0">
                <a:solidFill>
                  <a:schemeClr val="tx1">
                    <a:lumMod val="50000"/>
                    <a:lumOff val="50000"/>
                  </a:schemeClr>
                </a:solidFill>
                <a:ea typeface="微软雅黑"/>
                <a:cs typeface="Arial" panose="020B0604020202020204" pitchFamily="34" charset="0"/>
              </a:rPr>
              <a:t> dis parturient </a:t>
            </a:r>
            <a:r>
              <a:rPr lang="en-US" altLang="zh-CN" sz="1050" dirty="0" err="1">
                <a:solidFill>
                  <a:schemeClr val="tx1">
                    <a:lumMod val="50000"/>
                    <a:lumOff val="50000"/>
                  </a:schemeClr>
                </a:solidFill>
                <a:ea typeface="微软雅黑"/>
                <a:cs typeface="Arial" panose="020B0604020202020204" pitchFamily="34" charset="0"/>
              </a:rPr>
              <a:t>montes</a:t>
            </a:r>
            <a:r>
              <a:rPr lang="en-US" altLang="zh-CN" sz="1050" dirty="0">
                <a:solidFill>
                  <a:schemeClr val="tx1">
                    <a:lumMod val="50000"/>
                    <a:lumOff val="50000"/>
                  </a:schemeClr>
                </a:solidFill>
                <a:ea typeface="微软雅黑"/>
                <a:cs typeface="Arial" panose="020B0604020202020204" pitchFamily="34" charset="0"/>
              </a:rPr>
              <a:t>, </a:t>
            </a:r>
            <a:r>
              <a:rPr lang="en-US" altLang="zh-CN" sz="1050" dirty="0" err="1">
                <a:solidFill>
                  <a:schemeClr val="tx1">
                    <a:lumMod val="50000"/>
                    <a:lumOff val="50000"/>
                  </a:schemeClr>
                </a:solidFill>
                <a:ea typeface="微软雅黑"/>
                <a:cs typeface="Arial" panose="020B0604020202020204" pitchFamily="34" charset="0"/>
              </a:rPr>
              <a:t>nascetur</a:t>
            </a:r>
            <a:r>
              <a:rPr lang="en-US" altLang="zh-CN" sz="1050" dirty="0">
                <a:solidFill>
                  <a:schemeClr val="tx1">
                    <a:lumMod val="50000"/>
                    <a:lumOff val="50000"/>
                  </a:schemeClr>
                </a:solidFill>
                <a:ea typeface="微软雅黑"/>
                <a:cs typeface="Arial" panose="020B0604020202020204" pitchFamily="34" charset="0"/>
              </a:rPr>
              <a:t> </a:t>
            </a:r>
            <a:r>
              <a:rPr lang="en-US" altLang="zh-CN" sz="1050" dirty="0" err="1">
                <a:solidFill>
                  <a:schemeClr val="tx1">
                    <a:lumMod val="50000"/>
                    <a:lumOff val="50000"/>
                  </a:schemeClr>
                </a:solidFill>
                <a:ea typeface="微软雅黑"/>
                <a:cs typeface="Arial" panose="020B0604020202020204" pitchFamily="34" charset="0"/>
              </a:rPr>
              <a:t>ridiculus</a:t>
            </a:r>
            <a:r>
              <a:rPr lang="en-US" altLang="zh-CN" sz="1050" dirty="0">
                <a:solidFill>
                  <a:schemeClr val="tx1">
                    <a:lumMod val="50000"/>
                    <a:lumOff val="50000"/>
                  </a:schemeClr>
                </a:solidFill>
                <a:ea typeface="微软雅黑"/>
                <a:cs typeface="Arial" panose="020B0604020202020204" pitchFamily="34" charset="0"/>
              </a:rPr>
              <a:t> mus. </a:t>
            </a:r>
            <a:endParaRPr lang="zh-CN" altLang="en-US" dirty="0">
              <a:solidFill>
                <a:schemeClr val="tx1">
                  <a:lumMod val="50000"/>
                  <a:lumOff val="50000"/>
                </a:schemeClr>
              </a:solidFill>
              <a:ea typeface="微软雅黑"/>
            </a:endParaRPr>
          </a:p>
        </p:txBody>
      </p:sp>
      <p:sp>
        <p:nvSpPr>
          <p:cNvPr id="57" name="PA_淘宝店chenying0907 56"/>
          <p:cNvSpPr/>
          <p:nvPr>
            <p:custDataLst>
              <p:tags r:id="rId3"/>
            </p:custDataLst>
          </p:nvPr>
        </p:nvSpPr>
        <p:spPr>
          <a:xfrm>
            <a:off x="1497900" y="1907093"/>
            <a:ext cx="902811" cy="307872"/>
          </a:xfrm>
          <a:prstGeom prst="rect">
            <a:avLst/>
          </a:prstGeom>
        </p:spPr>
        <p:txBody>
          <a:bodyPr wrap="none">
            <a:spAutoFit/>
          </a:bodyPr>
          <a:lstStyle/>
          <a:p>
            <a:r>
              <a:rPr lang="zh-CN" altLang="en-US" sz="1400" dirty="0">
                <a:solidFill>
                  <a:schemeClr val="accent1"/>
                </a:solidFill>
                <a:latin typeface="方正兰亭黑_GBK"/>
                <a:ea typeface="方正兰亭黑_GBK"/>
              </a:rPr>
              <a:t>添加标题</a:t>
            </a:r>
            <a:endParaRPr lang="zh-CN" altLang="en-US" sz="1100" dirty="0">
              <a:solidFill>
                <a:schemeClr val="accent1"/>
              </a:solidFill>
              <a:ea typeface="微软雅黑"/>
            </a:endParaRPr>
          </a:p>
        </p:txBody>
      </p:sp>
      <p:sp>
        <p:nvSpPr>
          <p:cNvPr id="58" name="PA_淘宝店chenying0907 57"/>
          <p:cNvSpPr/>
          <p:nvPr>
            <p:custDataLst>
              <p:tags r:id="rId4"/>
            </p:custDataLst>
          </p:nvPr>
        </p:nvSpPr>
        <p:spPr>
          <a:xfrm>
            <a:off x="1497900" y="3708863"/>
            <a:ext cx="1927589" cy="819708"/>
          </a:xfrm>
          <a:prstGeom prst="rect">
            <a:avLst/>
          </a:prstGeom>
        </p:spPr>
        <p:txBody>
          <a:bodyPr wrap="square">
            <a:spAutoFit/>
          </a:bodyPr>
          <a:lstStyle/>
          <a:p>
            <a:pPr>
              <a:lnSpc>
                <a:spcPct val="150000"/>
              </a:lnSpc>
            </a:pPr>
            <a:r>
              <a:rPr lang="en-US" altLang="zh-CN" sz="1050">
                <a:solidFill>
                  <a:schemeClr val="tx1">
                    <a:lumMod val="50000"/>
                    <a:lumOff val="50000"/>
                  </a:schemeClr>
                </a:solidFill>
                <a:ea typeface="微软雅黑"/>
                <a:cs typeface="Arial" panose="020B0604020202020204" pitchFamily="34" charset="0"/>
              </a:rPr>
              <a:t>Cum sociis natoque penatibus et magnis dis parturient montes, nascetur ridiculus mus. </a:t>
            </a:r>
            <a:endParaRPr lang="zh-CN" altLang="en-US">
              <a:solidFill>
                <a:schemeClr val="tx1">
                  <a:lumMod val="50000"/>
                  <a:lumOff val="50000"/>
                </a:schemeClr>
              </a:solidFill>
              <a:ea typeface="微软雅黑"/>
            </a:endParaRPr>
          </a:p>
        </p:txBody>
      </p:sp>
      <p:sp>
        <p:nvSpPr>
          <p:cNvPr id="59" name="PA_淘宝店chenying0907 58"/>
          <p:cNvSpPr/>
          <p:nvPr>
            <p:custDataLst>
              <p:tags r:id="rId5"/>
            </p:custDataLst>
          </p:nvPr>
        </p:nvSpPr>
        <p:spPr>
          <a:xfrm>
            <a:off x="1497900" y="3529880"/>
            <a:ext cx="902811" cy="307872"/>
          </a:xfrm>
          <a:prstGeom prst="rect">
            <a:avLst/>
          </a:prstGeom>
        </p:spPr>
        <p:txBody>
          <a:bodyPr wrap="none">
            <a:spAutoFit/>
          </a:bodyPr>
          <a:lstStyle/>
          <a:p>
            <a:r>
              <a:rPr lang="zh-CN" altLang="en-US" sz="1400" dirty="0">
                <a:solidFill>
                  <a:schemeClr val="accent4"/>
                </a:solidFill>
                <a:latin typeface="方正兰亭黑_GBK"/>
                <a:ea typeface="方正兰亭黑_GBK"/>
              </a:rPr>
              <a:t>添加标题</a:t>
            </a:r>
            <a:endParaRPr lang="zh-CN" altLang="en-US" sz="1100" dirty="0">
              <a:solidFill>
                <a:schemeClr val="accent4"/>
              </a:solidFill>
              <a:ea typeface="微软雅黑"/>
            </a:endParaRPr>
          </a:p>
        </p:txBody>
      </p:sp>
      <p:sp>
        <p:nvSpPr>
          <p:cNvPr id="62" name="PA_淘宝店chenying0907 61"/>
          <p:cNvSpPr/>
          <p:nvPr>
            <p:custDataLst>
              <p:tags r:id="rId6"/>
            </p:custDataLst>
          </p:nvPr>
        </p:nvSpPr>
        <p:spPr>
          <a:xfrm>
            <a:off x="5530491" y="2086076"/>
            <a:ext cx="1927589" cy="819708"/>
          </a:xfrm>
          <a:prstGeom prst="rect">
            <a:avLst/>
          </a:prstGeom>
        </p:spPr>
        <p:txBody>
          <a:bodyPr wrap="square">
            <a:spAutoFit/>
          </a:bodyPr>
          <a:lstStyle/>
          <a:p>
            <a:pPr algn="r">
              <a:lnSpc>
                <a:spcPct val="150000"/>
              </a:lnSpc>
            </a:pPr>
            <a:r>
              <a:rPr lang="en-US" altLang="zh-CN" sz="1050">
                <a:solidFill>
                  <a:schemeClr val="tx1">
                    <a:lumMod val="50000"/>
                    <a:lumOff val="50000"/>
                  </a:schemeClr>
                </a:solidFill>
                <a:ea typeface="微软雅黑"/>
                <a:cs typeface="Arial" panose="020B0604020202020204" pitchFamily="34" charset="0"/>
              </a:rPr>
              <a:t>Cum sociis natoque penatibus et magnis dis parturient montes, nascetur ridiculus mus. </a:t>
            </a:r>
            <a:endParaRPr lang="zh-CN" altLang="en-US">
              <a:solidFill>
                <a:schemeClr val="tx1">
                  <a:lumMod val="50000"/>
                  <a:lumOff val="50000"/>
                </a:schemeClr>
              </a:solidFill>
              <a:ea typeface="微软雅黑"/>
            </a:endParaRPr>
          </a:p>
        </p:txBody>
      </p:sp>
      <p:sp>
        <p:nvSpPr>
          <p:cNvPr id="63" name="PA_淘宝店chenying0907 62"/>
          <p:cNvSpPr/>
          <p:nvPr>
            <p:custDataLst>
              <p:tags r:id="rId7"/>
            </p:custDataLst>
          </p:nvPr>
        </p:nvSpPr>
        <p:spPr>
          <a:xfrm>
            <a:off x="6555267" y="1907093"/>
            <a:ext cx="902812" cy="307872"/>
          </a:xfrm>
          <a:prstGeom prst="rect">
            <a:avLst/>
          </a:prstGeom>
        </p:spPr>
        <p:txBody>
          <a:bodyPr wrap="none">
            <a:spAutoFit/>
          </a:bodyPr>
          <a:lstStyle/>
          <a:p>
            <a:pPr algn="r"/>
            <a:r>
              <a:rPr lang="zh-CN" altLang="en-US" sz="1400" dirty="0">
                <a:solidFill>
                  <a:schemeClr val="accent2">
                    <a:lumMod val="75000"/>
                  </a:schemeClr>
                </a:solidFill>
                <a:latin typeface="方正兰亭黑_GBK"/>
                <a:ea typeface="方正兰亭黑_GBK"/>
              </a:rPr>
              <a:t>添加标题</a:t>
            </a:r>
            <a:endParaRPr lang="zh-CN" altLang="en-US" sz="1100" dirty="0">
              <a:solidFill>
                <a:schemeClr val="accent2">
                  <a:lumMod val="75000"/>
                </a:schemeClr>
              </a:solidFill>
              <a:ea typeface="微软雅黑"/>
            </a:endParaRPr>
          </a:p>
        </p:txBody>
      </p:sp>
      <p:sp>
        <p:nvSpPr>
          <p:cNvPr id="64" name="PA_淘宝店chenying0907 63"/>
          <p:cNvSpPr/>
          <p:nvPr>
            <p:custDataLst>
              <p:tags r:id="rId8"/>
            </p:custDataLst>
          </p:nvPr>
        </p:nvSpPr>
        <p:spPr>
          <a:xfrm>
            <a:off x="5530491" y="3708863"/>
            <a:ext cx="1927589" cy="819708"/>
          </a:xfrm>
          <a:prstGeom prst="rect">
            <a:avLst/>
          </a:prstGeom>
        </p:spPr>
        <p:txBody>
          <a:bodyPr wrap="square">
            <a:spAutoFit/>
          </a:bodyPr>
          <a:lstStyle/>
          <a:p>
            <a:pPr algn="r">
              <a:lnSpc>
                <a:spcPct val="150000"/>
              </a:lnSpc>
            </a:pPr>
            <a:r>
              <a:rPr lang="en-US" altLang="zh-CN" sz="1050">
                <a:solidFill>
                  <a:schemeClr val="tx1">
                    <a:lumMod val="50000"/>
                    <a:lumOff val="50000"/>
                  </a:schemeClr>
                </a:solidFill>
                <a:ea typeface="微软雅黑"/>
                <a:cs typeface="Arial" panose="020B0604020202020204" pitchFamily="34" charset="0"/>
              </a:rPr>
              <a:t>Cum sociis natoque penatibus et magnis dis parturient montes, nascetur ridiculus mus. </a:t>
            </a:r>
            <a:endParaRPr lang="zh-CN" altLang="en-US">
              <a:solidFill>
                <a:schemeClr val="tx1">
                  <a:lumMod val="50000"/>
                  <a:lumOff val="50000"/>
                </a:schemeClr>
              </a:solidFill>
              <a:ea typeface="微软雅黑"/>
            </a:endParaRPr>
          </a:p>
        </p:txBody>
      </p:sp>
      <p:sp>
        <p:nvSpPr>
          <p:cNvPr id="65" name="PA_淘宝店chenying0907 64"/>
          <p:cNvSpPr/>
          <p:nvPr>
            <p:custDataLst>
              <p:tags r:id="rId9"/>
            </p:custDataLst>
          </p:nvPr>
        </p:nvSpPr>
        <p:spPr>
          <a:xfrm>
            <a:off x="6555267" y="3529880"/>
            <a:ext cx="902812" cy="307872"/>
          </a:xfrm>
          <a:prstGeom prst="rect">
            <a:avLst/>
          </a:prstGeom>
        </p:spPr>
        <p:txBody>
          <a:bodyPr wrap="none">
            <a:spAutoFit/>
          </a:bodyPr>
          <a:lstStyle/>
          <a:p>
            <a:pPr algn="r"/>
            <a:r>
              <a:rPr lang="zh-CN" altLang="en-US" sz="1400" dirty="0">
                <a:solidFill>
                  <a:schemeClr val="accent3"/>
                </a:solidFill>
                <a:latin typeface="方正兰亭黑_GBK"/>
                <a:ea typeface="方正兰亭黑_GBK"/>
              </a:rPr>
              <a:t>添加标题</a:t>
            </a:r>
            <a:endParaRPr lang="zh-CN" altLang="en-US" sz="1100" dirty="0">
              <a:solidFill>
                <a:schemeClr val="accent3"/>
              </a:solidFill>
              <a:ea typeface="微软雅黑"/>
            </a:endParaRPr>
          </a:p>
        </p:txBody>
      </p:sp>
      <p:grpSp>
        <p:nvGrpSpPr>
          <p:cNvPr id="4" name="PA_组合 3"/>
          <p:cNvGrpSpPr/>
          <p:nvPr>
            <p:custDataLst>
              <p:tags r:id="rId10"/>
            </p:custDataLst>
          </p:nvPr>
        </p:nvGrpSpPr>
        <p:grpSpPr>
          <a:xfrm>
            <a:off x="844731" y="1986167"/>
            <a:ext cx="653168" cy="653370"/>
            <a:chOff x="844731" y="1680754"/>
            <a:chExt cx="653168" cy="653168"/>
          </a:xfrm>
        </p:grpSpPr>
        <p:sp>
          <p:nvSpPr>
            <p:cNvPr id="2" name="椭圆 1"/>
            <p:cNvSpPr/>
            <p:nvPr/>
          </p:nvSpPr>
          <p:spPr>
            <a:xfrm>
              <a:off x="844731" y="1680754"/>
              <a:ext cx="653168" cy="65316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865"/>
            <p:cNvSpPr>
              <a:spLocks noEditPoints="1"/>
            </p:cNvSpPr>
            <p:nvPr/>
          </p:nvSpPr>
          <p:spPr bwMode="auto">
            <a:xfrm>
              <a:off x="972084" y="1823430"/>
              <a:ext cx="398463" cy="395288"/>
            </a:xfrm>
            <a:custGeom>
              <a:avLst/>
              <a:gdLst>
                <a:gd name="T0" fmla="*/ 42 w 259"/>
                <a:gd name="T1" fmla="*/ 0 h 257"/>
                <a:gd name="T2" fmla="*/ 108 w 259"/>
                <a:gd name="T3" fmla="*/ 96 h 257"/>
                <a:gd name="T4" fmla="*/ 96 w 259"/>
                <a:gd name="T5" fmla="*/ 82 h 257"/>
                <a:gd name="T6" fmla="*/ 73 w 259"/>
                <a:gd name="T7" fmla="*/ 82 h 257"/>
                <a:gd name="T8" fmla="*/ 73 w 259"/>
                <a:gd name="T9" fmla="*/ 60 h 257"/>
                <a:gd name="T10" fmla="*/ 61 w 259"/>
                <a:gd name="T11" fmla="*/ 48 h 257"/>
                <a:gd name="T12" fmla="*/ 39 w 259"/>
                <a:gd name="T13" fmla="*/ 48 h 257"/>
                <a:gd name="T14" fmla="*/ 42 w 259"/>
                <a:gd name="T15" fmla="*/ 13 h 257"/>
                <a:gd name="T16" fmla="*/ 92 w 259"/>
                <a:gd name="T17" fmla="*/ 121 h 257"/>
                <a:gd name="T18" fmla="*/ 0 w 259"/>
                <a:gd name="T19" fmla="*/ 42 h 257"/>
                <a:gd name="T20" fmla="*/ 35 w 259"/>
                <a:gd name="T21" fmla="*/ 186 h 257"/>
                <a:gd name="T22" fmla="*/ 44 w 259"/>
                <a:gd name="T23" fmla="*/ 239 h 257"/>
                <a:gd name="T24" fmla="*/ 216 w 259"/>
                <a:gd name="T25" fmla="*/ 257 h 257"/>
                <a:gd name="T26" fmla="*/ 172 w 259"/>
                <a:gd name="T27" fmla="*/ 128 h 257"/>
                <a:gd name="T28" fmla="*/ 225 w 259"/>
                <a:gd name="T29" fmla="*/ 71 h 257"/>
                <a:gd name="T30" fmla="*/ 226 w 259"/>
                <a:gd name="T31" fmla="*/ 5 h 257"/>
                <a:gd name="T32" fmla="*/ 203 w 259"/>
                <a:gd name="T33" fmla="*/ 30 h 257"/>
                <a:gd name="T34" fmla="*/ 228 w 259"/>
                <a:gd name="T35" fmla="*/ 57 h 257"/>
                <a:gd name="T36" fmla="*/ 192 w 259"/>
                <a:gd name="T37" fmla="*/ 38 h 257"/>
                <a:gd name="T38" fmla="*/ 192 w 259"/>
                <a:gd name="T39" fmla="*/ 38 h 257"/>
                <a:gd name="T40" fmla="*/ 80 w 259"/>
                <a:gd name="T41" fmla="*/ 154 h 257"/>
                <a:gd name="T42" fmla="*/ 65 w 259"/>
                <a:gd name="T43" fmla="*/ 177 h 257"/>
                <a:gd name="T44" fmla="*/ 187 w 259"/>
                <a:gd name="T45" fmla="*/ 50 h 257"/>
                <a:gd name="T46" fmla="*/ 185 w 259"/>
                <a:gd name="T47" fmla="*/ 65 h 257"/>
                <a:gd name="T48" fmla="*/ 59 w 259"/>
                <a:gd name="T49" fmla="*/ 199 h 257"/>
                <a:gd name="T50" fmla="*/ 193 w 259"/>
                <a:gd name="T51" fmla="*/ 73 h 257"/>
                <a:gd name="T52" fmla="*/ 185 w 259"/>
                <a:gd name="T53" fmla="*/ 65 h 257"/>
                <a:gd name="T54" fmla="*/ 68 w 259"/>
                <a:gd name="T55" fmla="*/ 212 h 257"/>
                <a:gd name="T56" fmla="*/ 207 w 259"/>
                <a:gd name="T57" fmla="*/ 70 h 257"/>
                <a:gd name="T58" fmla="*/ 134 w 259"/>
                <a:gd name="T59" fmla="*/ 162 h 257"/>
                <a:gd name="T60" fmla="*/ 167 w 259"/>
                <a:gd name="T61" fmla="*/ 151 h 257"/>
                <a:gd name="T62" fmla="*/ 175 w 259"/>
                <a:gd name="T63" fmla="*/ 163 h 257"/>
                <a:gd name="T64" fmla="*/ 176 w 259"/>
                <a:gd name="T65" fmla="*/ 185 h 257"/>
                <a:gd name="T66" fmla="*/ 200 w 259"/>
                <a:gd name="T67" fmla="*/ 185 h 257"/>
                <a:gd name="T68" fmla="*/ 209 w 259"/>
                <a:gd name="T69" fmla="*/ 197 h 257"/>
                <a:gd name="T70" fmla="*/ 211 w 259"/>
                <a:gd name="T71" fmla="*/ 219 h 257"/>
                <a:gd name="T72" fmla="*/ 245 w 259"/>
                <a:gd name="T73" fmla="*/ 215 h 257"/>
                <a:gd name="T74" fmla="*/ 134 w 259"/>
                <a:gd name="T75" fmla="*/ 162 h 257"/>
                <a:gd name="T76" fmla="*/ 62 w 259"/>
                <a:gd name="T77" fmla="*/ 219 h 257"/>
                <a:gd name="T78" fmla="*/ 22 w 259"/>
                <a:gd name="T79" fmla="*/ 22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9" h="257">
                  <a:moveTo>
                    <a:pt x="0" y="42"/>
                  </a:moveTo>
                  <a:cubicBezTo>
                    <a:pt x="14" y="27"/>
                    <a:pt x="28" y="13"/>
                    <a:pt x="42" y="0"/>
                  </a:cubicBezTo>
                  <a:cubicBezTo>
                    <a:pt x="71" y="27"/>
                    <a:pt x="99" y="55"/>
                    <a:pt x="126" y="84"/>
                  </a:cubicBezTo>
                  <a:cubicBezTo>
                    <a:pt x="120" y="88"/>
                    <a:pt x="114" y="92"/>
                    <a:pt x="108" y="96"/>
                  </a:cubicBezTo>
                  <a:cubicBezTo>
                    <a:pt x="109" y="90"/>
                    <a:pt x="110" y="84"/>
                    <a:pt x="111" y="78"/>
                  </a:cubicBezTo>
                  <a:cubicBezTo>
                    <a:pt x="106" y="79"/>
                    <a:pt x="101" y="80"/>
                    <a:pt x="96" y="82"/>
                  </a:cubicBezTo>
                  <a:cubicBezTo>
                    <a:pt x="97" y="76"/>
                    <a:pt x="98" y="71"/>
                    <a:pt x="99" y="65"/>
                  </a:cubicBezTo>
                  <a:cubicBezTo>
                    <a:pt x="90" y="71"/>
                    <a:pt x="82" y="77"/>
                    <a:pt x="73" y="82"/>
                  </a:cubicBezTo>
                  <a:cubicBezTo>
                    <a:pt x="78" y="73"/>
                    <a:pt x="85" y="65"/>
                    <a:pt x="90" y="56"/>
                  </a:cubicBezTo>
                  <a:cubicBezTo>
                    <a:pt x="85" y="57"/>
                    <a:pt x="79" y="58"/>
                    <a:pt x="73" y="60"/>
                  </a:cubicBezTo>
                  <a:cubicBezTo>
                    <a:pt x="75" y="54"/>
                    <a:pt x="76" y="49"/>
                    <a:pt x="77" y="44"/>
                  </a:cubicBezTo>
                  <a:cubicBezTo>
                    <a:pt x="72" y="45"/>
                    <a:pt x="67" y="47"/>
                    <a:pt x="61" y="48"/>
                  </a:cubicBezTo>
                  <a:cubicBezTo>
                    <a:pt x="63" y="42"/>
                    <a:pt x="64" y="36"/>
                    <a:pt x="65" y="31"/>
                  </a:cubicBezTo>
                  <a:cubicBezTo>
                    <a:pt x="56" y="36"/>
                    <a:pt x="48" y="43"/>
                    <a:pt x="39" y="48"/>
                  </a:cubicBezTo>
                  <a:cubicBezTo>
                    <a:pt x="43" y="40"/>
                    <a:pt x="49" y="33"/>
                    <a:pt x="55" y="26"/>
                  </a:cubicBezTo>
                  <a:cubicBezTo>
                    <a:pt x="51" y="21"/>
                    <a:pt x="47" y="17"/>
                    <a:pt x="42" y="13"/>
                  </a:cubicBezTo>
                  <a:cubicBezTo>
                    <a:pt x="33" y="23"/>
                    <a:pt x="23" y="32"/>
                    <a:pt x="14" y="42"/>
                  </a:cubicBezTo>
                  <a:cubicBezTo>
                    <a:pt x="40" y="68"/>
                    <a:pt x="67" y="93"/>
                    <a:pt x="92" y="121"/>
                  </a:cubicBezTo>
                  <a:cubicBezTo>
                    <a:pt x="86" y="123"/>
                    <a:pt x="80" y="123"/>
                    <a:pt x="76" y="118"/>
                  </a:cubicBezTo>
                  <a:cubicBezTo>
                    <a:pt x="51" y="93"/>
                    <a:pt x="25" y="67"/>
                    <a:pt x="0" y="42"/>
                  </a:cubicBezTo>
                  <a:close/>
                  <a:moveTo>
                    <a:pt x="194" y="26"/>
                  </a:moveTo>
                  <a:cubicBezTo>
                    <a:pt x="141" y="79"/>
                    <a:pt x="87" y="132"/>
                    <a:pt x="35" y="186"/>
                  </a:cubicBezTo>
                  <a:cubicBezTo>
                    <a:pt x="21" y="208"/>
                    <a:pt x="10" y="232"/>
                    <a:pt x="1" y="256"/>
                  </a:cubicBezTo>
                  <a:cubicBezTo>
                    <a:pt x="16" y="253"/>
                    <a:pt x="30" y="245"/>
                    <a:pt x="44" y="239"/>
                  </a:cubicBezTo>
                  <a:cubicBezTo>
                    <a:pt x="79" y="225"/>
                    <a:pt x="100" y="192"/>
                    <a:pt x="127" y="169"/>
                  </a:cubicBezTo>
                  <a:cubicBezTo>
                    <a:pt x="157" y="198"/>
                    <a:pt x="186" y="228"/>
                    <a:pt x="216" y="257"/>
                  </a:cubicBezTo>
                  <a:cubicBezTo>
                    <a:pt x="231" y="244"/>
                    <a:pt x="245" y="230"/>
                    <a:pt x="259" y="216"/>
                  </a:cubicBezTo>
                  <a:cubicBezTo>
                    <a:pt x="231" y="186"/>
                    <a:pt x="200" y="158"/>
                    <a:pt x="172" y="128"/>
                  </a:cubicBezTo>
                  <a:cubicBezTo>
                    <a:pt x="172" y="125"/>
                    <a:pt x="172" y="125"/>
                    <a:pt x="172" y="125"/>
                  </a:cubicBezTo>
                  <a:cubicBezTo>
                    <a:pt x="188" y="106"/>
                    <a:pt x="207" y="89"/>
                    <a:pt x="225" y="71"/>
                  </a:cubicBezTo>
                  <a:cubicBezTo>
                    <a:pt x="235" y="60"/>
                    <a:pt x="248" y="51"/>
                    <a:pt x="253" y="36"/>
                  </a:cubicBezTo>
                  <a:cubicBezTo>
                    <a:pt x="258" y="20"/>
                    <a:pt x="242" y="2"/>
                    <a:pt x="226" y="5"/>
                  </a:cubicBezTo>
                  <a:cubicBezTo>
                    <a:pt x="212" y="6"/>
                    <a:pt x="203" y="17"/>
                    <a:pt x="194" y="26"/>
                  </a:cubicBezTo>
                  <a:close/>
                  <a:moveTo>
                    <a:pt x="203" y="30"/>
                  </a:moveTo>
                  <a:cubicBezTo>
                    <a:pt x="213" y="22"/>
                    <a:pt x="229" y="6"/>
                    <a:pt x="241" y="21"/>
                  </a:cubicBezTo>
                  <a:cubicBezTo>
                    <a:pt x="250" y="34"/>
                    <a:pt x="235" y="46"/>
                    <a:pt x="228" y="57"/>
                  </a:cubicBezTo>
                  <a:cubicBezTo>
                    <a:pt x="221" y="46"/>
                    <a:pt x="212" y="38"/>
                    <a:pt x="203" y="30"/>
                  </a:cubicBezTo>
                  <a:close/>
                  <a:moveTo>
                    <a:pt x="192" y="38"/>
                  </a:moveTo>
                  <a:cubicBezTo>
                    <a:pt x="208" y="38"/>
                    <a:pt x="220" y="51"/>
                    <a:pt x="221" y="67"/>
                  </a:cubicBezTo>
                  <a:cubicBezTo>
                    <a:pt x="211" y="57"/>
                    <a:pt x="202" y="47"/>
                    <a:pt x="192" y="38"/>
                  </a:cubicBezTo>
                  <a:close/>
                  <a:moveTo>
                    <a:pt x="167" y="67"/>
                  </a:moveTo>
                  <a:cubicBezTo>
                    <a:pt x="138" y="96"/>
                    <a:pt x="109" y="125"/>
                    <a:pt x="80" y="154"/>
                  </a:cubicBezTo>
                  <a:cubicBezTo>
                    <a:pt x="69" y="165"/>
                    <a:pt x="57" y="175"/>
                    <a:pt x="48" y="189"/>
                  </a:cubicBezTo>
                  <a:cubicBezTo>
                    <a:pt x="54" y="186"/>
                    <a:pt x="60" y="182"/>
                    <a:pt x="65" y="177"/>
                  </a:cubicBezTo>
                  <a:cubicBezTo>
                    <a:pt x="96" y="145"/>
                    <a:pt x="128" y="114"/>
                    <a:pt x="159" y="83"/>
                  </a:cubicBezTo>
                  <a:cubicBezTo>
                    <a:pt x="169" y="73"/>
                    <a:pt x="180" y="63"/>
                    <a:pt x="187" y="50"/>
                  </a:cubicBezTo>
                  <a:cubicBezTo>
                    <a:pt x="180" y="55"/>
                    <a:pt x="173" y="61"/>
                    <a:pt x="167" y="67"/>
                  </a:cubicBezTo>
                  <a:close/>
                  <a:moveTo>
                    <a:pt x="185" y="65"/>
                  </a:moveTo>
                  <a:cubicBezTo>
                    <a:pt x="150" y="100"/>
                    <a:pt x="116" y="135"/>
                    <a:pt x="81" y="169"/>
                  </a:cubicBezTo>
                  <a:cubicBezTo>
                    <a:pt x="73" y="178"/>
                    <a:pt x="62" y="186"/>
                    <a:pt x="59" y="199"/>
                  </a:cubicBezTo>
                  <a:cubicBezTo>
                    <a:pt x="73" y="195"/>
                    <a:pt x="81" y="184"/>
                    <a:pt x="91" y="174"/>
                  </a:cubicBezTo>
                  <a:cubicBezTo>
                    <a:pt x="125" y="140"/>
                    <a:pt x="159" y="107"/>
                    <a:pt x="193" y="73"/>
                  </a:cubicBezTo>
                  <a:cubicBezTo>
                    <a:pt x="198" y="68"/>
                    <a:pt x="200" y="61"/>
                    <a:pt x="202" y="55"/>
                  </a:cubicBezTo>
                  <a:cubicBezTo>
                    <a:pt x="196" y="57"/>
                    <a:pt x="190" y="60"/>
                    <a:pt x="185" y="65"/>
                  </a:cubicBezTo>
                  <a:close/>
                  <a:moveTo>
                    <a:pt x="100" y="174"/>
                  </a:moveTo>
                  <a:cubicBezTo>
                    <a:pt x="89" y="186"/>
                    <a:pt x="74" y="196"/>
                    <a:pt x="68" y="212"/>
                  </a:cubicBezTo>
                  <a:cubicBezTo>
                    <a:pt x="106" y="179"/>
                    <a:pt x="140" y="140"/>
                    <a:pt x="177" y="105"/>
                  </a:cubicBezTo>
                  <a:cubicBezTo>
                    <a:pt x="187" y="94"/>
                    <a:pt x="201" y="85"/>
                    <a:pt x="207" y="70"/>
                  </a:cubicBezTo>
                  <a:cubicBezTo>
                    <a:pt x="169" y="102"/>
                    <a:pt x="136" y="139"/>
                    <a:pt x="100" y="174"/>
                  </a:cubicBezTo>
                  <a:close/>
                  <a:moveTo>
                    <a:pt x="134" y="162"/>
                  </a:moveTo>
                  <a:cubicBezTo>
                    <a:pt x="144" y="151"/>
                    <a:pt x="155" y="141"/>
                    <a:pt x="166" y="132"/>
                  </a:cubicBezTo>
                  <a:cubicBezTo>
                    <a:pt x="167" y="138"/>
                    <a:pt x="167" y="145"/>
                    <a:pt x="167" y="151"/>
                  </a:cubicBezTo>
                  <a:cubicBezTo>
                    <a:pt x="172" y="150"/>
                    <a:pt x="176" y="149"/>
                    <a:pt x="181" y="147"/>
                  </a:cubicBezTo>
                  <a:cubicBezTo>
                    <a:pt x="179" y="153"/>
                    <a:pt x="177" y="158"/>
                    <a:pt x="175" y="163"/>
                  </a:cubicBezTo>
                  <a:cubicBezTo>
                    <a:pt x="181" y="161"/>
                    <a:pt x="187" y="160"/>
                    <a:pt x="193" y="158"/>
                  </a:cubicBezTo>
                  <a:cubicBezTo>
                    <a:pt x="188" y="167"/>
                    <a:pt x="181" y="176"/>
                    <a:pt x="176" y="185"/>
                  </a:cubicBezTo>
                  <a:cubicBezTo>
                    <a:pt x="185" y="180"/>
                    <a:pt x="192" y="172"/>
                    <a:pt x="202" y="169"/>
                  </a:cubicBezTo>
                  <a:cubicBezTo>
                    <a:pt x="202" y="174"/>
                    <a:pt x="201" y="180"/>
                    <a:pt x="200" y="185"/>
                  </a:cubicBezTo>
                  <a:cubicBezTo>
                    <a:pt x="205" y="184"/>
                    <a:pt x="210" y="183"/>
                    <a:pt x="215" y="181"/>
                  </a:cubicBezTo>
                  <a:cubicBezTo>
                    <a:pt x="213" y="186"/>
                    <a:pt x="211" y="192"/>
                    <a:pt x="209" y="197"/>
                  </a:cubicBezTo>
                  <a:cubicBezTo>
                    <a:pt x="215" y="195"/>
                    <a:pt x="221" y="194"/>
                    <a:pt x="227" y="192"/>
                  </a:cubicBezTo>
                  <a:cubicBezTo>
                    <a:pt x="222" y="201"/>
                    <a:pt x="216" y="210"/>
                    <a:pt x="211" y="219"/>
                  </a:cubicBezTo>
                  <a:cubicBezTo>
                    <a:pt x="218" y="214"/>
                    <a:pt x="225" y="208"/>
                    <a:pt x="232" y="203"/>
                  </a:cubicBezTo>
                  <a:cubicBezTo>
                    <a:pt x="237" y="207"/>
                    <a:pt x="241" y="211"/>
                    <a:pt x="245" y="215"/>
                  </a:cubicBezTo>
                  <a:cubicBezTo>
                    <a:pt x="236" y="225"/>
                    <a:pt x="226" y="235"/>
                    <a:pt x="217" y="244"/>
                  </a:cubicBezTo>
                  <a:cubicBezTo>
                    <a:pt x="189" y="217"/>
                    <a:pt x="162" y="189"/>
                    <a:pt x="134" y="162"/>
                  </a:cubicBezTo>
                  <a:close/>
                  <a:moveTo>
                    <a:pt x="39" y="195"/>
                  </a:moveTo>
                  <a:cubicBezTo>
                    <a:pt x="51" y="197"/>
                    <a:pt x="61" y="206"/>
                    <a:pt x="62" y="219"/>
                  </a:cubicBezTo>
                  <a:cubicBezTo>
                    <a:pt x="53" y="225"/>
                    <a:pt x="45" y="230"/>
                    <a:pt x="36" y="236"/>
                  </a:cubicBezTo>
                  <a:cubicBezTo>
                    <a:pt x="31" y="232"/>
                    <a:pt x="27" y="228"/>
                    <a:pt x="22" y="224"/>
                  </a:cubicBezTo>
                  <a:cubicBezTo>
                    <a:pt x="27" y="214"/>
                    <a:pt x="33" y="205"/>
                    <a:pt x="39" y="195"/>
                  </a:cubicBezTo>
                  <a:close/>
                </a:path>
              </a:pathLst>
            </a:custGeom>
            <a:solidFill>
              <a:srgbClr val="FAF8F5"/>
            </a:solidFill>
            <a:ln>
              <a:noFill/>
            </a:ln>
          </p:spPr>
          <p:txBody>
            <a:bodyPr vert="horz" wrap="square" lIns="91440" tIns="45720" rIns="91440" bIns="45720" numCol="1" anchor="t" anchorCtr="0" compatLnSpc="1">
              <a:prstTxWarp prst="textNoShape">
                <a:avLst/>
              </a:prstTxWarp>
            </a:bodyPr>
            <a:lstStyle/>
            <a:p>
              <a:pPr defTabSz="914400">
                <a:defRPr/>
              </a:pPr>
              <a:endParaRPr lang="zh-CN" altLang="en-US" sz="1800" kern="0">
                <a:solidFill>
                  <a:prstClr val="black"/>
                </a:solidFill>
                <a:ea typeface="微软雅黑"/>
              </a:endParaRPr>
            </a:p>
          </p:txBody>
        </p:sp>
      </p:grpSp>
      <p:grpSp>
        <p:nvGrpSpPr>
          <p:cNvPr id="5" name="PA_组合 4"/>
          <p:cNvGrpSpPr/>
          <p:nvPr>
            <p:custDataLst>
              <p:tags r:id="rId11"/>
            </p:custDataLst>
          </p:nvPr>
        </p:nvGrpSpPr>
        <p:grpSpPr>
          <a:xfrm>
            <a:off x="7570479" y="2081306"/>
            <a:ext cx="653168" cy="653370"/>
            <a:chOff x="7570479" y="1775864"/>
            <a:chExt cx="653168" cy="653168"/>
          </a:xfrm>
        </p:grpSpPr>
        <p:sp>
          <p:nvSpPr>
            <p:cNvPr id="66" name="椭圆 65"/>
            <p:cNvSpPr/>
            <p:nvPr/>
          </p:nvSpPr>
          <p:spPr>
            <a:xfrm>
              <a:off x="7570479" y="1775864"/>
              <a:ext cx="653168" cy="65316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871"/>
            <p:cNvSpPr>
              <a:spLocks noEditPoints="1"/>
            </p:cNvSpPr>
            <p:nvPr/>
          </p:nvSpPr>
          <p:spPr bwMode="auto">
            <a:xfrm>
              <a:off x="7729581" y="1882579"/>
              <a:ext cx="334963" cy="439738"/>
            </a:xfrm>
            <a:custGeom>
              <a:avLst/>
              <a:gdLst>
                <a:gd name="T0" fmla="*/ 79 w 218"/>
                <a:gd name="T1" fmla="*/ 0 h 286"/>
                <a:gd name="T2" fmla="*/ 36 w 218"/>
                <a:gd name="T3" fmla="*/ 30 h 286"/>
                <a:gd name="T4" fmla="*/ 56 w 218"/>
                <a:gd name="T5" fmla="*/ 77 h 286"/>
                <a:gd name="T6" fmla="*/ 81 w 218"/>
                <a:gd name="T7" fmla="*/ 120 h 286"/>
                <a:gd name="T8" fmla="*/ 96 w 218"/>
                <a:gd name="T9" fmla="*/ 149 h 286"/>
                <a:gd name="T10" fmla="*/ 137 w 218"/>
                <a:gd name="T11" fmla="*/ 87 h 286"/>
                <a:gd name="T12" fmla="*/ 89 w 218"/>
                <a:gd name="T13" fmla="*/ 23 h 286"/>
                <a:gd name="T14" fmla="*/ 61 w 218"/>
                <a:gd name="T15" fmla="*/ 51 h 286"/>
                <a:gd name="T16" fmla="*/ 119 w 218"/>
                <a:gd name="T17" fmla="*/ 92 h 286"/>
                <a:gd name="T18" fmla="*/ 84 w 218"/>
                <a:gd name="T19" fmla="*/ 92 h 286"/>
                <a:gd name="T20" fmla="*/ 66 w 218"/>
                <a:gd name="T21" fmla="*/ 61 h 286"/>
                <a:gd name="T22" fmla="*/ 67 w 218"/>
                <a:gd name="T23" fmla="*/ 74 h 286"/>
                <a:gd name="T24" fmla="*/ 67 w 218"/>
                <a:gd name="T25" fmla="*/ 74 h 286"/>
                <a:gd name="T26" fmla="*/ 124 w 218"/>
                <a:gd name="T27" fmla="*/ 100 h 286"/>
                <a:gd name="T28" fmla="*/ 108 w 218"/>
                <a:gd name="T29" fmla="*/ 133 h 286"/>
                <a:gd name="T30" fmla="*/ 10 w 218"/>
                <a:gd name="T31" fmla="*/ 178 h 286"/>
                <a:gd name="T32" fmla="*/ 58 w 218"/>
                <a:gd name="T33" fmla="*/ 96 h 286"/>
                <a:gd name="T34" fmla="*/ 55 w 218"/>
                <a:gd name="T35" fmla="*/ 183 h 286"/>
                <a:gd name="T36" fmla="*/ 99 w 218"/>
                <a:gd name="T37" fmla="*/ 240 h 286"/>
                <a:gd name="T38" fmla="*/ 131 w 218"/>
                <a:gd name="T39" fmla="*/ 204 h 286"/>
                <a:gd name="T40" fmla="*/ 118 w 218"/>
                <a:gd name="T41" fmla="*/ 191 h 286"/>
                <a:gd name="T42" fmla="*/ 215 w 218"/>
                <a:gd name="T43" fmla="*/ 202 h 286"/>
                <a:gd name="T44" fmla="*/ 164 w 218"/>
                <a:gd name="T45" fmla="*/ 231 h 286"/>
                <a:gd name="T46" fmla="*/ 210 w 218"/>
                <a:gd name="T47" fmla="*/ 272 h 286"/>
                <a:gd name="T48" fmla="*/ 3 w 218"/>
                <a:gd name="T49" fmla="*/ 284 h 286"/>
                <a:gd name="T50" fmla="*/ 70 w 218"/>
                <a:gd name="T51" fmla="*/ 272 h 286"/>
                <a:gd name="T52" fmla="*/ 6 w 218"/>
                <a:gd name="T53" fmla="*/ 209 h 286"/>
                <a:gd name="T54" fmla="*/ 23 w 218"/>
                <a:gd name="T55" fmla="*/ 185 h 286"/>
                <a:gd name="T56" fmla="*/ 23 w 218"/>
                <a:gd name="T57" fmla="*/ 185 h 286"/>
                <a:gd name="T58" fmla="*/ 157 w 218"/>
                <a:gd name="T59" fmla="*/ 216 h 286"/>
                <a:gd name="T60" fmla="*/ 143 w 218"/>
                <a:gd name="T61" fmla="*/ 204 h 286"/>
                <a:gd name="T62" fmla="*/ 149 w 218"/>
                <a:gd name="T63" fmla="*/ 128 h 286"/>
                <a:gd name="T64" fmla="*/ 148 w 218"/>
                <a:gd name="T65" fmla="*/ 149 h 286"/>
                <a:gd name="T66" fmla="*/ 135 w 218"/>
                <a:gd name="T67" fmla="*/ 161 h 286"/>
                <a:gd name="T68" fmla="*/ 116 w 218"/>
                <a:gd name="T69" fmla="*/ 17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8" h="286">
                  <a:moveTo>
                    <a:pt x="36" y="30"/>
                  </a:moveTo>
                  <a:cubicBezTo>
                    <a:pt x="41" y="13"/>
                    <a:pt x="63" y="6"/>
                    <a:pt x="79" y="0"/>
                  </a:cubicBezTo>
                  <a:cubicBezTo>
                    <a:pt x="84" y="11"/>
                    <a:pt x="68" y="21"/>
                    <a:pt x="61" y="30"/>
                  </a:cubicBezTo>
                  <a:cubicBezTo>
                    <a:pt x="53" y="30"/>
                    <a:pt x="44" y="30"/>
                    <a:pt x="36" y="30"/>
                  </a:cubicBezTo>
                  <a:close/>
                  <a:moveTo>
                    <a:pt x="48" y="47"/>
                  </a:moveTo>
                  <a:cubicBezTo>
                    <a:pt x="53" y="57"/>
                    <a:pt x="59" y="66"/>
                    <a:pt x="56" y="77"/>
                  </a:cubicBezTo>
                  <a:cubicBezTo>
                    <a:pt x="52" y="90"/>
                    <a:pt x="66" y="94"/>
                    <a:pt x="76" y="97"/>
                  </a:cubicBezTo>
                  <a:cubicBezTo>
                    <a:pt x="80" y="104"/>
                    <a:pt x="84" y="111"/>
                    <a:pt x="81" y="120"/>
                  </a:cubicBezTo>
                  <a:cubicBezTo>
                    <a:pt x="90" y="121"/>
                    <a:pt x="94" y="129"/>
                    <a:pt x="98" y="135"/>
                  </a:cubicBezTo>
                  <a:cubicBezTo>
                    <a:pt x="97" y="140"/>
                    <a:pt x="97" y="145"/>
                    <a:pt x="96" y="149"/>
                  </a:cubicBezTo>
                  <a:cubicBezTo>
                    <a:pt x="117" y="142"/>
                    <a:pt x="137" y="131"/>
                    <a:pt x="154" y="117"/>
                  </a:cubicBezTo>
                  <a:cubicBezTo>
                    <a:pt x="144" y="110"/>
                    <a:pt x="130" y="101"/>
                    <a:pt x="137" y="87"/>
                  </a:cubicBezTo>
                  <a:cubicBezTo>
                    <a:pt x="135" y="87"/>
                    <a:pt x="131" y="85"/>
                    <a:pt x="129" y="84"/>
                  </a:cubicBezTo>
                  <a:cubicBezTo>
                    <a:pt x="112" y="67"/>
                    <a:pt x="106" y="41"/>
                    <a:pt x="89" y="23"/>
                  </a:cubicBezTo>
                  <a:cubicBezTo>
                    <a:pt x="75" y="30"/>
                    <a:pt x="61" y="39"/>
                    <a:pt x="48" y="47"/>
                  </a:cubicBezTo>
                  <a:close/>
                  <a:moveTo>
                    <a:pt x="61" y="51"/>
                  </a:moveTo>
                  <a:cubicBezTo>
                    <a:pt x="70" y="46"/>
                    <a:pt x="79" y="41"/>
                    <a:pt x="87" y="36"/>
                  </a:cubicBezTo>
                  <a:cubicBezTo>
                    <a:pt x="98" y="55"/>
                    <a:pt x="109" y="73"/>
                    <a:pt x="119" y="92"/>
                  </a:cubicBezTo>
                  <a:cubicBezTo>
                    <a:pt x="111" y="97"/>
                    <a:pt x="102" y="102"/>
                    <a:pt x="93" y="107"/>
                  </a:cubicBezTo>
                  <a:cubicBezTo>
                    <a:pt x="90" y="102"/>
                    <a:pt x="87" y="97"/>
                    <a:pt x="84" y="92"/>
                  </a:cubicBezTo>
                  <a:cubicBezTo>
                    <a:pt x="86" y="84"/>
                    <a:pt x="89" y="76"/>
                    <a:pt x="84" y="68"/>
                  </a:cubicBezTo>
                  <a:cubicBezTo>
                    <a:pt x="80" y="63"/>
                    <a:pt x="72" y="63"/>
                    <a:pt x="66" y="61"/>
                  </a:cubicBezTo>
                  <a:cubicBezTo>
                    <a:pt x="64" y="57"/>
                    <a:pt x="62" y="54"/>
                    <a:pt x="61" y="51"/>
                  </a:cubicBezTo>
                  <a:close/>
                  <a:moveTo>
                    <a:pt x="67" y="74"/>
                  </a:moveTo>
                  <a:cubicBezTo>
                    <a:pt x="74" y="66"/>
                    <a:pt x="77" y="81"/>
                    <a:pt x="78" y="85"/>
                  </a:cubicBezTo>
                  <a:cubicBezTo>
                    <a:pt x="73" y="85"/>
                    <a:pt x="59" y="81"/>
                    <a:pt x="67" y="74"/>
                  </a:cubicBezTo>
                  <a:close/>
                  <a:moveTo>
                    <a:pt x="99" y="115"/>
                  </a:moveTo>
                  <a:cubicBezTo>
                    <a:pt x="107" y="110"/>
                    <a:pt x="116" y="105"/>
                    <a:pt x="124" y="100"/>
                  </a:cubicBezTo>
                  <a:cubicBezTo>
                    <a:pt x="128" y="107"/>
                    <a:pt x="131" y="113"/>
                    <a:pt x="135" y="119"/>
                  </a:cubicBezTo>
                  <a:cubicBezTo>
                    <a:pt x="126" y="124"/>
                    <a:pt x="117" y="129"/>
                    <a:pt x="108" y="133"/>
                  </a:cubicBezTo>
                  <a:cubicBezTo>
                    <a:pt x="105" y="127"/>
                    <a:pt x="102" y="121"/>
                    <a:pt x="99" y="115"/>
                  </a:cubicBezTo>
                  <a:close/>
                  <a:moveTo>
                    <a:pt x="10" y="178"/>
                  </a:moveTo>
                  <a:cubicBezTo>
                    <a:pt x="5" y="143"/>
                    <a:pt x="21" y="109"/>
                    <a:pt x="46" y="84"/>
                  </a:cubicBezTo>
                  <a:cubicBezTo>
                    <a:pt x="50" y="88"/>
                    <a:pt x="54" y="92"/>
                    <a:pt x="58" y="96"/>
                  </a:cubicBezTo>
                  <a:cubicBezTo>
                    <a:pt x="41" y="116"/>
                    <a:pt x="26" y="141"/>
                    <a:pt x="30" y="168"/>
                  </a:cubicBezTo>
                  <a:cubicBezTo>
                    <a:pt x="39" y="172"/>
                    <a:pt x="50" y="174"/>
                    <a:pt x="55" y="183"/>
                  </a:cubicBezTo>
                  <a:cubicBezTo>
                    <a:pt x="62" y="193"/>
                    <a:pt x="58" y="205"/>
                    <a:pt x="54" y="215"/>
                  </a:cubicBezTo>
                  <a:cubicBezTo>
                    <a:pt x="66" y="228"/>
                    <a:pt x="81" y="240"/>
                    <a:pt x="99" y="240"/>
                  </a:cubicBezTo>
                  <a:cubicBezTo>
                    <a:pt x="115" y="239"/>
                    <a:pt x="126" y="228"/>
                    <a:pt x="137" y="217"/>
                  </a:cubicBezTo>
                  <a:cubicBezTo>
                    <a:pt x="135" y="214"/>
                    <a:pt x="133" y="207"/>
                    <a:pt x="131" y="204"/>
                  </a:cubicBezTo>
                  <a:cubicBezTo>
                    <a:pt x="121" y="203"/>
                    <a:pt x="110" y="206"/>
                    <a:pt x="102" y="198"/>
                  </a:cubicBezTo>
                  <a:cubicBezTo>
                    <a:pt x="106" y="192"/>
                    <a:pt x="112" y="190"/>
                    <a:pt x="118" y="191"/>
                  </a:cubicBezTo>
                  <a:cubicBezTo>
                    <a:pt x="150" y="191"/>
                    <a:pt x="182" y="191"/>
                    <a:pt x="214" y="191"/>
                  </a:cubicBezTo>
                  <a:cubicBezTo>
                    <a:pt x="214" y="194"/>
                    <a:pt x="215" y="200"/>
                    <a:pt x="215" y="202"/>
                  </a:cubicBezTo>
                  <a:cubicBezTo>
                    <a:pt x="206" y="203"/>
                    <a:pt x="197" y="203"/>
                    <a:pt x="189" y="204"/>
                  </a:cubicBezTo>
                  <a:cubicBezTo>
                    <a:pt x="186" y="217"/>
                    <a:pt x="175" y="225"/>
                    <a:pt x="164" y="231"/>
                  </a:cubicBezTo>
                  <a:cubicBezTo>
                    <a:pt x="152" y="243"/>
                    <a:pt x="144" y="258"/>
                    <a:pt x="133" y="272"/>
                  </a:cubicBezTo>
                  <a:cubicBezTo>
                    <a:pt x="159" y="272"/>
                    <a:pt x="184" y="271"/>
                    <a:pt x="210" y="272"/>
                  </a:cubicBezTo>
                  <a:cubicBezTo>
                    <a:pt x="216" y="271"/>
                    <a:pt x="218" y="286"/>
                    <a:pt x="210" y="284"/>
                  </a:cubicBezTo>
                  <a:cubicBezTo>
                    <a:pt x="141" y="285"/>
                    <a:pt x="72" y="285"/>
                    <a:pt x="3" y="284"/>
                  </a:cubicBezTo>
                  <a:cubicBezTo>
                    <a:pt x="3" y="281"/>
                    <a:pt x="3" y="275"/>
                    <a:pt x="4" y="272"/>
                  </a:cubicBezTo>
                  <a:cubicBezTo>
                    <a:pt x="26" y="272"/>
                    <a:pt x="48" y="271"/>
                    <a:pt x="70" y="272"/>
                  </a:cubicBezTo>
                  <a:cubicBezTo>
                    <a:pt x="57" y="260"/>
                    <a:pt x="46" y="248"/>
                    <a:pt x="35" y="234"/>
                  </a:cubicBezTo>
                  <a:cubicBezTo>
                    <a:pt x="28" y="223"/>
                    <a:pt x="11" y="222"/>
                    <a:pt x="6" y="209"/>
                  </a:cubicBezTo>
                  <a:cubicBezTo>
                    <a:pt x="0" y="199"/>
                    <a:pt x="6" y="188"/>
                    <a:pt x="10" y="178"/>
                  </a:cubicBezTo>
                  <a:close/>
                  <a:moveTo>
                    <a:pt x="23" y="185"/>
                  </a:moveTo>
                  <a:cubicBezTo>
                    <a:pt x="7" y="195"/>
                    <a:pt x="24" y="222"/>
                    <a:pt x="39" y="210"/>
                  </a:cubicBezTo>
                  <a:cubicBezTo>
                    <a:pt x="55" y="200"/>
                    <a:pt x="39" y="174"/>
                    <a:pt x="23" y="185"/>
                  </a:cubicBezTo>
                  <a:close/>
                  <a:moveTo>
                    <a:pt x="143" y="204"/>
                  </a:moveTo>
                  <a:cubicBezTo>
                    <a:pt x="148" y="208"/>
                    <a:pt x="151" y="215"/>
                    <a:pt x="157" y="216"/>
                  </a:cubicBezTo>
                  <a:cubicBezTo>
                    <a:pt x="166" y="218"/>
                    <a:pt x="171" y="209"/>
                    <a:pt x="177" y="205"/>
                  </a:cubicBezTo>
                  <a:cubicBezTo>
                    <a:pt x="166" y="203"/>
                    <a:pt x="155" y="203"/>
                    <a:pt x="143" y="204"/>
                  </a:cubicBezTo>
                  <a:close/>
                  <a:moveTo>
                    <a:pt x="111" y="151"/>
                  </a:moveTo>
                  <a:cubicBezTo>
                    <a:pt x="123" y="143"/>
                    <a:pt x="137" y="136"/>
                    <a:pt x="149" y="128"/>
                  </a:cubicBezTo>
                  <a:cubicBezTo>
                    <a:pt x="155" y="135"/>
                    <a:pt x="161" y="140"/>
                    <a:pt x="167" y="146"/>
                  </a:cubicBezTo>
                  <a:cubicBezTo>
                    <a:pt x="160" y="147"/>
                    <a:pt x="154" y="148"/>
                    <a:pt x="148" y="149"/>
                  </a:cubicBezTo>
                  <a:cubicBezTo>
                    <a:pt x="147" y="156"/>
                    <a:pt x="146" y="163"/>
                    <a:pt x="145" y="170"/>
                  </a:cubicBezTo>
                  <a:cubicBezTo>
                    <a:pt x="142" y="167"/>
                    <a:pt x="139" y="164"/>
                    <a:pt x="135" y="161"/>
                  </a:cubicBezTo>
                  <a:cubicBezTo>
                    <a:pt x="133" y="161"/>
                    <a:pt x="129" y="162"/>
                    <a:pt x="126" y="162"/>
                  </a:cubicBezTo>
                  <a:cubicBezTo>
                    <a:pt x="123" y="166"/>
                    <a:pt x="120" y="171"/>
                    <a:pt x="116" y="176"/>
                  </a:cubicBezTo>
                  <a:cubicBezTo>
                    <a:pt x="114" y="167"/>
                    <a:pt x="112" y="159"/>
                    <a:pt x="111" y="151"/>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defTabSz="914400">
                <a:defRPr/>
              </a:pPr>
              <a:endParaRPr lang="zh-CN" altLang="en-US" sz="1800" kern="0">
                <a:solidFill>
                  <a:prstClr val="black"/>
                </a:solidFill>
                <a:ea typeface="微软雅黑"/>
              </a:endParaRPr>
            </a:p>
          </p:txBody>
        </p:sp>
      </p:grpSp>
      <p:grpSp>
        <p:nvGrpSpPr>
          <p:cNvPr id="6" name="PA_组合 2"/>
          <p:cNvGrpSpPr/>
          <p:nvPr>
            <p:custDataLst>
              <p:tags r:id="rId12"/>
            </p:custDataLst>
          </p:nvPr>
        </p:nvGrpSpPr>
        <p:grpSpPr>
          <a:xfrm>
            <a:off x="844731" y="3708863"/>
            <a:ext cx="653168" cy="653370"/>
            <a:chOff x="844731" y="3402918"/>
            <a:chExt cx="653168" cy="653168"/>
          </a:xfrm>
        </p:grpSpPr>
        <p:sp>
          <p:nvSpPr>
            <p:cNvPr id="61" name="椭圆 60"/>
            <p:cNvSpPr/>
            <p:nvPr/>
          </p:nvSpPr>
          <p:spPr>
            <a:xfrm>
              <a:off x="844731" y="3402918"/>
              <a:ext cx="653168" cy="65316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878"/>
            <p:cNvSpPr>
              <a:spLocks noEditPoints="1"/>
            </p:cNvSpPr>
            <p:nvPr/>
          </p:nvSpPr>
          <p:spPr bwMode="auto">
            <a:xfrm>
              <a:off x="969703" y="3515190"/>
              <a:ext cx="403225" cy="428625"/>
            </a:xfrm>
            <a:custGeom>
              <a:avLst/>
              <a:gdLst>
                <a:gd name="T0" fmla="*/ 112 w 262"/>
                <a:gd name="T1" fmla="*/ 0 h 279"/>
                <a:gd name="T2" fmla="*/ 56 w 262"/>
                <a:gd name="T3" fmla="*/ 3 h 279"/>
                <a:gd name="T4" fmla="*/ 47 w 262"/>
                <a:gd name="T5" fmla="*/ 57 h 279"/>
                <a:gd name="T6" fmla="*/ 64 w 262"/>
                <a:gd name="T7" fmla="*/ 59 h 279"/>
                <a:gd name="T8" fmla="*/ 53 w 262"/>
                <a:gd name="T9" fmla="*/ 80 h 279"/>
                <a:gd name="T10" fmla="*/ 67 w 262"/>
                <a:gd name="T11" fmla="*/ 137 h 279"/>
                <a:gd name="T12" fmla="*/ 3 w 262"/>
                <a:gd name="T13" fmla="*/ 163 h 279"/>
                <a:gd name="T14" fmla="*/ 115 w 262"/>
                <a:gd name="T15" fmla="*/ 219 h 279"/>
                <a:gd name="T16" fmla="*/ 13 w 262"/>
                <a:gd name="T17" fmla="*/ 265 h 279"/>
                <a:gd name="T18" fmla="*/ 242 w 262"/>
                <a:gd name="T19" fmla="*/ 275 h 279"/>
                <a:gd name="T20" fmla="*/ 256 w 262"/>
                <a:gd name="T21" fmla="*/ 207 h 279"/>
                <a:gd name="T22" fmla="*/ 189 w 262"/>
                <a:gd name="T23" fmla="*/ 150 h 279"/>
                <a:gd name="T24" fmla="*/ 260 w 262"/>
                <a:gd name="T25" fmla="*/ 138 h 279"/>
                <a:gd name="T26" fmla="*/ 137 w 262"/>
                <a:gd name="T27" fmla="*/ 51 h 279"/>
                <a:gd name="T28" fmla="*/ 47 w 262"/>
                <a:gd name="T29" fmla="*/ 57 h 279"/>
                <a:gd name="T30" fmla="*/ 34 w 262"/>
                <a:gd name="T31" fmla="*/ 149 h 279"/>
                <a:gd name="T32" fmla="*/ 21 w 262"/>
                <a:gd name="T33" fmla="*/ 205 h 279"/>
                <a:gd name="T34" fmla="*/ 52 w 262"/>
                <a:gd name="T35" fmla="*/ 209 h 279"/>
                <a:gd name="T36" fmla="*/ 52 w 262"/>
                <a:gd name="T37" fmla="*/ 209 h 279"/>
                <a:gd name="T38" fmla="*/ 176 w 262"/>
                <a:gd name="T39" fmla="*/ 149 h 279"/>
                <a:gd name="T40" fmla="*/ 67 w 262"/>
                <a:gd name="T41" fmla="*/ 207 h 279"/>
                <a:gd name="T42" fmla="*/ 130 w 262"/>
                <a:gd name="T43" fmla="*/ 219 h 279"/>
                <a:gd name="T44" fmla="*/ 212 w 262"/>
                <a:gd name="T45" fmla="*/ 264 h 279"/>
                <a:gd name="T46" fmla="*/ 130 w 262"/>
                <a:gd name="T47" fmla="*/ 219 h 279"/>
                <a:gd name="T48" fmla="*/ 237 w 262"/>
                <a:gd name="T49" fmla="*/ 264 h 279"/>
                <a:gd name="T50" fmla="*/ 226 w 262"/>
                <a:gd name="T51" fmla="*/ 217 h 279"/>
                <a:gd name="T52" fmla="*/ 244 w 262"/>
                <a:gd name="T53" fmla="*/ 157 h 279"/>
                <a:gd name="T54" fmla="*/ 194 w 262"/>
                <a:gd name="T55" fmla="*/ 163 h 279"/>
                <a:gd name="T56" fmla="*/ 80 w 262"/>
                <a:gd name="T57" fmla="*/ 171 h 279"/>
                <a:gd name="T58" fmla="*/ 80 w 262"/>
                <a:gd name="T59" fmla="*/ 171 h 279"/>
                <a:gd name="T60" fmla="*/ 246 w 262"/>
                <a:gd name="T61" fmla="*/ 176 h 279"/>
                <a:gd name="T62" fmla="*/ 186 w 262"/>
                <a:gd name="T63" fmla="*/ 176 h 279"/>
                <a:gd name="T64" fmla="*/ 108 w 262"/>
                <a:gd name="T65" fmla="*/ 185 h 279"/>
                <a:gd name="T66" fmla="*/ 193 w 262"/>
                <a:gd name="T67" fmla="*/ 193 h 279"/>
                <a:gd name="T68" fmla="*/ 193 w 262"/>
                <a:gd name="T69" fmla="*/ 199 h 279"/>
                <a:gd name="T70" fmla="*/ 20 w 262"/>
                <a:gd name="T71" fmla="*/ 230 h 279"/>
                <a:gd name="T72" fmla="*/ 116 w 262"/>
                <a:gd name="T73" fmla="*/ 231 h 279"/>
                <a:gd name="T74" fmla="*/ 160 w 262"/>
                <a:gd name="T75" fmla="*/ 237 h 279"/>
                <a:gd name="T76" fmla="*/ 210 w 262"/>
                <a:gd name="T77" fmla="*/ 247 h 279"/>
                <a:gd name="T78" fmla="*/ 160 w 262"/>
                <a:gd name="T79" fmla="*/ 237 h 279"/>
                <a:gd name="T80" fmla="*/ 118 w 262"/>
                <a:gd name="T81" fmla="*/ 241 h 279"/>
                <a:gd name="T82" fmla="*/ 26 w 262"/>
                <a:gd name="T83" fmla="*/ 238 h 279"/>
                <a:gd name="T84" fmla="*/ 116 w 262"/>
                <a:gd name="T85" fmla="*/ 252 h 279"/>
                <a:gd name="T86" fmla="*/ 39 w 262"/>
                <a:gd name="T87" fmla="*/ 257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2" h="279">
                  <a:moveTo>
                    <a:pt x="91" y="21"/>
                  </a:moveTo>
                  <a:cubicBezTo>
                    <a:pt x="97" y="12"/>
                    <a:pt x="103" y="5"/>
                    <a:pt x="112" y="0"/>
                  </a:cubicBezTo>
                  <a:cubicBezTo>
                    <a:pt x="104" y="14"/>
                    <a:pt x="95" y="27"/>
                    <a:pt x="93" y="43"/>
                  </a:cubicBezTo>
                  <a:cubicBezTo>
                    <a:pt x="75" y="35"/>
                    <a:pt x="59" y="23"/>
                    <a:pt x="56" y="3"/>
                  </a:cubicBezTo>
                  <a:cubicBezTo>
                    <a:pt x="70" y="4"/>
                    <a:pt x="84" y="9"/>
                    <a:pt x="91" y="21"/>
                  </a:cubicBezTo>
                  <a:close/>
                  <a:moveTo>
                    <a:pt x="47" y="57"/>
                  </a:moveTo>
                  <a:cubicBezTo>
                    <a:pt x="51" y="59"/>
                    <a:pt x="55" y="62"/>
                    <a:pt x="58" y="64"/>
                  </a:cubicBezTo>
                  <a:cubicBezTo>
                    <a:pt x="64" y="59"/>
                    <a:pt x="64" y="59"/>
                    <a:pt x="64" y="59"/>
                  </a:cubicBezTo>
                  <a:cubicBezTo>
                    <a:pt x="77" y="59"/>
                    <a:pt x="65" y="72"/>
                    <a:pt x="64" y="79"/>
                  </a:cubicBezTo>
                  <a:cubicBezTo>
                    <a:pt x="60" y="79"/>
                    <a:pt x="57" y="79"/>
                    <a:pt x="53" y="80"/>
                  </a:cubicBezTo>
                  <a:cubicBezTo>
                    <a:pt x="56" y="71"/>
                    <a:pt x="49" y="64"/>
                    <a:pt x="46" y="57"/>
                  </a:cubicBezTo>
                  <a:cubicBezTo>
                    <a:pt x="28" y="84"/>
                    <a:pt x="43" y="119"/>
                    <a:pt x="67" y="137"/>
                  </a:cubicBezTo>
                  <a:cubicBezTo>
                    <a:pt x="52" y="136"/>
                    <a:pt x="36" y="135"/>
                    <a:pt x="21" y="137"/>
                  </a:cubicBezTo>
                  <a:cubicBezTo>
                    <a:pt x="10" y="140"/>
                    <a:pt x="6" y="153"/>
                    <a:pt x="3" y="163"/>
                  </a:cubicBezTo>
                  <a:cubicBezTo>
                    <a:pt x="0" y="181"/>
                    <a:pt x="2" y="203"/>
                    <a:pt x="16" y="217"/>
                  </a:cubicBezTo>
                  <a:cubicBezTo>
                    <a:pt x="48" y="222"/>
                    <a:pt x="82" y="217"/>
                    <a:pt x="115" y="219"/>
                  </a:cubicBezTo>
                  <a:cubicBezTo>
                    <a:pt x="122" y="233"/>
                    <a:pt x="121" y="249"/>
                    <a:pt x="115" y="264"/>
                  </a:cubicBezTo>
                  <a:cubicBezTo>
                    <a:pt x="81" y="265"/>
                    <a:pt x="47" y="263"/>
                    <a:pt x="13" y="265"/>
                  </a:cubicBezTo>
                  <a:cubicBezTo>
                    <a:pt x="14" y="279"/>
                    <a:pt x="29" y="276"/>
                    <a:pt x="39" y="276"/>
                  </a:cubicBezTo>
                  <a:cubicBezTo>
                    <a:pt x="106" y="275"/>
                    <a:pt x="174" y="278"/>
                    <a:pt x="242" y="275"/>
                  </a:cubicBezTo>
                  <a:cubicBezTo>
                    <a:pt x="257" y="262"/>
                    <a:pt x="256" y="239"/>
                    <a:pt x="253" y="221"/>
                  </a:cubicBezTo>
                  <a:cubicBezTo>
                    <a:pt x="255" y="217"/>
                    <a:pt x="262" y="212"/>
                    <a:pt x="256" y="207"/>
                  </a:cubicBezTo>
                  <a:cubicBezTo>
                    <a:pt x="234" y="205"/>
                    <a:pt x="212" y="209"/>
                    <a:pt x="190" y="205"/>
                  </a:cubicBezTo>
                  <a:cubicBezTo>
                    <a:pt x="178" y="189"/>
                    <a:pt x="183" y="168"/>
                    <a:pt x="189" y="150"/>
                  </a:cubicBezTo>
                  <a:cubicBezTo>
                    <a:pt x="211" y="148"/>
                    <a:pt x="234" y="150"/>
                    <a:pt x="256" y="149"/>
                  </a:cubicBezTo>
                  <a:cubicBezTo>
                    <a:pt x="257" y="146"/>
                    <a:pt x="259" y="141"/>
                    <a:pt x="260" y="138"/>
                  </a:cubicBezTo>
                  <a:cubicBezTo>
                    <a:pt x="214" y="135"/>
                    <a:pt x="166" y="137"/>
                    <a:pt x="119" y="137"/>
                  </a:cubicBezTo>
                  <a:cubicBezTo>
                    <a:pt x="145" y="118"/>
                    <a:pt x="159" y="77"/>
                    <a:pt x="137" y="51"/>
                  </a:cubicBezTo>
                  <a:cubicBezTo>
                    <a:pt x="119" y="35"/>
                    <a:pt x="96" y="54"/>
                    <a:pt x="76" y="46"/>
                  </a:cubicBezTo>
                  <a:cubicBezTo>
                    <a:pt x="65" y="41"/>
                    <a:pt x="55" y="50"/>
                    <a:pt x="47" y="57"/>
                  </a:cubicBezTo>
                  <a:close/>
                  <a:moveTo>
                    <a:pt x="20" y="151"/>
                  </a:moveTo>
                  <a:cubicBezTo>
                    <a:pt x="24" y="150"/>
                    <a:pt x="31" y="149"/>
                    <a:pt x="34" y="149"/>
                  </a:cubicBezTo>
                  <a:cubicBezTo>
                    <a:pt x="28" y="168"/>
                    <a:pt x="28" y="188"/>
                    <a:pt x="34" y="207"/>
                  </a:cubicBezTo>
                  <a:cubicBezTo>
                    <a:pt x="31" y="207"/>
                    <a:pt x="24" y="206"/>
                    <a:pt x="21" y="205"/>
                  </a:cubicBezTo>
                  <a:cubicBezTo>
                    <a:pt x="13" y="188"/>
                    <a:pt x="13" y="168"/>
                    <a:pt x="20" y="151"/>
                  </a:cubicBezTo>
                  <a:close/>
                  <a:moveTo>
                    <a:pt x="52" y="209"/>
                  </a:moveTo>
                  <a:cubicBezTo>
                    <a:pt x="39" y="191"/>
                    <a:pt x="38" y="165"/>
                    <a:pt x="52" y="147"/>
                  </a:cubicBezTo>
                  <a:cubicBezTo>
                    <a:pt x="46" y="168"/>
                    <a:pt x="47" y="189"/>
                    <a:pt x="52" y="209"/>
                  </a:cubicBezTo>
                  <a:close/>
                  <a:moveTo>
                    <a:pt x="68" y="150"/>
                  </a:moveTo>
                  <a:cubicBezTo>
                    <a:pt x="104" y="148"/>
                    <a:pt x="140" y="149"/>
                    <a:pt x="176" y="149"/>
                  </a:cubicBezTo>
                  <a:cubicBezTo>
                    <a:pt x="168" y="168"/>
                    <a:pt x="169" y="188"/>
                    <a:pt x="175" y="207"/>
                  </a:cubicBezTo>
                  <a:cubicBezTo>
                    <a:pt x="139" y="206"/>
                    <a:pt x="103" y="207"/>
                    <a:pt x="67" y="207"/>
                  </a:cubicBezTo>
                  <a:cubicBezTo>
                    <a:pt x="59" y="189"/>
                    <a:pt x="55" y="166"/>
                    <a:pt x="68" y="150"/>
                  </a:cubicBezTo>
                  <a:close/>
                  <a:moveTo>
                    <a:pt x="130" y="219"/>
                  </a:moveTo>
                  <a:cubicBezTo>
                    <a:pt x="157" y="219"/>
                    <a:pt x="185" y="219"/>
                    <a:pt x="212" y="219"/>
                  </a:cubicBezTo>
                  <a:cubicBezTo>
                    <a:pt x="218" y="234"/>
                    <a:pt x="218" y="249"/>
                    <a:pt x="212" y="264"/>
                  </a:cubicBezTo>
                  <a:cubicBezTo>
                    <a:pt x="184" y="264"/>
                    <a:pt x="156" y="264"/>
                    <a:pt x="129" y="264"/>
                  </a:cubicBezTo>
                  <a:cubicBezTo>
                    <a:pt x="133" y="249"/>
                    <a:pt x="133" y="234"/>
                    <a:pt x="130" y="219"/>
                  </a:cubicBezTo>
                  <a:close/>
                  <a:moveTo>
                    <a:pt x="226" y="217"/>
                  </a:moveTo>
                  <a:cubicBezTo>
                    <a:pt x="248" y="220"/>
                    <a:pt x="244" y="249"/>
                    <a:pt x="237" y="264"/>
                  </a:cubicBezTo>
                  <a:cubicBezTo>
                    <a:pt x="234" y="264"/>
                    <a:pt x="228" y="264"/>
                    <a:pt x="226" y="264"/>
                  </a:cubicBezTo>
                  <a:cubicBezTo>
                    <a:pt x="230" y="249"/>
                    <a:pt x="229" y="233"/>
                    <a:pt x="226" y="217"/>
                  </a:cubicBezTo>
                  <a:close/>
                  <a:moveTo>
                    <a:pt x="194" y="156"/>
                  </a:moveTo>
                  <a:cubicBezTo>
                    <a:pt x="210" y="156"/>
                    <a:pt x="227" y="155"/>
                    <a:pt x="244" y="157"/>
                  </a:cubicBezTo>
                  <a:cubicBezTo>
                    <a:pt x="244" y="158"/>
                    <a:pt x="244" y="161"/>
                    <a:pt x="244" y="162"/>
                  </a:cubicBezTo>
                  <a:cubicBezTo>
                    <a:pt x="227" y="163"/>
                    <a:pt x="211" y="162"/>
                    <a:pt x="194" y="163"/>
                  </a:cubicBezTo>
                  <a:cubicBezTo>
                    <a:pt x="194" y="161"/>
                    <a:pt x="194" y="157"/>
                    <a:pt x="194" y="156"/>
                  </a:cubicBezTo>
                  <a:close/>
                  <a:moveTo>
                    <a:pt x="80" y="171"/>
                  </a:moveTo>
                  <a:cubicBezTo>
                    <a:pt x="86" y="167"/>
                    <a:pt x="101" y="166"/>
                    <a:pt x="104" y="173"/>
                  </a:cubicBezTo>
                  <a:cubicBezTo>
                    <a:pt x="98" y="176"/>
                    <a:pt x="83" y="178"/>
                    <a:pt x="80" y="171"/>
                  </a:cubicBezTo>
                  <a:close/>
                  <a:moveTo>
                    <a:pt x="186" y="176"/>
                  </a:moveTo>
                  <a:cubicBezTo>
                    <a:pt x="206" y="173"/>
                    <a:pt x="226" y="173"/>
                    <a:pt x="246" y="176"/>
                  </a:cubicBezTo>
                  <a:cubicBezTo>
                    <a:pt x="243" y="184"/>
                    <a:pt x="233" y="180"/>
                    <a:pt x="227" y="181"/>
                  </a:cubicBezTo>
                  <a:cubicBezTo>
                    <a:pt x="214" y="180"/>
                    <a:pt x="198" y="184"/>
                    <a:pt x="186" y="176"/>
                  </a:cubicBezTo>
                  <a:close/>
                  <a:moveTo>
                    <a:pt x="76" y="181"/>
                  </a:moveTo>
                  <a:cubicBezTo>
                    <a:pt x="87" y="181"/>
                    <a:pt x="99" y="177"/>
                    <a:pt x="108" y="185"/>
                  </a:cubicBezTo>
                  <a:cubicBezTo>
                    <a:pt x="97" y="186"/>
                    <a:pt x="84" y="191"/>
                    <a:pt x="76" y="181"/>
                  </a:cubicBezTo>
                  <a:close/>
                  <a:moveTo>
                    <a:pt x="193" y="193"/>
                  </a:moveTo>
                  <a:cubicBezTo>
                    <a:pt x="211" y="193"/>
                    <a:pt x="230" y="192"/>
                    <a:pt x="248" y="194"/>
                  </a:cubicBezTo>
                  <a:cubicBezTo>
                    <a:pt x="231" y="203"/>
                    <a:pt x="211" y="198"/>
                    <a:pt x="193" y="199"/>
                  </a:cubicBezTo>
                  <a:cubicBezTo>
                    <a:pt x="193" y="193"/>
                    <a:pt x="193" y="193"/>
                    <a:pt x="193" y="193"/>
                  </a:cubicBezTo>
                  <a:close/>
                  <a:moveTo>
                    <a:pt x="20" y="230"/>
                  </a:moveTo>
                  <a:cubicBezTo>
                    <a:pt x="29" y="220"/>
                    <a:pt x="46" y="227"/>
                    <a:pt x="58" y="225"/>
                  </a:cubicBezTo>
                  <a:cubicBezTo>
                    <a:pt x="77" y="227"/>
                    <a:pt x="99" y="220"/>
                    <a:pt x="116" y="231"/>
                  </a:cubicBezTo>
                  <a:cubicBezTo>
                    <a:pt x="84" y="232"/>
                    <a:pt x="52" y="233"/>
                    <a:pt x="20" y="230"/>
                  </a:cubicBezTo>
                  <a:close/>
                  <a:moveTo>
                    <a:pt x="160" y="237"/>
                  </a:moveTo>
                  <a:cubicBezTo>
                    <a:pt x="175" y="234"/>
                    <a:pt x="191" y="234"/>
                    <a:pt x="206" y="236"/>
                  </a:cubicBezTo>
                  <a:cubicBezTo>
                    <a:pt x="207" y="239"/>
                    <a:pt x="209" y="244"/>
                    <a:pt x="210" y="247"/>
                  </a:cubicBezTo>
                  <a:cubicBezTo>
                    <a:pt x="193" y="247"/>
                    <a:pt x="176" y="249"/>
                    <a:pt x="160" y="246"/>
                  </a:cubicBezTo>
                  <a:cubicBezTo>
                    <a:pt x="160" y="244"/>
                    <a:pt x="160" y="239"/>
                    <a:pt x="160" y="237"/>
                  </a:cubicBezTo>
                  <a:close/>
                  <a:moveTo>
                    <a:pt x="26" y="238"/>
                  </a:moveTo>
                  <a:cubicBezTo>
                    <a:pt x="56" y="239"/>
                    <a:pt x="88" y="234"/>
                    <a:pt x="118" y="241"/>
                  </a:cubicBezTo>
                  <a:cubicBezTo>
                    <a:pt x="88" y="249"/>
                    <a:pt x="56" y="243"/>
                    <a:pt x="26" y="245"/>
                  </a:cubicBezTo>
                  <a:cubicBezTo>
                    <a:pt x="26" y="243"/>
                    <a:pt x="26" y="240"/>
                    <a:pt x="26" y="238"/>
                  </a:cubicBezTo>
                  <a:close/>
                  <a:moveTo>
                    <a:pt x="18" y="253"/>
                  </a:moveTo>
                  <a:cubicBezTo>
                    <a:pt x="50" y="249"/>
                    <a:pt x="83" y="251"/>
                    <a:pt x="116" y="252"/>
                  </a:cubicBezTo>
                  <a:cubicBezTo>
                    <a:pt x="114" y="253"/>
                    <a:pt x="109" y="256"/>
                    <a:pt x="107" y="257"/>
                  </a:cubicBezTo>
                  <a:cubicBezTo>
                    <a:pt x="84" y="258"/>
                    <a:pt x="62" y="257"/>
                    <a:pt x="39" y="257"/>
                  </a:cubicBezTo>
                  <a:cubicBezTo>
                    <a:pt x="31" y="258"/>
                    <a:pt x="24" y="256"/>
                    <a:pt x="18" y="253"/>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defTabSz="914400">
                <a:defRPr/>
              </a:pPr>
              <a:endParaRPr lang="zh-CN" altLang="en-US" sz="1800" kern="0">
                <a:solidFill>
                  <a:prstClr val="black"/>
                </a:solidFill>
                <a:ea typeface="微软雅黑"/>
              </a:endParaRPr>
            </a:p>
          </p:txBody>
        </p:sp>
      </p:grpSp>
      <p:grpSp>
        <p:nvGrpSpPr>
          <p:cNvPr id="7" name="PA_组合 5"/>
          <p:cNvGrpSpPr/>
          <p:nvPr>
            <p:custDataLst>
              <p:tags r:id="rId13"/>
            </p:custDataLst>
          </p:nvPr>
        </p:nvGrpSpPr>
        <p:grpSpPr>
          <a:xfrm>
            <a:off x="7570479" y="3800224"/>
            <a:ext cx="653168" cy="653370"/>
            <a:chOff x="7570479" y="3494251"/>
            <a:chExt cx="653168" cy="653168"/>
          </a:xfrm>
        </p:grpSpPr>
        <p:sp>
          <p:nvSpPr>
            <p:cNvPr id="67" name="椭圆 66"/>
            <p:cNvSpPr/>
            <p:nvPr/>
          </p:nvSpPr>
          <p:spPr>
            <a:xfrm>
              <a:off x="7570479" y="3494251"/>
              <a:ext cx="653168" cy="65316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93"/>
            <p:cNvSpPr>
              <a:spLocks noEditPoints="1"/>
            </p:cNvSpPr>
            <p:nvPr/>
          </p:nvSpPr>
          <p:spPr bwMode="auto">
            <a:xfrm>
              <a:off x="7776407" y="3633003"/>
              <a:ext cx="241312" cy="415198"/>
            </a:xfrm>
            <a:custGeom>
              <a:avLst/>
              <a:gdLst>
                <a:gd name="T0" fmla="*/ 105 w 115"/>
                <a:gd name="T1" fmla="*/ 49 h 198"/>
                <a:gd name="T2" fmla="*/ 115 w 115"/>
                <a:gd name="T3" fmla="*/ 53 h 198"/>
                <a:gd name="T4" fmla="*/ 101 w 115"/>
                <a:gd name="T5" fmla="*/ 93 h 198"/>
                <a:gd name="T6" fmla="*/ 89 w 115"/>
                <a:gd name="T7" fmla="*/ 93 h 198"/>
                <a:gd name="T8" fmla="*/ 105 w 115"/>
                <a:gd name="T9" fmla="*/ 49 h 198"/>
                <a:gd name="T10" fmla="*/ 112 w 115"/>
                <a:gd name="T11" fmla="*/ 18 h 198"/>
                <a:gd name="T12" fmla="*/ 109 w 115"/>
                <a:gd name="T13" fmla="*/ 17 h 198"/>
                <a:gd name="T14" fmla="*/ 94 w 115"/>
                <a:gd name="T15" fmla="*/ 33 h 198"/>
                <a:gd name="T16" fmla="*/ 114 w 115"/>
                <a:gd name="T17" fmla="*/ 39 h 198"/>
                <a:gd name="T18" fmla="*/ 112 w 115"/>
                <a:gd name="T19" fmla="*/ 18 h 198"/>
                <a:gd name="T20" fmla="*/ 78 w 115"/>
                <a:gd name="T21" fmla="*/ 93 h 198"/>
                <a:gd name="T22" fmla="*/ 95 w 115"/>
                <a:gd name="T23" fmla="*/ 46 h 198"/>
                <a:gd name="T24" fmla="*/ 85 w 115"/>
                <a:gd name="T25" fmla="*/ 42 h 198"/>
                <a:gd name="T26" fmla="*/ 67 w 115"/>
                <a:gd name="T27" fmla="*/ 93 h 198"/>
                <a:gd name="T28" fmla="*/ 78 w 115"/>
                <a:gd name="T29" fmla="*/ 93 h 198"/>
                <a:gd name="T30" fmla="*/ 2 w 115"/>
                <a:gd name="T31" fmla="*/ 25 h 198"/>
                <a:gd name="T32" fmla="*/ 15 w 115"/>
                <a:gd name="T33" fmla="*/ 3 h 198"/>
                <a:gd name="T34" fmla="*/ 38 w 115"/>
                <a:gd name="T35" fmla="*/ 16 h 198"/>
                <a:gd name="T36" fmla="*/ 58 w 115"/>
                <a:gd name="T37" fmla="*/ 93 h 198"/>
                <a:gd name="T38" fmla="*/ 20 w 115"/>
                <a:gd name="T39" fmla="*/ 93 h 198"/>
                <a:gd name="T40" fmla="*/ 2 w 115"/>
                <a:gd name="T41" fmla="*/ 25 h 198"/>
                <a:gd name="T42" fmla="*/ 16 w 115"/>
                <a:gd name="T43" fmla="*/ 22 h 198"/>
                <a:gd name="T44" fmla="*/ 28 w 115"/>
                <a:gd name="T45" fmla="*/ 69 h 198"/>
                <a:gd name="T46" fmla="*/ 34 w 115"/>
                <a:gd name="T47" fmla="*/ 72 h 198"/>
                <a:gd name="T48" fmla="*/ 37 w 115"/>
                <a:gd name="T49" fmla="*/ 66 h 198"/>
                <a:gd name="T50" fmla="*/ 24 w 115"/>
                <a:gd name="T51" fmla="*/ 19 h 198"/>
                <a:gd name="T52" fmla="*/ 19 w 115"/>
                <a:gd name="T53" fmla="*/ 16 h 198"/>
                <a:gd name="T54" fmla="*/ 16 w 115"/>
                <a:gd name="T55" fmla="*/ 22 h 198"/>
                <a:gd name="T56" fmla="*/ 107 w 115"/>
                <a:gd name="T57" fmla="*/ 100 h 198"/>
                <a:gd name="T58" fmla="*/ 8 w 115"/>
                <a:gd name="T59" fmla="*/ 100 h 198"/>
                <a:gd name="T60" fmla="*/ 2 w 115"/>
                <a:gd name="T61" fmla="*/ 105 h 198"/>
                <a:gd name="T62" fmla="*/ 8 w 115"/>
                <a:gd name="T63" fmla="*/ 109 h 198"/>
                <a:gd name="T64" fmla="*/ 19 w 115"/>
                <a:gd name="T65" fmla="*/ 190 h 198"/>
                <a:gd name="T66" fmla="*/ 14 w 115"/>
                <a:gd name="T67" fmla="*/ 194 h 198"/>
                <a:gd name="T68" fmla="*/ 20 w 115"/>
                <a:gd name="T69" fmla="*/ 198 h 198"/>
                <a:gd name="T70" fmla="*/ 95 w 115"/>
                <a:gd name="T71" fmla="*/ 198 h 198"/>
                <a:gd name="T72" fmla="*/ 101 w 115"/>
                <a:gd name="T73" fmla="*/ 194 h 198"/>
                <a:gd name="T74" fmla="*/ 96 w 115"/>
                <a:gd name="T75" fmla="*/ 190 h 198"/>
                <a:gd name="T76" fmla="*/ 107 w 115"/>
                <a:gd name="T77" fmla="*/ 109 h 198"/>
                <a:gd name="T78" fmla="*/ 113 w 115"/>
                <a:gd name="T79" fmla="*/ 105 h 198"/>
                <a:gd name="T80" fmla="*/ 107 w 115"/>
                <a:gd name="T81" fmla="*/ 100 h 198"/>
                <a:gd name="T82" fmla="*/ 34 w 115"/>
                <a:gd name="T83" fmla="*/ 186 h 198"/>
                <a:gd name="T84" fmla="*/ 34 w 115"/>
                <a:gd name="T85" fmla="*/ 186 h 198"/>
                <a:gd name="T86" fmla="*/ 30 w 115"/>
                <a:gd name="T87" fmla="*/ 183 h 198"/>
                <a:gd name="T88" fmla="*/ 20 w 115"/>
                <a:gd name="T89" fmla="*/ 115 h 198"/>
                <a:gd name="T90" fmla="*/ 23 w 115"/>
                <a:gd name="T91" fmla="*/ 110 h 198"/>
                <a:gd name="T92" fmla="*/ 28 w 115"/>
                <a:gd name="T93" fmla="*/ 114 h 198"/>
                <a:gd name="T94" fmla="*/ 38 w 115"/>
                <a:gd name="T95" fmla="*/ 182 h 198"/>
                <a:gd name="T96" fmla="*/ 34 w 115"/>
                <a:gd name="T97" fmla="*/ 186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5" h="198">
                  <a:moveTo>
                    <a:pt x="105" y="49"/>
                  </a:moveTo>
                  <a:cubicBezTo>
                    <a:pt x="115" y="53"/>
                    <a:pt x="115" y="53"/>
                    <a:pt x="115" y="53"/>
                  </a:cubicBezTo>
                  <a:cubicBezTo>
                    <a:pt x="101" y="93"/>
                    <a:pt x="101" y="93"/>
                    <a:pt x="101" y="93"/>
                  </a:cubicBezTo>
                  <a:cubicBezTo>
                    <a:pt x="89" y="93"/>
                    <a:pt x="89" y="93"/>
                    <a:pt x="89" y="93"/>
                  </a:cubicBezTo>
                  <a:lnTo>
                    <a:pt x="105" y="49"/>
                  </a:lnTo>
                  <a:close/>
                  <a:moveTo>
                    <a:pt x="112" y="18"/>
                  </a:moveTo>
                  <a:cubicBezTo>
                    <a:pt x="112" y="16"/>
                    <a:pt x="111" y="16"/>
                    <a:pt x="109" y="17"/>
                  </a:cubicBezTo>
                  <a:cubicBezTo>
                    <a:pt x="94" y="33"/>
                    <a:pt x="94" y="33"/>
                    <a:pt x="94" y="33"/>
                  </a:cubicBezTo>
                  <a:cubicBezTo>
                    <a:pt x="114" y="39"/>
                    <a:pt x="114" y="39"/>
                    <a:pt x="114" y="39"/>
                  </a:cubicBezTo>
                  <a:lnTo>
                    <a:pt x="112" y="18"/>
                  </a:lnTo>
                  <a:close/>
                  <a:moveTo>
                    <a:pt x="78" y="93"/>
                  </a:moveTo>
                  <a:cubicBezTo>
                    <a:pt x="95" y="46"/>
                    <a:pt x="95" y="46"/>
                    <a:pt x="95" y="46"/>
                  </a:cubicBezTo>
                  <a:cubicBezTo>
                    <a:pt x="85" y="42"/>
                    <a:pt x="85" y="42"/>
                    <a:pt x="85" y="42"/>
                  </a:cubicBezTo>
                  <a:cubicBezTo>
                    <a:pt x="67" y="93"/>
                    <a:pt x="67" y="93"/>
                    <a:pt x="67" y="93"/>
                  </a:cubicBezTo>
                  <a:lnTo>
                    <a:pt x="78" y="93"/>
                  </a:lnTo>
                  <a:close/>
                  <a:moveTo>
                    <a:pt x="2" y="25"/>
                  </a:moveTo>
                  <a:cubicBezTo>
                    <a:pt x="0" y="15"/>
                    <a:pt x="5" y="5"/>
                    <a:pt x="15" y="3"/>
                  </a:cubicBezTo>
                  <a:cubicBezTo>
                    <a:pt x="25" y="0"/>
                    <a:pt x="35" y="6"/>
                    <a:pt x="38" y="16"/>
                  </a:cubicBezTo>
                  <a:cubicBezTo>
                    <a:pt x="58" y="93"/>
                    <a:pt x="58" y="93"/>
                    <a:pt x="58" y="93"/>
                  </a:cubicBezTo>
                  <a:cubicBezTo>
                    <a:pt x="20" y="93"/>
                    <a:pt x="20" y="93"/>
                    <a:pt x="20" y="93"/>
                  </a:cubicBezTo>
                  <a:lnTo>
                    <a:pt x="2" y="25"/>
                  </a:lnTo>
                  <a:close/>
                  <a:moveTo>
                    <a:pt x="16" y="22"/>
                  </a:moveTo>
                  <a:cubicBezTo>
                    <a:pt x="28" y="69"/>
                    <a:pt x="28" y="69"/>
                    <a:pt x="28" y="69"/>
                  </a:cubicBezTo>
                  <a:cubicBezTo>
                    <a:pt x="29" y="71"/>
                    <a:pt x="31" y="72"/>
                    <a:pt x="34" y="72"/>
                  </a:cubicBezTo>
                  <a:cubicBezTo>
                    <a:pt x="36" y="71"/>
                    <a:pt x="38" y="69"/>
                    <a:pt x="37" y="66"/>
                  </a:cubicBezTo>
                  <a:cubicBezTo>
                    <a:pt x="24" y="19"/>
                    <a:pt x="24" y="19"/>
                    <a:pt x="24" y="19"/>
                  </a:cubicBezTo>
                  <a:cubicBezTo>
                    <a:pt x="24" y="17"/>
                    <a:pt x="21" y="16"/>
                    <a:pt x="19" y="16"/>
                  </a:cubicBezTo>
                  <a:cubicBezTo>
                    <a:pt x="16" y="17"/>
                    <a:pt x="15" y="19"/>
                    <a:pt x="16" y="22"/>
                  </a:cubicBezTo>
                  <a:close/>
                  <a:moveTo>
                    <a:pt x="107" y="100"/>
                  </a:moveTo>
                  <a:cubicBezTo>
                    <a:pt x="8" y="100"/>
                    <a:pt x="8" y="100"/>
                    <a:pt x="8" y="100"/>
                  </a:cubicBezTo>
                  <a:cubicBezTo>
                    <a:pt x="5" y="100"/>
                    <a:pt x="2" y="102"/>
                    <a:pt x="2" y="105"/>
                  </a:cubicBezTo>
                  <a:cubicBezTo>
                    <a:pt x="2" y="107"/>
                    <a:pt x="4" y="109"/>
                    <a:pt x="8" y="109"/>
                  </a:cubicBezTo>
                  <a:cubicBezTo>
                    <a:pt x="19" y="190"/>
                    <a:pt x="19" y="190"/>
                    <a:pt x="19" y="190"/>
                  </a:cubicBezTo>
                  <a:cubicBezTo>
                    <a:pt x="16" y="190"/>
                    <a:pt x="14" y="192"/>
                    <a:pt x="14" y="194"/>
                  </a:cubicBezTo>
                  <a:cubicBezTo>
                    <a:pt x="14" y="196"/>
                    <a:pt x="17" y="198"/>
                    <a:pt x="20" y="198"/>
                  </a:cubicBezTo>
                  <a:cubicBezTo>
                    <a:pt x="95" y="198"/>
                    <a:pt x="95" y="198"/>
                    <a:pt x="95" y="198"/>
                  </a:cubicBezTo>
                  <a:cubicBezTo>
                    <a:pt x="98" y="198"/>
                    <a:pt x="101" y="196"/>
                    <a:pt x="101" y="194"/>
                  </a:cubicBezTo>
                  <a:cubicBezTo>
                    <a:pt x="101" y="192"/>
                    <a:pt x="99" y="190"/>
                    <a:pt x="96" y="190"/>
                  </a:cubicBezTo>
                  <a:cubicBezTo>
                    <a:pt x="107" y="109"/>
                    <a:pt x="107" y="109"/>
                    <a:pt x="107" y="109"/>
                  </a:cubicBezTo>
                  <a:cubicBezTo>
                    <a:pt x="111" y="109"/>
                    <a:pt x="113" y="107"/>
                    <a:pt x="113" y="105"/>
                  </a:cubicBezTo>
                  <a:cubicBezTo>
                    <a:pt x="113" y="102"/>
                    <a:pt x="110" y="100"/>
                    <a:pt x="107" y="100"/>
                  </a:cubicBezTo>
                  <a:close/>
                  <a:moveTo>
                    <a:pt x="34" y="186"/>
                  </a:moveTo>
                  <a:cubicBezTo>
                    <a:pt x="34" y="186"/>
                    <a:pt x="34" y="186"/>
                    <a:pt x="34" y="186"/>
                  </a:cubicBezTo>
                  <a:cubicBezTo>
                    <a:pt x="32" y="186"/>
                    <a:pt x="30" y="185"/>
                    <a:pt x="30" y="183"/>
                  </a:cubicBezTo>
                  <a:cubicBezTo>
                    <a:pt x="20" y="115"/>
                    <a:pt x="20" y="115"/>
                    <a:pt x="20" y="115"/>
                  </a:cubicBezTo>
                  <a:cubicBezTo>
                    <a:pt x="19" y="112"/>
                    <a:pt x="21" y="110"/>
                    <a:pt x="23" y="110"/>
                  </a:cubicBezTo>
                  <a:cubicBezTo>
                    <a:pt x="26" y="110"/>
                    <a:pt x="28" y="111"/>
                    <a:pt x="28" y="114"/>
                  </a:cubicBezTo>
                  <a:cubicBezTo>
                    <a:pt x="38" y="182"/>
                    <a:pt x="38" y="182"/>
                    <a:pt x="38" y="182"/>
                  </a:cubicBezTo>
                  <a:cubicBezTo>
                    <a:pt x="38" y="184"/>
                    <a:pt x="37" y="186"/>
                    <a:pt x="34" y="186"/>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defTabSz="914400">
                <a:defRPr/>
              </a:pPr>
              <a:endParaRPr lang="zh-CN" altLang="en-US" sz="1800" kern="0">
                <a:solidFill>
                  <a:prstClr val="black"/>
                </a:solidFill>
                <a:ea typeface="微软雅黑"/>
              </a:endParaRPr>
            </a:p>
          </p:txBody>
        </p:sp>
      </p:grpSp>
    </p:spTree>
    <p:extLst>
      <p:ext uri="{BB962C8B-B14F-4D97-AF65-F5344CB8AC3E}">
        <p14:creationId xmlns:p14="http://schemas.microsoft.com/office/powerpoint/2010/main" val="4127797926"/>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6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900"/>
                                  </p:stCondLst>
                                  <p:childTnLst>
                                    <p:set>
                                      <p:cBhvr>
                                        <p:cTn id="9" dur="1" fill="hold">
                                          <p:stCondLst>
                                            <p:cond delay="0"/>
                                          </p:stCondLst>
                                        </p:cTn>
                                        <p:tgtEl>
                                          <p:spTgt spid="56"/>
                                        </p:tgtEl>
                                        <p:attrNameLst>
                                          <p:attrName>style.visibility</p:attrName>
                                        </p:attrNameLst>
                                      </p:cBhvr>
                                      <p:to>
                                        <p:strVal val="visible"/>
                                      </p:to>
                                    </p:set>
                                    <p:animEffect transition="in" filter="fade">
                                      <p:cBhvr>
                                        <p:cTn id="10" dur="500"/>
                                        <p:tgtEl>
                                          <p:spTgt spid="56"/>
                                        </p:tgtEl>
                                      </p:cBhvr>
                                    </p:animEffect>
                                  </p:childTnLst>
                                </p:cTn>
                              </p:par>
                              <p:par>
                                <p:cTn id="11" presetID="10" presetClass="entr" presetSubtype="0" fill="hold" grpId="0" nodeType="withEffect">
                                  <p:stCondLst>
                                    <p:cond delay="120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500"/>
                                        <p:tgtEl>
                                          <p:spTgt spid="57"/>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58"/>
                                        </p:tgtEl>
                                        <p:attrNameLst>
                                          <p:attrName>style.visibility</p:attrName>
                                        </p:attrNameLst>
                                      </p:cBhvr>
                                      <p:to>
                                        <p:strVal val="visible"/>
                                      </p:to>
                                    </p:set>
                                    <p:animEffect transition="in" filter="fade">
                                      <p:cBhvr>
                                        <p:cTn id="16" dur="500"/>
                                        <p:tgtEl>
                                          <p:spTgt spid="58"/>
                                        </p:tgtEl>
                                      </p:cBhvr>
                                    </p:animEffect>
                                  </p:childTnLst>
                                </p:cTn>
                              </p:par>
                              <p:par>
                                <p:cTn id="17" presetID="10" presetClass="entr" presetSubtype="0" fill="hold" grpId="0" nodeType="withEffect">
                                  <p:stCondLst>
                                    <p:cond delay="180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500"/>
                                        <p:tgtEl>
                                          <p:spTgt spid="59"/>
                                        </p:tgtEl>
                                      </p:cBhvr>
                                    </p:animEffect>
                                  </p:childTnLst>
                                </p:cTn>
                              </p:par>
                              <p:par>
                                <p:cTn id="20" presetID="10" presetClass="entr" presetSubtype="0" fill="hold" grpId="0" nodeType="withEffect">
                                  <p:stCondLst>
                                    <p:cond delay="2100"/>
                                  </p:stCondLst>
                                  <p:childTnLst>
                                    <p:set>
                                      <p:cBhvr>
                                        <p:cTn id="21" dur="1" fill="hold">
                                          <p:stCondLst>
                                            <p:cond delay="0"/>
                                          </p:stCondLst>
                                        </p:cTn>
                                        <p:tgtEl>
                                          <p:spTgt spid="62"/>
                                        </p:tgtEl>
                                        <p:attrNameLst>
                                          <p:attrName>style.visibility</p:attrName>
                                        </p:attrNameLst>
                                      </p:cBhvr>
                                      <p:to>
                                        <p:strVal val="visible"/>
                                      </p:to>
                                    </p:set>
                                    <p:animEffect transition="in" filter="fade">
                                      <p:cBhvr>
                                        <p:cTn id="22" dur="500"/>
                                        <p:tgtEl>
                                          <p:spTgt spid="62"/>
                                        </p:tgtEl>
                                      </p:cBhvr>
                                    </p:animEffect>
                                  </p:childTnLst>
                                </p:cTn>
                              </p:par>
                              <p:par>
                                <p:cTn id="23" presetID="10" presetClass="entr" presetSubtype="0" fill="hold" grpId="0" nodeType="withEffect">
                                  <p:stCondLst>
                                    <p:cond delay="2400"/>
                                  </p:stCondLst>
                                  <p:childTnLst>
                                    <p:set>
                                      <p:cBhvr>
                                        <p:cTn id="24" dur="1" fill="hold">
                                          <p:stCondLst>
                                            <p:cond delay="0"/>
                                          </p:stCondLst>
                                        </p:cTn>
                                        <p:tgtEl>
                                          <p:spTgt spid="63"/>
                                        </p:tgtEl>
                                        <p:attrNameLst>
                                          <p:attrName>style.visibility</p:attrName>
                                        </p:attrNameLst>
                                      </p:cBhvr>
                                      <p:to>
                                        <p:strVal val="visible"/>
                                      </p:to>
                                    </p:set>
                                    <p:animEffect transition="in" filter="fade">
                                      <p:cBhvr>
                                        <p:cTn id="25" dur="500"/>
                                        <p:tgtEl>
                                          <p:spTgt spid="63"/>
                                        </p:tgtEl>
                                      </p:cBhvr>
                                    </p:animEffect>
                                  </p:childTnLst>
                                </p:cTn>
                              </p:par>
                              <p:par>
                                <p:cTn id="26" presetID="10" presetClass="entr" presetSubtype="0" fill="hold" grpId="0" nodeType="withEffect">
                                  <p:stCondLst>
                                    <p:cond delay="2700"/>
                                  </p:stCondLst>
                                  <p:childTnLst>
                                    <p:set>
                                      <p:cBhvr>
                                        <p:cTn id="27" dur="1" fill="hold">
                                          <p:stCondLst>
                                            <p:cond delay="0"/>
                                          </p:stCondLst>
                                        </p:cTn>
                                        <p:tgtEl>
                                          <p:spTgt spid="64"/>
                                        </p:tgtEl>
                                        <p:attrNameLst>
                                          <p:attrName>style.visibility</p:attrName>
                                        </p:attrNameLst>
                                      </p:cBhvr>
                                      <p:to>
                                        <p:strVal val="visible"/>
                                      </p:to>
                                    </p:set>
                                    <p:animEffect transition="in" filter="fade">
                                      <p:cBhvr>
                                        <p:cTn id="28" dur="500"/>
                                        <p:tgtEl>
                                          <p:spTgt spid="64"/>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500"/>
                                        <p:tgtEl>
                                          <p:spTgt spid="65"/>
                                        </p:tgtEl>
                                      </p:cBhvr>
                                    </p:animEffect>
                                  </p:childTnLst>
                                </p:cTn>
                              </p:par>
                              <p:par>
                                <p:cTn id="32" presetID="10" presetClass="entr" presetSubtype="0" fill="hold" nodeType="withEffect">
                                  <p:stCondLst>
                                    <p:cond delay="330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childTnLst>
                                </p:cTn>
                              </p:par>
                              <p:par>
                                <p:cTn id="35" presetID="10" presetClass="entr" presetSubtype="0" fill="hold" nodeType="withEffect">
                                  <p:stCondLst>
                                    <p:cond delay="360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par>
                                <p:cTn id="38" presetID="10" presetClass="entr" presetSubtype="0" fill="hold" nodeType="withEffect">
                                  <p:stCondLst>
                                    <p:cond delay="390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par>
                                <p:cTn id="46" presetID="10" presetClass="entr" presetSubtype="0" fill="hold" nodeType="withEffect">
                                  <p:stCondLst>
                                    <p:cond delay="60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500"/>
                                        <p:tgtEl>
                                          <p:spTgt spid="3"/>
                                        </p:tgtEl>
                                      </p:cBhvr>
                                    </p:animEffect>
                                  </p:childTnLst>
                                </p:cTn>
                              </p:par>
                              <p:par>
                                <p:cTn id="49" presetID="10" presetClass="entr" presetSubtype="0" fill="hold" grpId="1" nodeType="withEffect">
                                  <p:stCondLst>
                                    <p:cond delay="900"/>
                                  </p:stCondLst>
                                  <p:childTnLst>
                                    <p:set>
                                      <p:cBhvr>
                                        <p:cTn id="50" dur="1" fill="hold">
                                          <p:stCondLst>
                                            <p:cond delay="0"/>
                                          </p:stCondLst>
                                        </p:cTn>
                                        <p:tgtEl>
                                          <p:spTgt spid="56"/>
                                        </p:tgtEl>
                                        <p:attrNameLst>
                                          <p:attrName>style.visibility</p:attrName>
                                        </p:attrNameLst>
                                      </p:cBhvr>
                                      <p:to>
                                        <p:strVal val="visible"/>
                                      </p:to>
                                    </p:set>
                                    <p:animEffect transition="in" filter="fade">
                                      <p:cBhvr>
                                        <p:cTn id="51" dur="500"/>
                                        <p:tgtEl>
                                          <p:spTgt spid="56"/>
                                        </p:tgtEl>
                                      </p:cBhvr>
                                    </p:animEffect>
                                  </p:childTnLst>
                                </p:cTn>
                              </p:par>
                              <p:par>
                                <p:cTn id="52" presetID="10" presetClass="entr" presetSubtype="0" fill="hold" grpId="1" nodeType="withEffect">
                                  <p:stCondLst>
                                    <p:cond delay="1200"/>
                                  </p:stCondLst>
                                  <p:childTnLst>
                                    <p:set>
                                      <p:cBhvr>
                                        <p:cTn id="53" dur="1" fill="hold">
                                          <p:stCondLst>
                                            <p:cond delay="0"/>
                                          </p:stCondLst>
                                        </p:cTn>
                                        <p:tgtEl>
                                          <p:spTgt spid="57"/>
                                        </p:tgtEl>
                                        <p:attrNameLst>
                                          <p:attrName>style.visibility</p:attrName>
                                        </p:attrNameLst>
                                      </p:cBhvr>
                                      <p:to>
                                        <p:strVal val="visible"/>
                                      </p:to>
                                    </p:set>
                                    <p:animEffect transition="in" filter="fade">
                                      <p:cBhvr>
                                        <p:cTn id="54" dur="500"/>
                                        <p:tgtEl>
                                          <p:spTgt spid="57"/>
                                        </p:tgtEl>
                                      </p:cBhvr>
                                    </p:animEffect>
                                  </p:childTnLst>
                                </p:cTn>
                              </p:par>
                              <p:par>
                                <p:cTn id="55" presetID="10" presetClass="entr" presetSubtype="0" fill="hold" grpId="1" nodeType="withEffect">
                                  <p:stCondLst>
                                    <p:cond delay="1500"/>
                                  </p:stCondLst>
                                  <p:childTnLst>
                                    <p:set>
                                      <p:cBhvr>
                                        <p:cTn id="56" dur="1" fill="hold">
                                          <p:stCondLst>
                                            <p:cond delay="0"/>
                                          </p:stCondLst>
                                        </p:cTn>
                                        <p:tgtEl>
                                          <p:spTgt spid="58"/>
                                        </p:tgtEl>
                                        <p:attrNameLst>
                                          <p:attrName>style.visibility</p:attrName>
                                        </p:attrNameLst>
                                      </p:cBhvr>
                                      <p:to>
                                        <p:strVal val="visible"/>
                                      </p:to>
                                    </p:set>
                                    <p:animEffect transition="in" filter="fade">
                                      <p:cBhvr>
                                        <p:cTn id="57" dur="500"/>
                                        <p:tgtEl>
                                          <p:spTgt spid="58"/>
                                        </p:tgtEl>
                                      </p:cBhvr>
                                    </p:animEffect>
                                  </p:childTnLst>
                                </p:cTn>
                              </p:par>
                              <p:par>
                                <p:cTn id="58" presetID="10" presetClass="entr" presetSubtype="0" fill="hold" grpId="1" nodeType="withEffect">
                                  <p:stCondLst>
                                    <p:cond delay="1800"/>
                                  </p:stCondLst>
                                  <p:childTnLst>
                                    <p:set>
                                      <p:cBhvr>
                                        <p:cTn id="59" dur="1" fill="hold">
                                          <p:stCondLst>
                                            <p:cond delay="0"/>
                                          </p:stCondLst>
                                        </p:cTn>
                                        <p:tgtEl>
                                          <p:spTgt spid="59"/>
                                        </p:tgtEl>
                                        <p:attrNameLst>
                                          <p:attrName>style.visibility</p:attrName>
                                        </p:attrNameLst>
                                      </p:cBhvr>
                                      <p:to>
                                        <p:strVal val="visible"/>
                                      </p:to>
                                    </p:set>
                                    <p:animEffect transition="in" filter="fade">
                                      <p:cBhvr>
                                        <p:cTn id="60" dur="500"/>
                                        <p:tgtEl>
                                          <p:spTgt spid="59"/>
                                        </p:tgtEl>
                                      </p:cBhvr>
                                    </p:animEffect>
                                  </p:childTnLst>
                                </p:cTn>
                              </p:par>
                              <p:par>
                                <p:cTn id="61" presetID="10" presetClass="entr" presetSubtype="0" fill="hold" grpId="1" nodeType="withEffect">
                                  <p:stCondLst>
                                    <p:cond delay="2100"/>
                                  </p:stCondLst>
                                  <p:childTnLst>
                                    <p:set>
                                      <p:cBhvr>
                                        <p:cTn id="62" dur="1" fill="hold">
                                          <p:stCondLst>
                                            <p:cond delay="0"/>
                                          </p:stCondLst>
                                        </p:cTn>
                                        <p:tgtEl>
                                          <p:spTgt spid="62"/>
                                        </p:tgtEl>
                                        <p:attrNameLst>
                                          <p:attrName>style.visibility</p:attrName>
                                        </p:attrNameLst>
                                      </p:cBhvr>
                                      <p:to>
                                        <p:strVal val="visible"/>
                                      </p:to>
                                    </p:set>
                                    <p:animEffect transition="in" filter="fade">
                                      <p:cBhvr>
                                        <p:cTn id="63" dur="500"/>
                                        <p:tgtEl>
                                          <p:spTgt spid="62"/>
                                        </p:tgtEl>
                                      </p:cBhvr>
                                    </p:animEffect>
                                  </p:childTnLst>
                                </p:cTn>
                              </p:par>
                              <p:par>
                                <p:cTn id="64" presetID="10" presetClass="entr" presetSubtype="0" fill="hold" grpId="1" nodeType="withEffect">
                                  <p:stCondLst>
                                    <p:cond delay="2400"/>
                                  </p:stCondLst>
                                  <p:childTnLst>
                                    <p:set>
                                      <p:cBhvr>
                                        <p:cTn id="65" dur="1" fill="hold">
                                          <p:stCondLst>
                                            <p:cond delay="0"/>
                                          </p:stCondLst>
                                        </p:cTn>
                                        <p:tgtEl>
                                          <p:spTgt spid="63"/>
                                        </p:tgtEl>
                                        <p:attrNameLst>
                                          <p:attrName>style.visibility</p:attrName>
                                        </p:attrNameLst>
                                      </p:cBhvr>
                                      <p:to>
                                        <p:strVal val="visible"/>
                                      </p:to>
                                    </p:set>
                                    <p:animEffect transition="in" filter="fade">
                                      <p:cBhvr>
                                        <p:cTn id="66" dur="500"/>
                                        <p:tgtEl>
                                          <p:spTgt spid="63"/>
                                        </p:tgtEl>
                                      </p:cBhvr>
                                    </p:animEffect>
                                  </p:childTnLst>
                                </p:cTn>
                              </p:par>
                              <p:par>
                                <p:cTn id="67" presetID="10" presetClass="entr" presetSubtype="0" fill="hold" grpId="1" nodeType="withEffect">
                                  <p:stCondLst>
                                    <p:cond delay="2700"/>
                                  </p:stCondLst>
                                  <p:childTnLst>
                                    <p:set>
                                      <p:cBhvr>
                                        <p:cTn id="68" dur="1" fill="hold">
                                          <p:stCondLst>
                                            <p:cond delay="0"/>
                                          </p:stCondLst>
                                        </p:cTn>
                                        <p:tgtEl>
                                          <p:spTgt spid="64"/>
                                        </p:tgtEl>
                                        <p:attrNameLst>
                                          <p:attrName>style.visibility</p:attrName>
                                        </p:attrNameLst>
                                      </p:cBhvr>
                                      <p:to>
                                        <p:strVal val="visible"/>
                                      </p:to>
                                    </p:set>
                                    <p:animEffect transition="in" filter="fade">
                                      <p:cBhvr>
                                        <p:cTn id="69" dur="500"/>
                                        <p:tgtEl>
                                          <p:spTgt spid="64"/>
                                        </p:tgtEl>
                                      </p:cBhvr>
                                    </p:animEffect>
                                  </p:childTnLst>
                                </p:cTn>
                              </p:par>
                              <p:par>
                                <p:cTn id="70" presetID="10" presetClass="entr" presetSubtype="0" fill="hold" grpId="1" nodeType="withEffect">
                                  <p:stCondLst>
                                    <p:cond delay="3000"/>
                                  </p:stCondLst>
                                  <p:childTnLst>
                                    <p:set>
                                      <p:cBhvr>
                                        <p:cTn id="71" dur="1" fill="hold">
                                          <p:stCondLst>
                                            <p:cond delay="0"/>
                                          </p:stCondLst>
                                        </p:cTn>
                                        <p:tgtEl>
                                          <p:spTgt spid="65"/>
                                        </p:tgtEl>
                                        <p:attrNameLst>
                                          <p:attrName>style.visibility</p:attrName>
                                        </p:attrNameLst>
                                      </p:cBhvr>
                                      <p:to>
                                        <p:strVal val="visible"/>
                                      </p:to>
                                    </p:set>
                                    <p:animEffect transition="in" filter="fade">
                                      <p:cBhvr>
                                        <p:cTn id="72" dur="500"/>
                                        <p:tgtEl>
                                          <p:spTgt spid="65"/>
                                        </p:tgtEl>
                                      </p:cBhvr>
                                    </p:animEffect>
                                  </p:childTnLst>
                                </p:cTn>
                              </p:par>
                              <p:par>
                                <p:cTn id="73" presetID="10" presetClass="entr" presetSubtype="0" fill="hold" nodeType="withEffect">
                                  <p:stCondLst>
                                    <p:cond delay="3300"/>
                                  </p:stCondLst>
                                  <p:childTnLst>
                                    <p:set>
                                      <p:cBhvr>
                                        <p:cTn id="74" dur="1" fill="hold">
                                          <p:stCondLst>
                                            <p:cond delay="0"/>
                                          </p:stCondLst>
                                        </p:cTn>
                                        <p:tgtEl>
                                          <p:spTgt spid="4"/>
                                        </p:tgtEl>
                                        <p:attrNameLst>
                                          <p:attrName>style.visibility</p:attrName>
                                        </p:attrNameLst>
                                      </p:cBhvr>
                                      <p:to>
                                        <p:strVal val="visible"/>
                                      </p:to>
                                    </p:set>
                                    <p:animEffect transition="in" filter="fade">
                                      <p:cBhvr>
                                        <p:cTn id="75" dur="500"/>
                                        <p:tgtEl>
                                          <p:spTgt spid="4"/>
                                        </p:tgtEl>
                                      </p:cBhvr>
                                    </p:animEffect>
                                  </p:childTnLst>
                                </p:cTn>
                              </p:par>
                              <p:par>
                                <p:cTn id="76" presetID="10" presetClass="entr" presetSubtype="0" fill="hold" nodeType="withEffect">
                                  <p:stCondLst>
                                    <p:cond delay="3600"/>
                                  </p:stCondLst>
                                  <p:childTnLst>
                                    <p:set>
                                      <p:cBhvr>
                                        <p:cTn id="77" dur="1" fill="hold">
                                          <p:stCondLst>
                                            <p:cond delay="0"/>
                                          </p:stCondLst>
                                        </p:cTn>
                                        <p:tgtEl>
                                          <p:spTgt spid="5"/>
                                        </p:tgtEl>
                                        <p:attrNameLst>
                                          <p:attrName>style.visibility</p:attrName>
                                        </p:attrNameLst>
                                      </p:cBhvr>
                                      <p:to>
                                        <p:strVal val="visible"/>
                                      </p:to>
                                    </p:set>
                                    <p:animEffect transition="in" filter="fade">
                                      <p:cBhvr>
                                        <p:cTn id="78" dur="500"/>
                                        <p:tgtEl>
                                          <p:spTgt spid="5"/>
                                        </p:tgtEl>
                                      </p:cBhvr>
                                    </p:animEffect>
                                  </p:childTnLst>
                                </p:cTn>
                              </p:par>
                              <p:par>
                                <p:cTn id="79" presetID="10" presetClass="entr" presetSubtype="0" fill="hold" nodeType="withEffect">
                                  <p:stCondLst>
                                    <p:cond delay="3900"/>
                                  </p:stCondLst>
                                  <p:childTnLst>
                                    <p:set>
                                      <p:cBhvr>
                                        <p:cTn id="80" dur="1" fill="hold">
                                          <p:stCondLst>
                                            <p:cond delay="0"/>
                                          </p:stCondLst>
                                        </p:cTn>
                                        <p:tgtEl>
                                          <p:spTgt spid="6"/>
                                        </p:tgtEl>
                                        <p:attrNameLst>
                                          <p:attrName>style.visibility</p:attrName>
                                        </p:attrNameLst>
                                      </p:cBhvr>
                                      <p:to>
                                        <p:strVal val="visible"/>
                                      </p:to>
                                    </p:set>
                                    <p:animEffect transition="in" filter="fade">
                                      <p:cBhvr>
                                        <p:cTn id="81" dur="500"/>
                                        <p:tgtEl>
                                          <p:spTgt spid="6"/>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nodeType="clickEffect">
                                  <p:stCondLst>
                                    <p:cond delay="0"/>
                                  </p:stCondLst>
                                  <p:childTnLst>
                                    <p:set>
                                      <p:cBhvr>
                                        <p:cTn id="85" dur="1" fill="hold">
                                          <p:stCondLst>
                                            <p:cond delay="0"/>
                                          </p:stCondLst>
                                        </p:cTn>
                                        <p:tgtEl>
                                          <p:spTgt spid="7"/>
                                        </p:tgtEl>
                                        <p:attrNameLst>
                                          <p:attrName>style.visibility</p:attrName>
                                        </p:attrNameLst>
                                      </p:cBhvr>
                                      <p:to>
                                        <p:strVal val="visible"/>
                                      </p:to>
                                    </p:set>
                                    <p:animEffect transition="in" filter="fade">
                                      <p:cBhvr>
                                        <p:cTn id="86" dur="500"/>
                                        <p:tgtEl>
                                          <p:spTgt spid="7"/>
                                        </p:tgtEl>
                                      </p:cBhvr>
                                    </p:animEffect>
                                  </p:childTnLst>
                                </p:cTn>
                              </p:par>
                              <p:par>
                                <p:cTn id="87" presetID="10" presetClass="entr" presetSubtype="0" fill="hold" nodeType="withEffect">
                                  <p:stCondLst>
                                    <p:cond delay="600"/>
                                  </p:stCondLst>
                                  <p:childTnLst>
                                    <p:set>
                                      <p:cBhvr>
                                        <p:cTn id="88" dur="1" fill="hold">
                                          <p:stCondLst>
                                            <p:cond delay="0"/>
                                          </p:stCondLst>
                                        </p:cTn>
                                        <p:tgtEl>
                                          <p:spTgt spid="3"/>
                                        </p:tgtEl>
                                        <p:attrNameLst>
                                          <p:attrName>style.visibility</p:attrName>
                                        </p:attrNameLst>
                                      </p:cBhvr>
                                      <p:to>
                                        <p:strVal val="visible"/>
                                      </p:to>
                                    </p:set>
                                    <p:animEffect transition="in" filter="fade">
                                      <p:cBhvr>
                                        <p:cTn id="89" dur="500"/>
                                        <p:tgtEl>
                                          <p:spTgt spid="3"/>
                                        </p:tgtEl>
                                      </p:cBhvr>
                                    </p:animEffect>
                                  </p:childTnLst>
                                </p:cTn>
                              </p:par>
                              <p:par>
                                <p:cTn id="90" presetID="10" presetClass="entr" presetSubtype="0" fill="hold" grpId="2" nodeType="withEffect">
                                  <p:stCondLst>
                                    <p:cond delay="900"/>
                                  </p:stCondLst>
                                  <p:childTnLst>
                                    <p:set>
                                      <p:cBhvr>
                                        <p:cTn id="91" dur="1" fill="hold">
                                          <p:stCondLst>
                                            <p:cond delay="0"/>
                                          </p:stCondLst>
                                        </p:cTn>
                                        <p:tgtEl>
                                          <p:spTgt spid="56"/>
                                        </p:tgtEl>
                                        <p:attrNameLst>
                                          <p:attrName>style.visibility</p:attrName>
                                        </p:attrNameLst>
                                      </p:cBhvr>
                                      <p:to>
                                        <p:strVal val="visible"/>
                                      </p:to>
                                    </p:set>
                                    <p:animEffect transition="in" filter="fade">
                                      <p:cBhvr>
                                        <p:cTn id="92" dur="500"/>
                                        <p:tgtEl>
                                          <p:spTgt spid="56"/>
                                        </p:tgtEl>
                                      </p:cBhvr>
                                    </p:animEffect>
                                  </p:childTnLst>
                                </p:cTn>
                              </p:par>
                              <p:par>
                                <p:cTn id="93" presetID="10" presetClass="entr" presetSubtype="0" fill="hold" grpId="2" nodeType="withEffect">
                                  <p:stCondLst>
                                    <p:cond delay="1200"/>
                                  </p:stCondLst>
                                  <p:childTnLst>
                                    <p:set>
                                      <p:cBhvr>
                                        <p:cTn id="94" dur="1" fill="hold">
                                          <p:stCondLst>
                                            <p:cond delay="0"/>
                                          </p:stCondLst>
                                        </p:cTn>
                                        <p:tgtEl>
                                          <p:spTgt spid="57"/>
                                        </p:tgtEl>
                                        <p:attrNameLst>
                                          <p:attrName>style.visibility</p:attrName>
                                        </p:attrNameLst>
                                      </p:cBhvr>
                                      <p:to>
                                        <p:strVal val="visible"/>
                                      </p:to>
                                    </p:set>
                                    <p:animEffect transition="in" filter="fade">
                                      <p:cBhvr>
                                        <p:cTn id="95" dur="500"/>
                                        <p:tgtEl>
                                          <p:spTgt spid="57"/>
                                        </p:tgtEl>
                                      </p:cBhvr>
                                    </p:animEffect>
                                  </p:childTnLst>
                                </p:cTn>
                              </p:par>
                              <p:par>
                                <p:cTn id="96" presetID="10" presetClass="entr" presetSubtype="0" fill="hold" grpId="2" nodeType="withEffect">
                                  <p:stCondLst>
                                    <p:cond delay="1500"/>
                                  </p:stCondLst>
                                  <p:childTnLst>
                                    <p:set>
                                      <p:cBhvr>
                                        <p:cTn id="97" dur="1" fill="hold">
                                          <p:stCondLst>
                                            <p:cond delay="0"/>
                                          </p:stCondLst>
                                        </p:cTn>
                                        <p:tgtEl>
                                          <p:spTgt spid="58"/>
                                        </p:tgtEl>
                                        <p:attrNameLst>
                                          <p:attrName>style.visibility</p:attrName>
                                        </p:attrNameLst>
                                      </p:cBhvr>
                                      <p:to>
                                        <p:strVal val="visible"/>
                                      </p:to>
                                    </p:set>
                                    <p:animEffect transition="in" filter="fade">
                                      <p:cBhvr>
                                        <p:cTn id="98" dur="500"/>
                                        <p:tgtEl>
                                          <p:spTgt spid="58"/>
                                        </p:tgtEl>
                                      </p:cBhvr>
                                    </p:animEffect>
                                  </p:childTnLst>
                                </p:cTn>
                              </p:par>
                              <p:par>
                                <p:cTn id="99" presetID="10" presetClass="entr" presetSubtype="0" fill="hold" grpId="2" nodeType="withEffect">
                                  <p:stCondLst>
                                    <p:cond delay="1800"/>
                                  </p:stCondLst>
                                  <p:childTnLst>
                                    <p:set>
                                      <p:cBhvr>
                                        <p:cTn id="100" dur="1" fill="hold">
                                          <p:stCondLst>
                                            <p:cond delay="0"/>
                                          </p:stCondLst>
                                        </p:cTn>
                                        <p:tgtEl>
                                          <p:spTgt spid="59"/>
                                        </p:tgtEl>
                                        <p:attrNameLst>
                                          <p:attrName>style.visibility</p:attrName>
                                        </p:attrNameLst>
                                      </p:cBhvr>
                                      <p:to>
                                        <p:strVal val="visible"/>
                                      </p:to>
                                    </p:set>
                                    <p:animEffect transition="in" filter="fade">
                                      <p:cBhvr>
                                        <p:cTn id="101" dur="500"/>
                                        <p:tgtEl>
                                          <p:spTgt spid="59"/>
                                        </p:tgtEl>
                                      </p:cBhvr>
                                    </p:animEffect>
                                  </p:childTnLst>
                                </p:cTn>
                              </p:par>
                              <p:par>
                                <p:cTn id="102" presetID="10" presetClass="entr" presetSubtype="0" fill="hold" grpId="2" nodeType="withEffect">
                                  <p:stCondLst>
                                    <p:cond delay="2100"/>
                                  </p:stCondLst>
                                  <p:childTnLst>
                                    <p:set>
                                      <p:cBhvr>
                                        <p:cTn id="103" dur="1" fill="hold">
                                          <p:stCondLst>
                                            <p:cond delay="0"/>
                                          </p:stCondLst>
                                        </p:cTn>
                                        <p:tgtEl>
                                          <p:spTgt spid="62"/>
                                        </p:tgtEl>
                                        <p:attrNameLst>
                                          <p:attrName>style.visibility</p:attrName>
                                        </p:attrNameLst>
                                      </p:cBhvr>
                                      <p:to>
                                        <p:strVal val="visible"/>
                                      </p:to>
                                    </p:set>
                                    <p:animEffect transition="in" filter="fade">
                                      <p:cBhvr>
                                        <p:cTn id="104" dur="500"/>
                                        <p:tgtEl>
                                          <p:spTgt spid="62"/>
                                        </p:tgtEl>
                                      </p:cBhvr>
                                    </p:animEffect>
                                  </p:childTnLst>
                                </p:cTn>
                              </p:par>
                              <p:par>
                                <p:cTn id="105" presetID="10" presetClass="entr" presetSubtype="0" fill="hold" grpId="2" nodeType="withEffect">
                                  <p:stCondLst>
                                    <p:cond delay="2400"/>
                                  </p:stCondLst>
                                  <p:childTnLst>
                                    <p:set>
                                      <p:cBhvr>
                                        <p:cTn id="106" dur="1" fill="hold">
                                          <p:stCondLst>
                                            <p:cond delay="0"/>
                                          </p:stCondLst>
                                        </p:cTn>
                                        <p:tgtEl>
                                          <p:spTgt spid="63"/>
                                        </p:tgtEl>
                                        <p:attrNameLst>
                                          <p:attrName>style.visibility</p:attrName>
                                        </p:attrNameLst>
                                      </p:cBhvr>
                                      <p:to>
                                        <p:strVal val="visible"/>
                                      </p:to>
                                    </p:set>
                                    <p:animEffect transition="in" filter="fade">
                                      <p:cBhvr>
                                        <p:cTn id="107" dur="500"/>
                                        <p:tgtEl>
                                          <p:spTgt spid="63"/>
                                        </p:tgtEl>
                                      </p:cBhvr>
                                    </p:animEffect>
                                  </p:childTnLst>
                                </p:cTn>
                              </p:par>
                              <p:par>
                                <p:cTn id="108" presetID="10" presetClass="entr" presetSubtype="0" fill="hold" grpId="2" nodeType="withEffect">
                                  <p:stCondLst>
                                    <p:cond delay="2700"/>
                                  </p:stCondLst>
                                  <p:childTnLst>
                                    <p:set>
                                      <p:cBhvr>
                                        <p:cTn id="109" dur="1" fill="hold">
                                          <p:stCondLst>
                                            <p:cond delay="0"/>
                                          </p:stCondLst>
                                        </p:cTn>
                                        <p:tgtEl>
                                          <p:spTgt spid="64"/>
                                        </p:tgtEl>
                                        <p:attrNameLst>
                                          <p:attrName>style.visibility</p:attrName>
                                        </p:attrNameLst>
                                      </p:cBhvr>
                                      <p:to>
                                        <p:strVal val="visible"/>
                                      </p:to>
                                    </p:set>
                                    <p:animEffect transition="in" filter="fade">
                                      <p:cBhvr>
                                        <p:cTn id="110" dur="500"/>
                                        <p:tgtEl>
                                          <p:spTgt spid="64"/>
                                        </p:tgtEl>
                                      </p:cBhvr>
                                    </p:animEffect>
                                  </p:childTnLst>
                                </p:cTn>
                              </p:par>
                              <p:par>
                                <p:cTn id="111" presetID="10" presetClass="entr" presetSubtype="0" fill="hold" grpId="2" nodeType="withEffect">
                                  <p:stCondLst>
                                    <p:cond delay="3000"/>
                                  </p:stCondLst>
                                  <p:childTnLst>
                                    <p:set>
                                      <p:cBhvr>
                                        <p:cTn id="112" dur="1" fill="hold">
                                          <p:stCondLst>
                                            <p:cond delay="0"/>
                                          </p:stCondLst>
                                        </p:cTn>
                                        <p:tgtEl>
                                          <p:spTgt spid="65"/>
                                        </p:tgtEl>
                                        <p:attrNameLst>
                                          <p:attrName>style.visibility</p:attrName>
                                        </p:attrNameLst>
                                      </p:cBhvr>
                                      <p:to>
                                        <p:strVal val="visible"/>
                                      </p:to>
                                    </p:set>
                                    <p:animEffect transition="in" filter="fade">
                                      <p:cBhvr>
                                        <p:cTn id="113" dur="500"/>
                                        <p:tgtEl>
                                          <p:spTgt spid="65"/>
                                        </p:tgtEl>
                                      </p:cBhvr>
                                    </p:animEffect>
                                  </p:childTnLst>
                                </p:cTn>
                              </p:par>
                              <p:par>
                                <p:cTn id="114" presetID="10" presetClass="entr" presetSubtype="0" fill="hold" nodeType="withEffect">
                                  <p:stCondLst>
                                    <p:cond delay="3300"/>
                                  </p:stCondLst>
                                  <p:childTnLst>
                                    <p:set>
                                      <p:cBhvr>
                                        <p:cTn id="115" dur="1" fill="hold">
                                          <p:stCondLst>
                                            <p:cond delay="0"/>
                                          </p:stCondLst>
                                        </p:cTn>
                                        <p:tgtEl>
                                          <p:spTgt spid="4"/>
                                        </p:tgtEl>
                                        <p:attrNameLst>
                                          <p:attrName>style.visibility</p:attrName>
                                        </p:attrNameLst>
                                      </p:cBhvr>
                                      <p:to>
                                        <p:strVal val="visible"/>
                                      </p:to>
                                    </p:set>
                                    <p:animEffect transition="in" filter="fade">
                                      <p:cBhvr>
                                        <p:cTn id="116" dur="500"/>
                                        <p:tgtEl>
                                          <p:spTgt spid="4"/>
                                        </p:tgtEl>
                                      </p:cBhvr>
                                    </p:animEffect>
                                  </p:childTnLst>
                                </p:cTn>
                              </p:par>
                              <p:par>
                                <p:cTn id="117" presetID="10" presetClass="entr" presetSubtype="0" fill="hold" nodeType="withEffect">
                                  <p:stCondLst>
                                    <p:cond delay="3600"/>
                                  </p:stCondLst>
                                  <p:childTnLst>
                                    <p:set>
                                      <p:cBhvr>
                                        <p:cTn id="118" dur="1" fill="hold">
                                          <p:stCondLst>
                                            <p:cond delay="0"/>
                                          </p:stCondLst>
                                        </p:cTn>
                                        <p:tgtEl>
                                          <p:spTgt spid="5"/>
                                        </p:tgtEl>
                                        <p:attrNameLst>
                                          <p:attrName>style.visibility</p:attrName>
                                        </p:attrNameLst>
                                      </p:cBhvr>
                                      <p:to>
                                        <p:strVal val="visible"/>
                                      </p:to>
                                    </p:set>
                                    <p:animEffect transition="in" filter="fade">
                                      <p:cBhvr>
                                        <p:cTn id="119" dur="500"/>
                                        <p:tgtEl>
                                          <p:spTgt spid="5"/>
                                        </p:tgtEl>
                                      </p:cBhvr>
                                    </p:animEffect>
                                  </p:childTnLst>
                                </p:cTn>
                              </p:par>
                              <p:par>
                                <p:cTn id="120" presetID="10" presetClass="entr" presetSubtype="0" fill="hold" nodeType="withEffect">
                                  <p:stCondLst>
                                    <p:cond delay="3900"/>
                                  </p:stCondLst>
                                  <p:childTnLst>
                                    <p:set>
                                      <p:cBhvr>
                                        <p:cTn id="121" dur="1" fill="hold">
                                          <p:stCondLst>
                                            <p:cond delay="0"/>
                                          </p:stCondLst>
                                        </p:cTn>
                                        <p:tgtEl>
                                          <p:spTgt spid="6"/>
                                        </p:tgtEl>
                                        <p:attrNameLst>
                                          <p:attrName>style.visibility</p:attrName>
                                        </p:attrNameLst>
                                      </p:cBhvr>
                                      <p:to>
                                        <p:strVal val="visible"/>
                                      </p:to>
                                    </p:set>
                                    <p:animEffect transition="in" filter="fade">
                                      <p:cBhvr>
                                        <p:cTn id="122" dur="500"/>
                                        <p:tgtEl>
                                          <p:spTgt spid="6"/>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nodeType="clickEffect">
                                  <p:stCondLst>
                                    <p:cond delay="0"/>
                                  </p:stCondLst>
                                  <p:childTnLst>
                                    <p:set>
                                      <p:cBhvr>
                                        <p:cTn id="126" dur="1" fill="hold">
                                          <p:stCondLst>
                                            <p:cond delay="0"/>
                                          </p:stCondLst>
                                        </p:cTn>
                                        <p:tgtEl>
                                          <p:spTgt spid="7"/>
                                        </p:tgtEl>
                                        <p:attrNameLst>
                                          <p:attrName>style.visibility</p:attrName>
                                        </p:attrNameLst>
                                      </p:cBhvr>
                                      <p:to>
                                        <p:strVal val="visible"/>
                                      </p:to>
                                    </p:set>
                                    <p:animEffect transition="in" filter="fade">
                                      <p:cBhvr>
                                        <p:cTn id="127" dur="500"/>
                                        <p:tgtEl>
                                          <p:spTgt spid="7"/>
                                        </p:tgtEl>
                                      </p:cBhvr>
                                    </p:animEffect>
                                  </p:childTnLst>
                                </p:cTn>
                              </p:par>
                              <p:par>
                                <p:cTn id="128" presetID="10" presetClass="entr" presetSubtype="0" fill="hold" nodeType="withEffect">
                                  <p:stCondLst>
                                    <p:cond delay="600"/>
                                  </p:stCondLst>
                                  <p:childTnLst>
                                    <p:set>
                                      <p:cBhvr>
                                        <p:cTn id="129" dur="1" fill="hold">
                                          <p:stCondLst>
                                            <p:cond delay="0"/>
                                          </p:stCondLst>
                                        </p:cTn>
                                        <p:tgtEl>
                                          <p:spTgt spid="3"/>
                                        </p:tgtEl>
                                        <p:attrNameLst>
                                          <p:attrName>style.visibility</p:attrName>
                                        </p:attrNameLst>
                                      </p:cBhvr>
                                      <p:to>
                                        <p:strVal val="visible"/>
                                      </p:to>
                                    </p:set>
                                    <p:animEffect transition="in" filter="fade">
                                      <p:cBhvr>
                                        <p:cTn id="130" dur="500"/>
                                        <p:tgtEl>
                                          <p:spTgt spid="3"/>
                                        </p:tgtEl>
                                      </p:cBhvr>
                                    </p:animEffect>
                                  </p:childTnLst>
                                </p:cTn>
                              </p:par>
                              <p:par>
                                <p:cTn id="131" presetID="10" presetClass="entr" presetSubtype="0" fill="hold" grpId="3" nodeType="withEffect">
                                  <p:stCondLst>
                                    <p:cond delay="900"/>
                                  </p:stCondLst>
                                  <p:childTnLst>
                                    <p:set>
                                      <p:cBhvr>
                                        <p:cTn id="132" dur="1" fill="hold">
                                          <p:stCondLst>
                                            <p:cond delay="0"/>
                                          </p:stCondLst>
                                        </p:cTn>
                                        <p:tgtEl>
                                          <p:spTgt spid="56"/>
                                        </p:tgtEl>
                                        <p:attrNameLst>
                                          <p:attrName>style.visibility</p:attrName>
                                        </p:attrNameLst>
                                      </p:cBhvr>
                                      <p:to>
                                        <p:strVal val="visible"/>
                                      </p:to>
                                    </p:set>
                                    <p:animEffect transition="in" filter="fade">
                                      <p:cBhvr>
                                        <p:cTn id="133" dur="500"/>
                                        <p:tgtEl>
                                          <p:spTgt spid="56"/>
                                        </p:tgtEl>
                                      </p:cBhvr>
                                    </p:animEffect>
                                  </p:childTnLst>
                                </p:cTn>
                              </p:par>
                              <p:par>
                                <p:cTn id="134" presetID="10" presetClass="entr" presetSubtype="0" fill="hold" grpId="3" nodeType="withEffect">
                                  <p:stCondLst>
                                    <p:cond delay="1200"/>
                                  </p:stCondLst>
                                  <p:childTnLst>
                                    <p:set>
                                      <p:cBhvr>
                                        <p:cTn id="135" dur="1" fill="hold">
                                          <p:stCondLst>
                                            <p:cond delay="0"/>
                                          </p:stCondLst>
                                        </p:cTn>
                                        <p:tgtEl>
                                          <p:spTgt spid="57"/>
                                        </p:tgtEl>
                                        <p:attrNameLst>
                                          <p:attrName>style.visibility</p:attrName>
                                        </p:attrNameLst>
                                      </p:cBhvr>
                                      <p:to>
                                        <p:strVal val="visible"/>
                                      </p:to>
                                    </p:set>
                                    <p:animEffect transition="in" filter="fade">
                                      <p:cBhvr>
                                        <p:cTn id="136" dur="500"/>
                                        <p:tgtEl>
                                          <p:spTgt spid="57"/>
                                        </p:tgtEl>
                                      </p:cBhvr>
                                    </p:animEffect>
                                  </p:childTnLst>
                                </p:cTn>
                              </p:par>
                              <p:par>
                                <p:cTn id="137" presetID="10" presetClass="entr" presetSubtype="0" fill="hold" grpId="3" nodeType="withEffect">
                                  <p:stCondLst>
                                    <p:cond delay="1500"/>
                                  </p:stCondLst>
                                  <p:childTnLst>
                                    <p:set>
                                      <p:cBhvr>
                                        <p:cTn id="138" dur="1" fill="hold">
                                          <p:stCondLst>
                                            <p:cond delay="0"/>
                                          </p:stCondLst>
                                        </p:cTn>
                                        <p:tgtEl>
                                          <p:spTgt spid="58"/>
                                        </p:tgtEl>
                                        <p:attrNameLst>
                                          <p:attrName>style.visibility</p:attrName>
                                        </p:attrNameLst>
                                      </p:cBhvr>
                                      <p:to>
                                        <p:strVal val="visible"/>
                                      </p:to>
                                    </p:set>
                                    <p:animEffect transition="in" filter="fade">
                                      <p:cBhvr>
                                        <p:cTn id="139" dur="500"/>
                                        <p:tgtEl>
                                          <p:spTgt spid="58"/>
                                        </p:tgtEl>
                                      </p:cBhvr>
                                    </p:animEffect>
                                  </p:childTnLst>
                                </p:cTn>
                              </p:par>
                              <p:par>
                                <p:cTn id="140" presetID="10" presetClass="entr" presetSubtype="0" fill="hold" grpId="3" nodeType="withEffect">
                                  <p:stCondLst>
                                    <p:cond delay="1800"/>
                                  </p:stCondLst>
                                  <p:childTnLst>
                                    <p:set>
                                      <p:cBhvr>
                                        <p:cTn id="141" dur="1" fill="hold">
                                          <p:stCondLst>
                                            <p:cond delay="0"/>
                                          </p:stCondLst>
                                        </p:cTn>
                                        <p:tgtEl>
                                          <p:spTgt spid="59"/>
                                        </p:tgtEl>
                                        <p:attrNameLst>
                                          <p:attrName>style.visibility</p:attrName>
                                        </p:attrNameLst>
                                      </p:cBhvr>
                                      <p:to>
                                        <p:strVal val="visible"/>
                                      </p:to>
                                    </p:set>
                                    <p:animEffect transition="in" filter="fade">
                                      <p:cBhvr>
                                        <p:cTn id="142" dur="500"/>
                                        <p:tgtEl>
                                          <p:spTgt spid="59"/>
                                        </p:tgtEl>
                                      </p:cBhvr>
                                    </p:animEffect>
                                  </p:childTnLst>
                                </p:cTn>
                              </p:par>
                              <p:par>
                                <p:cTn id="143" presetID="10" presetClass="entr" presetSubtype="0" fill="hold" grpId="3" nodeType="withEffect">
                                  <p:stCondLst>
                                    <p:cond delay="2100"/>
                                  </p:stCondLst>
                                  <p:childTnLst>
                                    <p:set>
                                      <p:cBhvr>
                                        <p:cTn id="144" dur="1" fill="hold">
                                          <p:stCondLst>
                                            <p:cond delay="0"/>
                                          </p:stCondLst>
                                        </p:cTn>
                                        <p:tgtEl>
                                          <p:spTgt spid="62"/>
                                        </p:tgtEl>
                                        <p:attrNameLst>
                                          <p:attrName>style.visibility</p:attrName>
                                        </p:attrNameLst>
                                      </p:cBhvr>
                                      <p:to>
                                        <p:strVal val="visible"/>
                                      </p:to>
                                    </p:set>
                                    <p:animEffect transition="in" filter="fade">
                                      <p:cBhvr>
                                        <p:cTn id="145" dur="500"/>
                                        <p:tgtEl>
                                          <p:spTgt spid="62"/>
                                        </p:tgtEl>
                                      </p:cBhvr>
                                    </p:animEffect>
                                  </p:childTnLst>
                                </p:cTn>
                              </p:par>
                              <p:par>
                                <p:cTn id="146" presetID="10" presetClass="entr" presetSubtype="0" fill="hold" grpId="3" nodeType="withEffect">
                                  <p:stCondLst>
                                    <p:cond delay="2400"/>
                                  </p:stCondLst>
                                  <p:childTnLst>
                                    <p:set>
                                      <p:cBhvr>
                                        <p:cTn id="147" dur="1" fill="hold">
                                          <p:stCondLst>
                                            <p:cond delay="0"/>
                                          </p:stCondLst>
                                        </p:cTn>
                                        <p:tgtEl>
                                          <p:spTgt spid="63"/>
                                        </p:tgtEl>
                                        <p:attrNameLst>
                                          <p:attrName>style.visibility</p:attrName>
                                        </p:attrNameLst>
                                      </p:cBhvr>
                                      <p:to>
                                        <p:strVal val="visible"/>
                                      </p:to>
                                    </p:set>
                                    <p:animEffect transition="in" filter="fade">
                                      <p:cBhvr>
                                        <p:cTn id="148" dur="500"/>
                                        <p:tgtEl>
                                          <p:spTgt spid="63"/>
                                        </p:tgtEl>
                                      </p:cBhvr>
                                    </p:animEffect>
                                  </p:childTnLst>
                                </p:cTn>
                              </p:par>
                              <p:par>
                                <p:cTn id="149" presetID="10" presetClass="entr" presetSubtype="0" fill="hold" grpId="3" nodeType="withEffect">
                                  <p:stCondLst>
                                    <p:cond delay="2700"/>
                                  </p:stCondLst>
                                  <p:childTnLst>
                                    <p:set>
                                      <p:cBhvr>
                                        <p:cTn id="150" dur="1" fill="hold">
                                          <p:stCondLst>
                                            <p:cond delay="0"/>
                                          </p:stCondLst>
                                        </p:cTn>
                                        <p:tgtEl>
                                          <p:spTgt spid="64"/>
                                        </p:tgtEl>
                                        <p:attrNameLst>
                                          <p:attrName>style.visibility</p:attrName>
                                        </p:attrNameLst>
                                      </p:cBhvr>
                                      <p:to>
                                        <p:strVal val="visible"/>
                                      </p:to>
                                    </p:set>
                                    <p:animEffect transition="in" filter="fade">
                                      <p:cBhvr>
                                        <p:cTn id="151" dur="500"/>
                                        <p:tgtEl>
                                          <p:spTgt spid="64"/>
                                        </p:tgtEl>
                                      </p:cBhvr>
                                    </p:animEffect>
                                  </p:childTnLst>
                                </p:cTn>
                              </p:par>
                              <p:par>
                                <p:cTn id="152" presetID="10" presetClass="entr" presetSubtype="0" fill="hold" grpId="3" nodeType="withEffect">
                                  <p:stCondLst>
                                    <p:cond delay="3000"/>
                                  </p:stCondLst>
                                  <p:childTnLst>
                                    <p:set>
                                      <p:cBhvr>
                                        <p:cTn id="153" dur="1" fill="hold">
                                          <p:stCondLst>
                                            <p:cond delay="0"/>
                                          </p:stCondLst>
                                        </p:cTn>
                                        <p:tgtEl>
                                          <p:spTgt spid="65"/>
                                        </p:tgtEl>
                                        <p:attrNameLst>
                                          <p:attrName>style.visibility</p:attrName>
                                        </p:attrNameLst>
                                      </p:cBhvr>
                                      <p:to>
                                        <p:strVal val="visible"/>
                                      </p:to>
                                    </p:set>
                                    <p:animEffect transition="in" filter="fade">
                                      <p:cBhvr>
                                        <p:cTn id="154" dur="500"/>
                                        <p:tgtEl>
                                          <p:spTgt spid="65"/>
                                        </p:tgtEl>
                                      </p:cBhvr>
                                    </p:animEffect>
                                  </p:childTnLst>
                                </p:cTn>
                              </p:par>
                              <p:par>
                                <p:cTn id="155" presetID="10" presetClass="entr" presetSubtype="0" fill="hold" nodeType="withEffect">
                                  <p:stCondLst>
                                    <p:cond delay="3300"/>
                                  </p:stCondLst>
                                  <p:childTnLst>
                                    <p:set>
                                      <p:cBhvr>
                                        <p:cTn id="156" dur="1" fill="hold">
                                          <p:stCondLst>
                                            <p:cond delay="0"/>
                                          </p:stCondLst>
                                        </p:cTn>
                                        <p:tgtEl>
                                          <p:spTgt spid="4"/>
                                        </p:tgtEl>
                                        <p:attrNameLst>
                                          <p:attrName>style.visibility</p:attrName>
                                        </p:attrNameLst>
                                      </p:cBhvr>
                                      <p:to>
                                        <p:strVal val="visible"/>
                                      </p:to>
                                    </p:set>
                                    <p:animEffect transition="in" filter="fade">
                                      <p:cBhvr>
                                        <p:cTn id="157" dur="500"/>
                                        <p:tgtEl>
                                          <p:spTgt spid="4"/>
                                        </p:tgtEl>
                                      </p:cBhvr>
                                    </p:animEffect>
                                  </p:childTnLst>
                                </p:cTn>
                              </p:par>
                              <p:par>
                                <p:cTn id="158" presetID="10" presetClass="entr" presetSubtype="0" fill="hold" nodeType="withEffect">
                                  <p:stCondLst>
                                    <p:cond delay="3600"/>
                                  </p:stCondLst>
                                  <p:childTnLst>
                                    <p:set>
                                      <p:cBhvr>
                                        <p:cTn id="159" dur="1" fill="hold">
                                          <p:stCondLst>
                                            <p:cond delay="0"/>
                                          </p:stCondLst>
                                        </p:cTn>
                                        <p:tgtEl>
                                          <p:spTgt spid="5"/>
                                        </p:tgtEl>
                                        <p:attrNameLst>
                                          <p:attrName>style.visibility</p:attrName>
                                        </p:attrNameLst>
                                      </p:cBhvr>
                                      <p:to>
                                        <p:strVal val="visible"/>
                                      </p:to>
                                    </p:set>
                                    <p:animEffect transition="in" filter="fade">
                                      <p:cBhvr>
                                        <p:cTn id="160" dur="500"/>
                                        <p:tgtEl>
                                          <p:spTgt spid="5"/>
                                        </p:tgtEl>
                                      </p:cBhvr>
                                    </p:animEffect>
                                  </p:childTnLst>
                                </p:cTn>
                              </p:par>
                              <p:par>
                                <p:cTn id="161" presetID="10" presetClass="entr" presetSubtype="0" fill="hold" nodeType="withEffect">
                                  <p:stCondLst>
                                    <p:cond delay="3900"/>
                                  </p:stCondLst>
                                  <p:childTnLst>
                                    <p:set>
                                      <p:cBhvr>
                                        <p:cTn id="162" dur="1" fill="hold">
                                          <p:stCondLst>
                                            <p:cond delay="0"/>
                                          </p:stCondLst>
                                        </p:cTn>
                                        <p:tgtEl>
                                          <p:spTgt spid="6"/>
                                        </p:tgtEl>
                                        <p:attrNameLst>
                                          <p:attrName>style.visibility</p:attrName>
                                        </p:attrNameLst>
                                      </p:cBhvr>
                                      <p:to>
                                        <p:strVal val="visible"/>
                                      </p:to>
                                    </p:set>
                                    <p:animEffect transition="in" filter="fade">
                                      <p:cBhvr>
                                        <p:cTn id="163" dur="500"/>
                                        <p:tgtEl>
                                          <p:spTgt spid="6"/>
                                        </p:tgtEl>
                                      </p:cBhvr>
                                    </p:animEffect>
                                  </p:childTnLst>
                                </p:cTn>
                              </p:par>
                            </p:childTnLst>
                          </p:cTn>
                        </p:par>
                      </p:childTnLst>
                    </p:cTn>
                  </p:par>
                  <p:par>
                    <p:cTn id="164" fill="hold">
                      <p:stCondLst>
                        <p:cond delay="indefinite"/>
                      </p:stCondLst>
                      <p:childTnLst>
                        <p:par>
                          <p:cTn id="165" fill="hold">
                            <p:stCondLst>
                              <p:cond delay="0"/>
                            </p:stCondLst>
                            <p:childTnLst>
                              <p:par>
                                <p:cTn id="166" presetID="10" presetClass="entr" presetSubtype="0" fill="hold" nodeType="clickEffect">
                                  <p:stCondLst>
                                    <p:cond delay="0"/>
                                  </p:stCondLst>
                                  <p:childTnLst>
                                    <p:set>
                                      <p:cBhvr>
                                        <p:cTn id="167" dur="1" fill="hold">
                                          <p:stCondLst>
                                            <p:cond delay="0"/>
                                          </p:stCondLst>
                                        </p:cTn>
                                        <p:tgtEl>
                                          <p:spTgt spid="7"/>
                                        </p:tgtEl>
                                        <p:attrNameLst>
                                          <p:attrName>style.visibility</p:attrName>
                                        </p:attrNameLst>
                                      </p:cBhvr>
                                      <p:to>
                                        <p:strVal val="visible"/>
                                      </p:to>
                                    </p:set>
                                    <p:animEffect transition="in" filter="fade">
                                      <p:cBhvr>
                                        <p:cTn id="168" dur="500"/>
                                        <p:tgtEl>
                                          <p:spTgt spid="7"/>
                                        </p:tgtEl>
                                      </p:cBhvr>
                                    </p:animEffect>
                                  </p:childTnLst>
                                </p:cTn>
                              </p:par>
                              <p:par>
                                <p:cTn id="169" presetID="10" presetClass="entr" presetSubtype="0" fill="hold" nodeType="withEffect">
                                  <p:stCondLst>
                                    <p:cond delay="600"/>
                                  </p:stCondLst>
                                  <p:childTnLst>
                                    <p:set>
                                      <p:cBhvr>
                                        <p:cTn id="170" dur="1" fill="hold">
                                          <p:stCondLst>
                                            <p:cond delay="0"/>
                                          </p:stCondLst>
                                        </p:cTn>
                                        <p:tgtEl>
                                          <p:spTgt spid="3"/>
                                        </p:tgtEl>
                                        <p:attrNameLst>
                                          <p:attrName>style.visibility</p:attrName>
                                        </p:attrNameLst>
                                      </p:cBhvr>
                                      <p:to>
                                        <p:strVal val="visible"/>
                                      </p:to>
                                    </p:set>
                                    <p:animEffect transition="in" filter="fade">
                                      <p:cBhvr>
                                        <p:cTn id="171" dur="500"/>
                                        <p:tgtEl>
                                          <p:spTgt spid="3"/>
                                        </p:tgtEl>
                                      </p:cBhvr>
                                    </p:animEffect>
                                  </p:childTnLst>
                                </p:cTn>
                              </p:par>
                              <p:par>
                                <p:cTn id="172" presetID="10" presetClass="entr" presetSubtype="0" fill="hold" grpId="4" nodeType="withEffect">
                                  <p:stCondLst>
                                    <p:cond delay="900"/>
                                  </p:stCondLst>
                                  <p:childTnLst>
                                    <p:set>
                                      <p:cBhvr>
                                        <p:cTn id="173" dur="1" fill="hold">
                                          <p:stCondLst>
                                            <p:cond delay="0"/>
                                          </p:stCondLst>
                                        </p:cTn>
                                        <p:tgtEl>
                                          <p:spTgt spid="56"/>
                                        </p:tgtEl>
                                        <p:attrNameLst>
                                          <p:attrName>style.visibility</p:attrName>
                                        </p:attrNameLst>
                                      </p:cBhvr>
                                      <p:to>
                                        <p:strVal val="visible"/>
                                      </p:to>
                                    </p:set>
                                    <p:animEffect transition="in" filter="fade">
                                      <p:cBhvr>
                                        <p:cTn id="174" dur="500"/>
                                        <p:tgtEl>
                                          <p:spTgt spid="56"/>
                                        </p:tgtEl>
                                      </p:cBhvr>
                                    </p:animEffect>
                                  </p:childTnLst>
                                </p:cTn>
                              </p:par>
                              <p:par>
                                <p:cTn id="175" presetID="10" presetClass="entr" presetSubtype="0" fill="hold" grpId="4" nodeType="withEffect">
                                  <p:stCondLst>
                                    <p:cond delay="1200"/>
                                  </p:stCondLst>
                                  <p:childTnLst>
                                    <p:set>
                                      <p:cBhvr>
                                        <p:cTn id="176" dur="1" fill="hold">
                                          <p:stCondLst>
                                            <p:cond delay="0"/>
                                          </p:stCondLst>
                                        </p:cTn>
                                        <p:tgtEl>
                                          <p:spTgt spid="57"/>
                                        </p:tgtEl>
                                        <p:attrNameLst>
                                          <p:attrName>style.visibility</p:attrName>
                                        </p:attrNameLst>
                                      </p:cBhvr>
                                      <p:to>
                                        <p:strVal val="visible"/>
                                      </p:to>
                                    </p:set>
                                    <p:animEffect transition="in" filter="fade">
                                      <p:cBhvr>
                                        <p:cTn id="177" dur="500"/>
                                        <p:tgtEl>
                                          <p:spTgt spid="57"/>
                                        </p:tgtEl>
                                      </p:cBhvr>
                                    </p:animEffect>
                                  </p:childTnLst>
                                </p:cTn>
                              </p:par>
                              <p:par>
                                <p:cTn id="178" presetID="10" presetClass="entr" presetSubtype="0" fill="hold" grpId="4" nodeType="withEffect">
                                  <p:stCondLst>
                                    <p:cond delay="1500"/>
                                  </p:stCondLst>
                                  <p:childTnLst>
                                    <p:set>
                                      <p:cBhvr>
                                        <p:cTn id="179" dur="1" fill="hold">
                                          <p:stCondLst>
                                            <p:cond delay="0"/>
                                          </p:stCondLst>
                                        </p:cTn>
                                        <p:tgtEl>
                                          <p:spTgt spid="58"/>
                                        </p:tgtEl>
                                        <p:attrNameLst>
                                          <p:attrName>style.visibility</p:attrName>
                                        </p:attrNameLst>
                                      </p:cBhvr>
                                      <p:to>
                                        <p:strVal val="visible"/>
                                      </p:to>
                                    </p:set>
                                    <p:animEffect transition="in" filter="fade">
                                      <p:cBhvr>
                                        <p:cTn id="180" dur="500"/>
                                        <p:tgtEl>
                                          <p:spTgt spid="58"/>
                                        </p:tgtEl>
                                      </p:cBhvr>
                                    </p:animEffect>
                                  </p:childTnLst>
                                </p:cTn>
                              </p:par>
                              <p:par>
                                <p:cTn id="181" presetID="10" presetClass="entr" presetSubtype="0" fill="hold" grpId="4" nodeType="withEffect">
                                  <p:stCondLst>
                                    <p:cond delay="1800"/>
                                  </p:stCondLst>
                                  <p:childTnLst>
                                    <p:set>
                                      <p:cBhvr>
                                        <p:cTn id="182" dur="1" fill="hold">
                                          <p:stCondLst>
                                            <p:cond delay="0"/>
                                          </p:stCondLst>
                                        </p:cTn>
                                        <p:tgtEl>
                                          <p:spTgt spid="59"/>
                                        </p:tgtEl>
                                        <p:attrNameLst>
                                          <p:attrName>style.visibility</p:attrName>
                                        </p:attrNameLst>
                                      </p:cBhvr>
                                      <p:to>
                                        <p:strVal val="visible"/>
                                      </p:to>
                                    </p:set>
                                    <p:animEffect transition="in" filter="fade">
                                      <p:cBhvr>
                                        <p:cTn id="183" dur="500"/>
                                        <p:tgtEl>
                                          <p:spTgt spid="59"/>
                                        </p:tgtEl>
                                      </p:cBhvr>
                                    </p:animEffect>
                                  </p:childTnLst>
                                </p:cTn>
                              </p:par>
                              <p:par>
                                <p:cTn id="184" presetID="10" presetClass="entr" presetSubtype="0" fill="hold" grpId="4" nodeType="withEffect">
                                  <p:stCondLst>
                                    <p:cond delay="2100"/>
                                  </p:stCondLst>
                                  <p:childTnLst>
                                    <p:set>
                                      <p:cBhvr>
                                        <p:cTn id="185" dur="1" fill="hold">
                                          <p:stCondLst>
                                            <p:cond delay="0"/>
                                          </p:stCondLst>
                                        </p:cTn>
                                        <p:tgtEl>
                                          <p:spTgt spid="62"/>
                                        </p:tgtEl>
                                        <p:attrNameLst>
                                          <p:attrName>style.visibility</p:attrName>
                                        </p:attrNameLst>
                                      </p:cBhvr>
                                      <p:to>
                                        <p:strVal val="visible"/>
                                      </p:to>
                                    </p:set>
                                    <p:animEffect transition="in" filter="fade">
                                      <p:cBhvr>
                                        <p:cTn id="186" dur="500"/>
                                        <p:tgtEl>
                                          <p:spTgt spid="62"/>
                                        </p:tgtEl>
                                      </p:cBhvr>
                                    </p:animEffect>
                                  </p:childTnLst>
                                </p:cTn>
                              </p:par>
                              <p:par>
                                <p:cTn id="187" presetID="10" presetClass="entr" presetSubtype="0" fill="hold" grpId="4" nodeType="withEffect">
                                  <p:stCondLst>
                                    <p:cond delay="2400"/>
                                  </p:stCondLst>
                                  <p:childTnLst>
                                    <p:set>
                                      <p:cBhvr>
                                        <p:cTn id="188" dur="1" fill="hold">
                                          <p:stCondLst>
                                            <p:cond delay="0"/>
                                          </p:stCondLst>
                                        </p:cTn>
                                        <p:tgtEl>
                                          <p:spTgt spid="63"/>
                                        </p:tgtEl>
                                        <p:attrNameLst>
                                          <p:attrName>style.visibility</p:attrName>
                                        </p:attrNameLst>
                                      </p:cBhvr>
                                      <p:to>
                                        <p:strVal val="visible"/>
                                      </p:to>
                                    </p:set>
                                    <p:animEffect transition="in" filter="fade">
                                      <p:cBhvr>
                                        <p:cTn id="189" dur="500"/>
                                        <p:tgtEl>
                                          <p:spTgt spid="63"/>
                                        </p:tgtEl>
                                      </p:cBhvr>
                                    </p:animEffect>
                                  </p:childTnLst>
                                </p:cTn>
                              </p:par>
                              <p:par>
                                <p:cTn id="190" presetID="10" presetClass="entr" presetSubtype="0" fill="hold" grpId="4" nodeType="withEffect">
                                  <p:stCondLst>
                                    <p:cond delay="2700"/>
                                  </p:stCondLst>
                                  <p:childTnLst>
                                    <p:set>
                                      <p:cBhvr>
                                        <p:cTn id="191" dur="1" fill="hold">
                                          <p:stCondLst>
                                            <p:cond delay="0"/>
                                          </p:stCondLst>
                                        </p:cTn>
                                        <p:tgtEl>
                                          <p:spTgt spid="64"/>
                                        </p:tgtEl>
                                        <p:attrNameLst>
                                          <p:attrName>style.visibility</p:attrName>
                                        </p:attrNameLst>
                                      </p:cBhvr>
                                      <p:to>
                                        <p:strVal val="visible"/>
                                      </p:to>
                                    </p:set>
                                    <p:animEffect transition="in" filter="fade">
                                      <p:cBhvr>
                                        <p:cTn id="192" dur="500"/>
                                        <p:tgtEl>
                                          <p:spTgt spid="64"/>
                                        </p:tgtEl>
                                      </p:cBhvr>
                                    </p:animEffect>
                                  </p:childTnLst>
                                </p:cTn>
                              </p:par>
                              <p:par>
                                <p:cTn id="193" presetID="10" presetClass="entr" presetSubtype="0" fill="hold" grpId="4" nodeType="withEffect">
                                  <p:stCondLst>
                                    <p:cond delay="3000"/>
                                  </p:stCondLst>
                                  <p:childTnLst>
                                    <p:set>
                                      <p:cBhvr>
                                        <p:cTn id="194" dur="1" fill="hold">
                                          <p:stCondLst>
                                            <p:cond delay="0"/>
                                          </p:stCondLst>
                                        </p:cTn>
                                        <p:tgtEl>
                                          <p:spTgt spid="65"/>
                                        </p:tgtEl>
                                        <p:attrNameLst>
                                          <p:attrName>style.visibility</p:attrName>
                                        </p:attrNameLst>
                                      </p:cBhvr>
                                      <p:to>
                                        <p:strVal val="visible"/>
                                      </p:to>
                                    </p:set>
                                    <p:animEffect transition="in" filter="fade">
                                      <p:cBhvr>
                                        <p:cTn id="195" dur="500"/>
                                        <p:tgtEl>
                                          <p:spTgt spid="65"/>
                                        </p:tgtEl>
                                      </p:cBhvr>
                                    </p:animEffect>
                                  </p:childTnLst>
                                </p:cTn>
                              </p:par>
                              <p:par>
                                <p:cTn id="196" presetID="10" presetClass="entr" presetSubtype="0" fill="hold" nodeType="withEffect">
                                  <p:stCondLst>
                                    <p:cond delay="3300"/>
                                  </p:stCondLst>
                                  <p:childTnLst>
                                    <p:set>
                                      <p:cBhvr>
                                        <p:cTn id="197" dur="1" fill="hold">
                                          <p:stCondLst>
                                            <p:cond delay="0"/>
                                          </p:stCondLst>
                                        </p:cTn>
                                        <p:tgtEl>
                                          <p:spTgt spid="4"/>
                                        </p:tgtEl>
                                        <p:attrNameLst>
                                          <p:attrName>style.visibility</p:attrName>
                                        </p:attrNameLst>
                                      </p:cBhvr>
                                      <p:to>
                                        <p:strVal val="visible"/>
                                      </p:to>
                                    </p:set>
                                    <p:animEffect transition="in" filter="fade">
                                      <p:cBhvr>
                                        <p:cTn id="198" dur="500"/>
                                        <p:tgtEl>
                                          <p:spTgt spid="4"/>
                                        </p:tgtEl>
                                      </p:cBhvr>
                                    </p:animEffect>
                                  </p:childTnLst>
                                </p:cTn>
                              </p:par>
                              <p:par>
                                <p:cTn id="199" presetID="10" presetClass="entr" presetSubtype="0" fill="hold" nodeType="withEffect">
                                  <p:stCondLst>
                                    <p:cond delay="3600"/>
                                  </p:stCondLst>
                                  <p:childTnLst>
                                    <p:set>
                                      <p:cBhvr>
                                        <p:cTn id="200" dur="1" fill="hold">
                                          <p:stCondLst>
                                            <p:cond delay="0"/>
                                          </p:stCondLst>
                                        </p:cTn>
                                        <p:tgtEl>
                                          <p:spTgt spid="5"/>
                                        </p:tgtEl>
                                        <p:attrNameLst>
                                          <p:attrName>style.visibility</p:attrName>
                                        </p:attrNameLst>
                                      </p:cBhvr>
                                      <p:to>
                                        <p:strVal val="visible"/>
                                      </p:to>
                                    </p:set>
                                    <p:animEffect transition="in" filter="fade">
                                      <p:cBhvr>
                                        <p:cTn id="201" dur="500"/>
                                        <p:tgtEl>
                                          <p:spTgt spid="5"/>
                                        </p:tgtEl>
                                      </p:cBhvr>
                                    </p:animEffect>
                                  </p:childTnLst>
                                </p:cTn>
                              </p:par>
                              <p:par>
                                <p:cTn id="202" presetID="10" presetClass="entr" presetSubtype="0" fill="hold" nodeType="withEffect">
                                  <p:stCondLst>
                                    <p:cond delay="3900"/>
                                  </p:stCondLst>
                                  <p:childTnLst>
                                    <p:set>
                                      <p:cBhvr>
                                        <p:cTn id="203" dur="1" fill="hold">
                                          <p:stCondLst>
                                            <p:cond delay="0"/>
                                          </p:stCondLst>
                                        </p:cTn>
                                        <p:tgtEl>
                                          <p:spTgt spid="6"/>
                                        </p:tgtEl>
                                        <p:attrNameLst>
                                          <p:attrName>style.visibility</p:attrName>
                                        </p:attrNameLst>
                                      </p:cBhvr>
                                      <p:to>
                                        <p:strVal val="visible"/>
                                      </p:to>
                                    </p:set>
                                    <p:animEffect transition="in" filter="fade">
                                      <p:cBhvr>
                                        <p:cTn id="204" dur="500"/>
                                        <p:tgtEl>
                                          <p:spTgt spid="6"/>
                                        </p:tgtEl>
                                      </p:cBhvr>
                                    </p:animEffect>
                                  </p:childTnLst>
                                </p:cTn>
                              </p:par>
                            </p:childTnLst>
                          </p:cTn>
                        </p:par>
                      </p:childTnLst>
                    </p:cTn>
                  </p:par>
                  <p:par>
                    <p:cTn id="205" fill="hold">
                      <p:stCondLst>
                        <p:cond delay="indefinite"/>
                      </p:stCondLst>
                      <p:childTnLst>
                        <p:par>
                          <p:cTn id="206" fill="hold">
                            <p:stCondLst>
                              <p:cond delay="0"/>
                            </p:stCondLst>
                            <p:childTnLst>
                              <p:par>
                                <p:cTn id="207" presetID="10" presetClass="entr" presetSubtype="0" fill="hold" nodeType="clickEffect">
                                  <p:stCondLst>
                                    <p:cond delay="0"/>
                                  </p:stCondLst>
                                  <p:childTnLst>
                                    <p:set>
                                      <p:cBhvr>
                                        <p:cTn id="208" dur="1" fill="hold">
                                          <p:stCondLst>
                                            <p:cond delay="0"/>
                                          </p:stCondLst>
                                        </p:cTn>
                                        <p:tgtEl>
                                          <p:spTgt spid="7"/>
                                        </p:tgtEl>
                                        <p:attrNameLst>
                                          <p:attrName>style.visibility</p:attrName>
                                        </p:attrNameLst>
                                      </p:cBhvr>
                                      <p:to>
                                        <p:strVal val="visible"/>
                                      </p:to>
                                    </p:set>
                                    <p:animEffect transition="in" filter="fade">
                                      <p:cBhvr>
                                        <p:cTn id="20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6" grpId="1"/>
      <p:bldP spid="56" grpId="2"/>
      <p:bldP spid="56" grpId="3"/>
      <p:bldP spid="56" grpId="4"/>
      <p:bldP spid="57" grpId="0"/>
      <p:bldP spid="57" grpId="1"/>
      <p:bldP spid="57" grpId="2"/>
      <p:bldP spid="57" grpId="3"/>
      <p:bldP spid="57" grpId="4"/>
      <p:bldP spid="58" grpId="0"/>
      <p:bldP spid="58" grpId="1"/>
      <p:bldP spid="58" grpId="2"/>
      <p:bldP spid="58" grpId="3"/>
      <p:bldP spid="58" grpId="4"/>
      <p:bldP spid="59" grpId="0"/>
      <p:bldP spid="59" grpId="1"/>
      <p:bldP spid="59" grpId="2" animBg="1" autoUpdateAnimBg="0"/>
      <p:bldP spid="59" grpId="3" animBg="1" autoUpdateAnimBg="0"/>
      <p:bldP spid="59" grpId="4" animBg="1" autoUpdateAnimBg="0"/>
      <p:bldP spid="62" grpId="0"/>
      <p:bldP spid="62" grpId="1"/>
      <p:bldP spid="62" grpId="2"/>
      <p:bldP spid="62" grpId="3"/>
      <p:bldP spid="62" grpId="4"/>
      <p:bldP spid="63" grpId="0" animBg="1" autoUpdateAnimBg="0"/>
      <p:bldP spid="63" grpId="1" animBg="1" autoUpdateAnimBg="0"/>
      <p:bldP spid="63" grpId="2"/>
      <p:bldP spid="63" grpId="3"/>
      <p:bldP spid="63" grpId="4"/>
      <p:bldP spid="64" grpId="0"/>
      <p:bldP spid="64" grpId="1"/>
      <p:bldP spid="64" grpId="2"/>
      <p:bldP spid="64" grpId="3"/>
      <p:bldP spid="64" grpId="4"/>
      <p:bldP spid="65" grpId="0"/>
      <p:bldP spid="65" grpId="1"/>
      <p:bldP spid="65" grpId="2" animBg="1" autoUpdateAnimBg="0"/>
      <p:bldP spid="65" grpId="3" animBg="1" autoUpdateAnimBg="0"/>
      <p:bldP spid="65" grpId="4"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76056" y="1996480"/>
            <a:ext cx="830099" cy="346249"/>
          </a:xfrm>
          <a:prstGeom prst="rect">
            <a:avLst/>
          </a:prstGeom>
          <a:noFill/>
        </p:spPr>
        <p:txBody>
          <a:bodyPr wrap="none" lIns="68580" tIns="34290" rIns="68580" bIns="34290" rtlCol="0">
            <a:spAutoFit/>
          </a:bodyPr>
          <a:lstStyle/>
          <a:p>
            <a:r>
              <a:rPr lang="en-US" altLang="zh-CN" b="1" dirty="0">
                <a:solidFill>
                  <a:schemeClr val="accent1"/>
                </a:solidFill>
                <a:latin typeface="微软雅黑" pitchFamily="34" charset="-122"/>
                <a:ea typeface="微软雅黑" pitchFamily="34" charset="-122"/>
              </a:rPr>
              <a:t>Part 4</a:t>
            </a:r>
            <a:endParaRPr lang="zh-CN" altLang="en-US" b="1" dirty="0">
              <a:solidFill>
                <a:schemeClr val="accent1"/>
              </a:solidFill>
              <a:latin typeface="微软雅黑" pitchFamily="34" charset="-122"/>
              <a:ea typeface="微软雅黑" pitchFamily="34" charset="-122"/>
            </a:endParaRPr>
          </a:p>
        </p:txBody>
      </p:sp>
      <p:grpSp>
        <p:nvGrpSpPr>
          <p:cNvPr id="2" name="Group 14"/>
          <p:cNvGrpSpPr/>
          <p:nvPr/>
        </p:nvGrpSpPr>
        <p:grpSpPr>
          <a:xfrm>
            <a:off x="4139952" y="2378733"/>
            <a:ext cx="2664296" cy="366658"/>
            <a:chOff x="5349226" y="2010956"/>
            <a:chExt cx="4272984" cy="683231"/>
          </a:xfrm>
          <a:solidFill>
            <a:schemeClr val="accent1"/>
          </a:solidFill>
        </p:grpSpPr>
        <p:sp>
          <p:nvSpPr>
            <p:cNvPr id="6" name="燕尾形 18"/>
            <p:cNvSpPr/>
            <p:nvPr/>
          </p:nvSpPr>
          <p:spPr>
            <a:xfrm rot="10800000">
              <a:off x="5349226" y="2010956"/>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latin typeface="微软雅黑" pitchFamily="34" charset="-122"/>
                <a:ea typeface="微软雅黑" pitchFamily="34" charset="-122"/>
              </a:endParaRPr>
            </a:p>
          </p:txBody>
        </p:sp>
        <p:sp>
          <p:nvSpPr>
            <p:cNvPr id="7" name="TextBox 6"/>
            <p:cNvSpPr txBox="1"/>
            <p:nvPr/>
          </p:nvSpPr>
          <p:spPr>
            <a:xfrm>
              <a:off x="6500201" y="2120675"/>
              <a:ext cx="2313607" cy="573512"/>
            </a:xfrm>
            <a:prstGeom prst="rect">
              <a:avLst/>
            </a:prstGeom>
            <a:grpFill/>
          </p:spPr>
          <p:txBody>
            <a:bodyPr wrap="square" rtlCol="0">
              <a:spAutoFit/>
            </a:bodyPr>
            <a:lstStyle/>
            <a:p>
              <a:r>
                <a:rPr lang="zh-CN" altLang="zh-CN" sz="1400" b="1" dirty="0">
                  <a:solidFill>
                    <a:schemeClr val="bg1"/>
                  </a:solidFill>
                  <a:latin typeface="微软雅黑" pitchFamily="34" charset="-122"/>
                  <a:ea typeface="微软雅黑" pitchFamily="34" charset="-122"/>
                </a:rPr>
                <a:t>明年工作计划</a:t>
              </a:r>
            </a:p>
          </p:txBody>
        </p:sp>
      </p:grpSp>
      <p:sp>
        <p:nvSpPr>
          <p:cNvPr id="9" name="文本框 7"/>
          <p:cNvSpPr txBox="1">
            <a:spLocks noChangeArrowheads="1"/>
          </p:cNvSpPr>
          <p:nvPr/>
        </p:nvSpPr>
        <p:spPr bwMode="auto">
          <a:xfrm>
            <a:off x="4283968" y="2852592"/>
            <a:ext cx="1368152" cy="246221"/>
          </a:xfrm>
          <a:prstGeom prst="rect">
            <a:avLst/>
          </a:prstGeom>
          <a:noFill/>
          <a:ln w="9525">
            <a:noFill/>
            <a:miter lim="800000"/>
            <a:headEnd/>
            <a:tailEnd/>
          </a:ln>
        </p:spPr>
        <p:txBody>
          <a:bodyPr wrap="square">
            <a:spAutoFit/>
          </a:bodyPr>
          <a:lstStyle/>
          <a:p>
            <a:pPr>
              <a:buFont typeface="Wingdings" pitchFamily="2" charset="2"/>
              <a:buChar char="Ø"/>
            </a:pPr>
            <a:r>
              <a:rPr lang="zh-CN" altLang="en-US" sz="1000" dirty="0">
                <a:solidFill>
                  <a:schemeClr val="tx1">
                    <a:lumMod val="65000"/>
                    <a:lumOff val="35000"/>
                  </a:schemeClr>
                </a:solidFill>
                <a:latin typeface="微软雅黑" pitchFamily="34" charset="-122"/>
                <a:ea typeface="微软雅黑" pitchFamily="34" charset="-122"/>
              </a:rPr>
              <a:t>添加小节标题</a:t>
            </a:r>
            <a:endParaRPr lang="zh-CN" altLang="en-US" sz="1000" dirty="0">
              <a:solidFill>
                <a:schemeClr val="tx1">
                  <a:lumMod val="65000"/>
                  <a:lumOff val="35000"/>
                </a:schemeClr>
              </a:solidFill>
            </a:endParaRPr>
          </a:p>
        </p:txBody>
      </p:sp>
      <p:sp>
        <p:nvSpPr>
          <p:cNvPr id="11" name="文本框 7"/>
          <p:cNvSpPr txBox="1">
            <a:spLocks noChangeArrowheads="1"/>
          </p:cNvSpPr>
          <p:nvPr/>
        </p:nvSpPr>
        <p:spPr bwMode="auto">
          <a:xfrm>
            <a:off x="5688124" y="2852592"/>
            <a:ext cx="1368152" cy="246221"/>
          </a:xfrm>
          <a:prstGeom prst="rect">
            <a:avLst/>
          </a:prstGeom>
          <a:noFill/>
          <a:ln w="9525">
            <a:noFill/>
            <a:miter lim="800000"/>
            <a:headEnd/>
            <a:tailEnd/>
          </a:ln>
        </p:spPr>
        <p:txBody>
          <a:bodyPr wrap="square">
            <a:spAutoFit/>
          </a:bodyPr>
          <a:lstStyle/>
          <a:p>
            <a:pPr>
              <a:buFont typeface="Wingdings" pitchFamily="2" charset="2"/>
              <a:buChar char="Ø"/>
            </a:pPr>
            <a:r>
              <a:rPr lang="zh-CN" altLang="en-US" sz="1000" dirty="0">
                <a:solidFill>
                  <a:schemeClr val="tx1">
                    <a:lumMod val="65000"/>
                    <a:lumOff val="35000"/>
                  </a:schemeClr>
                </a:solidFill>
                <a:latin typeface="微软雅黑" pitchFamily="34" charset="-122"/>
                <a:ea typeface="微软雅黑" pitchFamily="34" charset="-122"/>
              </a:rPr>
              <a:t>添加小节标题</a:t>
            </a:r>
            <a:endParaRPr lang="zh-CN" altLang="en-US" sz="1000" dirty="0">
              <a:solidFill>
                <a:schemeClr val="tx1">
                  <a:lumMod val="65000"/>
                  <a:lumOff val="35000"/>
                </a:schemeClr>
              </a:solidFill>
            </a:endParaRPr>
          </a:p>
        </p:txBody>
      </p:sp>
      <p:pic>
        <p:nvPicPr>
          <p:cNvPr id="12" name="图片 11">
            <a:extLst>
              <a:ext uri="{FF2B5EF4-FFF2-40B4-BE49-F238E27FC236}">
                <a16:creationId xmlns:a16="http://schemas.microsoft.com/office/drawing/2014/main" id="{B12D4A66-F966-4FD2-B9CE-906233E91EC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624" t="3845" r="41118"/>
          <a:stretch/>
        </p:blipFill>
        <p:spPr>
          <a:xfrm>
            <a:off x="-1152636" y="-55748"/>
            <a:ext cx="3889514" cy="5236926"/>
          </a:xfrm>
          <a:custGeom>
            <a:avLst/>
            <a:gdLst>
              <a:gd name="connsiteX0" fmla="*/ 1146189 w 3814327"/>
              <a:gd name="connsiteY0" fmla="*/ 0 h 5135694"/>
              <a:gd name="connsiteX1" fmla="*/ 3814327 w 3814327"/>
              <a:gd name="connsiteY1" fmla="*/ 0 h 5135694"/>
              <a:gd name="connsiteX2" fmla="*/ 2668138 w 3814327"/>
              <a:gd name="connsiteY2" fmla="*/ 5135694 h 5135694"/>
              <a:gd name="connsiteX3" fmla="*/ 0 w 3814327"/>
              <a:gd name="connsiteY3" fmla="*/ 5135694 h 5135694"/>
            </a:gdLst>
            <a:ahLst/>
            <a:cxnLst>
              <a:cxn ang="0">
                <a:pos x="connsiteX0" y="connsiteY0"/>
              </a:cxn>
              <a:cxn ang="0">
                <a:pos x="connsiteX1" y="connsiteY1"/>
              </a:cxn>
              <a:cxn ang="0">
                <a:pos x="connsiteX2" y="connsiteY2"/>
              </a:cxn>
              <a:cxn ang="0">
                <a:pos x="connsiteX3" y="connsiteY3"/>
              </a:cxn>
            </a:cxnLst>
            <a:rect l="l" t="t" r="r" b="b"/>
            <a:pathLst>
              <a:path w="3814327" h="5135694">
                <a:moveTo>
                  <a:pt x="1146189" y="0"/>
                </a:moveTo>
                <a:lnTo>
                  <a:pt x="3814327" y="0"/>
                </a:lnTo>
                <a:lnTo>
                  <a:pt x="2668138" y="5135694"/>
                </a:lnTo>
                <a:lnTo>
                  <a:pt x="0" y="5135694"/>
                </a:lnTo>
                <a:close/>
              </a:path>
            </a:pathLst>
          </a:custGeom>
        </p:spPr>
      </p:pic>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ppt_x</p:attrName>
                                        </p:attrNameLst>
                                      </p:cBhvr>
                                      <p:tavLst>
                                        <p:tav tm="0">
                                          <p:val>
                                            <p:strVal val="#ppt_x+#ppt_w*1.125000"/>
                                          </p:val>
                                        </p:tav>
                                        <p:tav tm="100000">
                                          <p:val>
                                            <p:strVal val="#ppt_x"/>
                                          </p:val>
                                        </p:tav>
                                      </p:tavLst>
                                    </p:anim>
                                    <p:animEffect transition="in" filter="wipe(left)">
                                      <p:cBhvr>
                                        <p:cTn id="12" dur="500"/>
                                        <p:tgtEl>
                                          <p:spTgt spid="2"/>
                                        </p:tgtEl>
                                      </p:cBhvr>
                                    </p:animEffect>
                                  </p:childTnLst>
                                </p:cTn>
                              </p:par>
                            </p:childTnLst>
                          </p:cTn>
                        </p:par>
                        <p:par>
                          <p:cTn id="13" fill="hold">
                            <p:stCondLst>
                              <p:cond delay="1000"/>
                            </p:stCondLst>
                            <p:childTnLst>
                              <p:par>
                                <p:cTn id="14" presetID="1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p:tgtEl>
                                          <p:spTgt spid="9"/>
                                        </p:tgtEl>
                                        <p:attrNameLst>
                                          <p:attrName>ppt_y</p:attrName>
                                        </p:attrNameLst>
                                      </p:cBhvr>
                                      <p:tavLst>
                                        <p:tav tm="0">
                                          <p:val>
                                            <p:strVal val="#ppt_y-#ppt_h*1.125000"/>
                                          </p:val>
                                        </p:tav>
                                        <p:tav tm="100000">
                                          <p:val>
                                            <p:strVal val="#ppt_y"/>
                                          </p:val>
                                        </p:tav>
                                      </p:tavLst>
                                    </p:anim>
                                    <p:animEffect transition="in" filter="wipe(down)">
                                      <p:cBhvr>
                                        <p:cTn id="17" dur="500"/>
                                        <p:tgtEl>
                                          <p:spTgt spid="9"/>
                                        </p:tgtEl>
                                      </p:cBhvr>
                                    </p:animEffect>
                                  </p:childTnLst>
                                </p:cTn>
                              </p:par>
                              <p:par>
                                <p:cTn id="18" presetID="12" presetClass="entr" presetSubtype="1"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p:tgtEl>
                                          <p:spTgt spid="11"/>
                                        </p:tgtEl>
                                        <p:attrNameLst>
                                          <p:attrName>ppt_y</p:attrName>
                                        </p:attrNameLst>
                                      </p:cBhvr>
                                      <p:tavLst>
                                        <p:tav tm="0">
                                          <p:val>
                                            <p:strVal val="#ppt_y-#ppt_h*1.125000"/>
                                          </p:val>
                                        </p:tav>
                                        <p:tav tm="100000">
                                          <p:val>
                                            <p:strVal val="#ppt_y"/>
                                          </p:val>
                                        </p:tav>
                                      </p:tavLst>
                                    </p:anim>
                                    <p:animEffect transition="in" filter="wipe(down)">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_淘宝店chenying0907 10" descr="001e90bc453a118d6b4237"/>
          <p:cNvSpPr>
            <a:spLocks noChangeArrowheads="1"/>
          </p:cNvSpPr>
          <p:nvPr>
            <p:custDataLst>
              <p:tags r:id="rId1"/>
            </p:custDataLst>
          </p:nvPr>
        </p:nvSpPr>
        <p:spPr bwMode="auto">
          <a:xfrm>
            <a:off x="1367645" y="1390041"/>
            <a:ext cx="2353855" cy="1867152"/>
          </a:xfrm>
          <a:prstGeom prst="rect">
            <a:avLst/>
          </a:prstGeom>
          <a:blipFill dpi="0" rotWithShape="1">
            <a:blip r:embed="rId13"/>
            <a:srcRect/>
            <a:stretch>
              <a:fillRect/>
            </a:stretch>
          </a:blipFill>
          <a:ln>
            <a:noFill/>
          </a:ln>
          <a:extLst/>
        </p:spPr>
        <p:txBody>
          <a:bodyPr/>
          <a:lstStyle/>
          <a:p>
            <a:endParaRPr lang="zh-CN" altLang="en-US"/>
          </a:p>
        </p:txBody>
      </p:sp>
      <p:sp>
        <p:nvSpPr>
          <p:cNvPr id="7" name="PA_淘宝店chenying0907 11"/>
          <p:cNvSpPr>
            <a:spLocks noChangeArrowheads="1"/>
          </p:cNvSpPr>
          <p:nvPr>
            <p:custDataLst>
              <p:tags r:id="rId2"/>
            </p:custDataLst>
          </p:nvPr>
        </p:nvSpPr>
        <p:spPr bwMode="auto">
          <a:xfrm>
            <a:off x="3840539" y="1390041"/>
            <a:ext cx="2558606" cy="1206663"/>
          </a:xfrm>
          <a:prstGeom prst="rect">
            <a:avLst/>
          </a:prstGeom>
          <a:noFill/>
          <a:ln w="6350">
            <a:solidFill>
              <a:schemeClr val="tx1">
                <a:lumMod val="50000"/>
                <a:lumOff val="50000"/>
              </a:schemeClr>
            </a:solidFill>
          </a:ln>
        </p:spPr>
        <p:txBody>
          <a:bodyPr/>
          <a:lstStyle/>
          <a:p>
            <a:endParaRPr lang="zh-CN" altLang="en-US"/>
          </a:p>
        </p:txBody>
      </p:sp>
      <p:sp>
        <p:nvSpPr>
          <p:cNvPr id="8" name="PA_淘宝店chenying0907 12"/>
          <p:cNvSpPr>
            <a:spLocks noChangeArrowheads="1"/>
          </p:cNvSpPr>
          <p:nvPr>
            <p:custDataLst>
              <p:tags r:id="rId3"/>
            </p:custDataLst>
          </p:nvPr>
        </p:nvSpPr>
        <p:spPr bwMode="auto">
          <a:xfrm>
            <a:off x="6507651" y="1419414"/>
            <a:ext cx="1225337" cy="1206663"/>
          </a:xfrm>
          <a:prstGeom prst="rect">
            <a:avLst/>
          </a:prstGeom>
          <a:solidFill>
            <a:schemeClr val="accent3"/>
          </a:solidFill>
          <a:ln>
            <a:noFill/>
          </a:ln>
        </p:spPr>
        <p:txBody>
          <a:bodyPr/>
          <a:lstStyle/>
          <a:p>
            <a:endParaRPr lang="zh-CN" altLang="zh-CN"/>
          </a:p>
        </p:txBody>
      </p:sp>
      <p:sp>
        <p:nvSpPr>
          <p:cNvPr id="9" name="PA_淘宝店chenying0907 13"/>
          <p:cNvSpPr>
            <a:spLocks noChangeArrowheads="1"/>
          </p:cNvSpPr>
          <p:nvPr>
            <p:custDataLst>
              <p:tags r:id="rId4"/>
            </p:custDataLst>
          </p:nvPr>
        </p:nvSpPr>
        <p:spPr bwMode="auto">
          <a:xfrm>
            <a:off x="6510253" y="2714195"/>
            <a:ext cx="1230099" cy="1894146"/>
          </a:xfrm>
          <a:prstGeom prst="rect">
            <a:avLst/>
          </a:prstGeom>
          <a:noFill/>
          <a:ln w="6350">
            <a:solidFill>
              <a:schemeClr val="tx1">
                <a:lumMod val="50000"/>
                <a:lumOff val="50000"/>
              </a:schemeClr>
            </a:solidFill>
          </a:ln>
        </p:spPr>
        <p:txBody>
          <a:bodyPr/>
          <a:lstStyle/>
          <a:p>
            <a:endParaRPr lang="zh-CN" altLang="en-US"/>
          </a:p>
        </p:txBody>
      </p:sp>
      <p:sp>
        <p:nvSpPr>
          <p:cNvPr id="10" name="PA_淘宝店chenying0907 14"/>
          <p:cNvSpPr>
            <a:spLocks noChangeArrowheads="1"/>
          </p:cNvSpPr>
          <p:nvPr>
            <p:custDataLst>
              <p:tags r:id="rId5"/>
            </p:custDataLst>
          </p:nvPr>
        </p:nvSpPr>
        <p:spPr bwMode="auto">
          <a:xfrm>
            <a:off x="1367645" y="3384213"/>
            <a:ext cx="2353856" cy="1224128"/>
          </a:xfrm>
          <a:prstGeom prst="rect">
            <a:avLst/>
          </a:prstGeom>
          <a:solidFill>
            <a:schemeClr val="accent3"/>
          </a:solidFill>
          <a:ln>
            <a:noFill/>
          </a:ln>
        </p:spPr>
        <p:txBody>
          <a:bodyPr/>
          <a:lstStyle/>
          <a:p>
            <a:endParaRPr lang="zh-CN" altLang="en-US"/>
          </a:p>
        </p:txBody>
      </p:sp>
      <p:sp>
        <p:nvSpPr>
          <p:cNvPr id="11" name="PA_淘宝店chenying0907 15" descr="160621-20121008053110-8"/>
          <p:cNvSpPr>
            <a:spLocks noChangeArrowheads="1"/>
          </p:cNvSpPr>
          <p:nvPr>
            <p:custDataLst>
              <p:tags r:id="rId6"/>
            </p:custDataLst>
          </p:nvPr>
        </p:nvSpPr>
        <p:spPr bwMode="auto">
          <a:xfrm>
            <a:off x="3840539" y="2714197"/>
            <a:ext cx="2558606" cy="1894144"/>
          </a:xfrm>
          <a:prstGeom prst="rect">
            <a:avLst/>
          </a:prstGeom>
          <a:blipFill dpi="0" rotWithShape="1">
            <a:blip r:embed="rId14"/>
            <a:srcRect/>
            <a:stretch>
              <a:fillRect/>
            </a:stretch>
          </a:blipFill>
          <a:ln>
            <a:noFill/>
          </a:ln>
          <a:extLst/>
        </p:spPr>
        <p:txBody>
          <a:bodyPr/>
          <a:lstStyle/>
          <a:p>
            <a:endParaRPr lang="zh-CN" altLang="en-US"/>
          </a:p>
        </p:txBody>
      </p:sp>
      <p:grpSp>
        <p:nvGrpSpPr>
          <p:cNvPr id="13" name="PA_组合 17"/>
          <p:cNvGrpSpPr>
            <a:grpSpLocks/>
          </p:cNvGrpSpPr>
          <p:nvPr>
            <p:custDataLst>
              <p:tags r:id="rId7"/>
            </p:custDataLst>
          </p:nvPr>
        </p:nvGrpSpPr>
        <p:grpSpPr bwMode="auto">
          <a:xfrm>
            <a:off x="6945150" y="3408251"/>
            <a:ext cx="357126" cy="460437"/>
            <a:chOff x="0" y="0"/>
            <a:chExt cx="225" cy="290"/>
          </a:xfrm>
          <a:solidFill>
            <a:schemeClr val="tx1">
              <a:lumMod val="50000"/>
              <a:lumOff val="50000"/>
            </a:schemeClr>
          </a:solidFill>
        </p:grpSpPr>
        <p:sp>
          <p:nvSpPr>
            <p:cNvPr id="14" name="Freeform 18"/>
            <p:cNvSpPr>
              <a:spLocks/>
            </p:cNvSpPr>
            <p:nvPr/>
          </p:nvSpPr>
          <p:spPr bwMode="auto">
            <a:xfrm>
              <a:off x="0" y="0"/>
              <a:ext cx="225" cy="290"/>
            </a:xfrm>
            <a:custGeom>
              <a:avLst/>
              <a:gdLst>
                <a:gd name="T0" fmla="*/ 21 w 95"/>
                <a:gd name="T1" fmla="*/ 112 h 123"/>
                <a:gd name="T2" fmla="*/ 11 w 95"/>
                <a:gd name="T3" fmla="*/ 112 h 123"/>
                <a:gd name="T4" fmla="*/ 11 w 95"/>
                <a:gd name="T5" fmla="*/ 10 h 123"/>
                <a:gd name="T6" fmla="*/ 90 w 95"/>
                <a:gd name="T7" fmla="*/ 10 h 123"/>
                <a:gd name="T8" fmla="*/ 95 w 95"/>
                <a:gd name="T9" fmla="*/ 5 h 123"/>
                <a:gd name="T10" fmla="*/ 90 w 95"/>
                <a:gd name="T11" fmla="*/ 0 h 123"/>
                <a:gd name="T12" fmla="*/ 5 w 95"/>
                <a:gd name="T13" fmla="*/ 0 h 123"/>
                <a:gd name="T14" fmla="*/ 0 w 95"/>
                <a:gd name="T15" fmla="*/ 5 h 123"/>
                <a:gd name="T16" fmla="*/ 0 w 95"/>
                <a:gd name="T17" fmla="*/ 118 h 123"/>
                <a:gd name="T18" fmla="*/ 5 w 95"/>
                <a:gd name="T19" fmla="*/ 123 h 123"/>
                <a:gd name="T20" fmla="*/ 21 w 95"/>
                <a:gd name="T21" fmla="*/ 123 h 123"/>
                <a:gd name="T22" fmla="*/ 26 w 95"/>
                <a:gd name="T23" fmla="*/ 118 h 123"/>
                <a:gd name="T24" fmla="*/ 21 w 95"/>
                <a:gd name="T25" fmla="*/ 11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 h="123">
                  <a:moveTo>
                    <a:pt x="21" y="112"/>
                  </a:moveTo>
                  <a:cubicBezTo>
                    <a:pt x="11" y="112"/>
                    <a:pt x="11" y="112"/>
                    <a:pt x="11" y="112"/>
                  </a:cubicBezTo>
                  <a:cubicBezTo>
                    <a:pt x="11" y="10"/>
                    <a:pt x="11" y="10"/>
                    <a:pt x="11" y="10"/>
                  </a:cubicBezTo>
                  <a:cubicBezTo>
                    <a:pt x="90" y="10"/>
                    <a:pt x="90" y="10"/>
                    <a:pt x="90" y="10"/>
                  </a:cubicBezTo>
                  <a:cubicBezTo>
                    <a:pt x="93" y="10"/>
                    <a:pt x="95" y="8"/>
                    <a:pt x="95" y="5"/>
                  </a:cubicBezTo>
                  <a:cubicBezTo>
                    <a:pt x="95" y="2"/>
                    <a:pt x="93" y="0"/>
                    <a:pt x="90" y="0"/>
                  </a:cubicBezTo>
                  <a:cubicBezTo>
                    <a:pt x="5" y="0"/>
                    <a:pt x="5" y="0"/>
                    <a:pt x="5" y="0"/>
                  </a:cubicBezTo>
                  <a:cubicBezTo>
                    <a:pt x="2" y="0"/>
                    <a:pt x="0" y="2"/>
                    <a:pt x="0" y="5"/>
                  </a:cubicBezTo>
                  <a:cubicBezTo>
                    <a:pt x="0" y="118"/>
                    <a:pt x="0" y="118"/>
                    <a:pt x="0" y="118"/>
                  </a:cubicBezTo>
                  <a:cubicBezTo>
                    <a:pt x="0" y="121"/>
                    <a:pt x="2" y="123"/>
                    <a:pt x="5" y="123"/>
                  </a:cubicBezTo>
                  <a:cubicBezTo>
                    <a:pt x="21" y="123"/>
                    <a:pt x="21" y="123"/>
                    <a:pt x="21" y="123"/>
                  </a:cubicBezTo>
                  <a:cubicBezTo>
                    <a:pt x="24" y="123"/>
                    <a:pt x="26" y="121"/>
                    <a:pt x="26" y="118"/>
                  </a:cubicBezTo>
                  <a:cubicBezTo>
                    <a:pt x="26" y="115"/>
                    <a:pt x="24" y="112"/>
                    <a:pt x="21"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Freeform 19"/>
            <p:cNvSpPr>
              <a:spLocks/>
            </p:cNvSpPr>
            <p:nvPr/>
          </p:nvSpPr>
          <p:spPr bwMode="auto">
            <a:xfrm>
              <a:off x="142" y="170"/>
              <a:ext cx="83" cy="120"/>
            </a:xfrm>
            <a:custGeom>
              <a:avLst/>
              <a:gdLst>
                <a:gd name="T0" fmla="*/ 30 w 35"/>
                <a:gd name="T1" fmla="*/ 0 h 51"/>
                <a:gd name="T2" fmla="*/ 25 w 35"/>
                <a:gd name="T3" fmla="*/ 5 h 51"/>
                <a:gd name="T4" fmla="*/ 25 w 35"/>
                <a:gd name="T5" fmla="*/ 40 h 51"/>
                <a:gd name="T6" fmla="*/ 5 w 35"/>
                <a:gd name="T7" fmla="*/ 40 h 51"/>
                <a:gd name="T8" fmla="*/ 0 w 35"/>
                <a:gd name="T9" fmla="*/ 46 h 51"/>
                <a:gd name="T10" fmla="*/ 5 w 35"/>
                <a:gd name="T11" fmla="*/ 51 h 51"/>
                <a:gd name="T12" fmla="*/ 30 w 35"/>
                <a:gd name="T13" fmla="*/ 51 h 51"/>
                <a:gd name="T14" fmla="*/ 34 w 35"/>
                <a:gd name="T15" fmla="*/ 49 h 51"/>
                <a:gd name="T16" fmla="*/ 35 w 35"/>
                <a:gd name="T17" fmla="*/ 46 h 51"/>
                <a:gd name="T18" fmla="*/ 35 w 35"/>
                <a:gd name="T19" fmla="*/ 5 h 51"/>
                <a:gd name="T20" fmla="*/ 30 w 35"/>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51">
                  <a:moveTo>
                    <a:pt x="30" y="0"/>
                  </a:moveTo>
                  <a:cubicBezTo>
                    <a:pt x="27" y="0"/>
                    <a:pt x="25" y="2"/>
                    <a:pt x="25" y="5"/>
                  </a:cubicBezTo>
                  <a:cubicBezTo>
                    <a:pt x="25" y="40"/>
                    <a:pt x="25" y="40"/>
                    <a:pt x="25" y="40"/>
                  </a:cubicBezTo>
                  <a:cubicBezTo>
                    <a:pt x="5" y="40"/>
                    <a:pt x="5" y="40"/>
                    <a:pt x="5" y="40"/>
                  </a:cubicBezTo>
                  <a:cubicBezTo>
                    <a:pt x="2" y="40"/>
                    <a:pt x="0" y="43"/>
                    <a:pt x="0" y="46"/>
                  </a:cubicBezTo>
                  <a:cubicBezTo>
                    <a:pt x="0" y="49"/>
                    <a:pt x="2" y="51"/>
                    <a:pt x="5" y="51"/>
                  </a:cubicBezTo>
                  <a:cubicBezTo>
                    <a:pt x="30" y="51"/>
                    <a:pt x="30" y="51"/>
                    <a:pt x="30" y="51"/>
                  </a:cubicBezTo>
                  <a:cubicBezTo>
                    <a:pt x="32" y="51"/>
                    <a:pt x="33" y="50"/>
                    <a:pt x="34" y="49"/>
                  </a:cubicBezTo>
                  <a:cubicBezTo>
                    <a:pt x="35" y="48"/>
                    <a:pt x="35" y="47"/>
                    <a:pt x="35" y="46"/>
                  </a:cubicBezTo>
                  <a:cubicBezTo>
                    <a:pt x="35" y="5"/>
                    <a:pt x="35" y="5"/>
                    <a:pt x="35" y="5"/>
                  </a:cubicBezTo>
                  <a:cubicBezTo>
                    <a:pt x="35" y="2"/>
                    <a:pt x="33"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 name="Freeform 20"/>
            <p:cNvSpPr>
              <a:spLocks noEditPoints="1"/>
            </p:cNvSpPr>
            <p:nvPr/>
          </p:nvSpPr>
          <p:spPr bwMode="auto">
            <a:xfrm>
              <a:off x="81" y="59"/>
              <a:ext cx="141" cy="205"/>
            </a:xfrm>
            <a:custGeom>
              <a:avLst/>
              <a:gdLst>
                <a:gd name="T0" fmla="*/ 52 w 60"/>
                <a:gd name="T1" fmla="*/ 2 h 87"/>
                <a:gd name="T2" fmla="*/ 46 w 60"/>
                <a:gd name="T3" fmla="*/ 0 h 87"/>
                <a:gd name="T4" fmla="*/ 35 w 60"/>
                <a:gd name="T5" fmla="*/ 7 h 87"/>
                <a:gd name="T6" fmla="*/ 1 w 60"/>
                <a:gd name="T7" fmla="*/ 66 h 87"/>
                <a:gd name="T8" fmla="*/ 0 w 60"/>
                <a:gd name="T9" fmla="*/ 69 h 87"/>
                <a:gd name="T10" fmla="*/ 0 w 60"/>
                <a:gd name="T11" fmla="*/ 82 h 87"/>
                <a:gd name="T12" fmla="*/ 3 w 60"/>
                <a:gd name="T13" fmla="*/ 87 h 87"/>
                <a:gd name="T14" fmla="*/ 6 w 60"/>
                <a:gd name="T15" fmla="*/ 87 h 87"/>
                <a:gd name="T16" fmla="*/ 8 w 60"/>
                <a:gd name="T17" fmla="*/ 87 h 87"/>
                <a:gd name="T18" fmla="*/ 20 w 60"/>
                <a:gd name="T19" fmla="*/ 80 h 87"/>
                <a:gd name="T20" fmla="*/ 22 w 60"/>
                <a:gd name="T21" fmla="*/ 78 h 87"/>
                <a:gd name="T22" fmla="*/ 56 w 60"/>
                <a:gd name="T23" fmla="*/ 19 h 87"/>
                <a:gd name="T24" fmla="*/ 52 w 60"/>
                <a:gd name="T25" fmla="*/ 2 h 87"/>
                <a:gd name="T26" fmla="*/ 47 w 60"/>
                <a:gd name="T27" fmla="*/ 14 h 87"/>
                <a:gd name="T28" fmla="*/ 14 w 60"/>
                <a:gd name="T29" fmla="*/ 72 h 87"/>
                <a:gd name="T30" fmla="*/ 11 w 60"/>
                <a:gd name="T31" fmla="*/ 73 h 87"/>
                <a:gd name="T32" fmla="*/ 11 w 60"/>
                <a:gd name="T33" fmla="*/ 70 h 87"/>
                <a:gd name="T34" fmla="*/ 44 w 60"/>
                <a:gd name="T35" fmla="*/ 12 h 87"/>
                <a:gd name="T36" fmla="*/ 47 w 60"/>
                <a:gd name="T37" fmla="*/ 11 h 87"/>
                <a:gd name="T38" fmla="*/ 47 w 60"/>
                <a:gd name="T39" fmla="*/ 1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87">
                  <a:moveTo>
                    <a:pt x="52" y="2"/>
                  </a:moveTo>
                  <a:cubicBezTo>
                    <a:pt x="50" y="1"/>
                    <a:pt x="48" y="0"/>
                    <a:pt x="46" y="0"/>
                  </a:cubicBezTo>
                  <a:cubicBezTo>
                    <a:pt x="41" y="0"/>
                    <a:pt x="37" y="3"/>
                    <a:pt x="35" y="7"/>
                  </a:cubicBezTo>
                  <a:cubicBezTo>
                    <a:pt x="1" y="66"/>
                    <a:pt x="1" y="66"/>
                    <a:pt x="1" y="66"/>
                  </a:cubicBezTo>
                  <a:cubicBezTo>
                    <a:pt x="0" y="67"/>
                    <a:pt x="0" y="68"/>
                    <a:pt x="0" y="69"/>
                  </a:cubicBezTo>
                  <a:cubicBezTo>
                    <a:pt x="0" y="82"/>
                    <a:pt x="0" y="82"/>
                    <a:pt x="0" y="82"/>
                  </a:cubicBezTo>
                  <a:cubicBezTo>
                    <a:pt x="0" y="84"/>
                    <a:pt x="1" y="86"/>
                    <a:pt x="3" y="87"/>
                  </a:cubicBezTo>
                  <a:cubicBezTo>
                    <a:pt x="4" y="87"/>
                    <a:pt x="5" y="87"/>
                    <a:pt x="6" y="87"/>
                  </a:cubicBezTo>
                  <a:cubicBezTo>
                    <a:pt x="7" y="87"/>
                    <a:pt x="7" y="87"/>
                    <a:pt x="8" y="87"/>
                  </a:cubicBezTo>
                  <a:cubicBezTo>
                    <a:pt x="20" y="80"/>
                    <a:pt x="20" y="80"/>
                    <a:pt x="20" y="80"/>
                  </a:cubicBezTo>
                  <a:cubicBezTo>
                    <a:pt x="21" y="80"/>
                    <a:pt x="22" y="79"/>
                    <a:pt x="22" y="78"/>
                  </a:cubicBezTo>
                  <a:cubicBezTo>
                    <a:pt x="56" y="19"/>
                    <a:pt x="56" y="19"/>
                    <a:pt x="56" y="19"/>
                  </a:cubicBezTo>
                  <a:cubicBezTo>
                    <a:pt x="60" y="13"/>
                    <a:pt x="58" y="6"/>
                    <a:pt x="52" y="2"/>
                  </a:cubicBezTo>
                  <a:close/>
                  <a:moveTo>
                    <a:pt x="47" y="14"/>
                  </a:moveTo>
                  <a:cubicBezTo>
                    <a:pt x="14" y="72"/>
                    <a:pt x="14" y="72"/>
                    <a:pt x="14" y="72"/>
                  </a:cubicBezTo>
                  <a:cubicBezTo>
                    <a:pt x="11" y="73"/>
                    <a:pt x="11" y="73"/>
                    <a:pt x="11" y="73"/>
                  </a:cubicBezTo>
                  <a:cubicBezTo>
                    <a:pt x="11" y="70"/>
                    <a:pt x="11" y="70"/>
                    <a:pt x="11" y="70"/>
                  </a:cubicBezTo>
                  <a:cubicBezTo>
                    <a:pt x="44" y="12"/>
                    <a:pt x="44" y="12"/>
                    <a:pt x="44" y="12"/>
                  </a:cubicBezTo>
                  <a:cubicBezTo>
                    <a:pt x="44" y="11"/>
                    <a:pt x="46" y="11"/>
                    <a:pt x="47" y="11"/>
                  </a:cubicBezTo>
                  <a:cubicBezTo>
                    <a:pt x="47" y="12"/>
                    <a:pt x="48" y="13"/>
                    <a:pt x="47"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21"/>
            <p:cNvSpPr>
              <a:spLocks/>
            </p:cNvSpPr>
            <p:nvPr/>
          </p:nvSpPr>
          <p:spPr bwMode="auto">
            <a:xfrm>
              <a:off x="41" y="83"/>
              <a:ext cx="89" cy="23"/>
            </a:xfrm>
            <a:custGeom>
              <a:avLst/>
              <a:gdLst>
                <a:gd name="T0" fmla="*/ 38 w 38"/>
                <a:gd name="T1" fmla="*/ 5 h 10"/>
                <a:gd name="T2" fmla="*/ 32 w 38"/>
                <a:gd name="T3" fmla="*/ 0 h 10"/>
                <a:gd name="T4" fmla="*/ 6 w 38"/>
                <a:gd name="T5" fmla="*/ 0 h 10"/>
                <a:gd name="T6" fmla="*/ 0 w 38"/>
                <a:gd name="T7" fmla="*/ 5 h 10"/>
                <a:gd name="T8" fmla="*/ 6 w 38"/>
                <a:gd name="T9" fmla="*/ 10 h 10"/>
                <a:gd name="T10" fmla="*/ 32 w 38"/>
                <a:gd name="T11" fmla="*/ 10 h 10"/>
                <a:gd name="T12" fmla="*/ 38 w 38"/>
                <a:gd name="T13" fmla="*/ 5 h 10"/>
              </a:gdLst>
              <a:ahLst/>
              <a:cxnLst>
                <a:cxn ang="0">
                  <a:pos x="T0" y="T1"/>
                </a:cxn>
                <a:cxn ang="0">
                  <a:pos x="T2" y="T3"/>
                </a:cxn>
                <a:cxn ang="0">
                  <a:pos x="T4" y="T5"/>
                </a:cxn>
                <a:cxn ang="0">
                  <a:pos x="T6" y="T7"/>
                </a:cxn>
                <a:cxn ang="0">
                  <a:pos x="T8" y="T9"/>
                </a:cxn>
                <a:cxn ang="0">
                  <a:pos x="T10" y="T11"/>
                </a:cxn>
                <a:cxn ang="0">
                  <a:pos x="T12" y="T13"/>
                </a:cxn>
              </a:cxnLst>
              <a:rect l="0" t="0" r="r" b="b"/>
              <a:pathLst>
                <a:path w="38" h="10">
                  <a:moveTo>
                    <a:pt x="38" y="5"/>
                  </a:moveTo>
                  <a:cubicBezTo>
                    <a:pt x="38" y="2"/>
                    <a:pt x="35" y="0"/>
                    <a:pt x="32" y="0"/>
                  </a:cubicBezTo>
                  <a:cubicBezTo>
                    <a:pt x="6" y="0"/>
                    <a:pt x="6" y="0"/>
                    <a:pt x="6" y="0"/>
                  </a:cubicBezTo>
                  <a:cubicBezTo>
                    <a:pt x="3" y="0"/>
                    <a:pt x="0" y="2"/>
                    <a:pt x="0" y="5"/>
                  </a:cubicBezTo>
                  <a:cubicBezTo>
                    <a:pt x="0" y="8"/>
                    <a:pt x="3" y="10"/>
                    <a:pt x="6" y="10"/>
                  </a:cubicBezTo>
                  <a:cubicBezTo>
                    <a:pt x="32" y="10"/>
                    <a:pt x="32" y="10"/>
                    <a:pt x="32" y="10"/>
                  </a:cubicBezTo>
                  <a:cubicBezTo>
                    <a:pt x="35" y="10"/>
                    <a:pt x="38" y="8"/>
                    <a:pt x="3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22"/>
            <p:cNvSpPr>
              <a:spLocks/>
            </p:cNvSpPr>
            <p:nvPr/>
          </p:nvSpPr>
          <p:spPr bwMode="auto">
            <a:xfrm>
              <a:off x="41" y="132"/>
              <a:ext cx="56" cy="24"/>
            </a:xfrm>
            <a:custGeom>
              <a:avLst/>
              <a:gdLst>
                <a:gd name="T0" fmla="*/ 6 w 24"/>
                <a:gd name="T1" fmla="*/ 0 h 10"/>
                <a:gd name="T2" fmla="*/ 0 w 24"/>
                <a:gd name="T3" fmla="*/ 5 h 10"/>
                <a:gd name="T4" fmla="*/ 6 w 24"/>
                <a:gd name="T5" fmla="*/ 10 h 10"/>
                <a:gd name="T6" fmla="*/ 19 w 24"/>
                <a:gd name="T7" fmla="*/ 10 h 10"/>
                <a:gd name="T8" fmla="*/ 24 w 24"/>
                <a:gd name="T9" fmla="*/ 5 h 10"/>
                <a:gd name="T10" fmla="*/ 19 w 24"/>
                <a:gd name="T11" fmla="*/ 0 h 10"/>
                <a:gd name="T12" fmla="*/ 6 w 2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4" h="10">
                  <a:moveTo>
                    <a:pt x="6" y="0"/>
                  </a:moveTo>
                  <a:cubicBezTo>
                    <a:pt x="3" y="0"/>
                    <a:pt x="0" y="2"/>
                    <a:pt x="0" y="5"/>
                  </a:cubicBezTo>
                  <a:cubicBezTo>
                    <a:pt x="0" y="8"/>
                    <a:pt x="3" y="10"/>
                    <a:pt x="6" y="10"/>
                  </a:cubicBezTo>
                  <a:cubicBezTo>
                    <a:pt x="19" y="10"/>
                    <a:pt x="19" y="10"/>
                    <a:pt x="19" y="10"/>
                  </a:cubicBezTo>
                  <a:cubicBezTo>
                    <a:pt x="22" y="10"/>
                    <a:pt x="24" y="8"/>
                    <a:pt x="24" y="5"/>
                  </a:cubicBezTo>
                  <a:cubicBezTo>
                    <a:pt x="24" y="2"/>
                    <a:pt x="22" y="0"/>
                    <a:pt x="19" y="0"/>
                  </a:cubicBez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9" name="PA_组合 23"/>
          <p:cNvGrpSpPr>
            <a:grpSpLocks/>
          </p:cNvGrpSpPr>
          <p:nvPr>
            <p:custDataLst>
              <p:tags r:id="rId8"/>
            </p:custDataLst>
          </p:nvPr>
        </p:nvGrpSpPr>
        <p:grpSpPr bwMode="auto">
          <a:xfrm>
            <a:off x="6894108" y="1823109"/>
            <a:ext cx="442836" cy="442972"/>
            <a:chOff x="0" y="0"/>
            <a:chExt cx="279" cy="279"/>
          </a:xfrm>
        </p:grpSpPr>
        <p:sp>
          <p:nvSpPr>
            <p:cNvPr id="20" name="Freeform 24"/>
            <p:cNvSpPr>
              <a:spLocks noEditPoints="1"/>
            </p:cNvSpPr>
            <p:nvPr/>
          </p:nvSpPr>
          <p:spPr bwMode="auto">
            <a:xfrm>
              <a:off x="0" y="0"/>
              <a:ext cx="279" cy="279"/>
            </a:xfrm>
            <a:custGeom>
              <a:avLst/>
              <a:gdLst>
                <a:gd name="T0" fmla="*/ 114 w 118"/>
                <a:gd name="T1" fmla="*/ 46 h 118"/>
                <a:gd name="T2" fmla="*/ 103 w 118"/>
                <a:gd name="T3" fmla="*/ 38 h 118"/>
                <a:gd name="T4" fmla="*/ 107 w 118"/>
                <a:gd name="T5" fmla="*/ 24 h 118"/>
                <a:gd name="T6" fmla="*/ 89 w 118"/>
                <a:gd name="T7" fmla="*/ 11 h 118"/>
                <a:gd name="T8" fmla="*/ 76 w 118"/>
                <a:gd name="T9" fmla="*/ 13 h 118"/>
                <a:gd name="T10" fmla="*/ 68 w 118"/>
                <a:gd name="T11" fmla="*/ 1 h 118"/>
                <a:gd name="T12" fmla="*/ 46 w 118"/>
                <a:gd name="T13" fmla="*/ 4 h 118"/>
                <a:gd name="T14" fmla="*/ 39 w 118"/>
                <a:gd name="T15" fmla="*/ 15 h 118"/>
                <a:gd name="T16" fmla="*/ 24 w 118"/>
                <a:gd name="T17" fmla="*/ 11 h 118"/>
                <a:gd name="T18" fmla="*/ 11 w 118"/>
                <a:gd name="T19" fmla="*/ 29 h 118"/>
                <a:gd name="T20" fmla="*/ 14 w 118"/>
                <a:gd name="T21" fmla="*/ 43 h 118"/>
                <a:gd name="T22" fmla="*/ 1 w 118"/>
                <a:gd name="T23" fmla="*/ 50 h 118"/>
                <a:gd name="T24" fmla="*/ 1 w 118"/>
                <a:gd name="T25" fmla="*/ 68 h 118"/>
                <a:gd name="T26" fmla="*/ 14 w 118"/>
                <a:gd name="T27" fmla="*/ 75 h 118"/>
                <a:gd name="T28" fmla="*/ 11 w 118"/>
                <a:gd name="T29" fmla="*/ 89 h 118"/>
                <a:gd name="T30" fmla="*/ 24 w 118"/>
                <a:gd name="T31" fmla="*/ 106 h 118"/>
                <a:gd name="T32" fmla="*/ 39 w 118"/>
                <a:gd name="T33" fmla="*/ 103 h 118"/>
                <a:gd name="T34" fmla="*/ 46 w 118"/>
                <a:gd name="T35" fmla="*/ 114 h 118"/>
                <a:gd name="T36" fmla="*/ 59 w 118"/>
                <a:gd name="T37" fmla="*/ 118 h 118"/>
                <a:gd name="T38" fmla="*/ 72 w 118"/>
                <a:gd name="T39" fmla="*/ 114 h 118"/>
                <a:gd name="T40" fmla="*/ 80 w 118"/>
                <a:gd name="T41" fmla="*/ 103 h 118"/>
                <a:gd name="T42" fmla="*/ 94 w 118"/>
                <a:gd name="T43" fmla="*/ 106 h 118"/>
                <a:gd name="T44" fmla="*/ 107 w 118"/>
                <a:gd name="T45" fmla="*/ 89 h 118"/>
                <a:gd name="T46" fmla="*/ 105 w 118"/>
                <a:gd name="T47" fmla="*/ 75 h 118"/>
                <a:gd name="T48" fmla="*/ 118 w 118"/>
                <a:gd name="T49" fmla="*/ 68 h 118"/>
                <a:gd name="T50" fmla="*/ 118 w 118"/>
                <a:gd name="T51" fmla="*/ 50 h 118"/>
                <a:gd name="T52" fmla="*/ 99 w 118"/>
                <a:gd name="T53" fmla="*/ 66 h 118"/>
                <a:gd name="T54" fmla="*/ 93 w 118"/>
                <a:gd name="T55" fmla="*/ 77 h 118"/>
                <a:gd name="T56" fmla="*/ 97 w 118"/>
                <a:gd name="T57" fmla="*/ 90 h 118"/>
                <a:gd name="T58" fmla="*/ 82 w 118"/>
                <a:gd name="T59" fmla="*/ 92 h 118"/>
                <a:gd name="T60" fmla="*/ 70 w 118"/>
                <a:gd name="T61" fmla="*/ 96 h 118"/>
                <a:gd name="T62" fmla="*/ 64 w 118"/>
                <a:gd name="T63" fmla="*/ 107 h 118"/>
                <a:gd name="T64" fmla="*/ 52 w 118"/>
                <a:gd name="T65" fmla="*/ 99 h 118"/>
                <a:gd name="T66" fmla="*/ 41 w 118"/>
                <a:gd name="T67" fmla="*/ 93 h 118"/>
                <a:gd name="T68" fmla="*/ 28 w 118"/>
                <a:gd name="T69" fmla="*/ 96 h 118"/>
                <a:gd name="T70" fmla="*/ 26 w 118"/>
                <a:gd name="T71" fmla="*/ 82 h 118"/>
                <a:gd name="T72" fmla="*/ 23 w 118"/>
                <a:gd name="T73" fmla="*/ 70 h 118"/>
                <a:gd name="T74" fmla="*/ 11 w 118"/>
                <a:gd name="T75" fmla="*/ 63 h 118"/>
                <a:gd name="T76" fmla="*/ 11 w 118"/>
                <a:gd name="T77" fmla="*/ 54 h 118"/>
                <a:gd name="T78" fmla="*/ 23 w 118"/>
                <a:gd name="T79" fmla="*/ 48 h 118"/>
                <a:gd name="T80" fmla="*/ 26 w 118"/>
                <a:gd name="T81" fmla="*/ 36 h 118"/>
                <a:gd name="T82" fmla="*/ 28 w 118"/>
                <a:gd name="T83" fmla="*/ 21 h 118"/>
                <a:gd name="T84" fmla="*/ 41 w 118"/>
                <a:gd name="T85" fmla="*/ 25 h 118"/>
                <a:gd name="T86" fmla="*/ 52 w 118"/>
                <a:gd name="T87" fmla="*/ 19 h 118"/>
                <a:gd name="T88" fmla="*/ 64 w 118"/>
                <a:gd name="T89" fmla="*/ 10 h 118"/>
                <a:gd name="T90" fmla="*/ 70 w 118"/>
                <a:gd name="T91" fmla="*/ 22 h 118"/>
                <a:gd name="T92" fmla="*/ 82 w 118"/>
                <a:gd name="T93" fmla="*/ 25 h 118"/>
                <a:gd name="T94" fmla="*/ 97 w 118"/>
                <a:gd name="T95" fmla="*/ 28 h 118"/>
                <a:gd name="T96" fmla="*/ 93 w 118"/>
                <a:gd name="T97" fmla="*/ 41 h 118"/>
                <a:gd name="T98" fmla="*/ 99 w 118"/>
                <a:gd name="T99" fmla="*/ 51 h 118"/>
                <a:gd name="T100" fmla="*/ 108 w 118"/>
                <a:gd name="T101" fmla="*/ 5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8" h="118">
                  <a:moveTo>
                    <a:pt x="118" y="50"/>
                  </a:moveTo>
                  <a:cubicBezTo>
                    <a:pt x="117" y="48"/>
                    <a:pt x="116" y="46"/>
                    <a:pt x="114" y="46"/>
                  </a:cubicBezTo>
                  <a:cubicBezTo>
                    <a:pt x="105" y="43"/>
                    <a:pt x="105" y="43"/>
                    <a:pt x="105" y="43"/>
                  </a:cubicBezTo>
                  <a:cubicBezTo>
                    <a:pt x="104" y="41"/>
                    <a:pt x="104" y="39"/>
                    <a:pt x="103" y="38"/>
                  </a:cubicBezTo>
                  <a:cubicBezTo>
                    <a:pt x="107" y="29"/>
                    <a:pt x="107" y="29"/>
                    <a:pt x="107" y="29"/>
                  </a:cubicBezTo>
                  <a:cubicBezTo>
                    <a:pt x="108" y="27"/>
                    <a:pt x="108" y="25"/>
                    <a:pt x="107" y="24"/>
                  </a:cubicBezTo>
                  <a:cubicBezTo>
                    <a:pt x="103" y="19"/>
                    <a:pt x="99" y="15"/>
                    <a:pt x="94" y="11"/>
                  </a:cubicBezTo>
                  <a:cubicBezTo>
                    <a:pt x="93" y="10"/>
                    <a:pt x="91" y="10"/>
                    <a:pt x="89" y="11"/>
                  </a:cubicBezTo>
                  <a:cubicBezTo>
                    <a:pt x="80" y="15"/>
                    <a:pt x="80" y="15"/>
                    <a:pt x="80" y="15"/>
                  </a:cubicBezTo>
                  <a:cubicBezTo>
                    <a:pt x="79" y="14"/>
                    <a:pt x="77" y="14"/>
                    <a:pt x="76" y="13"/>
                  </a:cubicBezTo>
                  <a:cubicBezTo>
                    <a:pt x="72" y="4"/>
                    <a:pt x="72" y="4"/>
                    <a:pt x="72" y="4"/>
                  </a:cubicBezTo>
                  <a:cubicBezTo>
                    <a:pt x="72" y="2"/>
                    <a:pt x="70" y="1"/>
                    <a:pt x="68" y="1"/>
                  </a:cubicBezTo>
                  <a:cubicBezTo>
                    <a:pt x="62" y="0"/>
                    <a:pt x="57" y="0"/>
                    <a:pt x="50" y="1"/>
                  </a:cubicBezTo>
                  <a:cubicBezTo>
                    <a:pt x="49" y="1"/>
                    <a:pt x="47" y="2"/>
                    <a:pt x="46" y="4"/>
                  </a:cubicBezTo>
                  <a:cubicBezTo>
                    <a:pt x="43" y="13"/>
                    <a:pt x="43" y="13"/>
                    <a:pt x="43" y="13"/>
                  </a:cubicBezTo>
                  <a:cubicBezTo>
                    <a:pt x="42" y="14"/>
                    <a:pt x="40" y="14"/>
                    <a:pt x="39" y="15"/>
                  </a:cubicBezTo>
                  <a:cubicBezTo>
                    <a:pt x="30" y="11"/>
                    <a:pt x="30" y="11"/>
                    <a:pt x="30" y="11"/>
                  </a:cubicBezTo>
                  <a:cubicBezTo>
                    <a:pt x="28" y="10"/>
                    <a:pt x="26" y="10"/>
                    <a:pt x="24" y="11"/>
                  </a:cubicBezTo>
                  <a:cubicBezTo>
                    <a:pt x="20" y="15"/>
                    <a:pt x="15" y="19"/>
                    <a:pt x="12" y="24"/>
                  </a:cubicBezTo>
                  <a:cubicBezTo>
                    <a:pt x="11" y="25"/>
                    <a:pt x="11" y="27"/>
                    <a:pt x="11" y="29"/>
                  </a:cubicBezTo>
                  <a:cubicBezTo>
                    <a:pt x="16" y="38"/>
                    <a:pt x="16" y="38"/>
                    <a:pt x="16" y="38"/>
                  </a:cubicBezTo>
                  <a:cubicBezTo>
                    <a:pt x="15" y="39"/>
                    <a:pt x="14" y="41"/>
                    <a:pt x="14" y="43"/>
                  </a:cubicBezTo>
                  <a:cubicBezTo>
                    <a:pt x="4" y="46"/>
                    <a:pt x="4" y="46"/>
                    <a:pt x="4" y="46"/>
                  </a:cubicBezTo>
                  <a:cubicBezTo>
                    <a:pt x="3" y="46"/>
                    <a:pt x="1" y="48"/>
                    <a:pt x="1" y="50"/>
                  </a:cubicBezTo>
                  <a:cubicBezTo>
                    <a:pt x="1" y="53"/>
                    <a:pt x="0" y="56"/>
                    <a:pt x="0" y="59"/>
                  </a:cubicBezTo>
                  <a:cubicBezTo>
                    <a:pt x="0" y="62"/>
                    <a:pt x="1" y="64"/>
                    <a:pt x="1" y="68"/>
                  </a:cubicBezTo>
                  <a:cubicBezTo>
                    <a:pt x="1" y="70"/>
                    <a:pt x="3" y="71"/>
                    <a:pt x="4" y="72"/>
                  </a:cubicBezTo>
                  <a:cubicBezTo>
                    <a:pt x="14" y="75"/>
                    <a:pt x="14" y="75"/>
                    <a:pt x="14" y="75"/>
                  </a:cubicBezTo>
                  <a:cubicBezTo>
                    <a:pt x="14" y="77"/>
                    <a:pt x="15" y="78"/>
                    <a:pt x="16" y="80"/>
                  </a:cubicBezTo>
                  <a:cubicBezTo>
                    <a:pt x="11" y="89"/>
                    <a:pt x="11" y="89"/>
                    <a:pt x="11" y="89"/>
                  </a:cubicBezTo>
                  <a:cubicBezTo>
                    <a:pt x="11" y="90"/>
                    <a:pt x="11" y="92"/>
                    <a:pt x="12" y="94"/>
                  </a:cubicBezTo>
                  <a:cubicBezTo>
                    <a:pt x="15" y="99"/>
                    <a:pt x="20" y="103"/>
                    <a:pt x="24" y="106"/>
                  </a:cubicBezTo>
                  <a:cubicBezTo>
                    <a:pt x="26" y="107"/>
                    <a:pt x="28" y="108"/>
                    <a:pt x="30" y="107"/>
                  </a:cubicBezTo>
                  <a:cubicBezTo>
                    <a:pt x="39" y="103"/>
                    <a:pt x="39" y="103"/>
                    <a:pt x="39" y="103"/>
                  </a:cubicBezTo>
                  <a:cubicBezTo>
                    <a:pt x="40" y="103"/>
                    <a:pt x="42" y="104"/>
                    <a:pt x="43" y="104"/>
                  </a:cubicBezTo>
                  <a:cubicBezTo>
                    <a:pt x="46" y="114"/>
                    <a:pt x="46" y="114"/>
                    <a:pt x="46" y="114"/>
                  </a:cubicBezTo>
                  <a:cubicBezTo>
                    <a:pt x="47" y="116"/>
                    <a:pt x="49" y="117"/>
                    <a:pt x="50" y="117"/>
                  </a:cubicBezTo>
                  <a:cubicBezTo>
                    <a:pt x="54" y="118"/>
                    <a:pt x="57" y="118"/>
                    <a:pt x="59" y="118"/>
                  </a:cubicBezTo>
                  <a:cubicBezTo>
                    <a:pt x="62" y="118"/>
                    <a:pt x="65" y="118"/>
                    <a:pt x="68" y="117"/>
                  </a:cubicBezTo>
                  <a:cubicBezTo>
                    <a:pt x="70" y="117"/>
                    <a:pt x="72" y="116"/>
                    <a:pt x="72" y="114"/>
                  </a:cubicBezTo>
                  <a:cubicBezTo>
                    <a:pt x="76" y="104"/>
                    <a:pt x="76" y="104"/>
                    <a:pt x="76" y="104"/>
                  </a:cubicBezTo>
                  <a:cubicBezTo>
                    <a:pt x="77" y="104"/>
                    <a:pt x="79" y="103"/>
                    <a:pt x="80" y="103"/>
                  </a:cubicBezTo>
                  <a:cubicBezTo>
                    <a:pt x="89" y="107"/>
                    <a:pt x="89" y="107"/>
                    <a:pt x="89" y="107"/>
                  </a:cubicBezTo>
                  <a:cubicBezTo>
                    <a:pt x="91" y="108"/>
                    <a:pt x="93" y="107"/>
                    <a:pt x="94" y="106"/>
                  </a:cubicBezTo>
                  <a:cubicBezTo>
                    <a:pt x="99" y="103"/>
                    <a:pt x="103" y="99"/>
                    <a:pt x="107" y="94"/>
                  </a:cubicBezTo>
                  <a:cubicBezTo>
                    <a:pt x="108" y="92"/>
                    <a:pt x="108" y="90"/>
                    <a:pt x="107" y="89"/>
                  </a:cubicBezTo>
                  <a:cubicBezTo>
                    <a:pt x="103" y="80"/>
                    <a:pt x="103" y="80"/>
                    <a:pt x="103" y="80"/>
                  </a:cubicBezTo>
                  <a:cubicBezTo>
                    <a:pt x="104" y="78"/>
                    <a:pt x="104" y="77"/>
                    <a:pt x="105" y="75"/>
                  </a:cubicBezTo>
                  <a:cubicBezTo>
                    <a:pt x="114" y="72"/>
                    <a:pt x="114" y="72"/>
                    <a:pt x="114" y="72"/>
                  </a:cubicBezTo>
                  <a:cubicBezTo>
                    <a:pt x="116" y="71"/>
                    <a:pt x="117" y="70"/>
                    <a:pt x="118" y="68"/>
                  </a:cubicBezTo>
                  <a:cubicBezTo>
                    <a:pt x="118" y="64"/>
                    <a:pt x="118" y="62"/>
                    <a:pt x="118" y="59"/>
                  </a:cubicBezTo>
                  <a:cubicBezTo>
                    <a:pt x="118" y="56"/>
                    <a:pt x="118" y="53"/>
                    <a:pt x="118" y="50"/>
                  </a:cubicBezTo>
                  <a:close/>
                  <a:moveTo>
                    <a:pt x="108" y="63"/>
                  </a:moveTo>
                  <a:cubicBezTo>
                    <a:pt x="99" y="66"/>
                    <a:pt x="99" y="66"/>
                    <a:pt x="99" y="66"/>
                  </a:cubicBezTo>
                  <a:cubicBezTo>
                    <a:pt x="98" y="67"/>
                    <a:pt x="97" y="68"/>
                    <a:pt x="96" y="70"/>
                  </a:cubicBezTo>
                  <a:cubicBezTo>
                    <a:pt x="95" y="72"/>
                    <a:pt x="94" y="75"/>
                    <a:pt x="93" y="77"/>
                  </a:cubicBezTo>
                  <a:cubicBezTo>
                    <a:pt x="92" y="79"/>
                    <a:pt x="92" y="80"/>
                    <a:pt x="93" y="82"/>
                  </a:cubicBezTo>
                  <a:cubicBezTo>
                    <a:pt x="97" y="90"/>
                    <a:pt x="97" y="90"/>
                    <a:pt x="97" y="90"/>
                  </a:cubicBezTo>
                  <a:cubicBezTo>
                    <a:pt x="95" y="92"/>
                    <a:pt x="93" y="94"/>
                    <a:pt x="91" y="96"/>
                  </a:cubicBezTo>
                  <a:cubicBezTo>
                    <a:pt x="82" y="92"/>
                    <a:pt x="82" y="92"/>
                    <a:pt x="82" y="92"/>
                  </a:cubicBezTo>
                  <a:cubicBezTo>
                    <a:pt x="81" y="92"/>
                    <a:pt x="79" y="92"/>
                    <a:pt x="78" y="93"/>
                  </a:cubicBezTo>
                  <a:cubicBezTo>
                    <a:pt x="75" y="94"/>
                    <a:pt x="73" y="95"/>
                    <a:pt x="70" y="96"/>
                  </a:cubicBezTo>
                  <a:cubicBezTo>
                    <a:pt x="69" y="96"/>
                    <a:pt x="67" y="97"/>
                    <a:pt x="67" y="99"/>
                  </a:cubicBezTo>
                  <a:cubicBezTo>
                    <a:pt x="64" y="107"/>
                    <a:pt x="64" y="107"/>
                    <a:pt x="64" y="107"/>
                  </a:cubicBezTo>
                  <a:cubicBezTo>
                    <a:pt x="61" y="108"/>
                    <a:pt x="58" y="108"/>
                    <a:pt x="55" y="107"/>
                  </a:cubicBezTo>
                  <a:cubicBezTo>
                    <a:pt x="52" y="99"/>
                    <a:pt x="52" y="99"/>
                    <a:pt x="52" y="99"/>
                  </a:cubicBezTo>
                  <a:cubicBezTo>
                    <a:pt x="51" y="97"/>
                    <a:pt x="50" y="96"/>
                    <a:pt x="48" y="96"/>
                  </a:cubicBezTo>
                  <a:cubicBezTo>
                    <a:pt x="46" y="95"/>
                    <a:pt x="43" y="94"/>
                    <a:pt x="41" y="93"/>
                  </a:cubicBezTo>
                  <a:cubicBezTo>
                    <a:pt x="40" y="92"/>
                    <a:pt x="38" y="92"/>
                    <a:pt x="36" y="92"/>
                  </a:cubicBezTo>
                  <a:cubicBezTo>
                    <a:pt x="28" y="96"/>
                    <a:pt x="28" y="96"/>
                    <a:pt x="28" y="96"/>
                  </a:cubicBezTo>
                  <a:cubicBezTo>
                    <a:pt x="26" y="94"/>
                    <a:pt x="24" y="92"/>
                    <a:pt x="22" y="90"/>
                  </a:cubicBezTo>
                  <a:cubicBezTo>
                    <a:pt x="26" y="82"/>
                    <a:pt x="26" y="82"/>
                    <a:pt x="26" y="82"/>
                  </a:cubicBezTo>
                  <a:cubicBezTo>
                    <a:pt x="26" y="80"/>
                    <a:pt x="26" y="79"/>
                    <a:pt x="26" y="77"/>
                  </a:cubicBezTo>
                  <a:cubicBezTo>
                    <a:pt x="24" y="75"/>
                    <a:pt x="23" y="72"/>
                    <a:pt x="23" y="70"/>
                  </a:cubicBezTo>
                  <a:cubicBezTo>
                    <a:pt x="22" y="68"/>
                    <a:pt x="21" y="67"/>
                    <a:pt x="19" y="66"/>
                  </a:cubicBezTo>
                  <a:cubicBezTo>
                    <a:pt x="11" y="63"/>
                    <a:pt x="11" y="63"/>
                    <a:pt x="11" y="63"/>
                  </a:cubicBezTo>
                  <a:cubicBezTo>
                    <a:pt x="11" y="62"/>
                    <a:pt x="10" y="60"/>
                    <a:pt x="10" y="59"/>
                  </a:cubicBezTo>
                  <a:cubicBezTo>
                    <a:pt x="10" y="57"/>
                    <a:pt x="11" y="56"/>
                    <a:pt x="11" y="54"/>
                  </a:cubicBezTo>
                  <a:cubicBezTo>
                    <a:pt x="19" y="51"/>
                    <a:pt x="19" y="51"/>
                    <a:pt x="19" y="51"/>
                  </a:cubicBezTo>
                  <a:cubicBezTo>
                    <a:pt x="21" y="51"/>
                    <a:pt x="22" y="49"/>
                    <a:pt x="23" y="48"/>
                  </a:cubicBezTo>
                  <a:cubicBezTo>
                    <a:pt x="23" y="45"/>
                    <a:pt x="24" y="43"/>
                    <a:pt x="26" y="41"/>
                  </a:cubicBezTo>
                  <a:cubicBezTo>
                    <a:pt x="26" y="39"/>
                    <a:pt x="26" y="37"/>
                    <a:pt x="26" y="36"/>
                  </a:cubicBezTo>
                  <a:cubicBezTo>
                    <a:pt x="22" y="28"/>
                    <a:pt x="22" y="28"/>
                    <a:pt x="22" y="28"/>
                  </a:cubicBezTo>
                  <a:cubicBezTo>
                    <a:pt x="24" y="25"/>
                    <a:pt x="26" y="23"/>
                    <a:pt x="28" y="21"/>
                  </a:cubicBezTo>
                  <a:cubicBezTo>
                    <a:pt x="36" y="25"/>
                    <a:pt x="36" y="25"/>
                    <a:pt x="36" y="25"/>
                  </a:cubicBezTo>
                  <a:cubicBezTo>
                    <a:pt x="38" y="26"/>
                    <a:pt x="40" y="26"/>
                    <a:pt x="41" y="25"/>
                  </a:cubicBezTo>
                  <a:cubicBezTo>
                    <a:pt x="43" y="24"/>
                    <a:pt x="46" y="23"/>
                    <a:pt x="48" y="22"/>
                  </a:cubicBezTo>
                  <a:cubicBezTo>
                    <a:pt x="50" y="22"/>
                    <a:pt x="51" y="20"/>
                    <a:pt x="52" y="19"/>
                  </a:cubicBezTo>
                  <a:cubicBezTo>
                    <a:pt x="55" y="10"/>
                    <a:pt x="55" y="10"/>
                    <a:pt x="55" y="10"/>
                  </a:cubicBezTo>
                  <a:cubicBezTo>
                    <a:pt x="58" y="10"/>
                    <a:pt x="61" y="10"/>
                    <a:pt x="64" y="10"/>
                  </a:cubicBezTo>
                  <a:cubicBezTo>
                    <a:pt x="67" y="19"/>
                    <a:pt x="67" y="19"/>
                    <a:pt x="67" y="19"/>
                  </a:cubicBezTo>
                  <a:cubicBezTo>
                    <a:pt x="67" y="20"/>
                    <a:pt x="69" y="22"/>
                    <a:pt x="70" y="22"/>
                  </a:cubicBezTo>
                  <a:cubicBezTo>
                    <a:pt x="73" y="23"/>
                    <a:pt x="75" y="24"/>
                    <a:pt x="78" y="25"/>
                  </a:cubicBezTo>
                  <a:cubicBezTo>
                    <a:pt x="79" y="26"/>
                    <a:pt x="81" y="26"/>
                    <a:pt x="82" y="25"/>
                  </a:cubicBezTo>
                  <a:cubicBezTo>
                    <a:pt x="91" y="21"/>
                    <a:pt x="91" y="21"/>
                    <a:pt x="91" y="21"/>
                  </a:cubicBezTo>
                  <a:cubicBezTo>
                    <a:pt x="93" y="23"/>
                    <a:pt x="95" y="25"/>
                    <a:pt x="97" y="28"/>
                  </a:cubicBezTo>
                  <a:cubicBezTo>
                    <a:pt x="93" y="36"/>
                    <a:pt x="93" y="36"/>
                    <a:pt x="93" y="36"/>
                  </a:cubicBezTo>
                  <a:cubicBezTo>
                    <a:pt x="92" y="37"/>
                    <a:pt x="92" y="39"/>
                    <a:pt x="93" y="41"/>
                  </a:cubicBezTo>
                  <a:cubicBezTo>
                    <a:pt x="94" y="43"/>
                    <a:pt x="95" y="45"/>
                    <a:pt x="96" y="48"/>
                  </a:cubicBezTo>
                  <a:cubicBezTo>
                    <a:pt x="97" y="49"/>
                    <a:pt x="98" y="51"/>
                    <a:pt x="99" y="51"/>
                  </a:cubicBezTo>
                  <a:cubicBezTo>
                    <a:pt x="108" y="54"/>
                    <a:pt x="108" y="54"/>
                    <a:pt x="108" y="54"/>
                  </a:cubicBezTo>
                  <a:cubicBezTo>
                    <a:pt x="108" y="56"/>
                    <a:pt x="108" y="57"/>
                    <a:pt x="108" y="59"/>
                  </a:cubicBezTo>
                  <a:cubicBezTo>
                    <a:pt x="108" y="60"/>
                    <a:pt x="108" y="62"/>
                    <a:pt x="108"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 name="Freeform 25"/>
            <p:cNvSpPr>
              <a:spLocks noEditPoints="1"/>
            </p:cNvSpPr>
            <p:nvPr/>
          </p:nvSpPr>
          <p:spPr bwMode="auto">
            <a:xfrm>
              <a:off x="86" y="80"/>
              <a:ext cx="111" cy="111"/>
            </a:xfrm>
            <a:custGeom>
              <a:avLst/>
              <a:gdLst>
                <a:gd name="T0" fmla="*/ 23 w 47"/>
                <a:gd name="T1" fmla="*/ 0 h 47"/>
                <a:gd name="T2" fmla="*/ 0 w 47"/>
                <a:gd name="T3" fmla="*/ 24 h 47"/>
                <a:gd name="T4" fmla="*/ 23 w 47"/>
                <a:gd name="T5" fmla="*/ 47 h 47"/>
                <a:gd name="T6" fmla="*/ 47 w 47"/>
                <a:gd name="T7" fmla="*/ 24 h 47"/>
                <a:gd name="T8" fmla="*/ 23 w 47"/>
                <a:gd name="T9" fmla="*/ 0 h 47"/>
                <a:gd name="T10" fmla="*/ 23 w 47"/>
                <a:gd name="T11" fmla="*/ 37 h 47"/>
                <a:gd name="T12" fmla="*/ 10 w 47"/>
                <a:gd name="T13" fmla="*/ 24 h 47"/>
                <a:gd name="T14" fmla="*/ 23 w 47"/>
                <a:gd name="T15" fmla="*/ 10 h 47"/>
                <a:gd name="T16" fmla="*/ 37 w 47"/>
                <a:gd name="T17" fmla="*/ 24 h 47"/>
                <a:gd name="T18" fmla="*/ 23 w 47"/>
                <a:gd name="T19"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10" y="0"/>
                    <a:pt x="0" y="11"/>
                    <a:pt x="0" y="24"/>
                  </a:cubicBezTo>
                  <a:cubicBezTo>
                    <a:pt x="0" y="37"/>
                    <a:pt x="10" y="47"/>
                    <a:pt x="23" y="47"/>
                  </a:cubicBezTo>
                  <a:cubicBezTo>
                    <a:pt x="36" y="47"/>
                    <a:pt x="47" y="37"/>
                    <a:pt x="47" y="24"/>
                  </a:cubicBezTo>
                  <a:cubicBezTo>
                    <a:pt x="47" y="11"/>
                    <a:pt x="36" y="0"/>
                    <a:pt x="23" y="0"/>
                  </a:cubicBezTo>
                  <a:close/>
                  <a:moveTo>
                    <a:pt x="23" y="37"/>
                  </a:moveTo>
                  <a:cubicBezTo>
                    <a:pt x="16" y="37"/>
                    <a:pt x="10" y="31"/>
                    <a:pt x="10" y="24"/>
                  </a:cubicBezTo>
                  <a:cubicBezTo>
                    <a:pt x="10" y="16"/>
                    <a:pt x="16" y="10"/>
                    <a:pt x="23" y="10"/>
                  </a:cubicBezTo>
                  <a:cubicBezTo>
                    <a:pt x="31" y="10"/>
                    <a:pt x="37" y="16"/>
                    <a:pt x="37" y="24"/>
                  </a:cubicBezTo>
                  <a:cubicBezTo>
                    <a:pt x="37" y="31"/>
                    <a:pt x="31" y="37"/>
                    <a:pt x="23"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8" name="PA_淘宝店chenying0907 32"/>
          <p:cNvSpPr>
            <a:spLocks noChangeArrowheads="1"/>
          </p:cNvSpPr>
          <p:nvPr>
            <p:custDataLst>
              <p:tags r:id="rId9"/>
            </p:custDataLst>
          </p:nvPr>
        </p:nvSpPr>
        <p:spPr bwMode="auto">
          <a:xfrm>
            <a:off x="4132591" y="1682181"/>
            <a:ext cx="1368187" cy="523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000" dirty="0">
                <a:solidFill>
                  <a:schemeClr val="tx1">
                    <a:lumMod val="65000"/>
                    <a:lumOff val="35000"/>
                  </a:schemeClr>
                </a:solidFill>
                <a:latin typeface="微软雅黑" pitchFamily="34" charset="-122"/>
                <a:ea typeface="微软雅黑" pitchFamily="34" charset="-122"/>
              </a:rPr>
              <a:t>点击添加文本</a:t>
            </a:r>
          </a:p>
          <a:p>
            <a:r>
              <a:rPr lang="zh-CN" altLang="en-US" sz="800" dirty="0">
                <a:solidFill>
                  <a:schemeClr val="tx1">
                    <a:lumMod val="65000"/>
                    <a:lumOff val="35000"/>
                  </a:schemeClr>
                </a:solidFill>
                <a:latin typeface="微软雅黑" pitchFamily="34" charset="-122"/>
                <a:ea typeface="微软雅黑" pitchFamily="34" charset="-122"/>
              </a:rPr>
              <a:t>点击输入简要文本内容，文字内容需概况精炼的说明该分项</a:t>
            </a:r>
            <a:r>
              <a:rPr lang="zh-CN" altLang="en-US" sz="800" dirty="0" smtClean="0">
                <a:solidFill>
                  <a:schemeClr val="tx1">
                    <a:lumMod val="65000"/>
                    <a:lumOff val="35000"/>
                  </a:schemeClr>
                </a:solidFill>
                <a:latin typeface="微软雅黑" pitchFamily="34" charset="-122"/>
                <a:ea typeface="微软雅黑" pitchFamily="34" charset="-122"/>
              </a:rPr>
              <a:t>内专业</a:t>
            </a:r>
            <a:r>
              <a:rPr lang="zh-CN" altLang="en-US" sz="800" dirty="0">
                <a:solidFill>
                  <a:schemeClr val="tx1">
                    <a:lumMod val="65000"/>
                    <a:lumOff val="35000"/>
                  </a:schemeClr>
                </a:solidFill>
                <a:latin typeface="微软雅黑" pitchFamily="34" charset="-122"/>
                <a:ea typeface="微软雅黑" pitchFamily="34" charset="-122"/>
              </a:rPr>
              <a:t>设计</a:t>
            </a:r>
            <a:r>
              <a:rPr lang="en-US" altLang="zh-CN" sz="800" dirty="0">
                <a:solidFill>
                  <a:schemeClr val="tx1">
                    <a:lumMod val="65000"/>
                    <a:lumOff val="35000"/>
                  </a:schemeClr>
                </a:solidFill>
                <a:latin typeface="微软雅黑" pitchFamily="34" charset="-122"/>
                <a:ea typeface="微软雅黑" pitchFamily="34" charset="-122"/>
              </a:rPr>
              <a:t>……</a:t>
            </a:r>
          </a:p>
        </p:txBody>
      </p:sp>
      <p:sp>
        <p:nvSpPr>
          <p:cNvPr id="29" name="PA_淘宝店chenying0907 33"/>
          <p:cNvSpPr>
            <a:spLocks noChangeArrowheads="1"/>
          </p:cNvSpPr>
          <p:nvPr>
            <p:custDataLst>
              <p:tags r:id="rId10"/>
            </p:custDataLst>
          </p:nvPr>
        </p:nvSpPr>
        <p:spPr bwMode="auto">
          <a:xfrm>
            <a:off x="1619672" y="3698579"/>
            <a:ext cx="18653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dirty="0">
                <a:solidFill>
                  <a:schemeClr val="bg1"/>
                </a:solidFill>
                <a:latin typeface="微软雅黑" pitchFamily="34" charset="-122"/>
                <a:ea typeface="微软雅黑" pitchFamily="34" charset="-122"/>
              </a:rPr>
              <a:t>点击添加文本</a:t>
            </a:r>
          </a:p>
          <a:p>
            <a:r>
              <a:rPr lang="zh-CN" altLang="en-US" sz="800" dirty="0">
                <a:solidFill>
                  <a:schemeClr val="bg1"/>
                </a:solidFill>
                <a:latin typeface="微软雅黑" pitchFamily="34" charset="-122"/>
                <a:ea typeface="微软雅黑" pitchFamily="34" charset="-122"/>
              </a:rPr>
              <a:t>点击输入简要文本内容，文字内容需概况精炼的说明该分项</a:t>
            </a:r>
            <a:r>
              <a:rPr lang="zh-CN" altLang="en-US" sz="800" dirty="0" smtClean="0">
                <a:solidFill>
                  <a:schemeClr val="bg1"/>
                </a:solidFill>
                <a:latin typeface="微软雅黑" pitchFamily="34" charset="-122"/>
                <a:ea typeface="微软雅黑" pitchFamily="34" charset="-122"/>
              </a:rPr>
              <a:t>内容专业</a:t>
            </a:r>
            <a:r>
              <a:rPr lang="zh-CN" altLang="en-US" sz="800" dirty="0">
                <a:solidFill>
                  <a:schemeClr val="bg1"/>
                </a:solidFill>
                <a:latin typeface="微软雅黑" pitchFamily="34" charset="-122"/>
                <a:ea typeface="微软雅黑" pitchFamily="34" charset="-122"/>
              </a:rPr>
              <a:t>设计</a:t>
            </a:r>
            <a:r>
              <a:rPr lang="en-US" altLang="zh-CN" sz="800" dirty="0">
                <a:solidFill>
                  <a:schemeClr val="bg1"/>
                </a:solidFill>
                <a:latin typeface="微软雅黑" pitchFamily="34" charset="-122"/>
                <a:ea typeface="微软雅黑" pitchFamily="34" charset="-122"/>
              </a:rPr>
              <a:t>……</a:t>
            </a:r>
          </a:p>
        </p:txBody>
      </p:sp>
    </p:spTree>
    <p:extLst>
      <p:ext uri="{BB962C8B-B14F-4D97-AF65-F5344CB8AC3E}">
        <p14:creationId xmlns:p14="http://schemas.microsoft.com/office/powerpoint/2010/main" val="8900878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2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1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18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210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24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27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30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60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grpId="0" nodeType="withEffect">
                                  <p:stCondLst>
                                    <p:cond delay="150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par>
                                <p:cTn id="32" presetID="10" presetClass="entr" presetSubtype="0" fill="hold" grpId="0" nodeType="withEffect">
                                  <p:stCondLst>
                                    <p:cond delay="180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7" grpId="0" animBg="1" autoUpdateAnimBg="0"/>
      <p:bldP spid="8" grpId="0" animBg="1" autoUpdateAnimBg="0"/>
      <p:bldP spid="9" grpId="0" animBg="1" autoUpdateAnimBg="0"/>
      <p:bldP spid="10" grpId="0" animBg="1"/>
      <p:bldP spid="11" grpId="0" animBg="1"/>
      <p:bldP spid="28" grpId="0" animBg="1" autoUpdateAnimBg="0"/>
      <p:bldP spid="29"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2" name="直接连接符 61"/>
          <p:cNvCxnSpPr/>
          <p:nvPr/>
        </p:nvCxnSpPr>
        <p:spPr>
          <a:xfrm>
            <a:off x="1120357" y="2807638"/>
            <a:ext cx="8023643" cy="0"/>
          </a:xfrm>
          <a:prstGeom prst="line">
            <a:avLst/>
          </a:prstGeom>
          <a:ln w="28575">
            <a:solidFill>
              <a:srgbClr val="3B3838"/>
            </a:solidFill>
          </a:ln>
        </p:spPr>
        <p:style>
          <a:lnRef idx="1">
            <a:schemeClr val="accent1"/>
          </a:lnRef>
          <a:fillRef idx="0">
            <a:schemeClr val="accent1"/>
          </a:fillRef>
          <a:effectRef idx="0">
            <a:schemeClr val="accent1"/>
          </a:effectRef>
          <a:fontRef idx="minor">
            <a:schemeClr val="tx1"/>
          </a:fontRef>
        </p:style>
      </p:cxnSp>
      <p:sp>
        <p:nvSpPr>
          <p:cNvPr id="63" name="矩形 62"/>
          <p:cNvSpPr/>
          <p:nvPr/>
        </p:nvSpPr>
        <p:spPr>
          <a:xfrm>
            <a:off x="2469990" y="2917818"/>
            <a:ext cx="1186156" cy="346249"/>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企业结构完善，团队具有很强的生命力</a:t>
            </a:r>
            <a:endParaRPr lang="zh-HK" altLang="zh-HK"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椭圆 63"/>
          <p:cNvSpPr/>
          <p:nvPr/>
        </p:nvSpPr>
        <p:spPr>
          <a:xfrm>
            <a:off x="821511" y="2570407"/>
            <a:ext cx="474317" cy="4744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HK" sz="2400" b="1" dirty="0"/>
              <a:t>S</a:t>
            </a:r>
            <a:endParaRPr lang="zh-HK" altLang="en-US" sz="2400" b="1" dirty="0"/>
          </a:p>
        </p:txBody>
      </p:sp>
      <p:sp>
        <p:nvSpPr>
          <p:cNvPr id="67" name="椭圆 66"/>
          <p:cNvSpPr/>
          <p:nvPr/>
        </p:nvSpPr>
        <p:spPr>
          <a:xfrm>
            <a:off x="2815335" y="2756385"/>
            <a:ext cx="133945" cy="133986"/>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68" name="L 形 67"/>
          <p:cNvSpPr/>
          <p:nvPr/>
        </p:nvSpPr>
        <p:spPr>
          <a:xfrm rot="8100000">
            <a:off x="984265" y="2419902"/>
            <a:ext cx="144330" cy="144375"/>
          </a:xfrm>
          <a:prstGeom prst="corner">
            <a:avLst>
              <a:gd name="adj1" fmla="val 24148"/>
              <a:gd name="adj2" fmla="val 2490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9" name="矩形 68"/>
          <p:cNvSpPr/>
          <p:nvPr/>
        </p:nvSpPr>
        <p:spPr>
          <a:xfrm>
            <a:off x="1526029" y="2386420"/>
            <a:ext cx="1229321" cy="346249"/>
          </a:xfrm>
          <a:prstGeom prst="rect">
            <a:avLst/>
          </a:prstGeom>
        </p:spPr>
        <p:txBody>
          <a:bodyPr wrap="square" lIns="68580" tIns="34290" rIns="68580" bIns="3429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起步较早，积累大量的经验以及客户群</a:t>
            </a:r>
            <a:endParaRPr lang="zh-HK" altLang="zh-HK"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椭圆 69"/>
          <p:cNvSpPr/>
          <p:nvPr/>
        </p:nvSpPr>
        <p:spPr>
          <a:xfrm>
            <a:off x="1923585" y="2740645"/>
            <a:ext cx="133945" cy="133986"/>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71" name="矩形 70"/>
          <p:cNvSpPr/>
          <p:nvPr/>
        </p:nvSpPr>
        <p:spPr>
          <a:xfrm>
            <a:off x="3309877" y="2479740"/>
            <a:ext cx="1329095" cy="207749"/>
          </a:xfrm>
          <a:prstGeom prst="rect">
            <a:avLst/>
          </a:prstGeom>
        </p:spPr>
        <p:txBody>
          <a:bodyPr wrap="square" lIns="68580" tIns="34290" rIns="68580" bIns="3429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管理模式优于其他企业</a:t>
            </a:r>
            <a:endParaRPr lang="zh-HK" altLang="zh-HK"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2" name="椭圆 71"/>
          <p:cNvSpPr/>
          <p:nvPr/>
        </p:nvSpPr>
        <p:spPr>
          <a:xfrm>
            <a:off x="3803569" y="2740645"/>
            <a:ext cx="133945" cy="133986"/>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73" name="椭圆 72"/>
          <p:cNvSpPr/>
          <p:nvPr/>
        </p:nvSpPr>
        <p:spPr>
          <a:xfrm>
            <a:off x="4638972" y="2566989"/>
            <a:ext cx="474317" cy="4744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HK" sz="2400" b="1" dirty="0"/>
              <a:t>W</a:t>
            </a:r>
            <a:endParaRPr lang="zh-HK" altLang="en-US" sz="2400" b="1" dirty="0"/>
          </a:p>
        </p:txBody>
      </p:sp>
      <p:sp>
        <p:nvSpPr>
          <p:cNvPr id="74" name="L 形 73"/>
          <p:cNvSpPr/>
          <p:nvPr/>
        </p:nvSpPr>
        <p:spPr>
          <a:xfrm rot="18900000">
            <a:off x="4803965" y="3056514"/>
            <a:ext cx="144330" cy="144375"/>
          </a:xfrm>
          <a:prstGeom prst="corner">
            <a:avLst>
              <a:gd name="adj1" fmla="val 24148"/>
              <a:gd name="adj2" fmla="val 2490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75" name="矩形 74"/>
          <p:cNvSpPr/>
          <p:nvPr/>
        </p:nvSpPr>
        <p:spPr>
          <a:xfrm>
            <a:off x="6391387" y="2905592"/>
            <a:ext cx="1430489" cy="346249"/>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没有稳步占领行业顶端，有强劲的竞争对手</a:t>
            </a:r>
            <a:endParaRPr lang="zh-HK" altLang="zh-HK"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1" name="椭圆 100"/>
          <p:cNvSpPr/>
          <p:nvPr/>
        </p:nvSpPr>
        <p:spPr>
          <a:xfrm>
            <a:off x="6804138" y="2748589"/>
            <a:ext cx="133945" cy="133986"/>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02" name="矩形 101"/>
          <p:cNvSpPr/>
          <p:nvPr/>
        </p:nvSpPr>
        <p:spPr>
          <a:xfrm>
            <a:off x="5278620" y="2487610"/>
            <a:ext cx="1443395" cy="346249"/>
          </a:xfrm>
          <a:prstGeom prst="rect">
            <a:avLst/>
          </a:prstGeom>
        </p:spPr>
        <p:txBody>
          <a:bodyPr wrap="square" lIns="68580" tIns="34290" rIns="68580" bIns="3429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资源的减少导致成本的增长</a:t>
            </a:r>
            <a:endParaRPr lang="zh-HK" altLang="zh-HK"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3" name="椭圆 102"/>
          <p:cNvSpPr/>
          <p:nvPr/>
        </p:nvSpPr>
        <p:spPr>
          <a:xfrm>
            <a:off x="5769096" y="2740645"/>
            <a:ext cx="133945" cy="133986"/>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04" name="矩形 103"/>
          <p:cNvSpPr/>
          <p:nvPr/>
        </p:nvSpPr>
        <p:spPr>
          <a:xfrm>
            <a:off x="7422587" y="2513417"/>
            <a:ext cx="1006457" cy="346249"/>
          </a:xfrm>
          <a:prstGeom prst="rect">
            <a:avLst/>
          </a:prstGeom>
        </p:spPr>
        <p:txBody>
          <a:bodyPr wrap="square" lIns="68580" tIns="34290" rIns="68580" bIns="3429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销售渠道需要优化</a:t>
            </a:r>
            <a:endParaRPr lang="zh-HK" altLang="zh-HK"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5" name="椭圆 104"/>
          <p:cNvSpPr/>
          <p:nvPr/>
        </p:nvSpPr>
        <p:spPr>
          <a:xfrm>
            <a:off x="7840124" y="2748589"/>
            <a:ext cx="133945" cy="133986"/>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06" name="文本框 105"/>
          <p:cNvSpPr txBox="1"/>
          <p:nvPr/>
        </p:nvSpPr>
        <p:spPr>
          <a:xfrm>
            <a:off x="667150" y="2035745"/>
            <a:ext cx="794658" cy="300175"/>
          </a:xfrm>
          <a:prstGeom prst="rect">
            <a:avLst/>
          </a:prstGeom>
          <a:noFill/>
        </p:spPr>
        <p:txBody>
          <a:bodyPr wrap="square" lIns="68580" tIns="34290" rIns="68580" bIns="34290" rtlCol="0">
            <a:spAutoFit/>
          </a:bodyPr>
          <a:lstStyle/>
          <a:p>
            <a:pPr algn="ctr"/>
            <a:r>
              <a:rPr lang="zh-CN" altLang="en-US" sz="1500" b="1" dirty="0">
                <a:solidFill>
                  <a:schemeClr val="tx1">
                    <a:lumMod val="75000"/>
                    <a:lumOff val="25000"/>
                  </a:schemeClr>
                </a:solidFill>
                <a:latin typeface="Arial" pitchFamily="34" charset="0"/>
                <a:ea typeface="微软雅黑" pitchFamily="34" charset="-122"/>
                <a:cs typeface="Arial" pitchFamily="34" charset="0"/>
              </a:rPr>
              <a:t>优势</a:t>
            </a:r>
          </a:p>
        </p:txBody>
      </p:sp>
      <p:sp>
        <p:nvSpPr>
          <p:cNvPr id="107" name="文本框 106"/>
          <p:cNvSpPr txBox="1"/>
          <p:nvPr/>
        </p:nvSpPr>
        <p:spPr>
          <a:xfrm>
            <a:off x="4478801" y="3216855"/>
            <a:ext cx="794658" cy="300175"/>
          </a:xfrm>
          <a:prstGeom prst="rect">
            <a:avLst/>
          </a:prstGeom>
          <a:noFill/>
        </p:spPr>
        <p:txBody>
          <a:bodyPr wrap="square" lIns="68580" tIns="34290" rIns="68580" bIns="34290" rtlCol="0">
            <a:spAutoFit/>
          </a:bodyPr>
          <a:lstStyle/>
          <a:p>
            <a:pPr algn="ctr"/>
            <a:r>
              <a:rPr lang="zh-CN" altLang="en-US" sz="1500" b="1" dirty="0">
                <a:solidFill>
                  <a:schemeClr val="tx1">
                    <a:lumMod val="75000"/>
                    <a:lumOff val="25000"/>
                  </a:schemeClr>
                </a:solidFill>
                <a:latin typeface="Arial" pitchFamily="34" charset="0"/>
                <a:ea typeface="微软雅黑" pitchFamily="34" charset="-122"/>
                <a:cs typeface="Arial" pitchFamily="34" charset="0"/>
              </a:rPr>
              <a:t>劣势</a:t>
            </a:r>
          </a:p>
        </p:txBody>
      </p:sp>
    </p:spTree>
    <p:extLst>
      <p:ext uri="{BB962C8B-B14F-4D97-AF65-F5344CB8AC3E}">
        <p14:creationId xmlns:p14="http://schemas.microsoft.com/office/powerpoint/2010/main" val="937097801"/>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500"/>
                                        <p:tgtEl>
                                          <p:spTgt spid="6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4"/>
                                        </p:tgtEl>
                                        <p:attrNameLst>
                                          <p:attrName>style.visibility</p:attrName>
                                        </p:attrNameLst>
                                      </p:cBhvr>
                                      <p:to>
                                        <p:strVal val="visible"/>
                                      </p:to>
                                    </p:set>
                                    <p:anim calcmode="lin" valueType="num">
                                      <p:cBhvr>
                                        <p:cTn id="11" dur="500" fill="hold"/>
                                        <p:tgtEl>
                                          <p:spTgt spid="64"/>
                                        </p:tgtEl>
                                        <p:attrNameLst>
                                          <p:attrName>ppt_w</p:attrName>
                                        </p:attrNameLst>
                                      </p:cBhvr>
                                      <p:tavLst>
                                        <p:tav tm="0">
                                          <p:val>
                                            <p:fltVal val="0"/>
                                          </p:val>
                                        </p:tav>
                                        <p:tav tm="100000">
                                          <p:val>
                                            <p:strVal val="#ppt_w"/>
                                          </p:val>
                                        </p:tav>
                                      </p:tavLst>
                                    </p:anim>
                                    <p:anim calcmode="lin" valueType="num">
                                      <p:cBhvr>
                                        <p:cTn id="12" dur="500" fill="hold"/>
                                        <p:tgtEl>
                                          <p:spTgt spid="64"/>
                                        </p:tgtEl>
                                        <p:attrNameLst>
                                          <p:attrName>ppt_h</p:attrName>
                                        </p:attrNameLst>
                                      </p:cBhvr>
                                      <p:tavLst>
                                        <p:tav tm="0">
                                          <p:val>
                                            <p:fltVal val="0"/>
                                          </p:val>
                                        </p:tav>
                                        <p:tav tm="100000">
                                          <p:val>
                                            <p:strVal val="#ppt_h"/>
                                          </p:val>
                                        </p:tav>
                                      </p:tavLst>
                                    </p:anim>
                                    <p:animEffect transition="in" filter="fade">
                                      <p:cBhvr>
                                        <p:cTn id="13" dur="500"/>
                                        <p:tgtEl>
                                          <p:spTgt spid="64"/>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wipe(down)">
                                      <p:cBhvr>
                                        <p:cTn id="17" dur="500"/>
                                        <p:tgtEl>
                                          <p:spTgt spid="68"/>
                                        </p:tgtEl>
                                      </p:cBhvr>
                                    </p:animEffect>
                                  </p:childTnLst>
                                </p:cTn>
                              </p:par>
                            </p:childTnLst>
                          </p:cTn>
                        </p:par>
                        <p:par>
                          <p:cTn id="18" fill="hold">
                            <p:stCondLst>
                              <p:cond delay="1500"/>
                            </p:stCondLst>
                            <p:childTnLst>
                              <p:par>
                                <p:cTn id="19" presetID="12" presetClass="entr" presetSubtype="1" fill="hold" grpId="0" nodeType="afterEffect">
                                  <p:stCondLst>
                                    <p:cond delay="0"/>
                                  </p:stCondLst>
                                  <p:childTnLst>
                                    <p:set>
                                      <p:cBhvr>
                                        <p:cTn id="20" dur="1" fill="hold">
                                          <p:stCondLst>
                                            <p:cond delay="0"/>
                                          </p:stCondLst>
                                        </p:cTn>
                                        <p:tgtEl>
                                          <p:spTgt spid="106"/>
                                        </p:tgtEl>
                                        <p:attrNameLst>
                                          <p:attrName>style.visibility</p:attrName>
                                        </p:attrNameLst>
                                      </p:cBhvr>
                                      <p:to>
                                        <p:strVal val="visible"/>
                                      </p:to>
                                    </p:set>
                                    <p:anim calcmode="lin" valueType="num">
                                      <p:cBhvr additive="base">
                                        <p:cTn id="21" dur="500"/>
                                        <p:tgtEl>
                                          <p:spTgt spid="106"/>
                                        </p:tgtEl>
                                        <p:attrNameLst>
                                          <p:attrName>ppt_y</p:attrName>
                                        </p:attrNameLst>
                                      </p:cBhvr>
                                      <p:tavLst>
                                        <p:tav tm="0">
                                          <p:val>
                                            <p:strVal val="#ppt_y-#ppt_h*1.125000"/>
                                          </p:val>
                                        </p:tav>
                                        <p:tav tm="100000">
                                          <p:val>
                                            <p:strVal val="#ppt_y"/>
                                          </p:val>
                                        </p:tav>
                                      </p:tavLst>
                                    </p:anim>
                                    <p:animEffect transition="in" filter="wipe(down)">
                                      <p:cBhvr>
                                        <p:cTn id="22" dur="500"/>
                                        <p:tgtEl>
                                          <p:spTgt spid="106"/>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70"/>
                                        </p:tgtEl>
                                        <p:attrNameLst>
                                          <p:attrName>style.visibility</p:attrName>
                                        </p:attrNameLst>
                                      </p:cBhvr>
                                      <p:to>
                                        <p:strVal val="visible"/>
                                      </p:to>
                                    </p:set>
                                    <p:anim calcmode="lin" valueType="num">
                                      <p:cBhvr>
                                        <p:cTn id="26" dur="500" fill="hold"/>
                                        <p:tgtEl>
                                          <p:spTgt spid="70"/>
                                        </p:tgtEl>
                                        <p:attrNameLst>
                                          <p:attrName>ppt_w</p:attrName>
                                        </p:attrNameLst>
                                      </p:cBhvr>
                                      <p:tavLst>
                                        <p:tav tm="0">
                                          <p:val>
                                            <p:fltVal val="0"/>
                                          </p:val>
                                        </p:tav>
                                        <p:tav tm="100000">
                                          <p:val>
                                            <p:strVal val="#ppt_w"/>
                                          </p:val>
                                        </p:tav>
                                      </p:tavLst>
                                    </p:anim>
                                    <p:anim calcmode="lin" valueType="num">
                                      <p:cBhvr>
                                        <p:cTn id="27" dur="500" fill="hold"/>
                                        <p:tgtEl>
                                          <p:spTgt spid="70"/>
                                        </p:tgtEl>
                                        <p:attrNameLst>
                                          <p:attrName>ppt_h</p:attrName>
                                        </p:attrNameLst>
                                      </p:cBhvr>
                                      <p:tavLst>
                                        <p:tav tm="0">
                                          <p:val>
                                            <p:fltVal val="0"/>
                                          </p:val>
                                        </p:tav>
                                        <p:tav tm="100000">
                                          <p:val>
                                            <p:strVal val="#ppt_h"/>
                                          </p:val>
                                        </p:tav>
                                      </p:tavLst>
                                    </p:anim>
                                    <p:animEffect transition="in" filter="fade">
                                      <p:cBhvr>
                                        <p:cTn id="28" dur="500"/>
                                        <p:tgtEl>
                                          <p:spTgt spid="70"/>
                                        </p:tgtEl>
                                      </p:cBhvr>
                                    </p:animEffect>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69">
                                            <p:txEl>
                                              <p:pRg st="0" end="0"/>
                                            </p:txEl>
                                          </p:spTgt>
                                        </p:tgtEl>
                                        <p:attrNameLst>
                                          <p:attrName>style.visibility</p:attrName>
                                        </p:attrNameLst>
                                      </p:cBhvr>
                                      <p:to>
                                        <p:strVal val="visible"/>
                                      </p:to>
                                    </p:set>
                                    <p:anim calcmode="lin" valueType="num">
                                      <p:cBhvr additive="base">
                                        <p:cTn id="32" dur="500" fill="hold"/>
                                        <p:tgtEl>
                                          <p:spTgt spid="69">
                                            <p:txEl>
                                              <p:pRg st="0" end="0"/>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69">
                                            <p:txEl>
                                              <p:pRg st="0" end="0"/>
                                            </p:txEl>
                                          </p:spTgt>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67"/>
                                        </p:tgtEl>
                                        <p:attrNameLst>
                                          <p:attrName>style.visibility</p:attrName>
                                        </p:attrNameLst>
                                      </p:cBhvr>
                                      <p:to>
                                        <p:strVal val="visible"/>
                                      </p:to>
                                    </p:set>
                                    <p:anim calcmode="lin" valueType="num">
                                      <p:cBhvr>
                                        <p:cTn id="37" dur="500" fill="hold"/>
                                        <p:tgtEl>
                                          <p:spTgt spid="67"/>
                                        </p:tgtEl>
                                        <p:attrNameLst>
                                          <p:attrName>ppt_w</p:attrName>
                                        </p:attrNameLst>
                                      </p:cBhvr>
                                      <p:tavLst>
                                        <p:tav tm="0">
                                          <p:val>
                                            <p:fltVal val="0"/>
                                          </p:val>
                                        </p:tav>
                                        <p:tav tm="100000">
                                          <p:val>
                                            <p:strVal val="#ppt_w"/>
                                          </p:val>
                                        </p:tav>
                                      </p:tavLst>
                                    </p:anim>
                                    <p:anim calcmode="lin" valueType="num">
                                      <p:cBhvr>
                                        <p:cTn id="38" dur="500" fill="hold"/>
                                        <p:tgtEl>
                                          <p:spTgt spid="67"/>
                                        </p:tgtEl>
                                        <p:attrNameLst>
                                          <p:attrName>ppt_h</p:attrName>
                                        </p:attrNameLst>
                                      </p:cBhvr>
                                      <p:tavLst>
                                        <p:tav tm="0">
                                          <p:val>
                                            <p:fltVal val="0"/>
                                          </p:val>
                                        </p:tav>
                                        <p:tav tm="100000">
                                          <p:val>
                                            <p:strVal val="#ppt_h"/>
                                          </p:val>
                                        </p:tav>
                                      </p:tavLst>
                                    </p:anim>
                                    <p:animEffect transition="in" filter="fade">
                                      <p:cBhvr>
                                        <p:cTn id="39" dur="500"/>
                                        <p:tgtEl>
                                          <p:spTgt spid="67"/>
                                        </p:tgtEl>
                                      </p:cBhvr>
                                    </p:animEffect>
                                  </p:childTnLst>
                                </p:cTn>
                              </p:par>
                            </p:childTnLst>
                          </p:cTn>
                        </p:par>
                        <p:par>
                          <p:cTn id="40" fill="hold">
                            <p:stCondLst>
                              <p:cond delay="3500"/>
                            </p:stCondLst>
                            <p:childTnLst>
                              <p:par>
                                <p:cTn id="41" presetID="2" presetClass="entr" presetSubtype="4" fill="hold" grpId="0" nodeType="afterEffect">
                                  <p:stCondLst>
                                    <p:cond delay="0"/>
                                  </p:stCondLst>
                                  <p:childTnLst>
                                    <p:set>
                                      <p:cBhvr>
                                        <p:cTn id="42" dur="1" fill="hold">
                                          <p:stCondLst>
                                            <p:cond delay="0"/>
                                          </p:stCondLst>
                                        </p:cTn>
                                        <p:tgtEl>
                                          <p:spTgt spid="63"/>
                                        </p:tgtEl>
                                        <p:attrNameLst>
                                          <p:attrName>style.visibility</p:attrName>
                                        </p:attrNameLst>
                                      </p:cBhvr>
                                      <p:to>
                                        <p:strVal val="visible"/>
                                      </p:to>
                                    </p:set>
                                    <p:anim calcmode="lin" valueType="num">
                                      <p:cBhvr additive="base">
                                        <p:cTn id="43" dur="500" fill="hold"/>
                                        <p:tgtEl>
                                          <p:spTgt spid="63"/>
                                        </p:tgtEl>
                                        <p:attrNameLst>
                                          <p:attrName>ppt_x</p:attrName>
                                        </p:attrNameLst>
                                      </p:cBhvr>
                                      <p:tavLst>
                                        <p:tav tm="0">
                                          <p:val>
                                            <p:strVal val="#ppt_x"/>
                                          </p:val>
                                        </p:tav>
                                        <p:tav tm="100000">
                                          <p:val>
                                            <p:strVal val="#ppt_x"/>
                                          </p:val>
                                        </p:tav>
                                      </p:tavLst>
                                    </p:anim>
                                    <p:anim calcmode="lin" valueType="num">
                                      <p:cBhvr additive="base">
                                        <p:cTn id="44" dur="500" fill="hold"/>
                                        <p:tgtEl>
                                          <p:spTgt spid="63"/>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72"/>
                                        </p:tgtEl>
                                        <p:attrNameLst>
                                          <p:attrName>style.visibility</p:attrName>
                                        </p:attrNameLst>
                                      </p:cBhvr>
                                      <p:to>
                                        <p:strVal val="visible"/>
                                      </p:to>
                                    </p:set>
                                    <p:anim calcmode="lin" valueType="num">
                                      <p:cBhvr>
                                        <p:cTn id="48" dur="500" fill="hold"/>
                                        <p:tgtEl>
                                          <p:spTgt spid="72"/>
                                        </p:tgtEl>
                                        <p:attrNameLst>
                                          <p:attrName>ppt_w</p:attrName>
                                        </p:attrNameLst>
                                      </p:cBhvr>
                                      <p:tavLst>
                                        <p:tav tm="0">
                                          <p:val>
                                            <p:fltVal val="0"/>
                                          </p:val>
                                        </p:tav>
                                        <p:tav tm="100000">
                                          <p:val>
                                            <p:strVal val="#ppt_w"/>
                                          </p:val>
                                        </p:tav>
                                      </p:tavLst>
                                    </p:anim>
                                    <p:anim calcmode="lin" valueType="num">
                                      <p:cBhvr>
                                        <p:cTn id="49" dur="500" fill="hold"/>
                                        <p:tgtEl>
                                          <p:spTgt spid="72"/>
                                        </p:tgtEl>
                                        <p:attrNameLst>
                                          <p:attrName>ppt_h</p:attrName>
                                        </p:attrNameLst>
                                      </p:cBhvr>
                                      <p:tavLst>
                                        <p:tav tm="0">
                                          <p:val>
                                            <p:fltVal val="0"/>
                                          </p:val>
                                        </p:tav>
                                        <p:tav tm="100000">
                                          <p:val>
                                            <p:strVal val="#ppt_h"/>
                                          </p:val>
                                        </p:tav>
                                      </p:tavLst>
                                    </p:anim>
                                    <p:animEffect transition="in" filter="fade">
                                      <p:cBhvr>
                                        <p:cTn id="50" dur="500"/>
                                        <p:tgtEl>
                                          <p:spTgt spid="72"/>
                                        </p:tgtEl>
                                      </p:cBhvr>
                                    </p:animEffect>
                                  </p:childTnLst>
                                </p:cTn>
                              </p:par>
                            </p:childTnLst>
                          </p:cTn>
                        </p:par>
                        <p:par>
                          <p:cTn id="51" fill="hold">
                            <p:stCondLst>
                              <p:cond delay="4500"/>
                            </p:stCondLst>
                            <p:childTnLst>
                              <p:par>
                                <p:cTn id="52" presetID="2" presetClass="entr" presetSubtype="1" fill="hold" grpId="0" nodeType="afterEffect">
                                  <p:stCondLst>
                                    <p:cond delay="0"/>
                                  </p:stCondLst>
                                  <p:childTnLst>
                                    <p:set>
                                      <p:cBhvr>
                                        <p:cTn id="53" dur="1" fill="hold">
                                          <p:stCondLst>
                                            <p:cond delay="0"/>
                                          </p:stCondLst>
                                        </p:cTn>
                                        <p:tgtEl>
                                          <p:spTgt spid="71"/>
                                        </p:tgtEl>
                                        <p:attrNameLst>
                                          <p:attrName>style.visibility</p:attrName>
                                        </p:attrNameLst>
                                      </p:cBhvr>
                                      <p:to>
                                        <p:strVal val="visible"/>
                                      </p:to>
                                    </p:set>
                                    <p:anim calcmode="lin" valueType="num">
                                      <p:cBhvr additive="base">
                                        <p:cTn id="54" dur="500" fill="hold"/>
                                        <p:tgtEl>
                                          <p:spTgt spid="71"/>
                                        </p:tgtEl>
                                        <p:attrNameLst>
                                          <p:attrName>ppt_x</p:attrName>
                                        </p:attrNameLst>
                                      </p:cBhvr>
                                      <p:tavLst>
                                        <p:tav tm="0">
                                          <p:val>
                                            <p:strVal val="#ppt_x"/>
                                          </p:val>
                                        </p:tav>
                                        <p:tav tm="100000">
                                          <p:val>
                                            <p:strVal val="#ppt_x"/>
                                          </p:val>
                                        </p:tav>
                                      </p:tavLst>
                                    </p:anim>
                                    <p:anim calcmode="lin" valueType="num">
                                      <p:cBhvr additive="base">
                                        <p:cTn id="55" dur="500" fill="hold"/>
                                        <p:tgtEl>
                                          <p:spTgt spid="71"/>
                                        </p:tgtEl>
                                        <p:attrNameLst>
                                          <p:attrName>ppt_y</p:attrName>
                                        </p:attrNameLst>
                                      </p:cBhvr>
                                      <p:tavLst>
                                        <p:tav tm="0">
                                          <p:val>
                                            <p:strVal val="0-#ppt_h/2"/>
                                          </p:val>
                                        </p:tav>
                                        <p:tav tm="100000">
                                          <p:val>
                                            <p:strVal val="#ppt_y"/>
                                          </p:val>
                                        </p:tav>
                                      </p:tavLst>
                                    </p:anim>
                                  </p:childTnLst>
                                </p:cTn>
                              </p:par>
                            </p:childTnLst>
                          </p:cTn>
                        </p:par>
                        <p:par>
                          <p:cTn id="56" fill="hold">
                            <p:stCondLst>
                              <p:cond delay="5000"/>
                            </p:stCondLst>
                            <p:childTnLst>
                              <p:par>
                                <p:cTn id="57" presetID="53" presetClass="entr" presetSubtype="16" fill="hold" grpId="0" nodeType="afterEffect">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cBhvr>
                                        <p:cTn id="59" dur="500" fill="hold"/>
                                        <p:tgtEl>
                                          <p:spTgt spid="73"/>
                                        </p:tgtEl>
                                        <p:attrNameLst>
                                          <p:attrName>ppt_w</p:attrName>
                                        </p:attrNameLst>
                                      </p:cBhvr>
                                      <p:tavLst>
                                        <p:tav tm="0">
                                          <p:val>
                                            <p:fltVal val="0"/>
                                          </p:val>
                                        </p:tav>
                                        <p:tav tm="100000">
                                          <p:val>
                                            <p:strVal val="#ppt_w"/>
                                          </p:val>
                                        </p:tav>
                                      </p:tavLst>
                                    </p:anim>
                                    <p:anim calcmode="lin" valueType="num">
                                      <p:cBhvr>
                                        <p:cTn id="60" dur="500" fill="hold"/>
                                        <p:tgtEl>
                                          <p:spTgt spid="73"/>
                                        </p:tgtEl>
                                        <p:attrNameLst>
                                          <p:attrName>ppt_h</p:attrName>
                                        </p:attrNameLst>
                                      </p:cBhvr>
                                      <p:tavLst>
                                        <p:tav tm="0">
                                          <p:val>
                                            <p:fltVal val="0"/>
                                          </p:val>
                                        </p:tav>
                                        <p:tav tm="100000">
                                          <p:val>
                                            <p:strVal val="#ppt_h"/>
                                          </p:val>
                                        </p:tav>
                                      </p:tavLst>
                                    </p:anim>
                                    <p:animEffect transition="in" filter="fade">
                                      <p:cBhvr>
                                        <p:cTn id="61" dur="500"/>
                                        <p:tgtEl>
                                          <p:spTgt spid="73"/>
                                        </p:tgtEl>
                                      </p:cBhvr>
                                    </p:animEffect>
                                  </p:childTnLst>
                                </p:cTn>
                              </p:par>
                            </p:childTnLst>
                          </p:cTn>
                        </p:par>
                        <p:par>
                          <p:cTn id="62" fill="hold">
                            <p:stCondLst>
                              <p:cond delay="5500"/>
                            </p:stCondLst>
                            <p:childTnLst>
                              <p:par>
                                <p:cTn id="63" presetID="22" presetClass="entr" presetSubtype="1" fill="hold" grpId="0" nodeType="afterEffect">
                                  <p:stCondLst>
                                    <p:cond delay="0"/>
                                  </p:stCondLst>
                                  <p:childTnLst>
                                    <p:set>
                                      <p:cBhvr>
                                        <p:cTn id="64" dur="1" fill="hold">
                                          <p:stCondLst>
                                            <p:cond delay="0"/>
                                          </p:stCondLst>
                                        </p:cTn>
                                        <p:tgtEl>
                                          <p:spTgt spid="74"/>
                                        </p:tgtEl>
                                        <p:attrNameLst>
                                          <p:attrName>style.visibility</p:attrName>
                                        </p:attrNameLst>
                                      </p:cBhvr>
                                      <p:to>
                                        <p:strVal val="visible"/>
                                      </p:to>
                                    </p:set>
                                    <p:animEffect transition="in" filter="wipe(up)">
                                      <p:cBhvr>
                                        <p:cTn id="65" dur="500"/>
                                        <p:tgtEl>
                                          <p:spTgt spid="74"/>
                                        </p:tgtEl>
                                      </p:cBhvr>
                                    </p:animEffect>
                                  </p:childTnLst>
                                </p:cTn>
                              </p:par>
                            </p:childTnLst>
                          </p:cTn>
                        </p:par>
                        <p:par>
                          <p:cTn id="66" fill="hold">
                            <p:stCondLst>
                              <p:cond delay="6000"/>
                            </p:stCondLst>
                            <p:childTnLst>
                              <p:par>
                                <p:cTn id="67" presetID="12" presetClass="entr" presetSubtype="4" fill="hold" grpId="0" nodeType="afterEffect">
                                  <p:stCondLst>
                                    <p:cond delay="0"/>
                                  </p:stCondLst>
                                  <p:childTnLst>
                                    <p:set>
                                      <p:cBhvr>
                                        <p:cTn id="68" dur="1" fill="hold">
                                          <p:stCondLst>
                                            <p:cond delay="0"/>
                                          </p:stCondLst>
                                        </p:cTn>
                                        <p:tgtEl>
                                          <p:spTgt spid="107"/>
                                        </p:tgtEl>
                                        <p:attrNameLst>
                                          <p:attrName>style.visibility</p:attrName>
                                        </p:attrNameLst>
                                      </p:cBhvr>
                                      <p:to>
                                        <p:strVal val="visible"/>
                                      </p:to>
                                    </p:set>
                                    <p:anim calcmode="lin" valueType="num">
                                      <p:cBhvr additive="base">
                                        <p:cTn id="69" dur="500"/>
                                        <p:tgtEl>
                                          <p:spTgt spid="107"/>
                                        </p:tgtEl>
                                        <p:attrNameLst>
                                          <p:attrName>ppt_y</p:attrName>
                                        </p:attrNameLst>
                                      </p:cBhvr>
                                      <p:tavLst>
                                        <p:tav tm="0">
                                          <p:val>
                                            <p:strVal val="#ppt_y+#ppt_h*1.125000"/>
                                          </p:val>
                                        </p:tav>
                                        <p:tav tm="100000">
                                          <p:val>
                                            <p:strVal val="#ppt_y"/>
                                          </p:val>
                                        </p:tav>
                                      </p:tavLst>
                                    </p:anim>
                                    <p:animEffect transition="in" filter="wipe(up)">
                                      <p:cBhvr>
                                        <p:cTn id="70" dur="500"/>
                                        <p:tgtEl>
                                          <p:spTgt spid="107"/>
                                        </p:tgtEl>
                                      </p:cBhvr>
                                    </p:animEffect>
                                  </p:childTnLst>
                                </p:cTn>
                              </p:par>
                            </p:childTnLst>
                          </p:cTn>
                        </p:par>
                        <p:par>
                          <p:cTn id="71" fill="hold">
                            <p:stCondLst>
                              <p:cond delay="6500"/>
                            </p:stCondLst>
                            <p:childTnLst>
                              <p:par>
                                <p:cTn id="72" presetID="53" presetClass="entr" presetSubtype="16" fill="hold" grpId="0" nodeType="afterEffect">
                                  <p:stCondLst>
                                    <p:cond delay="0"/>
                                  </p:stCondLst>
                                  <p:childTnLst>
                                    <p:set>
                                      <p:cBhvr>
                                        <p:cTn id="73" dur="1" fill="hold">
                                          <p:stCondLst>
                                            <p:cond delay="0"/>
                                          </p:stCondLst>
                                        </p:cTn>
                                        <p:tgtEl>
                                          <p:spTgt spid="103"/>
                                        </p:tgtEl>
                                        <p:attrNameLst>
                                          <p:attrName>style.visibility</p:attrName>
                                        </p:attrNameLst>
                                      </p:cBhvr>
                                      <p:to>
                                        <p:strVal val="visible"/>
                                      </p:to>
                                    </p:set>
                                    <p:anim calcmode="lin" valueType="num">
                                      <p:cBhvr>
                                        <p:cTn id="74" dur="500" fill="hold"/>
                                        <p:tgtEl>
                                          <p:spTgt spid="103"/>
                                        </p:tgtEl>
                                        <p:attrNameLst>
                                          <p:attrName>ppt_w</p:attrName>
                                        </p:attrNameLst>
                                      </p:cBhvr>
                                      <p:tavLst>
                                        <p:tav tm="0">
                                          <p:val>
                                            <p:fltVal val="0"/>
                                          </p:val>
                                        </p:tav>
                                        <p:tav tm="100000">
                                          <p:val>
                                            <p:strVal val="#ppt_w"/>
                                          </p:val>
                                        </p:tav>
                                      </p:tavLst>
                                    </p:anim>
                                    <p:anim calcmode="lin" valueType="num">
                                      <p:cBhvr>
                                        <p:cTn id="75" dur="500" fill="hold"/>
                                        <p:tgtEl>
                                          <p:spTgt spid="103"/>
                                        </p:tgtEl>
                                        <p:attrNameLst>
                                          <p:attrName>ppt_h</p:attrName>
                                        </p:attrNameLst>
                                      </p:cBhvr>
                                      <p:tavLst>
                                        <p:tav tm="0">
                                          <p:val>
                                            <p:fltVal val="0"/>
                                          </p:val>
                                        </p:tav>
                                        <p:tav tm="100000">
                                          <p:val>
                                            <p:strVal val="#ppt_h"/>
                                          </p:val>
                                        </p:tav>
                                      </p:tavLst>
                                    </p:anim>
                                    <p:animEffect transition="in" filter="fade">
                                      <p:cBhvr>
                                        <p:cTn id="76" dur="500"/>
                                        <p:tgtEl>
                                          <p:spTgt spid="103"/>
                                        </p:tgtEl>
                                      </p:cBhvr>
                                    </p:animEffect>
                                  </p:childTnLst>
                                </p:cTn>
                              </p:par>
                            </p:childTnLst>
                          </p:cTn>
                        </p:par>
                        <p:par>
                          <p:cTn id="77" fill="hold">
                            <p:stCondLst>
                              <p:cond delay="7000"/>
                            </p:stCondLst>
                            <p:childTnLst>
                              <p:par>
                                <p:cTn id="78" presetID="2" presetClass="entr" presetSubtype="1" fill="hold" grpId="0" nodeType="afterEffect">
                                  <p:stCondLst>
                                    <p:cond delay="0"/>
                                  </p:stCondLst>
                                  <p:childTnLst>
                                    <p:set>
                                      <p:cBhvr>
                                        <p:cTn id="79" dur="1" fill="hold">
                                          <p:stCondLst>
                                            <p:cond delay="0"/>
                                          </p:stCondLst>
                                        </p:cTn>
                                        <p:tgtEl>
                                          <p:spTgt spid="102"/>
                                        </p:tgtEl>
                                        <p:attrNameLst>
                                          <p:attrName>style.visibility</p:attrName>
                                        </p:attrNameLst>
                                      </p:cBhvr>
                                      <p:to>
                                        <p:strVal val="visible"/>
                                      </p:to>
                                    </p:set>
                                    <p:anim calcmode="lin" valueType="num">
                                      <p:cBhvr additive="base">
                                        <p:cTn id="80" dur="500" fill="hold"/>
                                        <p:tgtEl>
                                          <p:spTgt spid="102"/>
                                        </p:tgtEl>
                                        <p:attrNameLst>
                                          <p:attrName>ppt_x</p:attrName>
                                        </p:attrNameLst>
                                      </p:cBhvr>
                                      <p:tavLst>
                                        <p:tav tm="0">
                                          <p:val>
                                            <p:strVal val="#ppt_x"/>
                                          </p:val>
                                        </p:tav>
                                        <p:tav tm="100000">
                                          <p:val>
                                            <p:strVal val="#ppt_x"/>
                                          </p:val>
                                        </p:tav>
                                      </p:tavLst>
                                    </p:anim>
                                    <p:anim calcmode="lin" valueType="num">
                                      <p:cBhvr additive="base">
                                        <p:cTn id="81" dur="500" fill="hold"/>
                                        <p:tgtEl>
                                          <p:spTgt spid="102"/>
                                        </p:tgtEl>
                                        <p:attrNameLst>
                                          <p:attrName>ppt_y</p:attrName>
                                        </p:attrNameLst>
                                      </p:cBhvr>
                                      <p:tavLst>
                                        <p:tav tm="0">
                                          <p:val>
                                            <p:strVal val="0-#ppt_h/2"/>
                                          </p:val>
                                        </p:tav>
                                        <p:tav tm="100000">
                                          <p:val>
                                            <p:strVal val="#ppt_y"/>
                                          </p:val>
                                        </p:tav>
                                      </p:tavLst>
                                    </p:anim>
                                  </p:childTnLst>
                                </p:cTn>
                              </p:par>
                            </p:childTnLst>
                          </p:cTn>
                        </p:par>
                        <p:par>
                          <p:cTn id="82" fill="hold">
                            <p:stCondLst>
                              <p:cond delay="7500"/>
                            </p:stCondLst>
                            <p:childTnLst>
                              <p:par>
                                <p:cTn id="83" presetID="53" presetClass="entr" presetSubtype="16" fill="hold" grpId="0" nodeType="afterEffect">
                                  <p:stCondLst>
                                    <p:cond delay="0"/>
                                  </p:stCondLst>
                                  <p:childTnLst>
                                    <p:set>
                                      <p:cBhvr>
                                        <p:cTn id="84" dur="1" fill="hold">
                                          <p:stCondLst>
                                            <p:cond delay="0"/>
                                          </p:stCondLst>
                                        </p:cTn>
                                        <p:tgtEl>
                                          <p:spTgt spid="101"/>
                                        </p:tgtEl>
                                        <p:attrNameLst>
                                          <p:attrName>style.visibility</p:attrName>
                                        </p:attrNameLst>
                                      </p:cBhvr>
                                      <p:to>
                                        <p:strVal val="visible"/>
                                      </p:to>
                                    </p:set>
                                    <p:anim calcmode="lin" valueType="num">
                                      <p:cBhvr>
                                        <p:cTn id="85" dur="500" fill="hold"/>
                                        <p:tgtEl>
                                          <p:spTgt spid="101"/>
                                        </p:tgtEl>
                                        <p:attrNameLst>
                                          <p:attrName>ppt_w</p:attrName>
                                        </p:attrNameLst>
                                      </p:cBhvr>
                                      <p:tavLst>
                                        <p:tav tm="0">
                                          <p:val>
                                            <p:fltVal val="0"/>
                                          </p:val>
                                        </p:tav>
                                        <p:tav tm="100000">
                                          <p:val>
                                            <p:strVal val="#ppt_w"/>
                                          </p:val>
                                        </p:tav>
                                      </p:tavLst>
                                    </p:anim>
                                    <p:anim calcmode="lin" valueType="num">
                                      <p:cBhvr>
                                        <p:cTn id="86" dur="500" fill="hold"/>
                                        <p:tgtEl>
                                          <p:spTgt spid="101"/>
                                        </p:tgtEl>
                                        <p:attrNameLst>
                                          <p:attrName>ppt_h</p:attrName>
                                        </p:attrNameLst>
                                      </p:cBhvr>
                                      <p:tavLst>
                                        <p:tav tm="0">
                                          <p:val>
                                            <p:fltVal val="0"/>
                                          </p:val>
                                        </p:tav>
                                        <p:tav tm="100000">
                                          <p:val>
                                            <p:strVal val="#ppt_h"/>
                                          </p:val>
                                        </p:tav>
                                      </p:tavLst>
                                    </p:anim>
                                    <p:animEffect transition="in" filter="fade">
                                      <p:cBhvr>
                                        <p:cTn id="87" dur="500"/>
                                        <p:tgtEl>
                                          <p:spTgt spid="101"/>
                                        </p:tgtEl>
                                      </p:cBhvr>
                                    </p:animEffect>
                                  </p:childTnLst>
                                </p:cTn>
                              </p:par>
                            </p:childTnLst>
                          </p:cTn>
                        </p:par>
                        <p:par>
                          <p:cTn id="88" fill="hold">
                            <p:stCondLst>
                              <p:cond delay="8000"/>
                            </p:stCondLst>
                            <p:childTnLst>
                              <p:par>
                                <p:cTn id="89" presetID="2" presetClass="entr" presetSubtype="4" fill="hold" grpId="0" nodeType="afterEffect">
                                  <p:stCondLst>
                                    <p:cond delay="0"/>
                                  </p:stCondLst>
                                  <p:childTnLst>
                                    <p:set>
                                      <p:cBhvr>
                                        <p:cTn id="90" dur="1" fill="hold">
                                          <p:stCondLst>
                                            <p:cond delay="0"/>
                                          </p:stCondLst>
                                        </p:cTn>
                                        <p:tgtEl>
                                          <p:spTgt spid="75"/>
                                        </p:tgtEl>
                                        <p:attrNameLst>
                                          <p:attrName>style.visibility</p:attrName>
                                        </p:attrNameLst>
                                      </p:cBhvr>
                                      <p:to>
                                        <p:strVal val="visible"/>
                                      </p:to>
                                    </p:set>
                                    <p:anim calcmode="lin" valueType="num">
                                      <p:cBhvr additive="base">
                                        <p:cTn id="91" dur="500" fill="hold"/>
                                        <p:tgtEl>
                                          <p:spTgt spid="75"/>
                                        </p:tgtEl>
                                        <p:attrNameLst>
                                          <p:attrName>ppt_x</p:attrName>
                                        </p:attrNameLst>
                                      </p:cBhvr>
                                      <p:tavLst>
                                        <p:tav tm="0">
                                          <p:val>
                                            <p:strVal val="#ppt_x"/>
                                          </p:val>
                                        </p:tav>
                                        <p:tav tm="100000">
                                          <p:val>
                                            <p:strVal val="#ppt_x"/>
                                          </p:val>
                                        </p:tav>
                                      </p:tavLst>
                                    </p:anim>
                                    <p:anim calcmode="lin" valueType="num">
                                      <p:cBhvr additive="base">
                                        <p:cTn id="92" dur="500" fill="hold"/>
                                        <p:tgtEl>
                                          <p:spTgt spid="75"/>
                                        </p:tgtEl>
                                        <p:attrNameLst>
                                          <p:attrName>ppt_y</p:attrName>
                                        </p:attrNameLst>
                                      </p:cBhvr>
                                      <p:tavLst>
                                        <p:tav tm="0">
                                          <p:val>
                                            <p:strVal val="1+#ppt_h/2"/>
                                          </p:val>
                                        </p:tav>
                                        <p:tav tm="100000">
                                          <p:val>
                                            <p:strVal val="#ppt_y"/>
                                          </p:val>
                                        </p:tav>
                                      </p:tavLst>
                                    </p:anim>
                                  </p:childTnLst>
                                </p:cTn>
                              </p:par>
                            </p:childTnLst>
                          </p:cTn>
                        </p:par>
                        <p:par>
                          <p:cTn id="93" fill="hold">
                            <p:stCondLst>
                              <p:cond delay="8500"/>
                            </p:stCondLst>
                            <p:childTnLst>
                              <p:par>
                                <p:cTn id="94" presetID="53" presetClass="entr" presetSubtype="16" fill="hold" grpId="0" nodeType="afterEffect">
                                  <p:stCondLst>
                                    <p:cond delay="0"/>
                                  </p:stCondLst>
                                  <p:childTnLst>
                                    <p:set>
                                      <p:cBhvr>
                                        <p:cTn id="95" dur="1" fill="hold">
                                          <p:stCondLst>
                                            <p:cond delay="0"/>
                                          </p:stCondLst>
                                        </p:cTn>
                                        <p:tgtEl>
                                          <p:spTgt spid="105"/>
                                        </p:tgtEl>
                                        <p:attrNameLst>
                                          <p:attrName>style.visibility</p:attrName>
                                        </p:attrNameLst>
                                      </p:cBhvr>
                                      <p:to>
                                        <p:strVal val="visible"/>
                                      </p:to>
                                    </p:set>
                                    <p:anim calcmode="lin" valueType="num">
                                      <p:cBhvr>
                                        <p:cTn id="96" dur="500" fill="hold"/>
                                        <p:tgtEl>
                                          <p:spTgt spid="105"/>
                                        </p:tgtEl>
                                        <p:attrNameLst>
                                          <p:attrName>ppt_w</p:attrName>
                                        </p:attrNameLst>
                                      </p:cBhvr>
                                      <p:tavLst>
                                        <p:tav tm="0">
                                          <p:val>
                                            <p:fltVal val="0"/>
                                          </p:val>
                                        </p:tav>
                                        <p:tav tm="100000">
                                          <p:val>
                                            <p:strVal val="#ppt_w"/>
                                          </p:val>
                                        </p:tav>
                                      </p:tavLst>
                                    </p:anim>
                                    <p:anim calcmode="lin" valueType="num">
                                      <p:cBhvr>
                                        <p:cTn id="97" dur="500" fill="hold"/>
                                        <p:tgtEl>
                                          <p:spTgt spid="105"/>
                                        </p:tgtEl>
                                        <p:attrNameLst>
                                          <p:attrName>ppt_h</p:attrName>
                                        </p:attrNameLst>
                                      </p:cBhvr>
                                      <p:tavLst>
                                        <p:tav tm="0">
                                          <p:val>
                                            <p:fltVal val="0"/>
                                          </p:val>
                                        </p:tav>
                                        <p:tav tm="100000">
                                          <p:val>
                                            <p:strVal val="#ppt_h"/>
                                          </p:val>
                                        </p:tav>
                                      </p:tavLst>
                                    </p:anim>
                                    <p:animEffect transition="in" filter="fade">
                                      <p:cBhvr>
                                        <p:cTn id="98" dur="500"/>
                                        <p:tgtEl>
                                          <p:spTgt spid="105"/>
                                        </p:tgtEl>
                                      </p:cBhvr>
                                    </p:animEffect>
                                  </p:childTnLst>
                                </p:cTn>
                              </p:par>
                            </p:childTnLst>
                          </p:cTn>
                        </p:par>
                        <p:par>
                          <p:cTn id="99" fill="hold">
                            <p:stCondLst>
                              <p:cond delay="9000"/>
                            </p:stCondLst>
                            <p:childTnLst>
                              <p:par>
                                <p:cTn id="100" presetID="2" presetClass="entr" presetSubtype="1" fill="hold" grpId="0" nodeType="afterEffect">
                                  <p:stCondLst>
                                    <p:cond delay="0"/>
                                  </p:stCondLst>
                                  <p:childTnLst>
                                    <p:set>
                                      <p:cBhvr>
                                        <p:cTn id="101" dur="1" fill="hold">
                                          <p:stCondLst>
                                            <p:cond delay="0"/>
                                          </p:stCondLst>
                                        </p:cTn>
                                        <p:tgtEl>
                                          <p:spTgt spid="104"/>
                                        </p:tgtEl>
                                        <p:attrNameLst>
                                          <p:attrName>style.visibility</p:attrName>
                                        </p:attrNameLst>
                                      </p:cBhvr>
                                      <p:to>
                                        <p:strVal val="visible"/>
                                      </p:to>
                                    </p:set>
                                    <p:anim calcmode="lin" valueType="num">
                                      <p:cBhvr additive="base">
                                        <p:cTn id="102" dur="500" fill="hold"/>
                                        <p:tgtEl>
                                          <p:spTgt spid="104"/>
                                        </p:tgtEl>
                                        <p:attrNameLst>
                                          <p:attrName>ppt_x</p:attrName>
                                        </p:attrNameLst>
                                      </p:cBhvr>
                                      <p:tavLst>
                                        <p:tav tm="0">
                                          <p:val>
                                            <p:strVal val="#ppt_x"/>
                                          </p:val>
                                        </p:tav>
                                        <p:tav tm="100000">
                                          <p:val>
                                            <p:strVal val="#ppt_x"/>
                                          </p:val>
                                        </p:tav>
                                      </p:tavLst>
                                    </p:anim>
                                    <p:anim calcmode="lin" valueType="num">
                                      <p:cBhvr additive="base">
                                        <p:cTn id="103" dur="500" fill="hold"/>
                                        <p:tgtEl>
                                          <p:spTgt spid="10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animBg="1"/>
      <p:bldP spid="67" grpId="0" animBg="1"/>
      <p:bldP spid="68" grpId="0" animBg="1"/>
      <p:bldP spid="70" grpId="0" animBg="1"/>
      <p:bldP spid="71" grpId="0"/>
      <p:bldP spid="72" grpId="0" animBg="1"/>
      <p:bldP spid="73" grpId="0" animBg="1"/>
      <p:bldP spid="74" grpId="0" animBg="1"/>
      <p:bldP spid="75" grpId="0"/>
      <p:bldP spid="101" grpId="0" animBg="1"/>
      <p:bldP spid="102" grpId="0"/>
      <p:bldP spid="103" grpId="0" animBg="1"/>
      <p:bldP spid="104" grpId="0"/>
      <p:bldP spid="105" grpId="0" animBg="1"/>
      <p:bldP spid="106" grpId="0"/>
      <p:bldP spid="10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Freeform 88"/>
          <p:cNvSpPr>
            <a:spLocks noEditPoints="1"/>
          </p:cNvSpPr>
          <p:nvPr/>
        </p:nvSpPr>
        <p:spPr bwMode="auto">
          <a:xfrm>
            <a:off x="773906" y="2746429"/>
            <a:ext cx="244079" cy="289310"/>
          </a:xfrm>
          <a:custGeom>
            <a:avLst/>
            <a:gdLst>
              <a:gd name="T0" fmla="*/ 52 w 124"/>
              <a:gd name="T1" fmla="*/ 62 h 192"/>
              <a:gd name="T2" fmla="*/ 62 w 124"/>
              <a:gd name="T3" fmla="*/ 52 h 192"/>
              <a:gd name="T4" fmla="*/ 72 w 124"/>
              <a:gd name="T5" fmla="*/ 62 h 192"/>
              <a:gd name="T6" fmla="*/ 62 w 124"/>
              <a:gd name="T7" fmla="*/ 72 h 192"/>
              <a:gd name="T8" fmla="*/ 52 w 124"/>
              <a:gd name="T9" fmla="*/ 62 h 192"/>
              <a:gd name="T10" fmla="*/ 62 w 124"/>
              <a:gd name="T11" fmla="*/ 36 h 192"/>
              <a:gd name="T12" fmla="*/ 36 w 124"/>
              <a:gd name="T13" fmla="*/ 62 h 192"/>
              <a:gd name="T14" fmla="*/ 62 w 124"/>
              <a:gd name="T15" fmla="*/ 88 h 192"/>
              <a:gd name="T16" fmla="*/ 88 w 124"/>
              <a:gd name="T17" fmla="*/ 62 h 192"/>
              <a:gd name="T18" fmla="*/ 62 w 124"/>
              <a:gd name="T19" fmla="*/ 36 h 192"/>
              <a:gd name="T20" fmla="*/ 0 w 124"/>
              <a:gd name="T21" fmla="*/ 61 h 192"/>
              <a:gd name="T22" fmla="*/ 52 w 124"/>
              <a:gd name="T23" fmla="*/ 180 h 192"/>
              <a:gd name="T24" fmla="*/ 52 w 124"/>
              <a:gd name="T25" fmla="*/ 182 h 192"/>
              <a:gd name="T26" fmla="*/ 62 w 124"/>
              <a:gd name="T27" fmla="*/ 192 h 192"/>
              <a:gd name="T28" fmla="*/ 72 w 124"/>
              <a:gd name="T29" fmla="*/ 182 h 192"/>
              <a:gd name="T30" fmla="*/ 72 w 124"/>
              <a:gd name="T31" fmla="*/ 180 h 192"/>
              <a:gd name="T32" fmla="*/ 124 w 124"/>
              <a:gd name="T33" fmla="*/ 61 h 192"/>
              <a:gd name="T34" fmla="*/ 62 w 124"/>
              <a:gd name="T35" fmla="*/ 0 h 192"/>
              <a:gd name="T36" fmla="*/ 0 w 124"/>
              <a:gd name="T37" fmla="*/ 61 h 192"/>
              <a:gd name="T38" fmla="*/ 62 w 124"/>
              <a:gd name="T39" fmla="*/ 20 h 192"/>
              <a:gd name="T40" fmla="*/ 104 w 124"/>
              <a:gd name="T41" fmla="*/ 62 h 192"/>
              <a:gd name="T42" fmla="*/ 62 w 124"/>
              <a:gd name="T43" fmla="*/ 104 h 192"/>
              <a:gd name="T44" fmla="*/ 20 w 124"/>
              <a:gd name="T45" fmla="*/ 62 h 192"/>
              <a:gd name="T46" fmla="*/ 62 w 124"/>
              <a:gd name="T47" fmla="*/ 2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192">
                <a:moveTo>
                  <a:pt x="52" y="62"/>
                </a:moveTo>
                <a:cubicBezTo>
                  <a:pt x="52" y="56"/>
                  <a:pt x="56" y="52"/>
                  <a:pt x="62" y="52"/>
                </a:cubicBezTo>
                <a:cubicBezTo>
                  <a:pt x="68" y="52"/>
                  <a:pt x="72" y="56"/>
                  <a:pt x="72" y="62"/>
                </a:cubicBezTo>
                <a:cubicBezTo>
                  <a:pt x="72" y="68"/>
                  <a:pt x="68" y="72"/>
                  <a:pt x="62" y="72"/>
                </a:cubicBezTo>
                <a:cubicBezTo>
                  <a:pt x="56" y="72"/>
                  <a:pt x="52" y="68"/>
                  <a:pt x="52" y="62"/>
                </a:cubicBezTo>
                <a:close/>
                <a:moveTo>
                  <a:pt x="62" y="36"/>
                </a:moveTo>
                <a:cubicBezTo>
                  <a:pt x="48" y="36"/>
                  <a:pt x="36" y="48"/>
                  <a:pt x="36" y="62"/>
                </a:cubicBezTo>
                <a:cubicBezTo>
                  <a:pt x="36" y="76"/>
                  <a:pt x="48" y="88"/>
                  <a:pt x="62" y="88"/>
                </a:cubicBezTo>
                <a:cubicBezTo>
                  <a:pt x="76" y="88"/>
                  <a:pt x="88" y="76"/>
                  <a:pt x="88" y="62"/>
                </a:cubicBezTo>
                <a:cubicBezTo>
                  <a:pt x="88" y="48"/>
                  <a:pt x="76" y="36"/>
                  <a:pt x="62" y="36"/>
                </a:cubicBezTo>
                <a:close/>
                <a:moveTo>
                  <a:pt x="0" y="61"/>
                </a:moveTo>
                <a:cubicBezTo>
                  <a:pt x="0" y="102"/>
                  <a:pt x="48" y="133"/>
                  <a:pt x="52" y="180"/>
                </a:cubicBezTo>
                <a:cubicBezTo>
                  <a:pt x="52" y="182"/>
                  <a:pt x="52" y="182"/>
                  <a:pt x="52" y="182"/>
                </a:cubicBezTo>
                <a:cubicBezTo>
                  <a:pt x="52" y="188"/>
                  <a:pt x="56" y="192"/>
                  <a:pt x="62" y="192"/>
                </a:cubicBezTo>
                <a:cubicBezTo>
                  <a:pt x="68" y="192"/>
                  <a:pt x="72" y="188"/>
                  <a:pt x="72" y="182"/>
                </a:cubicBezTo>
                <a:cubicBezTo>
                  <a:pt x="72" y="180"/>
                  <a:pt x="72" y="180"/>
                  <a:pt x="72" y="180"/>
                </a:cubicBezTo>
                <a:cubicBezTo>
                  <a:pt x="76" y="133"/>
                  <a:pt x="124" y="102"/>
                  <a:pt x="124" y="61"/>
                </a:cubicBezTo>
                <a:cubicBezTo>
                  <a:pt x="124" y="27"/>
                  <a:pt x="96" y="0"/>
                  <a:pt x="62" y="0"/>
                </a:cubicBezTo>
                <a:cubicBezTo>
                  <a:pt x="28" y="0"/>
                  <a:pt x="0" y="27"/>
                  <a:pt x="0" y="61"/>
                </a:cubicBezTo>
                <a:close/>
                <a:moveTo>
                  <a:pt x="62" y="20"/>
                </a:moveTo>
                <a:cubicBezTo>
                  <a:pt x="85" y="20"/>
                  <a:pt x="104" y="39"/>
                  <a:pt x="104" y="62"/>
                </a:cubicBezTo>
                <a:cubicBezTo>
                  <a:pt x="104" y="85"/>
                  <a:pt x="85" y="104"/>
                  <a:pt x="62" y="104"/>
                </a:cubicBezTo>
                <a:cubicBezTo>
                  <a:pt x="39" y="104"/>
                  <a:pt x="20" y="85"/>
                  <a:pt x="20" y="62"/>
                </a:cubicBezTo>
                <a:cubicBezTo>
                  <a:pt x="20" y="39"/>
                  <a:pt x="39" y="20"/>
                  <a:pt x="62" y="20"/>
                </a:cubicBezTo>
                <a:close/>
              </a:path>
            </a:pathLst>
          </a:custGeom>
          <a:solidFill>
            <a:schemeClr val="accent1"/>
          </a:solidFill>
        </p:spPr>
        <p:txBody>
          <a:bodyPr lIns="68580" tIns="34290" rIns="68580" bIns="34290">
            <a:spAutoFit/>
          </a:bodyPr>
          <a:lstStyle/>
          <a:p>
            <a:pPr algn="ctr">
              <a:lnSpc>
                <a:spcPct val="130000"/>
              </a:lnSpc>
              <a:defRPr/>
            </a:pPr>
            <a:endParaRPr lang="zh-CN" altLang="en-US" sz="1100" dirty="0">
              <a:solidFill>
                <a:schemeClr val="tx1">
                  <a:lumMod val="75000"/>
                  <a:lumOff val="25000"/>
                </a:schemeClr>
              </a:solidFill>
              <a:latin typeface="+mn-ea"/>
            </a:endParaRPr>
          </a:p>
        </p:txBody>
      </p:sp>
      <p:sp>
        <p:nvSpPr>
          <p:cNvPr id="55" name="椭圆 54"/>
          <p:cNvSpPr/>
          <p:nvPr/>
        </p:nvSpPr>
        <p:spPr>
          <a:xfrm>
            <a:off x="803672" y="3065615"/>
            <a:ext cx="175022" cy="175076"/>
          </a:xfrm>
          <a:prstGeom prst="ellipse">
            <a:avLst/>
          </a:prstGeom>
          <a:no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solidFill>
                <a:schemeClr val="tx1">
                  <a:lumMod val="75000"/>
                  <a:lumOff val="25000"/>
                </a:schemeClr>
              </a:solidFill>
            </a:endParaRPr>
          </a:p>
        </p:txBody>
      </p:sp>
      <p:sp>
        <p:nvSpPr>
          <p:cNvPr id="59" name="椭圆 58"/>
          <p:cNvSpPr/>
          <p:nvPr/>
        </p:nvSpPr>
        <p:spPr>
          <a:xfrm>
            <a:off x="6485335" y="3065615"/>
            <a:ext cx="175022" cy="175076"/>
          </a:xfrm>
          <a:prstGeom prst="ellipse">
            <a:avLst/>
          </a:prstGeom>
          <a:noFill/>
          <a:ln w="222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solidFill>
                <a:schemeClr val="tx1">
                  <a:lumMod val="75000"/>
                  <a:lumOff val="25000"/>
                </a:schemeClr>
              </a:solidFill>
            </a:endParaRPr>
          </a:p>
        </p:txBody>
      </p:sp>
      <p:sp>
        <p:nvSpPr>
          <p:cNvPr id="69" name="椭圆 68"/>
          <p:cNvSpPr/>
          <p:nvPr/>
        </p:nvSpPr>
        <p:spPr>
          <a:xfrm>
            <a:off x="4591051" y="3065615"/>
            <a:ext cx="175022" cy="175076"/>
          </a:xfrm>
          <a:prstGeom prst="ellipse">
            <a:avLst/>
          </a:prstGeom>
          <a:noFill/>
          <a:ln w="222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solidFill>
                <a:schemeClr val="tx1">
                  <a:lumMod val="75000"/>
                  <a:lumOff val="25000"/>
                </a:schemeClr>
              </a:solidFill>
            </a:endParaRPr>
          </a:p>
        </p:txBody>
      </p:sp>
      <p:sp>
        <p:nvSpPr>
          <p:cNvPr id="70" name="椭圆 69"/>
          <p:cNvSpPr/>
          <p:nvPr/>
        </p:nvSpPr>
        <p:spPr>
          <a:xfrm>
            <a:off x="2697957" y="3065615"/>
            <a:ext cx="173831" cy="175076"/>
          </a:xfrm>
          <a:prstGeom prst="ellipse">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solidFill>
                <a:schemeClr val="tx1">
                  <a:lumMod val="75000"/>
                  <a:lumOff val="25000"/>
                </a:schemeClr>
              </a:solidFill>
            </a:endParaRPr>
          </a:p>
        </p:txBody>
      </p:sp>
      <p:cxnSp>
        <p:nvCxnSpPr>
          <p:cNvPr id="89" name="直接连接符 88"/>
          <p:cNvCxnSpPr/>
          <p:nvPr/>
        </p:nvCxnSpPr>
        <p:spPr>
          <a:xfrm flipV="1">
            <a:off x="1" y="3150176"/>
            <a:ext cx="803672" cy="595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V="1">
            <a:off x="982267" y="3150176"/>
            <a:ext cx="1715690" cy="595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V="1">
            <a:off x="2870597" y="3150176"/>
            <a:ext cx="1714500" cy="595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V="1">
            <a:off x="4767263" y="3150176"/>
            <a:ext cx="1715691" cy="5955"/>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6660357" y="3153748"/>
            <a:ext cx="2488406"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sp>
        <p:nvSpPr>
          <p:cNvPr id="98" name="Freeform 88"/>
          <p:cNvSpPr>
            <a:spLocks noEditPoints="1"/>
          </p:cNvSpPr>
          <p:nvPr/>
        </p:nvSpPr>
        <p:spPr bwMode="auto">
          <a:xfrm>
            <a:off x="4556523" y="2746429"/>
            <a:ext cx="244078" cy="289310"/>
          </a:xfrm>
          <a:custGeom>
            <a:avLst/>
            <a:gdLst>
              <a:gd name="T0" fmla="*/ 52 w 124"/>
              <a:gd name="T1" fmla="*/ 62 h 192"/>
              <a:gd name="T2" fmla="*/ 62 w 124"/>
              <a:gd name="T3" fmla="*/ 52 h 192"/>
              <a:gd name="T4" fmla="*/ 72 w 124"/>
              <a:gd name="T5" fmla="*/ 62 h 192"/>
              <a:gd name="T6" fmla="*/ 62 w 124"/>
              <a:gd name="T7" fmla="*/ 72 h 192"/>
              <a:gd name="T8" fmla="*/ 52 w 124"/>
              <a:gd name="T9" fmla="*/ 62 h 192"/>
              <a:gd name="T10" fmla="*/ 62 w 124"/>
              <a:gd name="T11" fmla="*/ 36 h 192"/>
              <a:gd name="T12" fmla="*/ 36 w 124"/>
              <a:gd name="T13" fmla="*/ 62 h 192"/>
              <a:gd name="T14" fmla="*/ 62 w 124"/>
              <a:gd name="T15" fmla="*/ 88 h 192"/>
              <a:gd name="T16" fmla="*/ 88 w 124"/>
              <a:gd name="T17" fmla="*/ 62 h 192"/>
              <a:gd name="T18" fmla="*/ 62 w 124"/>
              <a:gd name="T19" fmla="*/ 36 h 192"/>
              <a:gd name="T20" fmla="*/ 0 w 124"/>
              <a:gd name="T21" fmla="*/ 61 h 192"/>
              <a:gd name="T22" fmla="*/ 52 w 124"/>
              <a:gd name="T23" fmla="*/ 180 h 192"/>
              <a:gd name="T24" fmla="*/ 52 w 124"/>
              <a:gd name="T25" fmla="*/ 182 h 192"/>
              <a:gd name="T26" fmla="*/ 62 w 124"/>
              <a:gd name="T27" fmla="*/ 192 h 192"/>
              <a:gd name="T28" fmla="*/ 72 w 124"/>
              <a:gd name="T29" fmla="*/ 182 h 192"/>
              <a:gd name="T30" fmla="*/ 72 w 124"/>
              <a:gd name="T31" fmla="*/ 180 h 192"/>
              <a:gd name="T32" fmla="*/ 124 w 124"/>
              <a:gd name="T33" fmla="*/ 61 h 192"/>
              <a:gd name="T34" fmla="*/ 62 w 124"/>
              <a:gd name="T35" fmla="*/ 0 h 192"/>
              <a:gd name="T36" fmla="*/ 0 w 124"/>
              <a:gd name="T37" fmla="*/ 61 h 192"/>
              <a:gd name="T38" fmla="*/ 62 w 124"/>
              <a:gd name="T39" fmla="*/ 20 h 192"/>
              <a:gd name="T40" fmla="*/ 104 w 124"/>
              <a:gd name="T41" fmla="*/ 62 h 192"/>
              <a:gd name="T42" fmla="*/ 62 w 124"/>
              <a:gd name="T43" fmla="*/ 104 h 192"/>
              <a:gd name="T44" fmla="*/ 20 w 124"/>
              <a:gd name="T45" fmla="*/ 62 h 192"/>
              <a:gd name="T46" fmla="*/ 62 w 124"/>
              <a:gd name="T47" fmla="*/ 2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192">
                <a:moveTo>
                  <a:pt x="52" y="62"/>
                </a:moveTo>
                <a:cubicBezTo>
                  <a:pt x="52" y="56"/>
                  <a:pt x="56" y="52"/>
                  <a:pt x="62" y="52"/>
                </a:cubicBezTo>
                <a:cubicBezTo>
                  <a:pt x="68" y="52"/>
                  <a:pt x="72" y="56"/>
                  <a:pt x="72" y="62"/>
                </a:cubicBezTo>
                <a:cubicBezTo>
                  <a:pt x="72" y="68"/>
                  <a:pt x="68" y="72"/>
                  <a:pt x="62" y="72"/>
                </a:cubicBezTo>
                <a:cubicBezTo>
                  <a:pt x="56" y="72"/>
                  <a:pt x="52" y="68"/>
                  <a:pt x="52" y="62"/>
                </a:cubicBezTo>
                <a:close/>
                <a:moveTo>
                  <a:pt x="62" y="36"/>
                </a:moveTo>
                <a:cubicBezTo>
                  <a:pt x="48" y="36"/>
                  <a:pt x="36" y="48"/>
                  <a:pt x="36" y="62"/>
                </a:cubicBezTo>
                <a:cubicBezTo>
                  <a:pt x="36" y="76"/>
                  <a:pt x="48" y="88"/>
                  <a:pt x="62" y="88"/>
                </a:cubicBezTo>
                <a:cubicBezTo>
                  <a:pt x="76" y="88"/>
                  <a:pt x="88" y="76"/>
                  <a:pt x="88" y="62"/>
                </a:cubicBezTo>
                <a:cubicBezTo>
                  <a:pt x="88" y="48"/>
                  <a:pt x="76" y="36"/>
                  <a:pt x="62" y="36"/>
                </a:cubicBezTo>
                <a:close/>
                <a:moveTo>
                  <a:pt x="0" y="61"/>
                </a:moveTo>
                <a:cubicBezTo>
                  <a:pt x="0" y="102"/>
                  <a:pt x="48" y="133"/>
                  <a:pt x="52" y="180"/>
                </a:cubicBezTo>
                <a:cubicBezTo>
                  <a:pt x="52" y="182"/>
                  <a:pt x="52" y="182"/>
                  <a:pt x="52" y="182"/>
                </a:cubicBezTo>
                <a:cubicBezTo>
                  <a:pt x="52" y="188"/>
                  <a:pt x="56" y="192"/>
                  <a:pt x="62" y="192"/>
                </a:cubicBezTo>
                <a:cubicBezTo>
                  <a:pt x="68" y="192"/>
                  <a:pt x="72" y="188"/>
                  <a:pt x="72" y="182"/>
                </a:cubicBezTo>
                <a:cubicBezTo>
                  <a:pt x="72" y="180"/>
                  <a:pt x="72" y="180"/>
                  <a:pt x="72" y="180"/>
                </a:cubicBezTo>
                <a:cubicBezTo>
                  <a:pt x="76" y="133"/>
                  <a:pt x="124" y="102"/>
                  <a:pt x="124" y="61"/>
                </a:cubicBezTo>
                <a:cubicBezTo>
                  <a:pt x="124" y="27"/>
                  <a:pt x="96" y="0"/>
                  <a:pt x="62" y="0"/>
                </a:cubicBezTo>
                <a:cubicBezTo>
                  <a:pt x="28" y="0"/>
                  <a:pt x="0" y="27"/>
                  <a:pt x="0" y="61"/>
                </a:cubicBezTo>
                <a:close/>
                <a:moveTo>
                  <a:pt x="62" y="20"/>
                </a:moveTo>
                <a:cubicBezTo>
                  <a:pt x="85" y="20"/>
                  <a:pt x="104" y="39"/>
                  <a:pt x="104" y="62"/>
                </a:cubicBezTo>
                <a:cubicBezTo>
                  <a:pt x="104" y="85"/>
                  <a:pt x="85" y="104"/>
                  <a:pt x="62" y="104"/>
                </a:cubicBezTo>
                <a:cubicBezTo>
                  <a:pt x="39" y="104"/>
                  <a:pt x="20" y="85"/>
                  <a:pt x="20" y="62"/>
                </a:cubicBezTo>
                <a:cubicBezTo>
                  <a:pt x="20" y="39"/>
                  <a:pt x="39" y="20"/>
                  <a:pt x="62" y="20"/>
                </a:cubicBezTo>
                <a:close/>
              </a:path>
            </a:pathLst>
          </a:custGeom>
          <a:solidFill>
            <a:schemeClr val="accent3"/>
          </a:solidFill>
        </p:spPr>
        <p:txBody>
          <a:bodyPr lIns="68580" tIns="34290" rIns="68580" bIns="34290">
            <a:spAutoFit/>
          </a:bodyPr>
          <a:lstStyle/>
          <a:p>
            <a:pPr algn="ctr">
              <a:lnSpc>
                <a:spcPct val="130000"/>
              </a:lnSpc>
              <a:defRPr/>
            </a:pPr>
            <a:endParaRPr lang="zh-CN" altLang="en-US" sz="1100" dirty="0">
              <a:solidFill>
                <a:schemeClr val="tx1">
                  <a:lumMod val="75000"/>
                  <a:lumOff val="25000"/>
                </a:schemeClr>
              </a:solidFill>
              <a:latin typeface="+mn-ea"/>
            </a:endParaRPr>
          </a:p>
        </p:txBody>
      </p:sp>
      <p:sp>
        <p:nvSpPr>
          <p:cNvPr id="99" name="Freeform 88"/>
          <p:cNvSpPr>
            <a:spLocks noEditPoints="1"/>
          </p:cNvSpPr>
          <p:nvPr/>
        </p:nvSpPr>
        <p:spPr bwMode="auto">
          <a:xfrm rot="10800000">
            <a:off x="2662238" y="3287191"/>
            <a:ext cx="245269" cy="289310"/>
          </a:xfrm>
          <a:custGeom>
            <a:avLst/>
            <a:gdLst>
              <a:gd name="T0" fmla="*/ 52 w 124"/>
              <a:gd name="T1" fmla="*/ 62 h 192"/>
              <a:gd name="T2" fmla="*/ 62 w 124"/>
              <a:gd name="T3" fmla="*/ 52 h 192"/>
              <a:gd name="T4" fmla="*/ 72 w 124"/>
              <a:gd name="T5" fmla="*/ 62 h 192"/>
              <a:gd name="T6" fmla="*/ 62 w 124"/>
              <a:gd name="T7" fmla="*/ 72 h 192"/>
              <a:gd name="T8" fmla="*/ 52 w 124"/>
              <a:gd name="T9" fmla="*/ 62 h 192"/>
              <a:gd name="T10" fmla="*/ 62 w 124"/>
              <a:gd name="T11" fmla="*/ 36 h 192"/>
              <a:gd name="T12" fmla="*/ 36 w 124"/>
              <a:gd name="T13" fmla="*/ 62 h 192"/>
              <a:gd name="T14" fmla="*/ 62 w 124"/>
              <a:gd name="T15" fmla="*/ 88 h 192"/>
              <a:gd name="T16" fmla="*/ 88 w 124"/>
              <a:gd name="T17" fmla="*/ 62 h 192"/>
              <a:gd name="T18" fmla="*/ 62 w 124"/>
              <a:gd name="T19" fmla="*/ 36 h 192"/>
              <a:gd name="T20" fmla="*/ 0 w 124"/>
              <a:gd name="T21" fmla="*/ 61 h 192"/>
              <a:gd name="T22" fmla="*/ 52 w 124"/>
              <a:gd name="T23" fmla="*/ 180 h 192"/>
              <a:gd name="T24" fmla="*/ 52 w 124"/>
              <a:gd name="T25" fmla="*/ 182 h 192"/>
              <a:gd name="T26" fmla="*/ 62 w 124"/>
              <a:gd name="T27" fmla="*/ 192 h 192"/>
              <a:gd name="T28" fmla="*/ 72 w 124"/>
              <a:gd name="T29" fmla="*/ 182 h 192"/>
              <a:gd name="T30" fmla="*/ 72 w 124"/>
              <a:gd name="T31" fmla="*/ 180 h 192"/>
              <a:gd name="T32" fmla="*/ 124 w 124"/>
              <a:gd name="T33" fmla="*/ 61 h 192"/>
              <a:gd name="T34" fmla="*/ 62 w 124"/>
              <a:gd name="T35" fmla="*/ 0 h 192"/>
              <a:gd name="T36" fmla="*/ 0 w 124"/>
              <a:gd name="T37" fmla="*/ 61 h 192"/>
              <a:gd name="T38" fmla="*/ 62 w 124"/>
              <a:gd name="T39" fmla="*/ 20 h 192"/>
              <a:gd name="T40" fmla="*/ 104 w 124"/>
              <a:gd name="T41" fmla="*/ 62 h 192"/>
              <a:gd name="T42" fmla="*/ 62 w 124"/>
              <a:gd name="T43" fmla="*/ 104 h 192"/>
              <a:gd name="T44" fmla="*/ 20 w 124"/>
              <a:gd name="T45" fmla="*/ 62 h 192"/>
              <a:gd name="T46" fmla="*/ 62 w 124"/>
              <a:gd name="T47" fmla="*/ 2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192">
                <a:moveTo>
                  <a:pt x="52" y="62"/>
                </a:moveTo>
                <a:cubicBezTo>
                  <a:pt x="52" y="56"/>
                  <a:pt x="56" y="52"/>
                  <a:pt x="62" y="52"/>
                </a:cubicBezTo>
                <a:cubicBezTo>
                  <a:pt x="68" y="52"/>
                  <a:pt x="72" y="56"/>
                  <a:pt x="72" y="62"/>
                </a:cubicBezTo>
                <a:cubicBezTo>
                  <a:pt x="72" y="68"/>
                  <a:pt x="68" y="72"/>
                  <a:pt x="62" y="72"/>
                </a:cubicBezTo>
                <a:cubicBezTo>
                  <a:pt x="56" y="72"/>
                  <a:pt x="52" y="68"/>
                  <a:pt x="52" y="62"/>
                </a:cubicBezTo>
                <a:close/>
                <a:moveTo>
                  <a:pt x="62" y="36"/>
                </a:moveTo>
                <a:cubicBezTo>
                  <a:pt x="48" y="36"/>
                  <a:pt x="36" y="48"/>
                  <a:pt x="36" y="62"/>
                </a:cubicBezTo>
                <a:cubicBezTo>
                  <a:pt x="36" y="76"/>
                  <a:pt x="48" y="88"/>
                  <a:pt x="62" y="88"/>
                </a:cubicBezTo>
                <a:cubicBezTo>
                  <a:pt x="76" y="88"/>
                  <a:pt x="88" y="76"/>
                  <a:pt x="88" y="62"/>
                </a:cubicBezTo>
                <a:cubicBezTo>
                  <a:pt x="88" y="48"/>
                  <a:pt x="76" y="36"/>
                  <a:pt x="62" y="36"/>
                </a:cubicBezTo>
                <a:close/>
                <a:moveTo>
                  <a:pt x="0" y="61"/>
                </a:moveTo>
                <a:cubicBezTo>
                  <a:pt x="0" y="102"/>
                  <a:pt x="48" y="133"/>
                  <a:pt x="52" y="180"/>
                </a:cubicBezTo>
                <a:cubicBezTo>
                  <a:pt x="52" y="182"/>
                  <a:pt x="52" y="182"/>
                  <a:pt x="52" y="182"/>
                </a:cubicBezTo>
                <a:cubicBezTo>
                  <a:pt x="52" y="188"/>
                  <a:pt x="56" y="192"/>
                  <a:pt x="62" y="192"/>
                </a:cubicBezTo>
                <a:cubicBezTo>
                  <a:pt x="68" y="192"/>
                  <a:pt x="72" y="188"/>
                  <a:pt x="72" y="182"/>
                </a:cubicBezTo>
                <a:cubicBezTo>
                  <a:pt x="72" y="180"/>
                  <a:pt x="72" y="180"/>
                  <a:pt x="72" y="180"/>
                </a:cubicBezTo>
                <a:cubicBezTo>
                  <a:pt x="76" y="133"/>
                  <a:pt x="124" y="102"/>
                  <a:pt x="124" y="61"/>
                </a:cubicBezTo>
                <a:cubicBezTo>
                  <a:pt x="124" y="27"/>
                  <a:pt x="96" y="0"/>
                  <a:pt x="62" y="0"/>
                </a:cubicBezTo>
                <a:cubicBezTo>
                  <a:pt x="28" y="0"/>
                  <a:pt x="0" y="27"/>
                  <a:pt x="0" y="61"/>
                </a:cubicBezTo>
                <a:close/>
                <a:moveTo>
                  <a:pt x="62" y="20"/>
                </a:moveTo>
                <a:cubicBezTo>
                  <a:pt x="85" y="20"/>
                  <a:pt x="104" y="39"/>
                  <a:pt x="104" y="62"/>
                </a:cubicBezTo>
                <a:cubicBezTo>
                  <a:pt x="104" y="85"/>
                  <a:pt x="85" y="104"/>
                  <a:pt x="62" y="104"/>
                </a:cubicBezTo>
                <a:cubicBezTo>
                  <a:pt x="39" y="104"/>
                  <a:pt x="20" y="85"/>
                  <a:pt x="20" y="62"/>
                </a:cubicBezTo>
                <a:cubicBezTo>
                  <a:pt x="20" y="39"/>
                  <a:pt x="39" y="20"/>
                  <a:pt x="62" y="20"/>
                </a:cubicBezTo>
                <a:close/>
              </a:path>
            </a:pathLst>
          </a:custGeom>
          <a:solidFill>
            <a:schemeClr val="accent2"/>
          </a:solidFill>
        </p:spPr>
        <p:txBody>
          <a:bodyPr lIns="68580" tIns="34290" rIns="68580" bIns="34290">
            <a:spAutoFit/>
          </a:bodyPr>
          <a:lstStyle/>
          <a:p>
            <a:pPr algn="ctr">
              <a:lnSpc>
                <a:spcPct val="130000"/>
              </a:lnSpc>
              <a:defRPr/>
            </a:pPr>
            <a:endParaRPr lang="zh-CN" altLang="en-US" sz="1100" dirty="0">
              <a:solidFill>
                <a:schemeClr val="tx1">
                  <a:lumMod val="75000"/>
                  <a:lumOff val="25000"/>
                </a:schemeClr>
              </a:solidFill>
              <a:latin typeface="+mn-ea"/>
            </a:endParaRPr>
          </a:p>
        </p:txBody>
      </p:sp>
      <p:sp>
        <p:nvSpPr>
          <p:cNvPr id="100" name="Freeform 88"/>
          <p:cNvSpPr>
            <a:spLocks noEditPoints="1"/>
          </p:cNvSpPr>
          <p:nvPr/>
        </p:nvSpPr>
        <p:spPr bwMode="auto">
          <a:xfrm rot="10800000">
            <a:off x="6449616" y="3287191"/>
            <a:ext cx="245269" cy="289310"/>
          </a:xfrm>
          <a:custGeom>
            <a:avLst/>
            <a:gdLst>
              <a:gd name="T0" fmla="*/ 52 w 124"/>
              <a:gd name="T1" fmla="*/ 62 h 192"/>
              <a:gd name="T2" fmla="*/ 62 w 124"/>
              <a:gd name="T3" fmla="*/ 52 h 192"/>
              <a:gd name="T4" fmla="*/ 72 w 124"/>
              <a:gd name="T5" fmla="*/ 62 h 192"/>
              <a:gd name="T6" fmla="*/ 62 w 124"/>
              <a:gd name="T7" fmla="*/ 72 h 192"/>
              <a:gd name="T8" fmla="*/ 52 w 124"/>
              <a:gd name="T9" fmla="*/ 62 h 192"/>
              <a:gd name="T10" fmla="*/ 62 w 124"/>
              <a:gd name="T11" fmla="*/ 36 h 192"/>
              <a:gd name="T12" fmla="*/ 36 w 124"/>
              <a:gd name="T13" fmla="*/ 62 h 192"/>
              <a:gd name="T14" fmla="*/ 62 w 124"/>
              <a:gd name="T15" fmla="*/ 88 h 192"/>
              <a:gd name="T16" fmla="*/ 88 w 124"/>
              <a:gd name="T17" fmla="*/ 62 h 192"/>
              <a:gd name="T18" fmla="*/ 62 w 124"/>
              <a:gd name="T19" fmla="*/ 36 h 192"/>
              <a:gd name="T20" fmla="*/ 0 w 124"/>
              <a:gd name="T21" fmla="*/ 61 h 192"/>
              <a:gd name="T22" fmla="*/ 52 w 124"/>
              <a:gd name="T23" fmla="*/ 180 h 192"/>
              <a:gd name="T24" fmla="*/ 52 w 124"/>
              <a:gd name="T25" fmla="*/ 182 h 192"/>
              <a:gd name="T26" fmla="*/ 62 w 124"/>
              <a:gd name="T27" fmla="*/ 192 h 192"/>
              <a:gd name="T28" fmla="*/ 72 w 124"/>
              <a:gd name="T29" fmla="*/ 182 h 192"/>
              <a:gd name="T30" fmla="*/ 72 w 124"/>
              <a:gd name="T31" fmla="*/ 180 h 192"/>
              <a:gd name="T32" fmla="*/ 124 w 124"/>
              <a:gd name="T33" fmla="*/ 61 h 192"/>
              <a:gd name="T34" fmla="*/ 62 w 124"/>
              <a:gd name="T35" fmla="*/ 0 h 192"/>
              <a:gd name="T36" fmla="*/ 0 w 124"/>
              <a:gd name="T37" fmla="*/ 61 h 192"/>
              <a:gd name="T38" fmla="*/ 62 w 124"/>
              <a:gd name="T39" fmla="*/ 20 h 192"/>
              <a:gd name="T40" fmla="*/ 104 w 124"/>
              <a:gd name="T41" fmla="*/ 62 h 192"/>
              <a:gd name="T42" fmla="*/ 62 w 124"/>
              <a:gd name="T43" fmla="*/ 104 h 192"/>
              <a:gd name="T44" fmla="*/ 20 w 124"/>
              <a:gd name="T45" fmla="*/ 62 h 192"/>
              <a:gd name="T46" fmla="*/ 62 w 124"/>
              <a:gd name="T47" fmla="*/ 2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192">
                <a:moveTo>
                  <a:pt x="52" y="62"/>
                </a:moveTo>
                <a:cubicBezTo>
                  <a:pt x="52" y="56"/>
                  <a:pt x="56" y="52"/>
                  <a:pt x="62" y="52"/>
                </a:cubicBezTo>
                <a:cubicBezTo>
                  <a:pt x="68" y="52"/>
                  <a:pt x="72" y="56"/>
                  <a:pt x="72" y="62"/>
                </a:cubicBezTo>
                <a:cubicBezTo>
                  <a:pt x="72" y="68"/>
                  <a:pt x="68" y="72"/>
                  <a:pt x="62" y="72"/>
                </a:cubicBezTo>
                <a:cubicBezTo>
                  <a:pt x="56" y="72"/>
                  <a:pt x="52" y="68"/>
                  <a:pt x="52" y="62"/>
                </a:cubicBezTo>
                <a:close/>
                <a:moveTo>
                  <a:pt x="62" y="36"/>
                </a:moveTo>
                <a:cubicBezTo>
                  <a:pt x="48" y="36"/>
                  <a:pt x="36" y="48"/>
                  <a:pt x="36" y="62"/>
                </a:cubicBezTo>
                <a:cubicBezTo>
                  <a:pt x="36" y="76"/>
                  <a:pt x="48" y="88"/>
                  <a:pt x="62" y="88"/>
                </a:cubicBezTo>
                <a:cubicBezTo>
                  <a:pt x="76" y="88"/>
                  <a:pt x="88" y="76"/>
                  <a:pt x="88" y="62"/>
                </a:cubicBezTo>
                <a:cubicBezTo>
                  <a:pt x="88" y="48"/>
                  <a:pt x="76" y="36"/>
                  <a:pt x="62" y="36"/>
                </a:cubicBezTo>
                <a:close/>
                <a:moveTo>
                  <a:pt x="0" y="61"/>
                </a:moveTo>
                <a:cubicBezTo>
                  <a:pt x="0" y="102"/>
                  <a:pt x="48" y="133"/>
                  <a:pt x="52" y="180"/>
                </a:cubicBezTo>
                <a:cubicBezTo>
                  <a:pt x="52" y="182"/>
                  <a:pt x="52" y="182"/>
                  <a:pt x="52" y="182"/>
                </a:cubicBezTo>
                <a:cubicBezTo>
                  <a:pt x="52" y="188"/>
                  <a:pt x="56" y="192"/>
                  <a:pt x="62" y="192"/>
                </a:cubicBezTo>
                <a:cubicBezTo>
                  <a:pt x="68" y="192"/>
                  <a:pt x="72" y="188"/>
                  <a:pt x="72" y="182"/>
                </a:cubicBezTo>
                <a:cubicBezTo>
                  <a:pt x="72" y="180"/>
                  <a:pt x="72" y="180"/>
                  <a:pt x="72" y="180"/>
                </a:cubicBezTo>
                <a:cubicBezTo>
                  <a:pt x="76" y="133"/>
                  <a:pt x="124" y="102"/>
                  <a:pt x="124" y="61"/>
                </a:cubicBezTo>
                <a:cubicBezTo>
                  <a:pt x="124" y="27"/>
                  <a:pt x="96" y="0"/>
                  <a:pt x="62" y="0"/>
                </a:cubicBezTo>
                <a:cubicBezTo>
                  <a:pt x="28" y="0"/>
                  <a:pt x="0" y="27"/>
                  <a:pt x="0" y="61"/>
                </a:cubicBezTo>
                <a:close/>
                <a:moveTo>
                  <a:pt x="62" y="20"/>
                </a:moveTo>
                <a:cubicBezTo>
                  <a:pt x="85" y="20"/>
                  <a:pt x="104" y="39"/>
                  <a:pt x="104" y="62"/>
                </a:cubicBezTo>
                <a:cubicBezTo>
                  <a:pt x="104" y="85"/>
                  <a:pt x="85" y="104"/>
                  <a:pt x="62" y="104"/>
                </a:cubicBezTo>
                <a:cubicBezTo>
                  <a:pt x="39" y="104"/>
                  <a:pt x="20" y="85"/>
                  <a:pt x="20" y="62"/>
                </a:cubicBezTo>
                <a:cubicBezTo>
                  <a:pt x="20" y="39"/>
                  <a:pt x="39" y="20"/>
                  <a:pt x="62" y="20"/>
                </a:cubicBezTo>
                <a:close/>
              </a:path>
            </a:pathLst>
          </a:custGeom>
          <a:solidFill>
            <a:schemeClr val="accent4"/>
          </a:solidFill>
        </p:spPr>
        <p:txBody>
          <a:bodyPr lIns="68580" tIns="34290" rIns="68580" bIns="34290">
            <a:spAutoFit/>
          </a:bodyPr>
          <a:lstStyle/>
          <a:p>
            <a:pPr algn="ctr">
              <a:lnSpc>
                <a:spcPct val="130000"/>
              </a:lnSpc>
              <a:defRPr/>
            </a:pPr>
            <a:endParaRPr lang="zh-CN" altLang="en-US" sz="1100" dirty="0">
              <a:solidFill>
                <a:schemeClr val="tx1">
                  <a:lumMod val="75000"/>
                  <a:lumOff val="25000"/>
                </a:schemeClr>
              </a:solidFill>
              <a:latin typeface="+mn-ea"/>
            </a:endParaRPr>
          </a:p>
        </p:txBody>
      </p:sp>
      <p:sp>
        <p:nvSpPr>
          <p:cNvPr id="25" name="文本框 24"/>
          <p:cNvSpPr txBox="1"/>
          <p:nvPr/>
        </p:nvSpPr>
        <p:spPr>
          <a:xfrm>
            <a:off x="1043608" y="2275987"/>
            <a:ext cx="1813297" cy="609398"/>
          </a:xfrm>
          <a:prstGeom prst="rect">
            <a:avLst/>
          </a:prstGeom>
          <a:noFill/>
        </p:spPr>
        <p:txBody>
          <a:bodyPr wrap="square" lIns="68580" tIns="34290" rIns="68580" bIns="34290">
            <a:spAutoFit/>
          </a:bodyPr>
          <a:lstStyle/>
          <a:p>
            <a:pPr algn="ctr">
              <a:lnSpc>
                <a:spcPct val="130000"/>
              </a:lnSpc>
              <a:defRPr/>
            </a:pPr>
            <a:r>
              <a:rPr lang="zh-CN" altLang="en-US" sz="900" dirty="0">
                <a:solidFill>
                  <a:schemeClr val="tx1">
                    <a:lumMod val="75000"/>
                    <a:lumOff val="25000"/>
                  </a:schemeClr>
                </a:solidFill>
                <a:latin typeface="微软雅黑" pitchFamily="34" charset="-122"/>
                <a:ea typeface="微软雅黑" pitchFamily="34" charset="-122"/>
              </a:rPr>
              <a:t>点击添加正文、温馨提示正文行距在</a:t>
            </a:r>
            <a:r>
              <a:rPr lang="en-US" altLang="zh-CN" sz="900" dirty="0">
                <a:solidFill>
                  <a:schemeClr val="tx1">
                    <a:lumMod val="75000"/>
                    <a:lumOff val="25000"/>
                  </a:schemeClr>
                </a:solidFill>
                <a:latin typeface="微软雅黑" pitchFamily="34" charset="-122"/>
                <a:ea typeface="微软雅黑" pitchFamily="34" charset="-122"/>
              </a:rPr>
              <a:t>1.2~1.3</a:t>
            </a:r>
            <a:r>
              <a:rPr lang="zh-CN" altLang="en-US" sz="900" dirty="0">
                <a:solidFill>
                  <a:schemeClr val="tx1">
                    <a:lumMod val="75000"/>
                    <a:lumOff val="25000"/>
                  </a:schemeClr>
                </a:solidFill>
                <a:latin typeface="微软雅黑" pitchFamily="34" charset="-122"/>
                <a:ea typeface="微软雅黑" pitchFamily="34" charset="-122"/>
              </a:rPr>
              <a:t>之间点击添加正文、温馨提示正文行距在</a:t>
            </a:r>
            <a:r>
              <a:rPr lang="en-US" altLang="zh-CN" sz="900" dirty="0">
                <a:solidFill>
                  <a:schemeClr val="tx1">
                    <a:lumMod val="75000"/>
                    <a:lumOff val="25000"/>
                  </a:schemeClr>
                </a:solidFill>
                <a:latin typeface="微软雅黑" pitchFamily="34" charset="-122"/>
                <a:ea typeface="微软雅黑" pitchFamily="34" charset="-122"/>
              </a:rPr>
              <a:t>1.2~1.3</a:t>
            </a:r>
            <a:r>
              <a:rPr lang="zh-CN" altLang="en-US" sz="900" dirty="0">
                <a:solidFill>
                  <a:schemeClr val="tx1">
                    <a:lumMod val="75000"/>
                    <a:lumOff val="25000"/>
                  </a:schemeClr>
                </a:solidFill>
                <a:latin typeface="微软雅黑" pitchFamily="34" charset="-122"/>
                <a:ea typeface="微软雅黑" pitchFamily="34" charset="-122"/>
              </a:rPr>
              <a:t>之间</a:t>
            </a:r>
          </a:p>
        </p:txBody>
      </p:sp>
      <p:sp>
        <p:nvSpPr>
          <p:cNvPr id="26" name="矩形 25"/>
          <p:cNvSpPr>
            <a:spLocks noChangeArrowheads="1"/>
          </p:cNvSpPr>
          <p:nvPr/>
        </p:nvSpPr>
        <p:spPr bwMode="auto">
          <a:xfrm>
            <a:off x="1102519" y="1999677"/>
            <a:ext cx="1369606" cy="253916"/>
          </a:xfrm>
          <a:prstGeom prst="rect">
            <a:avLst/>
          </a:prstGeom>
          <a:noFill/>
          <a:ln w="9525">
            <a:noFill/>
            <a:miter lim="800000"/>
            <a:headEnd/>
            <a:tailEnd/>
          </a:ln>
        </p:spPr>
        <p:txBody>
          <a:bodyPr wrap="none" lIns="68580" tIns="34290" rIns="68580" bIns="34290">
            <a:spAutoFit/>
          </a:bodyPr>
          <a:lstStyle/>
          <a:p>
            <a:r>
              <a:rPr lang="zh-CN" altLang="en-US" sz="1200" dirty="0">
                <a:solidFill>
                  <a:schemeClr val="tx1">
                    <a:lumMod val="75000"/>
                    <a:lumOff val="25000"/>
                  </a:schemeClr>
                </a:solidFill>
                <a:latin typeface="微软雅黑" pitchFamily="34" charset="-122"/>
                <a:ea typeface="微软雅黑" pitchFamily="34" charset="-122"/>
              </a:rPr>
              <a:t>点击此处添加标题</a:t>
            </a:r>
          </a:p>
        </p:txBody>
      </p:sp>
      <p:sp>
        <p:nvSpPr>
          <p:cNvPr id="29" name="文本框 28"/>
          <p:cNvSpPr txBox="1"/>
          <p:nvPr/>
        </p:nvSpPr>
        <p:spPr>
          <a:xfrm>
            <a:off x="4839321" y="2275987"/>
            <a:ext cx="1814714" cy="609398"/>
          </a:xfrm>
          <a:prstGeom prst="rect">
            <a:avLst/>
          </a:prstGeom>
          <a:noFill/>
        </p:spPr>
        <p:txBody>
          <a:bodyPr wrap="square" lIns="68580" tIns="34290" rIns="68580" bIns="34290">
            <a:spAutoFit/>
          </a:bodyPr>
          <a:lstStyle/>
          <a:p>
            <a:pPr algn="ctr">
              <a:lnSpc>
                <a:spcPct val="130000"/>
              </a:lnSpc>
              <a:defRPr/>
            </a:pPr>
            <a:r>
              <a:rPr lang="zh-CN" altLang="en-US" sz="900" dirty="0">
                <a:solidFill>
                  <a:schemeClr val="tx1">
                    <a:lumMod val="75000"/>
                    <a:lumOff val="25000"/>
                  </a:schemeClr>
                </a:solidFill>
                <a:latin typeface="微软雅黑" pitchFamily="34" charset="-122"/>
                <a:ea typeface="微软雅黑" pitchFamily="34" charset="-122"/>
              </a:rPr>
              <a:t>点击添加正文、温馨提示正文行距在</a:t>
            </a:r>
            <a:r>
              <a:rPr lang="en-US" altLang="zh-CN" sz="900" dirty="0">
                <a:solidFill>
                  <a:schemeClr val="tx1">
                    <a:lumMod val="75000"/>
                    <a:lumOff val="25000"/>
                  </a:schemeClr>
                </a:solidFill>
                <a:latin typeface="微软雅黑" pitchFamily="34" charset="-122"/>
                <a:ea typeface="微软雅黑" pitchFamily="34" charset="-122"/>
              </a:rPr>
              <a:t>1.2~1.3</a:t>
            </a:r>
            <a:r>
              <a:rPr lang="zh-CN" altLang="en-US" sz="900" dirty="0">
                <a:solidFill>
                  <a:schemeClr val="tx1">
                    <a:lumMod val="75000"/>
                    <a:lumOff val="25000"/>
                  </a:schemeClr>
                </a:solidFill>
                <a:latin typeface="微软雅黑" pitchFamily="34" charset="-122"/>
                <a:ea typeface="微软雅黑" pitchFamily="34" charset="-122"/>
              </a:rPr>
              <a:t>之间点击添加正文、温馨提示正文行距在</a:t>
            </a:r>
            <a:r>
              <a:rPr lang="en-US" altLang="zh-CN" sz="900" dirty="0">
                <a:solidFill>
                  <a:schemeClr val="tx1">
                    <a:lumMod val="75000"/>
                    <a:lumOff val="25000"/>
                  </a:schemeClr>
                </a:solidFill>
                <a:latin typeface="微软雅黑" pitchFamily="34" charset="-122"/>
                <a:ea typeface="微软雅黑" pitchFamily="34" charset="-122"/>
              </a:rPr>
              <a:t>1.2~1.3</a:t>
            </a:r>
            <a:r>
              <a:rPr lang="zh-CN" altLang="en-US" sz="900" dirty="0">
                <a:solidFill>
                  <a:schemeClr val="tx1">
                    <a:lumMod val="75000"/>
                    <a:lumOff val="25000"/>
                  </a:schemeClr>
                </a:solidFill>
                <a:latin typeface="微软雅黑" pitchFamily="34" charset="-122"/>
                <a:ea typeface="微软雅黑" pitchFamily="34" charset="-122"/>
              </a:rPr>
              <a:t>之间</a:t>
            </a:r>
          </a:p>
        </p:txBody>
      </p:sp>
      <p:sp>
        <p:nvSpPr>
          <p:cNvPr id="30" name="矩形 29"/>
          <p:cNvSpPr>
            <a:spLocks noChangeArrowheads="1"/>
          </p:cNvSpPr>
          <p:nvPr/>
        </p:nvSpPr>
        <p:spPr bwMode="auto">
          <a:xfrm>
            <a:off x="4898231" y="1999677"/>
            <a:ext cx="1369606" cy="253916"/>
          </a:xfrm>
          <a:prstGeom prst="rect">
            <a:avLst/>
          </a:prstGeom>
          <a:noFill/>
          <a:ln w="9525">
            <a:noFill/>
            <a:miter lim="800000"/>
            <a:headEnd/>
            <a:tailEnd/>
          </a:ln>
        </p:spPr>
        <p:txBody>
          <a:bodyPr wrap="none" lIns="68580" tIns="34290" rIns="68580" bIns="34290">
            <a:spAutoFit/>
          </a:bodyPr>
          <a:lstStyle/>
          <a:p>
            <a:r>
              <a:rPr lang="zh-CN" altLang="en-US" sz="1200" dirty="0">
                <a:solidFill>
                  <a:schemeClr val="tx1">
                    <a:lumMod val="75000"/>
                    <a:lumOff val="25000"/>
                  </a:schemeClr>
                </a:solidFill>
                <a:latin typeface="微软雅黑" pitchFamily="34" charset="-122"/>
                <a:ea typeface="微软雅黑" pitchFamily="34" charset="-122"/>
              </a:rPr>
              <a:t>点击此处添加标题</a:t>
            </a:r>
          </a:p>
        </p:txBody>
      </p:sp>
      <p:sp>
        <p:nvSpPr>
          <p:cNvPr id="32" name="文本框 31"/>
          <p:cNvSpPr txBox="1"/>
          <p:nvPr/>
        </p:nvSpPr>
        <p:spPr>
          <a:xfrm>
            <a:off x="6726462" y="3518192"/>
            <a:ext cx="1814714" cy="609398"/>
          </a:xfrm>
          <a:prstGeom prst="rect">
            <a:avLst/>
          </a:prstGeom>
          <a:noFill/>
        </p:spPr>
        <p:txBody>
          <a:bodyPr wrap="square" lIns="68580" tIns="34290" rIns="68580" bIns="34290">
            <a:spAutoFit/>
          </a:bodyPr>
          <a:lstStyle/>
          <a:p>
            <a:pPr algn="ctr">
              <a:lnSpc>
                <a:spcPct val="130000"/>
              </a:lnSpc>
              <a:defRPr/>
            </a:pPr>
            <a:r>
              <a:rPr lang="zh-CN" altLang="en-US" sz="900" dirty="0">
                <a:solidFill>
                  <a:schemeClr val="tx1">
                    <a:lumMod val="75000"/>
                    <a:lumOff val="25000"/>
                  </a:schemeClr>
                </a:solidFill>
                <a:latin typeface="微软雅黑" pitchFamily="34" charset="-122"/>
                <a:ea typeface="微软雅黑" pitchFamily="34" charset="-122"/>
              </a:rPr>
              <a:t>点击添加正文、温馨提示正文行距在</a:t>
            </a:r>
            <a:r>
              <a:rPr lang="en-US" altLang="zh-CN" sz="900" dirty="0">
                <a:solidFill>
                  <a:schemeClr val="tx1">
                    <a:lumMod val="75000"/>
                    <a:lumOff val="25000"/>
                  </a:schemeClr>
                </a:solidFill>
                <a:latin typeface="微软雅黑" pitchFamily="34" charset="-122"/>
                <a:ea typeface="微软雅黑" pitchFamily="34" charset="-122"/>
              </a:rPr>
              <a:t>1.2~1.3</a:t>
            </a:r>
            <a:r>
              <a:rPr lang="zh-CN" altLang="en-US" sz="900" dirty="0">
                <a:solidFill>
                  <a:schemeClr val="tx1">
                    <a:lumMod val="75000"/>
                    <a:lumOff val="25000"/>
                  </a:schemeClr>
                </a:solidFill>
                <a:latin typeface="微软雅黑" pitchFamily="34" charset="-122"/>
                <a:ea typeface="微软雅黑" pitchFamily="34" charset="-122"/>
              </a:rPr>
              <a:t>之间点击添加正文、温馨提示正文行距在</a:t>
            </a:r>
            <a:r>
              <a:rPr lang="en-US" altLang="zh-CN" sz="900" dirty="0">
                <a:solidFill>
                  <a:schemeClr val="tx1">
                    <a:lumMod val="75000"/>
                    <a:lumOff val="25000"/>
                  </a:schemeClr>
                </a:solidFill>
                <a:latin typeface="微软雅黑" pitchFamily="34" charset="-122"/>
                <a:ea typeface="微软雅黑" pitchFamily="34" charset="-122"/>
              </a:rPr>
              <a:t>1.2~1.3</a:t>
            </a:r>
            <a:r>
              <a:rPr lang="zh-CN" altLang="en-US" sz="900" dirty="0">
                <a:solidFill>
                  <a:schemeClr val="tx1">
                    <a:lumMod val="75000"/>
                    <a:lumOff val="25000"/>
                  </a:schemeClr>
                </a:solidFill>
                <a:latin typeface="微软雅黑" pitchFamily="34" charset="-122"/>
                <a:ea typeface="微软雅黑" pitchFamily="34" charset="-122"/>
              </a:rPr>
              <a:t>之间</a:t>
            </a:r>
          </a:p>
        </p:txBody>
      </p:sp>
      <p:sp>
        <p:nvSpPr>
          <p:cNvPr id="33" name="矩形 32"/>
          <p:cNvSpPr>
            <a:spLocks noChangeArrowheads="1"/>
          </p:cNvSpPr>
          <p:nvPr/>
        </p:nvSpPr>
        <p:spPr bwMode="auto">
          <a:xfrm>
            <a:off x="6785373" y="3240691"/>
            <a:ext cx="1369606" cy="253916"/>
          </a:xfrm>
          <a:prstGeom prst="rect">
            <a:avLst/>
          </a:prstGeom>
          <a:noFill/>
          <a:ln w="9525">
            <a:noFill/>
            <a:miter lim="800000"/>
            <a:headEnd/>
            <a:tailEnd/>
          </a:ln>
        </p:spPr>
        <p:txBody>
          <a:bodyPr wrap="none" lIns="68580" tIns="34290" rIns="68580" bIns="34290">
            <a:spAutoFit/>
          </a:bodyPr>
          <a:lstStyle/>
          <a:p>
            <a:r>
              <a:rPr lang="zh-CN" altLang="en-US" sz="1200" dirty="0">
                <a:solidFill>
                  <a:schemeClr val="tx1">
                    <a:lumMod val="75000"/>
                    <a:lumOff val="25000"/>
                  </a:schemeClr>
                </a:solidFill>
                <a:latin typeface="微软雅黑" pitchFamily="34" charset="-122"/>
                <a:ea typeface="微软雅黑" pitchFamily="34" charset="-122"/>
              </a:rPr>
              <a:t>点击此处添加标题</a:t>
            </a:r>
          </a:p>
        </p:txBody>
      </p:sp>
      <p:sp>
        <p:nvSpPr>
          <p:cNvPr id="35" name="文本框 34"/>
          <p:cNvSpPr txBox="1"/>
          <p:nvPr/>
        </p:nvSpPr>
        <p:spPr>
          <a:xfrm>
            <a:off x="2946227" y="3518192"/>
            <a:ext cx="1813297" cy="609398"/>
          </a:xfrm>
          <a:prstGeom prst="rect">
            <a:avLst/>
          </a:prstGeom>
          <a:noFill/>
        </p:spPr>
        <p:txBody>
          <a:bodyPr wrap="square" lIns="68580" tIns="34290" rIns="68580" bIns="34290">
            <a:spAutoFit/>
          </a:bodyPr>
          <a:lstStyle/>
          <a:p>
            <a:pPr algn="ctr">
              <a:lnSpc>
                <a:spcPct val="130000"/>
              </a:lnSpc>
              <a:defRPr/>
            </a:pPr>
            <a:r>
              <a:rPr lang="zh-CN" altLang="en-US" sz="900" dirty="0">
                <a:solidFill>
                  <a:schemeClr val="tx1">
                    <a:lumMod val="75000"/>
                    <a:lumOff val="25000"/>
                  </a:schemeClr>
                </a:solidFill>
                <a:latin typeface="微软雅黑" pitchFamily="34" charset="-122"/>
                <a:ea typeface="微软雅黑" pitchFamily="34" charset="-122"/>
              </a:rPr>
              <a:t>点击添加正文、温馨提示正文行距在</a:t>
            </a:r>
            <a:r>
              <a:rPr lang="en-US" altLang="zh-CN" sz="900" dirty="0">
                <a:solidFill>
                  <a:schemeClr val="tx1">
                    <a:lumMod val="75000"/>
                    <a:lumOff val="25000"/>
                  </a:schemeClr>
                </a:solidFill>
                <a:latin typeface="微软雅黑" pitchFamily="34" charset="-122"/>
                <a:ea typeface="微软雅黑" pitchFamily="34" charset="-122"/>
              </a:rPr>
              <a:t>1.2~1.3</a:t>
            </a:r>
            <a:r>
              <a:rPr lang="zh-CN" altLang="en-US" sz="900" dirty="0">
                <a:solidFill>
                  <a:schemeClr val="tx1">
                    <a:lumMod val="75000"/>
                    <a:lumOff val="25000"/>
                  </a:schemeClr>
                </a:solidFill>
                <a:latin typeface="微软雅黑" pitchFamily="34" charset="-122"/>
                <a:ea typeface="微软雅黑" pitchFamily="34" charset="-122"/>
              </a:rPr>
              <a:t>之间点击添加正文、温馨提示正文行距在</a:t>
            </a:r>
            <a:r>
              <a:rPr lang="en-US" altLang="zh-CN" sz="900" dirty="0">
                <a:solidFill>
                  <a:schemeClr val="tx1">
                    <a:lumMod val="75000"/>
                    <a:lumOff val="25000"/>
                  </a:schemeClr>
                </a:solidFill>
                <a:latin typeface="微软雅黑" pitchFamily="34" charset="-122"/>
                <a:ea typeface="微软雅黑" pitchFamily="34" charset="-122"/>
              </a:rPr>
              <a:t>1.2~1.3</a:t>
            </a:r>
            <a:r>
              <a:rPr lang="zh-CN" altLang="en-US" sz="900" dirty="0">
                <a:solidFill>
                  <a:schemeClr val="tx1">
                    <a:lumMod val="75000"/>
                    <a:lumOff val="25000"/>
                  </a:schemeClr>
                </a:solidFill>
                <a:latin typeface="微软雅黑" pitchFamily="34" charset="-122"/>
                <a:ea typeface="微软雅黑" pitchFamily="34" charset="-122"/>
              </a:rPr>
              <a:t>之间</a:t>
            </a:r>
          </a:p>
        </p:txBody>
      </p:sp>
      <p:sp>
        <p:nvSpPr>
          <p:cNvPr id="36" name="矩形 35"/>
          <p:cNvSpPr>
            <a:spLocks noChangeArrowheads="1"/>
          </p:cNvSpPr>
          <p:nvPr/>
        </p:nvSpPr>
        <p:spPr bwMode="auto">
          <a:xfrm>
            <a:off x="3005138" y="3240691"/>
            <a:ext cx="1369606" cy="253916"/>
          </a:xfrm>
          <a:prstGeom prst="rect">
            <a:avLst/>
          </a:prstGeom>
          <a:noFill/>
          <a:ln w="9525">
            <a:noFill/>
            <a:miter lim="800000"/>
            <a:headEnd/>
            <a:tailEnd/>
          </a:ln>
        </p:spPr>
        <p:txBody>
          <a:bodyPr wrap="none" lIns="68580" tIns="34290" rIns="68580" bIns="34290">
            <a:spAutoFit/>
          </a:bodyPr>
          <a:lstStyle/>
          <a:p>
            <a:r>
              <a:rPr lang="zh-CN" altLang="en-US" sz="1200" dirty="0">
                <a:solidFill>
                  <a:schemeClr val="tx1">
                    <a:lumMod val="75000"/>
                    <a:lumOff val="25000"/>
                  </a:schemeClr>
                </a:solidFill>
                <a:latin typeface="微软雅黑" pitchFamily="34" charset="-122"/>
                <a:ea typeface="微软雅黑" pitchFamily="34" charset="-122"/>
              </a:rPr>
              <a:t>点击此处添加标题</a:t>
            </a:r>
          </a:p>
        </p:txBody>
      </p:sp>
    </p:spTree>
    <p:extLst>
      <p:ext uri="{BB962C8B-B14F-4D97-AF65-F5344CB8AC3E}">
        <p14:creationId xmlns:p14="http://schemas.microsoft.com/office/powerpoint/2010/main" val="186722321"/>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iterate type="wd">
                                    <p:tmPct val="0"/>
                                  </p:iterate>
                                  <p:childTnLst>
                                    <p:set>
                                      <p:cBhvr>
                                        <p:cTn id="6" dur="1" fill="hold">
                                          <p:stCondLst>
                                            <p:cond delay="0"/>
                                          </p:stCondLst>
                                        </p:cTn>
                                        <p:tgtEl>
                                          <p:spTgt spid="89"/>
                                        </p:tgtEl>
                                        <p:attrNameLst>
                                          <p:attrName>style.visibility</p:attrName>
                                        </p:attrNameLst>
                                      </p:cBhvr>
                                      <p:to>
                                        <p:strVal val="visible"/>
                                      </p:to>
                                    </p:set>
                                    <p:animEffect transition="in" filter="wipe(left)">
                                      <p:cBhvr>
                                        <p:cTn id="7" dur="250"/>
                                        <p:tgtEl>
                                          <p:spTgt spid="89"/>
                                        </p:tgtEl>
                                      </p:cBhvr>
                                    </p:animEffect>
                                  </p:childTnLst>
                                </p:cTn>
                              </p:par>
                            </p:childTnLst>
                          </p:cTn>
                        </p:par>
                        <p:par>
                          <p:cTn id="8" fill="hold">
                            <p:stCondLst>
                              <p:cond delay="250"/>
                            </p:stCondLst>
                            <p:childTnLst>
                              <p:par>
                                <p:cTn id="9" presetID="10" presetClass="entr" presetSubtype="0" fill="hold" grpId="0" nodeType="afterEffect">
                                  <p:stCondLst>
                                    <p:cond delay="0"/>
                                  </p:stCondLst>
                                  <p:iterate type="wd">
                                    <p:tmPct val="0"/>
                                  </p:iterate>
                                  <p:childTnLst>
                                    <p:set>
                                      <p:cBhvr>
                                        <p:cTn id="10" dur="1" fill="hold">
                                          <p:stCondLst>
                                            <p:cond delay="0"/>
                                          </p:stCondLst>
                                        </p:cTn>
                                        <p:tgtEl>
                                          <p:spTgt spid="55"/>
                                        </p:tgtEl>
                                        <p:attrNameLst>
                                          <p:attrName>style.visibility</p:attrName>
                                        </p:attrNameLst>
                                      </p:cBhvr>
                                      <p:to>
                                        <p:strVal val="visible"/>
                                      </p:to>
                                    </p:set>
                                    <p:animEffect transition="in" filter="fade">
                                      <p:cBhvr>
                                        <p:cTn id="11" dur="250"/>
                                        <p:tgtEl>
                                          <p:spTgt spid="55"/>
                                        </p:tgtEl>
                                      </p:cBhvr>
                                    </p:animEffect>
                                  </p:childTnLst>
                                </p:cTn>
                              </p:par>
                            </p:childTnLst>
                          </p:cTn>
                        </p:par>
                        <p:par>
                          <p:cTn id="12" fill="hold">
                            <p:stCondLst>
                              <p:cond delay="500"/>
                            </p:stCondLst>
                            <p:childTnLst>
                              <p:par>
                                <p:cTn id="13" presetID="47" presetClass="entr" presetSubtype="0" fill="hold" nodeType="afterEffect">
                                  <p:stCondLst>
                                    <p:cond delay="0"/>
                                  </p:stCondLst>
                                  <p:iterate type="wd">
                                    <p:tmPct val="0"/>
                                  </p:iterate>
                                  <p:childTnLst>
                                    <p:set>
                                      <p:cBhvr>
                                        <p:cTn id="14" dur="1" fill="hold">
                                          <p:stCondLst>
                                            <p:cond delay="0"/>
                                          </p:stCondLst>
                                        </p:cTn>
                                        <p:tgtEl>
                                          <p:spTgt spid="72"/>
                                        </p:tgtEl>
                                        <p:attrNameLst>
                                          <p:attrName>style.visibility</p:attrName>
                                        </p:attrNameLst>
                                      </p:cBhvr>
                                      <p:to>
                                        <p:strVal val="visible"/>
                                      </p:to>
                                    </p:set>
                                    <p:animEffect transition="in" filter="fade">
                                      <p:cBhvr>
                                        <p:cTn id="15" dur="1000"/>
                                        <p:tgtEl>
                                          <p:spTgt spid="72"/>
                                        </p:tgtEl>
                                      </p:cBhvr>
                                    </p:animEffect>
                                    <p:anim calcmode="lin" valueType="num">
                                      <p:cBhvr>
                                        <p:cTn id="16" dur="1000" fill="hold"/>
                                        <p:tgtEl>
                                          <p:spTgt spid="72"/>
                                        </p:tgtEl>
                                        <p:attrNameLst>
                                          <p:attrName>ppt_x</p:attrName>
                                        </p:attrNameLst>
                                      </p:cBhvr>
                                      <p:tavLst>
                                        <p:tav tm="0">
                                          <p:val>
                                            <p:strVal val="#ppt_x"/>
                                          </p:val>
                                        </p:tav>
                                        <p:tav tm="100000">
                                          <p:val>
                                            <p:strVal val="#ppt_x"/>
                                          </p:val>
                                        </p:tav>
                                      </p:tavLst>
                                    </p:anim>
                                    <p:anim calcmode="lin" valueType="num">
                                      <p:cBhvr>
                                        <p:cTn id="17" dur="1000" fill="hold"/>
                                        <p:tgtEl>
                                          <p:spTgt spid="72"/>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26" presetClass="emph" presetSubtype="0" fill="hold" nodeType="afterEffect">
                                  <p:stCondLst>
                                    <p:cond delay="0"/>
                                  </p:stCondLst>
                                  <p:iterate type="wd">
                                    <p:tmPct val="0"/>
                                  </p:iterate>
                                  <p:childTnLst>
                                    <p:animEffect transition="out" filter="fade">
                                      <p:cBhvr>
                                        <p:cTn id="20" dur="500" tmFilter="0, 0; .2, .5; .8, .5; 1, 0"/>
                                        <p:tgtEl>
                                          <p:spTgt spid="72"/>
                                        </p:tgtEl>
                                      </p:cBhvr>
                                    </p:animEffect>
                                    <p:animScale>
                                      <p:cBhvr>
                                        <p:cTn id="21" dur="250" autoRev="1" fill="hold"/>
                                        <p:tgtEl>
                                          <p:spTgt spid="72"/>
                                        </p:tgtEl>
                                      </p:cBhvr>
                                      <p:by x="105000" y="105000"/>
                                    </p:animScale>
                                  </p:childTnLst>
                                </p:cTn>
                              </p:par>
                            </p:childTnLst>
                          </p:cTn>
                        </p:par>
                        <p:par>
                          <p:cTn id="22" fill="hold">
                            <p:stCondLst>
                              <p:cond delay="2000"/>
                            </p:stCondLst>
                            <p:childTnLst>
                              <p:par>
                                <p:cTn id="23" presetID="22" presetClass="entr" presetSubtype="4" fill="hold" nodeType="afterEffect">
                                  <p:stCondLst>
                                    <p:cond delay="0"/>
                                  </p:stCondLst>
                                  <p:iterate type="wd">
                                    <p:tmPct val="0"/>
                                  </p:iterate>
                                  <p:childTnLst>
                                    <p:set>
                                      <p:cBhvr>
                                        <p:cTn id="24" dur="1" fill="hold">
                                          <p:stCondLst>
                                            <p:cond delay="0"/>
                                          </p:stCondLst>
                                        </p:cTn>
                                        <p:tgtEl>
                                          <p:spTgt spid="91"/>
                                        </p:tgtEl>
                                        <p:attrNameLst>
                                          <p:attrName>style.visibility</p:attrName>
                                        </p:attrNameLst>
                                      </p:cBhvr>
                                      <p:to>
                                        <p:strVal val="visible"/>
                                      </p:to>
                                    </p:set>
                                    <p:animEffect transition="in" filter="wipe(down)">
                                      <p:cBhvr>
                                        <p:cTn id="25" dur="250"/>
                                        <p:tgtEl>
                                          <p:spTgt spid="91"/>
                                        </p:tgtEl>
                                      </p:cBhvr>
                                    </p:animEffect>
                                  </p:childTnLst>
                                </p:cTn>
                              </p:par>
                            </p:childTnLst>
                          </p:cTn>
                        </p:par>
                        <p:par>
                          <p:cTn id="26" fill="hold">
                            <p:stCondLst>
                              <p:cond delay="2250"/>
                            </p:stCondLst>
                            <p:childTnLst>
                              <p:par>
                                <p:cTn id="27" presetID="42" presetClass="entr" presetSubtype="0" fill="hold" grpId="0" nodeType="afterEffect">
                                  <p:stCondLst>
                                    <p:cond delay="0"/>
                                  </p:stCondLst>
                                  <p:iterate type="wd">
                                    <p:tmPct val="0"/>
                                  </p:iterate>
                                  <p:childTnLst>
                                    <p:set>
                                      <p:cBhvr>
                                        <p:cTn id="28" dur="1" fill="hold">
                                          <p:stCondLst>
                                            <p:cond delay="0"/>
                                          </p:stCondLst>
                                        </p:cTn>
                                        <p:tgtEl>
                                          <p:spTgt spid="26"/>
                                        </p:tgtEl>
                                        <p:attrNameLst>
                                          <p:attrName>style.visibility</p:attrName>
                                        </p:attrNameLst>
                                      </p:cBhvr>
                                      <p:to>
                                        <p:strVal val="visible"/>
                                      </p:to>
                                    </p:set>
                                    <p:animEffect transition="in" filter="fade">
                                      <p:cBhvr>
                                        <p:cTn id="29" dur="750"/>
                                        <p:tgtEl>
                                          <p:spTgt spid="26"/>
                                        </p:tgtEl>
                                      </p:cBhvr>
                                    </p:animEffect>
                                    <p:anim calcmode="lin" valueType="num">
                                      <p:cBhvr>
                                        <p:cTn id="30" dur="750" fill="hold"/>
                                        <p:tgtEl>
                                          <p:spTgt spid="26"/>
                                        </p:tgtEl>
                                        <p:attrNameLst>
                                          <p:attrName>ppt_x</p:attrName>
                                        </p:attrNameLst>
                                      </p:cBhvr>
                                      <p:tavLst>
                                        <p:tav tm="0">
                                          <p:val>
                                            <p:strVal val="#ppt_x"/>
                                          </p:val>
                                        </p:tav>
                                        <p:tav tm="100000">
                                          <p:val>
                                            <p:strVal val="#ppt_x"/>
                                          </p:val>
                                        </p:tav>
                                      </p:tavLst>
                                    </p:anim>
                                    <p:anim calcmode="lin" valueType="num">
                                      <p:cBhvr>
                                        <p:cTn id="31" dur="750" fill="hold"/>
                                        <p:tgtEl>
                                          <p:spTgt spid="26"/>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22" presetClass="entr" presetSubtype="1" fill="hold" grpId="0" nodeType="afterEffect">
                                  <p:stCondLst>
                                    <p:cond delay="0"/>
                                  </p:stCondLst>
                                  <p:iterate type="wd">
                                    <p:tmPct val="0"/>
                                  </p:iterate>
                                  <p:childTnLst>
                                    <p:set>
                                      <p:cBhvr>
                                        <p:cTn id="34" dur="1" fill="hold">
                                          <p:stCondLst>
                                            <p:cond delay="0"/>
                                          </p:stCondLst>
                                        </p:cTn>
                                        <p:tgtEl>
                                          <p:spTgt spid="25"/>
                                        </p:tgtEl>
                                        <p:attrNameLst>
                                          <p:attrName>style.visibility</p:attrName>
                                        </p:attrNameLst>
                                      </p:cBhvr>
                                      <p:to>
                                        <p:strVal val="visible"/>
                                      </p:to>
                                    </p:set>
                                    <p:animEffect transition="in" filter="wipe(up)">
                                      <p:cBhvr>
                                        <p:cTn id="35" dur="250"/>
                                        <p:tgtEl>
                                          <p:spTgt spid="25"/>
                                        </p:tgtEl>
                                      </p:cBhvr>
                                    </p:animEffect>
                                  </p:childTnLst>
                                </p:cTn>
                              </p:par>
                            </p:childTnLst>
                          </p:cTn>
                        </p:par>
                        <p:par>
                          <p:cTn id="36" fill="hold">
                            <p:stCondLst>
                              <p:cond delay="3250"/>
                            </p:stCondLst>
                            <p:childTnLst>
                              <p:par>
                                <p:cTn id="37" presetID="10" presetClass="entr" presetSubtype="0" fill="hold" grpId="0" nodeType="afterEffect">
                                  <p:stCondLst>
                                    <p:cond delay="0"/>
                                  </p:stCondLst>
                                  <p:iterate type="wd">
                                    <p:tmPct val="0"/>
                                  </p:iterate>
                                  <p:childTnLst>
                                    <p:set>
                                      <p:cBhvr>
                                        <p:cTn id="38" dur="1" fill="hold">
                                          <p:stCondLst>
                                            <p:cond delay="0"/>
                                          </p:stCondLst>
                                        </p:cTn>
                                        <p:tgtEl>
                                          <p:spTgt spid="70"/>
                                        </p:tgtEl>
                                        <p:attrNameLst>
                                          <p:attrName>style.visibility</p:attrName>
                                        </p:attrNameLst>
                                      </p:cBhvr>
                                      <p:to>
                                        <p:strVal val="visible"/>
                                      </p:to>
                                    </p:set>
                                    <p:animEffect transition="in" filter="fade">
                                      <p:cBhvr>
                                        <p:cTn id="39" dur="250"/>
                                        <p:tgtEl>
                                          <p:spTgt spid="70"/>
                                        </p:tgtEl>
                                      </p:cBhvr>
                                    </p:animEffect>
                                  </p:childTnLst>
                                </p:cTn>
                              </p:par>
                            </p:childTnLst>
                          </p:cTn>
                        </p:par>
                        <p:par>
                          <p:cTn id="40" fill="hold">
                            <p:stCondLst>
                              <p:cond delay="3500"/>
                            </p:stCondLst>
                            <p:childTnLst>
                              <p:par>
                                <p:cTn id="41" presetID="42" presetClass="entr" presetSubtype="0" fill="hold" nodeType="afterEffect">
                                  <p:stCondLst>
                                    <p:cond delay="0"/>
                                  </p:stCondLst>
                                  <p:iterate type="wd">
                                    <p:tmPct val="0"/>
                                  </p:iterate>
                                  <p:childTnLst>
                                    <p:set>
                                      <p:cBhvr>
                                        <p:cTn id="42" dur="1" fill="hold">
                                          <p:stCondLst>
                                            <p:cond delay="0"/>
                                          </p:stCondLst>
                                        </p:cTn>
                                        <p:tgtEl>
                                          <p:spTgt spid="99"/>
                                        </p:tgtEl>
                                        <p:attrNameLst>
                                          <p:attrName>style.visibility</p:attrName>
                                        </p:attrNameLst>
                                      </p:cBhvr>
                                      <p:to>
                                        <p:strVal val="visible"/>
                                      </p:to>
                                    </p:set>
                                    <p:animEffect transition="in" filter="fade">
                                      <p:cBhvr>
                                        <p:cTn id="43" dur="1000"/>
                                        <p:tgtEl>
                                          <p:spTgt spid="99"/>
                                        </p:tgtEl>
                                      </p:cBhvr>
                                    </p:animEffect>
                                    <p:anim calcmode="lin" valueType="num">
                                      <p:cBhvr>
                                        <p:cTn id="44" dur="1000" fill="hold"/>
                                        <p:tgtEl>
                                          <p:spTgt spid="99"/>
                                        </p:tgtEl>
                                        <p:attrNameLst>
                                          <p:attrName>ppt_x</p:attrName>
                                        </p:attrNameLst>
                                      </p:cBhvr>
                                      <p:tavLst>
                                        <p:tav tm="0">
                                          <p:val>
                                            <p:strVal val="#ppt_x"/>
                                          </p:val>
                                        </p:tav>
                                        <p:tav tm="100000">
                                          <p:val>
                                            <p:strVal val="#ppt_x"/>
                                          </p:val>
                                        </p:tav>
                                      </p:tavLst>
                                    </p:anim>
                                    <p:anim calcmode="lin" valueType="num">
                                      <p:cBhvr>
                                        <p:cTn id="45" dur="1000" fill="hold"/>
                                        <p:tgtEl>
                                          <p:spTgt spid="99"/>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26" presetClass="emph" presetSubtype="0" fill="hold" nodeType="afterEffect">
                                  <p:stCondLst>
                                    <p:cond delay="0"/>
                                  </p:stCondLst>
                                  <p:iterate type="wd">
                                    <p:tmPct val="0"/>
                                  </p:iterate>
                                  <p:childTnLst>
                                    <p:animEffect transition="out" filter="fade">
                                      <p:cBhvr>
                                        <p:cTn id="48" dur="500" tmFilter="0, 0; .2, .5; .8, .5; 1, 0"/>
                                        <p:tgtEl>
                                          <p:spTgt spid="99"/>
                                        </p:tgtEl>
                                      </p:cBhvr>
                                    </p:animEffect>
                                    <p:animScale>
                                      <p:cBhvr>
                                        <p:cTn id="49" dur="250" autoRev="1" fill="hold"/>
                                        <p:tgtEl>
                                          <p:spTgt spid="99"/>
                                        </p:tgtEl>
                                      </p:cBhvr>
                                      <p:by x="105000" y="105000"/>
                                    </p:animScale>
                                  </p:childTnLst>
                                </p:cTn>
                              </p:par>
                            </p:childTnLst>
                          </p:cTn>
                        </p:par>
                        <p:par>
                          <p:cTn id="50" fill="hold">
                            <p:stCondLst>
                              <p:cond delay="5000"/>
                            </p:stCondLst>
                            <p:childTnLst>
                              <p:par>
                                <p:cTn id="51" presetID="22" presetClass="entr" presetSubtype="4" fill="hold" nodeType="afterEffect">
                                  <p:stCondLst>
                                    <p:cond delay="0"/>
                                  </p:stCondLst>
                                  <p:iterate type="wd">
                                    <p:tmPct val="0"/>
                                  </p:iterate>
                                  <p:childTnLst>
                                    <p:set>
                                      <p:cBhvr>
                                        <p:cTn id="52" dur="1" fill="hold">
                                          <p:stCondLst>
                                            <p:cond delay="0"/>
                                          </p:stCondLst>
                                        </p:cTn>
                                        <p:tgtEl>
                                          <p:spTgt spid="93"/>
                                        </p:tgtEl>
                                        <p:attrNameLst>
                                          <p:attrName>style.visibility</p:attrName>
                                        </p:attrNameLst>
                                      </p:cBhvr>
                                      <p:to>
                                        <p:strVal val="visible"/>
                                      </p:to>
                                    </p:set>
                                    <p:animEffect transition="in" filter="wipe(down)">
                                      <p:cBhvr>
                                        <p:cTn id="53" dur="250"/>
                                        <p:tgtEl>
                                          <p:spTgt spid="93"/>
                                        </p:tgtEl>
                                      </p:cBhvr>
                                    </p:animEffect>
                                  </p:childTnLst>
                                </p:cTn>
                              </p:par>
                            </p:childTnLst>
                          </p:cTn>
                        </p:par>
                        <p:par>
                          <p:cTn id="54" fill="hold">
                            <p:stCondLst>
                              <p:cond delay="5250"/>
                            </p:stCondLst>
                            <p:childTnLst>
                              <p:par>
                                <p:cTn id="55" presetID="42" presetClass="entr" presetSubtype="0" fill="hold" grpId="0" nodeType="afterEffect">
                                  <p:stCondLst>
                                    <p:cond delay="0"/>
                                  </p:stCondLst>
                                  <p:iterate type="wd">
                                    <p:tmPct val="0"/>
                                  </p:iterate>
                                  <p:childTnLst>
                                    <p:set>
                                      <p:cBhvr>
                                        <p:cTn id="56" dur="1" fill="hold">
                                          <p:stCondLst>
                                            <p:cond delay="0"/>
                                          </p:stCondLst>
                                        </p:cTn>
                                        <p:tgtEl>
                                          <p:spTgt spid="36"/>
                                        </p:tgtEl>
                                        <p:attrNameLst>
                                          <p:attrName>style.visibility</p:attrName>
                                        </p:attrNameLst>
                                      </p:cBhvr>
                                      <p:to>
                                        <p:strVal val="visible"/>
                                      </p:to>
                                    </p:set>
                                    <p:animEffect transition="in" filter="fade">
                                      <p:cBhvr>
                                        <p:cTn id="57" dur="750"/>
                                        <p:tgtEl>
                                          <p:spTgt spid="36"/>
                                        </p:tgtEl>
                                      </p:cBhvr>
                                    </p:animEffect>
                                    <p:anim calcmode="lin" valueType="num">
                                      <p:cBhvr>
                                        <p:cTn id="58" dur="750" fill="hold"/>
                                        <p:tgtEl>
                                          <p:spTgt spid="36"/>
                                        </p:tgtEl>
                                        <p:attrNameLst>
                                          <p:attrName>ppt_x</p:attrName>
                                        </p:attrNameLst>
                                      </p:cBhvr>
                                      <p:tavLst>
                                        <p:tav tm="0">
                                          <p:val>
                                            <p:strVal val="#ppt_x"/>
                                          </p:val>
                                        </p:tav>
                                        <p:tav tm="100000">
                                          <p:val>
                                            <p:strVal val="#ppt_x"/>
                                          </p:val>
                                        </p:tav>
                                      </p:tavLst>
                                    </p:anim>
                                    <p:anim calcmode="lin" valueType="num">
                                      <p:cBhvr>
                                        <p:cTn id="59" dur="750" fill="hold"/>
                                        <p:tgtEl>
                                          <p:spTgt spid="36"/>
                                        </p:tgtEl>
                                        <p:attrNameLst>
                                          <p:attrName>ppt_y</p:attrName>
                                        </p:attrNameLst>
                                      </p:cBhvr>
                                      <p:tavLst>
                                        <p:tav tm="0">
                                          <p:val>
                                            <p:strVal val="#ppt_y+.1"/>
                                          </p:val>
                                        </p:tav>
                                        <p:tav tm="100000">
                                          <p:val>
                                            <p:strVal val="#ppt_y"/>
                                          </p:val>
                                        </p:tav>
                                      </p:tavLst>
                                    </p:anim>
                                  </p:childTnLst>
                                </p:cTn>
                              </p:par>
                            </p:childTnLst>
                          </p:cTn>
                        </p:par>
                        <p:par>
                          <p:cTn id="60" fill="hold">
                            <p:stCondLst>
                              <p:cond delay="6000"/>
                            </p:stCondLst>
                            <p:childTnLst>
                              <p:par>
                                <p:cTn id="61" presetID="22" presetClass="entr" presetSubtype="1" fill="hold" grpId="0" nodeType="afterEffect">
                                  <p:stCondLst>
                                    <p:cond delay="0"/>
                                  </p:stCondLst>
                                  <p:iterate type="wd">
                                    <p:tmPct val="0"/>
                                  </p:iterate>
                                  <p:childTnLst>
                                    <p:set>
                                      <p:cBhvr>
                                        <p:cTn id="62" dur="1" fill="hold">
                                          <p:stCondLst>
                                            <p:cond delay="0"/>
                                          </p:stCondLst>
                                        </p:cTn>
                                        <p:tgtEl>
                                          <p:spTgt spid="35"/>
                                        </p:tgtEl>
                                        <p:attrNameLst>
                                          <p:attrName>style.visibility</p:attrName>
                                        </p:attrNameLst>
                                      </p:cBhvr>
                                      <p:to>
                                        <p:strVal val="visible"/>
                                      </p:to>
                                    </p:set>
                                    <p:animEffect transition="in" filter="wipe(up)">
                                      <p:cBhvr>
                                        <p:cTn id="63" dur="250"/>
                                        <p:tgtEl>
                                          <p:spTgt spid="35"/>
                                        </p:tgtEl>
                                      </p:cBhvr>
                                    </p:animEffect>
                                  </p:childTnLst>
                                </p:cTn>
                              </p:par>
                            </p:childTnLst>
                          </p:cTn>
                        </p:par>
                        <p:par>
                          <p:cTn id="64" fill="hold">
                            <p:stCondLst>
                              <p:cond delay="6250"/>
                            </p:stCondLst>
                            <p:childTnLst>
                              <p:par>
                                <p:cTn id="65" presetID="10" presetClass="entr" presetSubtype="0" fill="hold" grpId="0" nodeType="afterEffect">
                                  <p:stCondLst>
                                    <p:cond delay="0"/>
                                  </p:stCondLst>
                                  <p:iterate type="wd">
                                    <p:tmPct val="0"/>
                                  </p:iterate>
                                  <p:childTnLst>
                                    <p:set>
                                      <p:cBhvr>
                                        <p:cTn id="66" dur="1" fill="hold">
                                          <p:stCondLst>
                                            <p:cond delay="0"/>
                                          </p:stCondLst>
                                        </p:cTn>
                                        <p:tgtEl>
                                          <p:spTgt spid="69"/>
                                        </p:tgtEl>
                                        <p:attrNameLst>
                                          <p:attrName>style.visibility</p:attrName>
                                        </p:attrNameLst>
                                      </p:cBhvr>
                                      <p:to>
                                        <p:strVal val="visible"/>
                                      </p:to>
                                    </p:set>
                                    <p:animEffect transition="in" filter="fade">
                                      <p:cBhvr>
                                        <p:cTn id="67" dur="250"/>
                                        <p:tgtEl>
                                          <p:spTgt spid="69"/>
                                        </p:tgtEl>
                                      </p:cBhvr>
                                    </p:animEffect>
                                  </p:childTnLst>
                                </p:cTn>
                              </p:par>
                            </p:childTnLst>
                          </p:cTn>
                        </p:par>
                        <p:par>
                          <p:cTn id="68" fill="hold">
                            <p:stCondLst>
                              <p:cond delay="6500"/>
                            </p:stCondLst>
                            <p:childTnLst>
                              <p:par>
                                <p:cTn id="69" presetID="47" presetClass="entr" presetSubtype="0" fill="hold" nodeType="afterEffect">
                                  <p:stCondLst>
                                    <p:cond delay="0"/>
                                  </p:stCondLst>
                                  <p:iterate type="wd">
                                    <p:tmPct val="0"/>
                                  </p:iterate>
                                  <p:childTnLst>
                                    <p:set>
                                      <p:cBhvr>
                                        <p:cTn id="70" dur="1" fill="hold">
                                          <p:stCondLst>
                                            <p:cond delay="0"/>
                                          </p:stCondLst>
                                        </p:cTn>
                                        <p:tgtEl>
                                          <p:spTgt spid="98"/>
                                        </p:tgtEl>
                                        <p:attrNameLst>
                                          <p:attrName>style.visibility</p:attrName>
                                        </p:attrNameLst>
                                      </p:cBhvr>
                                      <p:to>
                                        <p:strVal val="visible"/>
                                      </p:to>
                                    </p:set>
                                    <p:animEffect transition="in" filter="fade">
                                      <p:cBhvr>
                                        <p:cTn id="71" dur="1000"/>
                                        <p:tgtEl>
                                          <p:spTgt spid="98"/>
                                        </p:tgtEl>
                                      </p:cBhvr>
                                    </p:animEffect>
                                    <p:anim calcmode="lin" valueType="num">
                                      <p:cBhvr>
                                        <p:cTn id="72" dur="1000" fill="hold"/>
                                        <p:tgtEl>
                                          <p:spTgt spid="98"/>
                                        </p:tgtEl>
                                        <p:attrNameLst>
                                          <p:attrName>ppt_x</p:attrName>
                                        </p:attrNameLst>
                                      </p:cBhvr>
                                      <p:tavLst>
                                        <p:tav tm="0">
                                          <p:val>
                                            <p:strVal val="#ppt_x"/>
                                          </p:val>
                                        </p:tav>
                                        <p:tav tm="100000">
                                          <p:val>
                                            <p:strVal val="#ppt_x"/>
                                          </p:val>
                                        </p:tav>
                                      </p:tavLst>
                                    </p:anim>
                                    <p:anim calcmode="lin" valueType="num">
                                      <p:cBhvr>
                                        <p:cTn id="73" dur="1000" fill="hold"/>
                                        <p:tgtEl>
                                          <p:spTgt spid="98"/>
                                        </p:tgtEl>
                                        <p:attrNameLst>
                                          <p:attrName>ppt_y</p:attrName>
                                        </p:attrNameLst>
                                      </p:cBhvr>
                                      <p:tavLst>
                                        <p:tav tm="0">
                                          <p:val>
                                            <p:strVal val="#ppt_y-.1"/>
                                          </p:val>
                                        </p:tav>
                                        <p:tav tm="100000">
                                          <p:val>
                                            <p:strVal val="#ppt_y"/>
                                          </p:val>
                                        </p:tav>
                                      </p:tavLst>
                                    </p:anim>
                                  </p:childTnLst>
                                </p:cTn>
                              </p:par>
                            </p:childTnLst>
                          </p:cTn>
                        </p:par>
                        <p:par>
                          <p:cTn id="74" fill="hold">
                            <p:stCondLst>
                              <p:cond delay="7500"/>
                            </p:stCondLst>
                            <p:childTnLst>
                              <p:par>
                                <p:cTn id="75" presetID="26" presetClass="emph" presetSubtype="0" fill="hold" nodeType="afterEffect">
                                  <p:stCondLst>
                                    <p:cond delay="0"/>
                                  </p:stCondLst>
                                  <p:iterate type="wd">
                                    <p:tmPct val="0"/>
                                  </p:iterate>
                                  <p:childTnLst>
                                    <p:animEffect transition="out" filter="fade">
                                      <p:cBhvr>
                                        <p:cTn id="76" dur="500" tmFilter="0, 0; .2, .5; .8, .5; 1, 0"/>
                                        <p:tgtEl>
                                          <p:spTgt spid="98"/>
                                        </p:tgtEl>
                                      </p:cBhvr>
                                    </p:animEffect>
                                    <p:animScale>
                                      <p:cBhvr>
                                        <p:cTn id="77" dur="250" autoRev="1" fill="hold"/>
                                        <p:tgtEl>
                                          <p:spTgt spid="98"/>
                                        </p:tgtEl>
                                      </p:cBhvr>
                                      <p:by x="105000" y="105000"/>
                                    </p:animScale>
                                  </p:childTnLst>
                                </p:cTn>
                              </p:par>
                            </p:childTnLst>
                          </p:cTn>
                        </p:par>
                        <p:par>
                          <p:cTn id="78" fill="hold">
                            <p:stCondLst>
                              <p:cond delay="8000"/>
                            </p:stCondLst>
                            <p:childTnLst>
                              <p:par>
                                <p:cTn id="79" presetID="22" presetClass="entr" presetSubtype="4" fill="hold" nodeType="afterEffect">
                                  <p:stCondLst>
                                    <p:cond delay="0"/>
                                  </p:stCondLst>
                                  <p:iterate type="wd">
                                    <p:tmPct val="0"/>
                                  </p:iterate>
                                  <p:childTnLst>
                                    <p:set>
                                      <p:cBhvr>
                                        <p:cTn id="80" dur="1" fill="hold">
                                          <p:stCondLst>
                                            <p:cond delay="0"/>
                                          </p:stCondLst>
                                        </p:cTn>
                                        <p:tgtEl>
                                          <p:spTgt spid="94"/>
                                        </p:tgtEl>
                                        <p:attrNameLst>
                                          <p:attrName>style.visibility</p:attrName>
                                        </p:attrNameLst>
                                      </p:cBhvr>
                                      <p:to>
                                        <p:strVal val="visible"/>
                                      </p:to>
                                    </p:set>
                                    <p:animEffect transition="in" filter="wipe(down)">
                                      <p:cBhvr>
                                        <p:cTn id="81" dur="250"/>
                                        <p:tgtEl>
                                          <p:spTgt spid="94"/>
                                        </p:tgtEl>
                                      </p:cBhvr>
                                    </p:animEffect>
                                  </p:childTnLst>
                                </p:cTn>
                              </p:par>
                            </p:childTnLst>
                          </p:cTn>
                        </p:par>
                        <p:par>
                          <p:cTn id="82" fill="hold">
                            <p:stCondLst>
                              <p:cond delay="8250"/>
                            </p:stCondLst>
                            <p:childTnLst>
                              <p:par>
                                <p:cTn id="83" presetID="42" presetClass="entr" presetSubtype="0" fill="hold" grpId="0" nodeType="afterEffect">
                                  <p:stCondLst>
                                    <p:cond delay="0"/>
                                  </p:stCondLst>
                                  <p:iterate type="wd">
                                    <p:tmPct val="0"/>
                                  </p:iterate>
                                  <p:childTnLst>
                                    <p:set>
                                      <p:cBhvr>
                                        <p:cTn id="84" dur="1" fill="hold">
                                          <p:stCondLst>
                                            <p:cond delay="0"/>
                                          </p:stCondLst>
                                        </p:cTn>
                                        <p:tgtEl>
                                          <p:spTgt spid="30"/>
                                        </p:tgtEl>
                                        <p:attrNameLst>
                                          <p:attrName>style.visibility</p:attrName>
                                        </p:attrNameLst>
                                      </p:cBhvr>
                                      <p:to>
                                        <p:strVal val="visible"/>
                                      </p:to>
                                    </p:set>
                                    <p:animEffect transition="in" filter="fade">
                                      <p:cBhvr>
                                        <p:cTn id="85" dur="750"/>
                                        <p:tgtEl>
                                          <p:spTgt spid="30"/>
                                        </p:tgtEl>
                                      </p:cBhvr>
                                    </p:animEffect>
                                    <p:anim calcmode="lin" valueType="num">
                                      <p:cBhvr>
                                        <p:cTn id="86" dur="750" fill="hold"/>
                                        <p:tgtEl>
                                          <p:spTgt spid="30"/>
                                        </p:tgtEl>
                                        <p:attrNameLst>
                                          <p:attrName>ppt_x</p:attrName>
                                        </p:attrNameLst>
                                      </p:cBhvr>
                                      <p:tavLst>
                                        <p:tav tm="0">
                                          <p:val>
                                            <p:strVal val="#ppt_x"/>
                                          </p:val>
                                        </p:tav>
                                        <p:tav tm="100000">
                                          <p:val>
                                            <p:strVal val="#ppt_x"/>
                                          </p:val>
                                        </p:tav>
                                      </p:tavLst>
                                    </p:anim>
                                    <p:anim calcmode="lin" valueType="num">
                                      <p:cBhvr>
                                        <p:cTn id="87" dur="750" fill="hold"/>
                                        <p:tgtEl>
                                          <p:spTgt spid="30"/>
                                        </p:tgtEl>
                                        <p:attrNameLst>
                                          <p:attrName>ppt_y</p:attrName>
                                        </p:attrNameLst>
                                      </p:cBhvr>
                                      <p:tavLst>
                                        <p:tav tm="0">
                                          <p:val>
                                            <p:strVal val="#ppt_y+.1"/>
                                          </p:val>
                                        </p:tav>
                                        <p:tav tm="100000">
                                          <p:val>
                                            <p:strVal val="#ppt_y"/>
                                          </p:val>
                                        </p:tav>
                                      </p:tavLst>
                                    </p:anim>
                                  </p:childTnLst>
                                </p:cTn>
                              </p:par>
                            </p:childTnLst>
                          </p:cTn>
                        </p:par>
                        <p:par>
                          <p:cTn id="88" fill="hold">
                            <p:stCondLst>
                              <p:cond delay="9000"/>
                            </p:stCondLst>
                            <p:childTnLst>
                              <p:par>
                                <p:cTn id="89" presetID="22" presetClass="entr" presetSubtype="1" fill="hold" grpId="0" nodeType="afterEffect">
                                  <p:stCondLst>
                                    <p:cond delay="0"/>
                                  </p:stCondLst>
                                  <p:iterate type="wd">
                                    <p:tmPct val="0"/>
                                  </p:iterate>
                                  <p:childTnLst>
                                    <p:set>
                                      <p:cBhvr>
                                        <p:cTn id="90" dur="1" fill="hold">
                                          <p:stCondLst>
                                            <p:cond delay="0"/>
                                          </p:stCondLst>
                                        </p:cTn>
                                        <p:tgtEl>
                                          <p:spTgt spid="29"/>
                                        </p:tgtEl>
                                        <p:attrNameLst>
                                          <p:attrName>style.visibility</p:attrName>
                                        </p:attrNameLst>
                                      </p:cBhvr>
                                      <p:to>
                                        <p:strVal val="visible"/>
                                      </p:to>
                                    </p:set>
                                    <p:animEffect transition="in" filter="wipe(up)">
                                      <p:cBhvr>
                                        <p:cTn id="91" dur="250"/>
                                        <p:tgtEl>
                                          <p:spTgt spid="29"/>
                                        </p:tgtEl>
                                      </p:cBhvr>
                                    </p:animEffect>
                                  </p:childTnLst>
                                </p:cTn>
                              </p:par>
                            </p:childTnLst>
                          </p:cTn>
                        </p:par>
                        <p:par>
                          <p:cTn id="92" fill="hold">
                            <p:stCondLst>
                              <p:cond delay="9250"/>
                            </p:stCondLst>
                            <p:childTnLst>
                              <p:par>
                                <p:cTn id="93" presetID="10" presetClass="entr" presetSubtype="0" fill="hold" grpId="0" nodeType="afterEffect">
                                  <p:stCondLst>
                                    <p:cond delay="0"/>
                                  </p:stCondLst>
                                  <p:iterate type="wd">
                                    <p:tmPct val="0"/>
                                  </p:iterate>
                                  <p:childTnLst>
                                    <p:set>
                                      <p:cBhvr>
                                        <p:cTn id="94" dur="1" fill="hold">
                                          <p:stCondLst>
                                            <p:cond delay="0"/>
                                          </p:stCondLst>
                                        </p:cTn>
                                        <p:tgtEl>
                                          <p:spTgt spid="59"/>
                                        </p:tgtEl>
                                        <p:attrNameLst>
                                          <p:attrName>style.visibility</p:attrName>
                                        </p:attrNameLst>
                                      </p:cBhvr>
                                      <p:to>
                                        <p:strVal val="visible"/>
                                      </p:to>
                                    </p:set>
                                    <p:animEffect transition="in" filter="fade">
                                      <p:cBhvr>
                                        <p:cTn id="95" dur="250"/>
                                        <p:tgtEl>
                                          <p:spTgt spid="59"/>
                                        </p:tgtEl>
                                      </p:cBhvr>
                                    </p:animEffect>
                                  </p:childTnLst>
                                </p:cTn>
                              </p:par>
                            </p:childTnLst>
                          </p:cTn>
                        </p:par>
                        <p:par>
                          <p:cTn id="96" fill="hold">
                            <p:stCondLst>
                              <p:cond delay="9500"/>
                            </p:stCondLst>
                            <p:childTnLst>
                              <p:par>
                                <p:cTn id="97" presetID="42" presetClass="entr" presetSubtype="0" fill="hold" nodeType="afterEffect">
                                  <p:stCondLst>
                                    <p:cond delay="0"/>
                                  </p:stCondLst>
                                  <p:iterate type="wd">
                                    <p:tmPct val="0"/>
                                  </p:iterate>
                                  <p:childTnLst>
                                    <p:set>
                                      <p:cBhvr>
                                        <p:cTn id="98" dur="1" fill="hold">
                                          <p:stCondLst>
                                            <p:cond delay="0"/>
                                          </p:stCondLst>
                                        </p:cTn>
                                        <p:tgtEl>
                                          <p:spTgt spid="100"/>
                                        </p:tgtEl>
                                        <p:attrNameLst>
                                          <p:attrName>style.visibility</p:attrName>
                                        </p:attrNameLst>
                                      </p:cBhvr>
                                      <p:to>
                                        <p:strVal val="visible"/>
                                      </p:to>
                                    </p:set>
                                    <p:animEffect transition="in" filter="fade">
                                      <p:cBhvr>
                                        <p:cTn id="99" dur="1000"/>
                                        <p:tgtEl>
                                          <p:spTgt spid="100"/>
                                        </p:tgtEl>
                                      </p:cBhvr>
                                    </p:animEffect>
                                    <p:anim calcmode="lin" valueType="num">
                                      <p:cBhvr>
                                        <p:cTn id="100" dur="1000" fill="hold"/>
                                        <p:tgtEl>
                                          <p:spTgt spid="100"/>
                                        </p:tgtEl>
                                        <p:attrNameLst>
                                          <p:attrName>ppt_x</p:attrName>
                                        </p:attrNameLst>
                                      </p:cBhvr>
                                      <p:tavLst>
                                        <p:tav tm="0">
                                          <p:val>
                                            <p:strVal val="#ppt_x"/>
                                          </p:val>
                                        </p:tav>
                                        <p:tav tm="100000">
                                          <p:val>
                                            <p:strVal val="#ppt_x"/>
                                          </p:val>
                                        </p:tav>
                                      </p:tavLst>
                                    </p:anim>
                                    <p:anim calcmode="lin" valueType="num">
                                      <p:cBhvr>
                                        <p:cTn id="101" dur="1000" fill="hold"/>
                                        <p:tgtEl>
                                          <p:spTgt spid="100"/>
                                        </p:tgtEl>
                                        <p:attrNameLst>
                                          <p:attrName>ppt_y</p:attrName>
                                        </p:attrNameLst>
                                      </p:cBhvr>
                                      <p:tavLst>
                                        <p:tav tm="0">
                                          <p:val>
                                            <p:strVal val="#ppt_y+.1"/>
                                          </p:val>
                                        </p:tav>
                                        <p:tav tm="100000">
                                          <p:val>
                                            <p:strVal val="#ppt_y"/>
                                          </p:val>
                                        </p:tav>
                                      </p:tavLst>
                                    </p:anim>
                                  </p:childTnLst>
                                </p:cTn>
                              </p:par>
                            </p:childTnLst>
                          </p:cTn>
                        </p:par>
                        <p:par>
                          <p:cTn id="102" fill="hold">
                            <p:stCondLst>
                              <p:cond delay="10500"/>
                            </p:stCondLst>
                            <p:childTnLst>
                              <p:par>
                                <p:cTn id="103" presetID="26" presetClass="emph" presetSubtype="0" fill="hold" nodeType="afterEffect">
                                  <p:stCondLst>
                                    <p:cond delay="0"/>
                                  </p:stCondLst>
                                  <p:iterate type="wd">
                                    <p:tmPct val="0"/>
                                  </p:iterate>
                                  <p:childTnLst>
                                    <p:animEffect transition="out" filter="fade">
                                      <p:cBhvr>
                                        <p:cTn id="104" dur="500" tmFilter="0, 0; .2, .5; .8, .5; 1, 0"/>
                                        <p:tgtEl>
                                          <p:spTgt spid="100"/>
                                        </p:tgtEl>
                                      </p:cBhvr>
                                    </p:animEffect>
                                    <p:animScale>
                                      <p:cBhvr>
                                        <p:cTn id="105" dur="250" autoRev="1" fill="hold"/>
                                        <p:tgtEl>
                                          <p:spTgt spid="100"/>
                                        </p:tgtEl>
                                      </p:cBhvr>
                                      <p:by x="105000" y="105000"/>
                                    </p:animScale>
                                  </p:childTnLst>
                                </p:cTn>
                              </p:par>
                            </p:childTnLst>
                          </p:cTn>
                        </p:par>
                        <p:par>
                          <p:cTn id="106" fill="hold">
                            <p:stCondLst>
                              <p:cond delay="11000"/>
                            </p:stCondLst>
                            <p:childTnLst>
                              <p:par>
                                <p:cTn id="107" presetID="22" presetClass="entr" presetSubtype="4" fill="hold" nodeType="afterEffect">
                                  <p:stCondLst>
                                    <p:cond delay="0"/>
                                  </p:stCondLst>
                                  <p:iterate type="wd">
                                    <p:tmPct val="0"/>
                                  </p:iterate>
                                  <p:childTnLst>
                                    <p:set>
                                      <p:cBhvr>
                                        <p:cTn id="108" dur="1" fill="hold">
                                          <p:stCondLst>
                                            <p:cond delay="0"/>
                                          </p:stCondLst>
                                        </p:cTn>
                                        <p:tgtEl>
                                          <p:spTgt spid="95"/>
                                        </p:tgtEl>
                                        <p:attrNameLst>
                                          <p:attrName>style.visibility</p:attrName>
                                        </p:attrNameLst>
                                      </p:cBhvr>
                                      <p:to>
                                        <p:strVal val="visible"/>
                                      </p:to>
                                    </p:set>
                                    <p:animEffect transition="in" filter="wipe(down)">
                                      <p:cBhvr>
                                        <p:cTn id="109" dur="250"/>
                                        <p:tgtEl>
                                          <p:spTgt spid="95"/>
                                        </p:tgtEl>
                                      </p:cBhvr>
                                    </p:animEffect>
                                  </p:childTnLst>
                                </p:cTn>
                              </p:par>
                            </p:childTnLst>
                          </p:cTn>
                        </p:par>
                        <p:par>
                          <p:cTn id="110" fill="hold">
                            <p:stCondLst>
                              <p:cond delay="11250"/>
                            </p:stCondLst>
                            <p:childTnLst>
                              <p:par>
                                <p:cTn id="111" presetID="42" presetClass="entr" presetSubtype="0" fill="hold" grpId="0" nodeType="afterEffect">
                                  <p:stCondLst>
                                    <p:cond delay="0"/>
                                  </p:stCondLst>
                                  <p:iterate type="wd">
                                    <p:tmPct val="0"/>
                                  </p:iterate>
                                  <p:childTnLst>
                                    <p:set>
                                      <p:cBhvr>
                                        <p:cTn id="112" dur="1" fill="hold">
                                          <p:stCondLst>
                                            <p:cond delay="0"/>
                                          </p:stCondLst>
                                        </p:cTn>
                                        <p:tgtEl>
                                          <p:spTgt spid="33"/>
                                        </p:tgtEl>
                                        <p:attrNameLst>
                                          <p:attrName>style.visibility</p:attrName>
                                        </p:attrNameLst>
                                      </p:cBhvr>
                                      <p:to>
                                        <p:strVal val="visible"/>
                                      </p:to>
                                    </p:set>
                                    <p:animEffect transition="in" filter="fade">
                                      <p:cBhvr>
                                        <p:cTn id="113" dur="750"/>
                                        <p:tgtEl>
                                          <p:spTgt spid="33"/>
                                        </p:tgtEl>
                                      </p:cBhvr>
                                    </p:animEffect>
                                    <p:anim calcmode="lin" valueType="num">
                                      <p:cBhvr>
                                        <p:cTn id="114" dur="750" fill="hold"/>
                                        <p:tgtEl>
                                          <p:spTgt spid="33"/>
                                        </p:tgtEl>
                                        <p:attrNameLst>
                                          <p:attrName>ppt_x</p:attrName>
                                        </p:attrNameLst>
                                      </p:cBhvr>
                                      <p:tavLst>
                                        <p:tav tm="0">
                                          <p:val>
                                            <p:strVal val="#ppt_x"/>
                                          </p:val>
                                        </p:tav>
                                        <p:tav tm="100000">
                                          <p:val>
                                            <p:strVal val="#ppt_x"/>
                                          </p:val>
                                        </p:tav>
                                      </p:tavLst>
                                    </p:anim>
                                    <p:anim calcmode="lin" valueType="num">
                                      <p:cBhvr>
                                        <p:cTn id="115" dur="750" fill="hold"/>
                                        <p:tgtEl>
                                          <p:spTgt spid="33"/>
                                        </p:tgtEl>
                                        <p:attrNameLst>
                                          <p:attrName>ppt_y</p:attrName>
                                        </p:attrNameLst>
                                      </p:cBhvr>
                                      <p:tavLst>
                                        <p:tav tm="0">
                                          <p:val>
                                            <p:strVal val="#ppt_y+.1"/>
                                          </p:val>
                                        </p:tav>
                                        <p:tav tm="100000">
                                          <p:val>
                                            <p:strVal val="#ppt_y"/>
                                          </p:val>
                                        </p:tav>
                                      </p:tavLst>
                                    </p:anim>
                                  </p:childTnLst>
                                </p:cTn>
                              </p:par>
                            </p:childTnLst>
                          </p:cTn>
                        </p:par>
                        <p:par>
                          <p:cTn id="116" fill="hold">
                            <p:stCondLst>
                              <p:cond delay="12000"/>
                            </p:stCondLst>
                            <p:childTnLst>
                              <p:par>
                                <p:cTn id="117" presetID="22" presetClass="entr" presetSubtype="1" fill="hold" grpId="0" nodeType="afterEffect">
                                  <p:stCondLst>
                                    <p:cond delay="0"/>
                                  </p:stCondLst>
                                  <p:iterate type="wd">
                                    <p:tmPct val="0"/>
                                  </p:iterate>
                                  <p:childTnLst>
                                    <p:set>
                                      <p:cBhvr>
                                        <p:cTn id="118" dur="1" fill="hold">
                                          <p:stCondLst>
                                            <p:cond delay="0"/>
                                          </p:stCondLst>
                                        </p:cTn>
                                        <p:tgtEl>
                                          <p:spTgt spid="32"/>
                                        </p:tgtEl>
                                        <p:attrNameLst>
                                          <p:attrName>style.visibility</p:attrName>
                                        </p:attrNameLst>
                                      </p:cBhvr>
                                      <p:to>
                                        <p:strVal val="visible"/>
                                      </p:to>
                                    </p:set>
                                    <p:animEffect transition="in" filter="wipe(up)">
                                      <p:cBhvr>
                                        <p:cTn id="119" dur="250"/>
                                        <p:tgtEl>
                                          <p:spTgt spid="32"/>
                                        </p:tgtEl>
                                      </p:cBhvr>
                                    </p:animEffect>
                                  </p:childTnLst>
                                </p:cTn>
                              </p:par>
                              <p:par>
                                <p:cTn id="120" presetID="23" presetClass="exit" presetSubtype="544" fill="hold" nodeType="withEffect">
                                  <p:stCondLst>
                                    <p:cond delay="1000"/>
                                  </p:stCondLst>
                                  <p:iterate type="wd">
                                    <p:tmPct val="5000"/>
                                  </p:iterate>
                                  <p:childTnLst>
                                    <p:anim calcmode="lin" valueType="num">
                                      <p:cBhvr>
                                        <p:cTn id="121" dur="1000"/>
                                        <p:tgtEl>
                                          <p:spTgt spid="89"/>
                                        </p:tgtEl>
                                        <p:attrNameLst>
                                          <p:attrName>ppt_w</p:attrName>
                                        </p:attrNameLst>
                                      </p:cBhvr>
                                      <p:tavLst>
                                        <p:tav tm="0">
                                          <p:val>
                                            <p:strVal val="ppt_w"/>
                                          </p:val>
                                        </p:tav>
                                        <p:tav tm="100000">
                                          <p:val>
                                            <p:fltVal val="0"/>
                                          </p:val>
                                        </p:tav>
                                      </p:tavLst>
                                    </p:anim>
                                    <p:anim calcmode="lin" valueType="num">
                                      <p:cBhvr>
                                        <p:cTn id="122" dur="1000"/>
                                        <p:tgtEl>
                                          <p:spTgt spid="89"/>
                                        </p:tgtEl>
                                        <p:attrNameLst>
                                          <p:attrName>ppt_h</p:attrName>
                                        </p:attrNameLst>
                                      </p:cBhvr>
                                      <p:tavLst>
                                        <p:tav tm="0">
                                          <p:val>
                                            <p:strVal val="ppt_h"/>
                                          </p:val>
                                        </p:tav>
                                        <p:tav tm="100000">
                                          <p:val>
                                            <p:fltVal val="0"/>
                                          </p:val>
                                        </p:tav>
                                      </p:tavLst>
                                    </p:anim>
                                    <p:anim calcmode="lin" valueType="num">
                                      <p:cBhvr>
                                        <p:cTn id="123" dur="1000"/>
                                        <p:tgtEl>
                                          <p:spTgt spid="89"/>
                                        </p:tgtEl>
                                        <p:attrNameLst>
                                          <p:attrName>ppt_x</p:attrName>
                                        </p:attrNameLst>
                                      </p:cBhvr>
                                      <p:tavLst>
                                        <p:tav tm="0">
                                          <p:val>
                                            <p:strVal val="ppt_x"/>
                                          </p:val>
                                        </p:tav>
                                        <p:tav tm="100000">
                                          <p:val>
                                            <p:fltVal val="0.5"/>
                                          </p:val>
                                        </p:tav>
                                      </p:tavLst>
                                    </p:anim>
                                    <p:anim calcmode="lin" valueType="num">
                                      <p:cBhvr>
                                        <p:cTn id="124" dur="1000"/>
                                        <p:tgtEl>
                                          <p:spTgt spid="89"/>
                                        </p:tgtEl>
                                        <p:attrNameLst>
                                          <p:attrName>ppt_y</p:attrName>
                                        </p:attrNameLst>
                                      </p:cBhvr>
                                      <p:tavLst>
                                        <p:tav tm="0">
                                          <p:val>
                                            <p:strVal val="ppt_y"/>
                                          </p:val>
                                        </p:tav>
                                        <p:tav tm="100000">
                                          <p:val>
                                            <p:fltVal val="0.5"/>
                                          </p:val>
                                        </p:tav>
                                      </p:tavLst>
                                    </p:anim>
                                    <p:set>
                                      <p:cBhvr>
                                        <p:cTn id="125" dur="1" fill="hold">
                                          <p:stCondLst>
                                            <p:cond delay="999"/>
                                          </p:stCondLst>
                                        </p:cTn>
                                        <p:tgtEl>
                                          <p:spTgt spid="89"/>
                                        </p:tgtEl>
                                        <p:attrNameLst>
                                          <p:attrName>style.visibility</p:attrName>
                                        </p:attrNameLst>
                                      </p:cBhvr>
                                      <p:to>
                                        <p:strVal val="hidden"/>
                                      </p:to>
                                    </p:set>
                                  </p:childTnLst>
                                </p:cTn>
                              </p:par>
                              <p:par>
                                <p:cTn id="126" presetID="23" presetClass="exit" presetSubtype="544" fill="hold" grpId="1" nodeType="withEffect">
                                  <p:stCondLst>
                                    <p:cond delay="1000"/>
                                  </p:stCondLst>
                                  <p:iterate type="wd">
                                    <p:tmPct val="5000"/>
                                  </p:iterate>
                                  <p:childTnLst>
                                    <p:anim calcmode="lin" valueType="num">
                                      <p:cBhvr>
                                        <p:cTn id="127" dur="1000"/>
                                        <p:tgtEl>
                                          <p:spTgt spid="55"/>
                                        </p:tgtEl>
                                        <p:attrNameLst>
                                          <p:attrName>ppt_w</p:attrName>
                                        </p:attrNameLst>
                                      </p:cBhvr>
                                      <p:tavLst>
                                        <p:tav tm="0">
                                          <p:val>
                                            <p:strVal val="ppt_w"/>
                                          </p:val>
                                        </p:tav>
                                        <p:tav tm="100000">
                                          <p:val>
                                            <p:fltVal val="0"/>
                                          </p:val>
                                        </p:tav>
                                      </p:tavLst>
                                    </p:anim>
                                    <p:anim calcmode="lin" valueType="num">
                                      <p:cBhvr>
                                        <p:cTn id="128" dur="1000"/>
                                        <p:tgtEl>
                                          <p:spTgt spid="55"/>
                                        </p:tgtEl>
                                        <p:attrNameLst>
                                          <p:attrName>ppt_h</p:attrName>
                                        </p:attrNameLst>
                                      </p:cBhvr>
                                      <p:tavLst>
                                        <p:tav tm="0">
                                          <p:val>
                                            <p:strVal val="ppt_h"/>
                                          </p:val>
                                        </p:tav>
                                        <p:tav tm="100000">
                                          <p:val>
                                            <p:fltVal val="0"/>
                                          </p:val>
                                        </p:tav>
                                      </p:tavLst>
                                    </p:anim>
                                    <p:anim calcmode="lin" valueType="num">
                                      <p:cBhvr>
                                        <p:cTn id="129" dur="1000"/>
                                        <p:tgtEl>
                                          <p:spTgt spid="55"/>
                                        </p:tgtEl>
                                        <p:attrNameLst>
                                          <p:attrName>ppt_x</p:attrName>
                                        </p:attrNameLst>
                                      </p:cBhvr>
                                      <p:tavLst>
                                        <p:tav tm="0">
                                          <p:val>
                                            <p:strVal val="ppt_x"/>
                                          </p:val>
                                        </p:tav>
                                        <p:tav tm="100000">
                                          <p:val>
                                            <p:fltVal val="0.5"/>
                                          </p:val>
                                        </p:tav>
                                      </p:tavLst>
                                    </p:anim>
                                    <p:anim calcmode="lin" valueType="num">
                                      <p:cBhvr>
                                        <p:cTn id="130" dur="1000"/>
                                        <p:tgtEl>
                                          <p:spTgt spid="55"/>
                                        </p:tgtEl>
                                        <p:attrNameLst>
                                          <p:attrName>ppt_y</p:attrName>
                                        </p:attrNameLst>
                                      </p:cBhvr>
                                      <p:tavLst>
                                        <p:tav tm="0">
                                          <p:val>
                                            <p:strVal val="ppt_y"/>
                                          </p:val>
                                        </p:tav>
                                        <p:tav tm="100000">
                                          <p:val>
                                            <p:fltVal val="0.5"/>
                                          </p:val>
                                        </p:tav>
                                      </p:tavLst>
                                    </p:anim>
                                    <p:set>
                                      <p:cBhvr>
                                        <p:cTn id="131" dur="1" fill="hold">
                                          <p:stCondLst>
                                            <p:cond delay="999"/>
                                          </p:stCondLst>
                                        </p:cTn>
                                        <p:tgtEl>
                                          <p:spTgt spid="55"/>
                                        </p:tgtEl>
                                        <p:attrNameLst>
                                          <p:attrName>style.visibility</p:attrName>
                                        </p:attrNameLst>
                                      </p:cBhvr>
                                      <p:to>
                                        <p:strVal val="hidden"/>
                                      </p:to>
                                    </p:set>
                                  </p:childTnLst>
                                </p:cTn>
                              </p:par>
                              <p:par>
                                <p:cTn id="132" presetID="23" presetClass="exit" presetSubtype="544" fill="hold" nodeType="withEffect">
                                  <p:stCondLst>
                                    <p:cond delay="1000"/>
                                  </p:stCondLst>
                                  <p:iterate type="wd">
                                    <p:tmPct val="5000"/>
                                  </p:iterate>
                                  <p:childTnLst>
                                    <p:anim calcmode="lin" valueType="num">
                                      <p:cBhvr>
                                        <p:cTn id="133" dur="1000"/>
                                        <p:tgtEl>
                                          <p:spTgt spid="72"/>
                                        </p:tgtEl>
                                        <p:attrNameLst>
                                          <p:attrName>ppt_w</p:attrName>
                                        </p:attrNameLst>
                                      </p:cBhvr>
                                      <p:tavLst>
                                        <p:tav tm="0">
                                          <p:val>
                                            <p:strVal val="ppt_w"/>
                                          </p:val>
                                        </p:tav>
                                        <p:tav tm="100000">
                                          <p:val>
                                            <p:fltVal val="0"/>
                                          </p:val>
                                        </p:tav>
                                      </p:tavLst>
                                    </p:anim>
                                    <p:anim calcmode="lin" valueType="num">
                                      <p:cBhvr>
                                        <p:cTn id="134" dur="1000"/>
                                        <p:tgtEl>
                                          <p:spTgt spid="72"/>
                                        </p:tgtEl>
                                        <p:attrNameLst>
                                          <p:attrName>ppt_h</p:attrName>
                                        </p:attrNameLst>
                                      </p:cBhvr>
                                      <p:tavLst>
                                        <p:tav tm="0">
                                          <p:val>
                                            <p:strVal val="ppt_h"/>
                                          </p:val>
                                        </p:tav>
                                        <p:tav tm="100000">
                                          <p:val>
                                            <p:fltVal val="0"/>
                                          </p:val>
                                        </p:tav>
                                      </p:tavLst>
                                    </p:anim>
                                    <p:anim calcmode="lin" valueType="num">
                                      <p:cBhvr>
                                        <p:cTn id="135" dur="1000"/>
                                        <p:tgtEl>
                                          <p:spTgt spid="72"/>
                                        </p:tgtEl>
                                        <p:attrNameLst>
                                          <p:attrName>ppt_x</p:attrName>
                                        </p:attrNameLst>
                                      </p:cBhvr>
                                      <p:tavLst>
                                        <p:tav tm="0">
                                          <p:val>
                                            <p:strVal val="ppt_x"/>
                                          </p:val>
                                        </p:tav>
                                        <p:tav tm="100000">
                                          <p:val>
                                            <p:fltVal val="0.5"/>
                                          </p:val>
                                        </p:tav>
                                      </p:tavLst>
                                    </p:anim>
                                    <p:anim calcmode="lin" valueType="num">
                                      <p:cBhvr>
                                        <p:cTn id="136" dur="1000"/>
                                        <p:tgtEl>
                                          <p:spTgt spid="72"/>
                                        </p:tgtEl>
                                        <p:attrNameLst>
                                          <p:attrName>ppt_y</p:attrName>
                                        </p:attrNameLst>
                                      </p:cBhvr>
                                      <p:tavLst>
                                        <p:tav tm="0">
                                          <p:val>
                                            <p:strVal val="ppt_y"/>
                                          </p:val>
                                        </p:tav>
                                        <p:tav tm="100000">
                                          <p:val>
                                            <p:fltVal val="0.5"/>
                                          </p:val>
                                        </p:tav>
                                      </p:tavLst>
                                    </p:anim>
                                    <p:set>
                                      <p:cBhvr>
                                        <p:cTn id="137" dur="1" fill="hold">
                                          <p:stCondLst>
                                            <p:cond delay="999"/>
                                          </p:stCondLst>
                                        </p:cTn>
                                        <p:tgtEl>
                                          <p:spTgt spid="72"/>
                                        </p:tgtEl>
                                        <p:attrNameLst>
                                          <p:attrName>style.visibility</p:attrName>
                                        </p:attrNameLst>
                                      </p:cBhvr>
                                      <p:to>
                                        <p:strVal val="hidden"/>
                                      </p:to>
                                    </p:set>
                                  </p:childTnLst>
                                </p:cTn>
                              </p:par>
                              <p:par>
                                <p:cTn id="138" presetID="23" presetClass="exit" presetSubtype="544" fill="hold" nodeType="withEffect">
                                  <p:stCondLst>
                                    <p:cond delay="1000"/>
                                  </p:stCondLst>
                                  <p:iterate type="wd">
                                    <p:tmPct val="5000"/>
                                  </p:iterate>
                                  <p:childTnLst>
                                    <p:anim calcmode="lin" valueType="num">
                                      <p:cBhvr>
                                        <p:cTn id="139" dur="1000"/>
                                        <p:tgtEl>
                                          <p:spTgt spid="91"/>
                                        </p:tgtEl>
                                        <p:attrNameLst>
                                          <p:attrName>ppt_w</p:attrName>
                                        </p:attrNameLst>
                                      </p:cBhvr>
                                      <p:tavLst>
                                        <p:tav tm="0">
                                          <p:val>
                                            <p:strVal val="ppt_w"/>
                                          </p:val>
                                        </p:tav>
                                        <p:tav tm="100000">
                                          <p:val>
                                            <p:fltVal val="0"/>
                                          </p:val>
                                        </p:tav>
                                      </p:tavLst>
                                    </p:anim>
                                    <p:anim calcmode="lin" valueType="num">
                                      <p:cBhvr>
                                        <p:cTn id="140" dur="1000"/>
                                        <p:tgtEl>
                                          <p:spTgt spid="91"/>
                                        </p:tgtEl>
                                        <p:attrNameLst>
                                          <p:attrName>ppt_h</p:attrName>
                                        </p:attrNameLst>
                                      </p:cBhvr>
                                      <p:tavLst>
                                        <p:tav tm="0">
                                          <p:val>
                                            <p:strVal val="ppt_h"/>
                                          </p:val>
                                        </p:tav>
                                        <p:tav tm="100000">
                                          <p:val>
                                            <p:fltVal val="0"/>
                                          </p:val>
                                        </p:tav>
                                      </p:tavLst>
                                    </p:anim>
                                    <p:anim calcmode="lin" valueType="num">
                                      <p:cBhvr>
                                        <p:cTn id="141" dur="1000"/>
                                        <p:tgtEl>
                                          <p:spTgt spid="91"/>
                                        </p:tgtEl>
                                        <p:attrNameLst>
                                          <p:attrName>ppt_x</p:attrName>
                                        </p:attrNameLst>
                                      </p:cBhvr>
                                      <p:tavLst>
                                        <p:tav tm="0">
                                          <p:val>
                                            <p:strVal val="ppt_x"/>
                                          </p:val>
                                        </p:tav>
                                        <p:tav tm="100000">
                                          <p:val>
                                            <p:fltVal val="0.5"/>
                                          </p:val>
                                        </p:tav>
                                      </p:tavLst>
                                    </p:anim>
                                    <p:anim calcmode="lin" valueType="num">
                                      <p:cBhvr>
                                        <p:cTn id="142" dur="1000"/>
                                        <p:tgtEl>
                                          <p:spTgt spid="91"/>
                                        </p:tgtEl>
                                        <p:attrNameLst>
                                          <p:attrName>ppt_y</p:attrName>
                                        </p:attrNameLst>
                                      </p:cBhvr>
                                      <p:tavLst>
                                        <p:tav tm="0">
                                          <p:val>
                                            <p:strVal val="ppt_y"/>
                                          </p:val>
                                        </p:tav>
                                        <p:tav tm="100000">
                                          <p:val>
                                            <p:fltVal val="0.5"/>
                                          </p:val>
                                        </p:tav>
                                      </p:tavLst>
                                    </p:anim>
                                    <p:set>
                                      <p:cBhvr>
                                        <p:cTn id="143" dur="1" fill="hold">
                                          <p:stCondLst>
                                            <p:cond delay="999"/>
                                          </p:stCondLst>
                                        </p:cTn>
                                        <p:tgtEl>
                                          <p:spTgt spid="91"/>
                                        </p:tgtEl>
                                        <p:attrNameLst>
                                          <p:attrName>style.visibility</p:attrName>
                                        </p:attrNameLst>
                                      </p:cBhvr>
                                      <p:to>
                                        <p:strVal val="hidden"/>
                                      </p:to>
                                    </p:set>
                                  </p:childTnLst>
                                </p:cTn>
                              </p:par>
                              <p:par>
                                <p:cTn id="144" presetID="23" presetClass="exit" presetSubtype="544" fill="hold" grpId="1" nodeType="withEffect">
                                  <p:stCondLst>
                                    <p:cond delay="1000"/>
                                  </p:stCondLst>
                                  <p:iterate type="wd">
                                    <p:tmPct val="5000"/>
                                  </p:iterate>
                                  <p:childTnLst>
                                    <p:anim calcmode="lin" valueType="num">
                                      <p:cBhvr>
                                        <p:cTn id="145" dur="1000"/>
                                        <p:tgtEl>
                                          <p:spTgt spid="26"/>
                                        </p:tgtEl>
                                        <p:attrNameLst>
                                          <p:attrName>ppt_w</p:attrName>
                                        </p:attrNameLst>
                                      </p:cBhvr>
                                      <p:tavLst>
                                        <p:tav tm="0">
                                          <p:val>
                                            <p:strVal val="ppt_w"/>
                                          </p:val>
                                        </p:tav>
                                        <p:tav tm="100000">
                                          <p:val>
                                            <p:fltVal val="0"/>
                                          </p:val>
                                        </p:tav>
                                      </p:tavLst>
                                    </p:anim>
                                    <p:anim calcmode="lin" valueType="num">
                                      <p:cBhvr>
                                        <p:cTn id="146" dur="1000"/>
                                        <p:tgtEl>
                                          <p:spTgt spid="26"/>
                                        </p:tgtEl>
                                        <p:attrNameLst>
                                          <p:attrName>ppt_h</p:attrName>
                                        </p:attrNameLst>
                                      </p:cBhvr>
                                      <p:tavLst>
                                        <p:tav tm="0">
                                          <p:val>
                                            <p:strVal val="ppt_h"/>
                                          </p:val>
                                        </p:tav>
                                        <p:tav tm="100000">
                                          <p:val>
                                            <p:fltVal val="0"/>
                                          </p:val>
                                        </p:tav>
                                      </p:tavLst>
                                    </p:anim>
                                    <p:anim calcmode="lin" valueType="num">
                                      <p:cBhvr>
                                        <p:cTn id="147" dur="1000"/>
                                        <p:tgtEl>
                                          <p:spTgt spid="26"/>
                                        </p:tgtEl>
                                        <p:attrNameLst>
                                          <p:attrName>ppt_x</p:attrName>
                                        </p:attrNameLst>
                                      </p:cBhvr>
                                      <p:tavLst>
                                        <p:tav tm="0">
                                          <p:val>
                                            <p:strVal val="ppt_x"/>
                                          </p:val>
                                        </p:tav>
                                        <p:tav tm="100000">
                                          <p:val>
                                            <p:fltVal val="0.5"/>
                                          </p:val>
                                        </p:tav>
                                      </p:tavLst>
                                    </p:anim>
                                    <p:anim calcmode="lin" valueType="num">
                                      <p:cBhvr>
                                        <p:cTn id="148" dur="1000"/>
                                        <p:tgtEl>
                                          <p:spTgt spid="26"/>
                                        </p:tgtEl>
                                        <p:attrNameLst>
                                          <p:attrName>ppt_y</p:attrName>
                                        </p:attrNameLst>
                                      </p:cBhvr>
                                      <p:tavLst>
                                        <p:tav tm="0">
                                          <p:val>
                                            <p:strVal val="ppt_y"/>
                                          </p:val>
                                        </p:tav>
                                        <p:tav tm="100000">
                                          <p:val>
                                            <p:fltVal val="0.5"/>
                                          </p:val>
                                        </p:tav>
                                      </p:tavLst>
                                    </p:anim>
                                    <p:set>
                                      <p:cBhvr>
                                        <p:cTn id="149" dur="1" fill="hold">
                                          <p:stCondLst>
                                            <p:cond delay="999"/>
                                          </p:stCondLst>
                                        </p:cTn>
                                        <p:tgtEl>
                                          <p:spTgt spid="26"/>
                                        </p:tgtEl>
                                        <p:attrNameLst>
                                          <p:attrName>style.visibility</p:attrName>
                                        </p:attrNameLst>
                                      </p:cBhvr>
                                      <p:to>
                                        <p:strVal val="hidden"/>
                                      </p:to>
                                    </p:set>
                                  </p:childTnLst>
                                </p:cTn>
                              </p:par>
                              <p:par>
                                <p:cTn id="150" presetID="23" presetClass="exit" presetSubtype="544" fill="hold" grpId="1" nodeType="withEffect">
                                  <p:stCondLst>
                                    <p:cond delay="1000"/>
                                  </p:stCondLst>
                                  <p:iterate type="wd">
                                    <p:tmPct val="5000"/>
                                  </p:iterate>
                                  <p:childTnLst>
                                    <p:anim calcmode="lin" valueType="num">
                                      <p:cBhvr>
                                        <p:cTn id="151" dur="1000"/>
                                        <p:tgtEl>
                                          <p:spTgt spid="25"/>
                                        </p:tgtEl>
                                        <p:attrNameLst>
                                          <p:attrName>ppt_w</p:attrName>
                                        </p:attrNameLst>
                                      </p:cBhvr>
                                      <p:tavLst>
                                        <p:tav tm="0">
                                          <p:val>
                                            <p:strVal val="ppt_w"/>
                                          </p:val>
                                        </p:tav>
                                        <p:tav tm="100000">
                                          <p:val>
                                            <p:fltVal val="0"/>
                                          </p:val>
                                        </p:tav>
                                      </p:tavLst>
                                    </p:anim>
                                    <p:anim calcmode="lin" valueType="num">
                                      <p:cBhvr>
                                        <p:cTn id="152" dur="1000"/>
                                        <p:tgtEl>
                                          <p:spTgt spid="25"/>
                                        </p:tgtEl>
                                        <p:attrNameLst>
                                          <p:attrName>ppt_h</p:attrName>
                                        </p:attrNameLst>
                                      </p:cBhvr>
                                      <p:tavLst>
                                        <p:tav tm="0">
                                          <p:val>
                                            <p:strVal val="ppt_h"/>
                                          </p:val>
                                        </p:tav>
                                        <p:tav tm="100000">
                                          <p:val>
                                            <p:fltVal val="0"/>
                                          </p:val>
                                        </p:tav>
                                      </p:tavLst>
                                    </p:anim>
                                    <p:anim calcmode="lin" valueType="num">
                                      <p:cBhvr>
                                        <p:cTn id="153" dur="1000"/>
                                        <p:tgtEl>
                                          <p:spTgt spid="25"/>
                                        </p:tgtEl>
                                        <p:attrNameLst>
                                          <p:attrName>ppt_x</p:attrName>
                                        </p:attrNameLst>
                                      </p:cBhvr>
                                      <p:tavLst>
                                        <p:tav tm="0">
                                          <p:val>
                                            <p:strVal val="ppt_x"/>
                                          </p:val>
                                        </p:tav>
                                        <p:tav tm="100000">
                                          <p:val>
                                            <p:fltVal val="0.5"/>
                                          </p:val>
                                        </p:tav>
                                      </p:tavLst>
                                    </p:anim>
                                    <p:anim calcmode="lin" valueType="num">
                                      <p:cBhvr>
                                        <p:cTn id="154" dur="1000"/>
                                        <p:tgtEl>
                                          <p:spTgt spid="25"/>
                                        </p:tgtEl>
                                        <p:attrNameLst>
                                          <p:attrName>ppt_y</p:attrName>
                                        </p:attrNameLst>
                                      </p:cBhvr>
                                      <p:tavLst>
                                        <p:tav tm="0">
                                          <p:val>
                                            <p:strVal val="ppt_y"/>
                                          </p:val>
                                        </p:tav>
                                        <p:tav tm="100000">
                                          <p:val>
                                            <p:fltVal val="0.5"/>
                                          </p:val>
                                        </p:tav>
                                      </p:tavLst>
                                    </p:anim>
                                    <p:set>
                                      <p:cBhvr>
                                        <p:cTn id="155" dur="1" fill="hold">
                                          <p:stCondLst>
                                            <p:cond delay="999"/>
                                          </p:stCondLst>
                                        </p:cTn>
                                        <p:tgtEl>
                                          <p:spTgt spid="25"/>
                                        </p:tgtEl>
                                        <p:attrNameLst>
                                          <p:attrName>style.visibility</p:attrName>
                                        </p:attrNameLst>
                                      </p:cBhvr>
                                      <p:to>
                                        <p:strVal val="hidden"/>
                                      </p:to>
                                    </p:set>
                                  </p:childTnLst>
                                </p:cTn>
                              </p:par>
                              <p:par>
                                <p:cTn id="156" presetID="23" presetClass="exit" presetSubtype="544" fill="hold" grpId="1" nodeType="withEffect">
                                  <p:stCondLst>
                                    <p:cond delay="1000"/>
                                  </p:stCondLst>
                                  <p:iterate type="wd">
                                    <p:tmPct val="5000"/>
                                  </p:iterate>
                                  <p:childTnLst>
                                    <p:anim calcmode="lin" valueType="num">
                                      <p:cBhvr>
                                        <p:cTn id="157" dur="1000"/>
                                        <p:tgtEl>
                                          <p:spTgt spid="70"/>
                                        </p:tgtEl>
                                        <p:attrNameLst>
                                          <p:attrName>ppt_w</p:attrName>
                                        </p:attrNameLst>
                                      </p:cBhvr>
                                      <p:tavLst>
                                        <p:tav tm="0">
                                          <p:val>
                                            <p:strVal val="ppt_w"/>
                                          </p:val>
                                        </p:tav>
                                        <p:tav tm="100000">
                                          <p:val>
                                            <p:fltVal val="0"/>
                                          </p:val>
                                        </p:tav>
                                      </p:tavLst>
                                    </p:anim>
                                    <p:anim calcmode="lin" valueType="num">
                                      <p:cBhvr>
                                        <p:cTn id="158" dur="1000"/>
                                        <p:tgtEl>
                                          <p:spTgt spid="70"/>
                                        </p:tgtEl>
                                        <p:attrNameLst>
                                          <p:attrName>ppt_h</p:attrName>
                                        </p:attrNameLst>
                                      </p:cBhvr>
                                      <p:tavLst>
                                        <p:tav tm="0">
                                          <p:val>
                                            <p:strVal val="ppt_h"/>
                                          </p:val>
                                        </p:tav>
                                        <p:tav tm="100000">
                                          <p:val>
                                            <p:fltVal val="0"/>
                                          </p:val>
                                        </p:tav>
                                      </p:tavLst>
                                    </p:anim>
                                    <p:anim calcmode="lin" valueType="num">
                                      <p:cBhvr>
                                        <p:cTn id="159" dur="1000"/>
                                        <p:tgtEl>
                                          <p:spTgt spid="70"/>
                                        </p:tgtEl>
                                        <p:attrNameLst>
                                          <p:attrName>ppt_x</p:attrName>
                                        </p:attrNameLst>
                                      </p:cBhvr>
                                      <p:tavLst>
                                        <p:tav tm="0">
                                          <p:val>
                                            <p:strVal val="ppt_x"/>
                                          </p:val>
                                        </p:tav>
                                        <p:tav tm="100000">
                                          <p:val>
                                            <p:fltVal val="0.5"/>
                                          </p:val>
                                        </p:tav>
                                      </p:tavLst>
                                    </p:anim>
                                    <p:anim calcmode="lin" valueType="num">
                                      <p:cBhvr>
                                        <p:cTn id="160" dur="1000"/>
                                        <p:tgtEl>
                                          <p:spTgt spid="70"/>
                                        </p:tgtEl>
                                        <p:attrNameLst>
                                          <p:attrName>ppt_y</p:attrName>
                                        </p:attrNameLst>
                                      </p:cBhvr>
                                      <p:tavLst>
                                        <p:tav tm="0">
                                          <p:val>
                                            <p:strVal val="ppt_y"/>
                                          </p:val>
                                        </p:tav>
                                        <p:tav tm="100000">
                                          <p:val>
                                            <p:fltVal val="0.5"/>
                                          </p:val>
                                        </p:tav>
                                      </p:tavLst>
                                    </p:anim>
                                    <p:set>
                                      <p:cBhvr>
                                        <p:cTn id="161" dur="1" fill="hold">
                                          <p:stCondLst>
                                            <p:cond delay="999"/>
                                          </p:stCondLst>
                                        </p:cTn>
                                        <p:tgtEl>
                                          <p:spTgt spid="70"/>
                                        </p:tgtEl>
                                        <p:attrNameLst>
                                          <p:attrName>style.visibility</p:attrName>
                                        </p:attrNameLst>
                                      </p:cBhvr>
                                      <p:to>
                                        <p:strVal val="hidden"/>
                                      </p:to>
                                    </p:set>
                                  </p:childTnLst>
                                </p:cTn>
                              </p:par>
                              <p:par>
                                <p:cTn id="162" presetID="23" presetClass="exit" presetSubtype="544" fill="hold" nodeType="withEffect">
                                  <p:stCondLst>
                                    <p:cond delay="1000"/>
                                  </p:stCondLst>
                                  <p:iterate type="wd">
                                    <p:tmPct val="5000"/>
                                  </p:iterate>
                                  <p:childTnLst>
                                    <p:anim calcmode="lin" valueType="num">
                                      <p:cBhvr>
                                        <p:cTn id="163" dur="1000"/>
                                        <p:tgtEl>
                                          <p:spTgt spid="99"/>
                                        </p:tgtEl>
                                        <p:attrNameLst>
                                          <p:attrName>ppt_w</p:attrName>
                                        </p:attrNameLst>
                                      </p:cBhvr>
                                      <p:tavLst>
                                        <p:tav tm="0">
                                          <p:val>
                                            <p:strVal val="ppt_w"/>
                                          </p:val>
                                        </p:tav>
                                        <p:tav tm="100000">
                                          <p:val>
                                            <p:fltVal val="0"/>
                                          </p:val>
                                        </p:tav>
                                      </p:tavLst>
                                    </p:anim>
                                    <p:anim calcmode="lin" valueType="num">
                                      <p:cBhvr>
                                        <p:cTn id="164" dur="1000"/>
                                        <p:tgtEl>
                                          <p:spTgt spid="99"/>
                                        </p:tgtEl>
                                        <p:attrNameLst>
                                          <p:attrName>ppt_h</p:attrName>
                                        </p:attrNameLst>
                                      </p:cBhvr>
                                      <p:tavLst>
                                        <p:tav tm="0">
                                          <p:val>
                                            <p:strVal val="ppt_h"/>
                                          </p:val>
                                        </p:tav>
                                        <p:tav tm="100000">
                                          <p:val>
                                            <p:fltVal val="0"/>
                                          </p:val>
                                        </p:tav>
                                      </p:tavLst>
                                    </p:anim>
                                    <p:anim calcmode="lin" valueType="num">
                                      <p:cBhvr>
                                        <p:cTn id="165" dur="1000"/>
                                        <p:tgtEl>
                                          <p:spTgt spid="99"/>
                                        </p:tgtEl>
                                        <p:attrNameLst>
                                          <p:attrName>ppt_x</p:attrName>
                                        </p:attrNameLst>
                                      </p:cBhvr>
                                      <p:tavLst>
                                        <p:tav tm="0">
                                          <p:val>
                                            <p:strVal val="ppt_x"/>
                                          </p:val>
                                        </p:tav>
                                        <p:tav tm="100000">
                                          <p:val>
                                            <p:fltVal val="0.5"/>
                                          </p:val>
                                        </p:tav>
                                      </p:tavLst>
                                    </p:anim>
                                    <p:anim calcmode="lin" valueType="num">
                                      <p:cBhvr>
                                        <p:cTn id="166" dur="1000"/>
                                        <p:tgtEl>
                                          <p:spTgt spid="99"/>
                                        </p:tgtEl>
                                        <p:attrNameLst>
                                          <p:attrName>ppt_y</p:attrName>
                                        </p:attrNameLst>
                                      </p:cBhvr>
                                      <p:tavLst>
                                        <p:tav tm="0">
                                          <p:val>
                                            <p:strVal val="ppt_y"/>
                                          </p:val>
                                        </p:tav>
                                        <p:tav tm="100000">
                                          <p:val>
                                            <p:fltVal val="0.5"/>
                                          </p:val>
                                        </p:tav>
                                      </p:tavLst>
                                    </p:anim>
                                    <p:set>
                                      <p:cBhvr>
                                        <p:cTn id="167" dur="1" fill="hold">
                                          <p:stCondLst>
                                            <p:cond delay="999"/>
                                          </p:stCondLst>
                                        </p:cTn>
                                        <p:tgtEl>
                                          <p:spTgt spid="99"/>
                                        </p:tgtEl>
                                        <p:attrNameLst>
                                          <p:attrName>style.visibility</p:attrName>
                                        </p:attrNameLst>
                                      </p:cBhvr>
                                      <p:to>
                                        <p:strVal val="hidden"/>
                                      </p:to>
                                    </p:set>
                                  </p:childTnLst>
                                </p:cTn>
                              </p:par>
                              <p:par>
                                <p:cTn id="168" presetID="23" presetClass="exit" presetSubtype="544" fill="hold" nodeType="withEffect">
                                  <p:stCondLst>
                                    <p:cond delay="1000"/>
                                  </p:stCondLst>
                                  <p:iterate type="wd">
                                    <p:tmPct val="5000"/>
                                  </p:iterate>
                                  <p:childTnLst>
                                    <p:anim calcmode="lin" valueType="num">
                                      <p:cBhvr>
                                        <p:cTn id="169" dur="1000"/>
                                        <p:tgtEl>
                                          <p:spTgt spid="93"/>
                                        </p:tgtEl>
                                        <p:attrNameLst>
                                          <p:attrName>ppt_w</p:attrName>
                                        </p:attrNameLst>
                                      </p:cBhvr>
                                      <p:tavLst>
                                        <p:tav tm="0">
                                          <p:val>
                                            <p:strVal val="ppt_w"/>
                                          </p:val>
                                        </p:tav>
                                        <p:tav tm="100000">
                                          <p:val>
                                            <p:fltVal val="0"/>
                                          </p:val>
                                        </p:tav>
                                      </p:tavLst>
                                    </p:anim>
                                    <p:anim calcmode="lin" valueType="num">
                                      <p:cBhvr>
                                        <p:cTn id="170" dur="1000"/>
                                        <p:tgtEl>
                                          <p:spTgt spid="93"/>
                                        </p:tgtEl>
                                        <p:attrNameLst>
                                          <p:attrName>ppt_h</p:attrName>
                                        </p:attrNameLst>
                                      </p:cBhvr>
                                      <p:tavLst>
                                        <p:tav tm="0">
                                          <p:val>
                                            <p:strVal val="ppt_h"/>
                                          </p:val>
                                        </p:tav>
                                        <p:tav tm="100000">
                                          <p:val>
                                            <p:fltVal val="0"/>
                                          </p:val>
                                        </p:tav>
                                      </p:tavLst>
                                    </p:anim>
                                    <p:anim calcmode="lin" valueType="num">
                                      <p:cBhvr>
                                        <p:cTn id="171" dur="1000"/>
                                        <p:tgtEl>
                                          <p:spTgt spid="93"/>
                                        </p:tgtEl>
                                        <p:attrNameLst>
                                          <p:attrName>ppt_x</p:attrName>
                                        </p:attrNameLst>
                                      </p:cBhvr>
                                      <p:tavLst>
                                        <p:tav tm="0">
                                          <p:val>
                                            <p:strVal val="ppt_x"/>
                                          </p:val>
                                        </p:tav>
                                        <p:tav tm="100000">
                                          <p:val>
                                            <p:fltVal val="0.5"/>
                                          </p:val>
                                        </p:tav>
                                      </p:tavLst>
                                    </p:anim>
                                    <p:anim calcmode="lin" valueType="num">
                                      <p:cBhvr>
                                        <p:cTn id="172" dur="1000"/>
                                        <p:tgtEl>
                                          <p:spTgt spid="93"/>
                                        </p:tgtEl>
                                        <p:attrNameLst>
                                          <p:attrName>ppt_y</p:attrName>
                                        </p:attrNameLst>
                                      </p:cBhvr>
                                      <p:tavLst>
                                        <p:tav tm="0">
                                          <p:val>
                                            <p:strVal val="ppt_y"/>
                                          </p:val>
                                        </p:tav>
                                        <p:tav tm="100000">
                                          <p:val>
                                            <p:fltVal val="0.5"/>
                                          </p:val>
                                        </p:tav>
                                      </p:tavLst>
                                    </p:anim>
                                    <p:set>
                                      <p:cBhvr>
                                        <p:cTn id="173" dur="1" fill="hold">
                                          <p:stCondLst>
                                            <p:cond delay="999"/>
                                          </p:stCondLst>
                                        </p:cTn>
                                        <p:tgtEl>
                                          <p:spTgt spid="93"/>
                                        </p:tgtEl>
                                        <p:attrNameLst>
                                          <p:attrName>style.visibility</p:attrName>
                                        </p:attrNameLst>
                                      </p:cBhvr>
                                      <p:to>
                                        <p:strVal val="hidden"/>
                                      </p:to>
                                    </p:set>
                                  </p:childTnLst>
                                </p:cTn>
                              </p:par>
                              <p:par>
                                <p:cTn id="174" presetID="23" presetClass="exit" presetSubtype="544" fill="hold" grpId="1" nodeType="withEffect">
                                  <p:stCondLst>
                                    <p:cond delay="1000"/>
                                  </p:stCondLst>
                                  <p:iterate type="wd">
                                    <p:tmPct val="5000"/>
                                  </p:iterate>
                                  <p:childTnLst>
                                    <p:anim calcmode="lin" valueType="num">
                                      <p:cBhvr>
                                        <p:cTn id="175" dur="1000"/>
                                        <p:tgtEl>
                                          <p:spTgt spid="36"/>
                                        </p:tgtEl>
                                        <p:attrNameLst>
                                          <p:attrName>ppt_w</p:attrName>
                                        </p:attrNameLst>
                                      </p:cBhvr>
                                      <p:tavLst>
                                        <p:tav tm="0">
                                          <p:val>
                                            <p:strVal val="ppt_w"/>
                                          </p:val>
                                        </p:tav>
                                        <p:tav tm="100000">
                                          <p:val>
                                            <p:fltVal val="0"/>
                                          </p:val>
                                        </p:tav>
                                      </p:tavLst>
                                    </p:anim>
                                    <p:anim calcmode="lin" valueType="num">
                                      <p:cBhvr>
                                        <p:cTn id="176" dur="1000"/>
                                        <p:tgtEl>
                                          <p:spTgt spid="36"/>
                                        </p:tgtEl>
                                        <p:attrNameLst>
                                          <p:attrName>ppt_h</p:attrName>
                                        </p:attrNameLst>
                                      </p:cBhvr>
                                      <p:tavLst>
                                        <p:tav tm="0">
                                          <p:val>
                                            <p:strVal val="ppt_h"/>
                                          </p:val>
                                        </p:tav>
                                        <p:tav tm="100000">
                                          <p:val>
                                            <p:fltVal val="0"/>
                                          </p:val>
                                        </p:tav>
                                      </p:tavLst>
                                    </p:anim>
                                    <p:anim calcmode="lin" valueType="num">
                                      <p:cBhvr>
                                        <p:cTn id="177" dur="1000"/>
                                        <p:tgtEl>
                                          <p:spTgt spid="36"/>
                                        </p:tgtEl>
                                        <p:attrNameLst>
                                          <p:attrName>ppt_x</p:attrName>
                                        </p:attrNameLst>
                                      </p:cBhvr>
                                      <p:tavLst>
                                        <p:tav tm="0">
                                          <p:val>
                                            <p:strVal val="ppt_x"/>
                                          </p:val>
                                        </p:tav>
                                        <p:tav tm="100000">
                                          <p:val>
                                            <p:fltVal val="0.5"/>
                                          </p:val>
                                        </p:tav>
                                      </p:tavLst>
                                    </p:anim>
                                    <p:anim calcmode="lin" valueType="num">
                                      <p:cBhvr>
                                        <p:cTn id="178" dur="1000"/>
                                        <p:tgtEl>
                                          <p:spTgt spid="36"/>
                                        </p:tgtEl>
                                        <p:attrNameLst>
                                          <p:attrName>ppt_y</p:attrName>
                                        </p:attrNameLst>
                                      </p:cBhvr>
                                      <p:tavLst>
                                        <p:tav tm="0">
                                          <p:val>
                                            <p:strVal val="ppt_y"/>
                                          </p:val>
                                        </p:tav>
                                        <p:tav tm="100000">
                                          <p:val>
                                            <p:fltVal val="0.5"/>
                                          </p:val>
                                        </p:tav>
                                      </p:tavLst>
                                    </p:anim>
                                    <p:set>
                                      <p:cBhvr>
                                        <p:cTn id="179" dur="1" fill="hold">
                                          <p:stCondLst>
                                            <p:cond delay="999"/>
                                          </p:stCondLst>
                                        </p:cTn>
                                        <p:tgtEl>
                                          <p:spTgt spid="36"/>
                                        </p:tgtEl>
                                        <p:attrNameLst>
                                          <p:attrName>style.visibility</p:attrName>
                                        </p:attrNameLst>
                                      </p:cBhvr>
                                      <p:to>
                                        <p:strVal val="hidden"/>
                                      </p:to>
                                    </p:set>
                                  </p:childTnLst>
                                </p:cTn>
                              </p:par>
                              <p:par>
                                <p:cTn id="180" presetID="23" presetClass="exit" presetSubtype="544" fill="hold" grpId="1" nodeType="withEffect">
                                  <p:stCondLst>
                                    <p:cond delay="1000"/>
                                  </p:stCondLst>
                                  <p:iterate type="wd">
                                    <p:tmPct val="5000"/>
                                  </p:iterate>
                                  <p:childTnLst>
                                    <p:anim calcmode="lin" valueType="num">
                                      <p:cBhvr>
                                        <p:cTn id="181" dur="1000"/>
                                        <p:tgtEl>
                                          <p:spTgt spid="35"/>
                                        </p:tgtEl>
                                        <p:attrNameLst>
                                          <p:attrName>ppt_w</p:attrName>
                                        </p:attrNameLst>
                                      </p:cBhvr>
                                      <p:tavLst>
                                        <p:tav tm="0">
                                          <p:val>
                                            <p:strVal val="ppt_w"/>
                                          </p:val>
                                        </p:tav>
                                        <p:tav tm="100000">
                                          <p:val>
                                            <p:fltVal val="0"/>
                                          </p:val>
                                        </p:tav>
                                      </p:tavLst>
                                    </p:anim>
                                    <p:anim calcmode="lin" valueType="num">
                                      <p:cBhvr>
                                        <p:cTn id="182" dur="1000"/>
                                        <p:tgtEl>
                                          <p:spTgt spid="35"/>
                                        </p:tgtEl>
                                        <p:attrNameLst>
                                          <p:attrName>ppt_h</p:attrName>
                                        </p:attrNameLst>
                                      </p:cBhvr>
                                      <p:tavLst>
                                        <p:tav tm="0">
                                          <p:val>
                                            <p:strVal val="ppt_h"/>
                                          </p:val>
                                        </p:tav>
                                        <p:tav tm="100000">
                                          <p:val>
                                            <p:fltVal val="0"/>
                                          </p:val>
                                        </p:tav>
                                      </p:tavLst>
                                    </p:anim>
                                    <p:anim calcmode="lin" valueType="num">
                                      <p:cBhvr>
                                        <p:cTn id="183" dur="1000"/>
                                        <p:tgtEl>
                                          <p:spTgt spid="35"/>
                                        </p:tgtEl>
                                        <p:attrNameLst>
                                          <p:attrName>ppt_x</p:attrName>
                                        </p:attrNameLst>
                                      </p:cBhvr>
                                      <p:tavLst>
                                        <p:tav tm="0">
                                          <p:val>
                                            <p:strVal val="ppt_x"/>
                                          </p:val>
                                        </p:tav>
                                        <p:tav tm="100000">
                                          <p:val>
                                            <p:fltVal val="0.5"/>
                                          </p:val>
                                        </p:tav>
                                      </p:tavLst>
                                    </p:anim>
                                    <p:anim calcmode="lin" valueType="num">
                                      <p:cBhvr>
                                        <p:cTn id="184" dur="1000"/>
                                        <p:tgtEl>
                                          <p:spTgt spid="35"/>
                                        </p:tgtEl>
                                        <p:attrNameLst>
                                          <p:attrName>ppt_y</p:attrName>
                                        </p:attrNameLst>
                                      </p:cBhvr>
                                      <p:tavLst>
                                        <p:tav tm="0">
                                          <p:val>
                                            <p:strVal val="ppt_y"/>
                                          </p:val>
                                        </p:tav>
                                        <p:tav tm="100000">
                                          <p:val>
                                            <p:fltVal val="0.5"/>
                                          </p:val>
                                        </p:tav>
                                      </p:tavLst>
                                    </p:anim>
                                    <p:set>
                                      <p:cBhvr>
                                        <p:cTn id="185" dur="1" fill="hold">
                                          <p:stCondLst>
                                            <p:cond delay="999"/>
                                          </p:stCondLst>
                                        </p:cTn>
                                        <p:tgtEl>
                                          <p:spTgt spid="35"/>
                                        </p:tgtEl>
                                        <p:attrNameLst>
                                          <p:attrName>style.visibility</p:attrName>
                                        </p:attrNameLst>
                                      </p:cBhvr>
                                      <p:to>
                                        <p:strVal val="hidden"/>
                                      </p:to>
                                    </p:set>
                                  </p:childTnLst>
                                </p:cTn>
                              </p:par>
                              <p:par>
                                <p:cTn id="186" presetID="23" presetClass="exit" presetSubtype="544" fill="hold" grpId="1" nodeType="withEffect">
                                  <p:stCondLst>
                                    <p:cond delay="1000"/>
                                  </p:stCondLst>
                                  <p:iterate type="wd">
                                    <p:tmPct val="5000"/>
                                  </p:iterate>
                                  <p:childTnLst>
                                    <p:anim calcmode="lin" valueType="num">
                                      <p:cBhvr>
                                        <p:cTn id="187" dur="1000"/>
                                        <p:tgtEl>
                                          <p:spTgt spid="69"/>
                                        </p:tgtEl>
                                        <p:attrNameLst>
                                          <p:attrName>ppt_w</p:attrName>
                                        </p:attrNameLst>
                                      </p:cBhvr>
                                      <p:tavLst>
                                        <p:tav tm="0">
                                          <p:val>
                                            <p:strVal val="ppt_w"/>
                                          </p:val>
                                        </p:tav>
                                        <p:tav tm="100000">
                                          <p:val>
                                            <p:fltVal val="0"/>
                                          </p:val>
                                        </p:tav>
                                      </p:tavLst>
                                    </p:anim>
                                    <p:anim calcmode="lin" valueType="num">
                                      <p:cBhvr>
                                        <p:cTn id="188" dur="1000"/>
                                        <p:tgtEl>
                                          <p:spTgt spid="69"/>
                                        </p:tgtEl>
                                        <p:attrNameLst>
                                          <p:attrName>ppt_h</p:attrName>
                                        </p:attrNameLst>
                                      </p:cBhvr>
                                      <p:tavLst>
                                        <p:tav tm="0">
                                          <p:val>
                                            <p:strVal val="ppt_h"/>
                                          </p:val>
                                        </p:tav>
                                        <p:tav tm="100000">
                                          <p:val>
                                            <p:fltVal val="0"/>
                                          </p:val>
                                        </p:tav>
                                      </p:tavLst>
                                    </p:anim>
                                    <p:anim calcmode="lin" valueType="num">
                                      <p:cBhvr>
                                        <p:cTn id="189" dur="1000"/>
                                        <p:tgtEl>
                                          <p:spTgt spid="69"/>
                                        </p:tgtEl>
                                        <p:attrNameLst>
                                          <p:attrName>ppt_x</p:attrName>
                                        </p:attrNameLst>
                                      </p:cBhvr>
                                      <p:tavLst>
                                        <p:tav tm="0">
                                          <p:val>
                                            <p:strVal val="ppt_x"/>
                                          </p:val>
                                        </p:tav>
                                        <p:tav tm="100000">
                                          <p:val>
                                            <p:fltVal val="0.5"/>
                                          </p:val>
                                        </p:tav>
                                      </p:tavLst>
                                    </p:anim>
                                    <p:anim calcmode="lin" valueType="num">
                                      <p:cBhvr>
                                        <p:cTn id="190" dur="1000"/>
                                        <p:tgtEl>
                                          <p:spTgt spid="69"/>
                                        </p:tgtEl>
                                        <p:attrNameLst>
                                          <p:attrName>ppt_y</p:attrName>
                                        </p:attrNameLst>
                                      </p:cBhvr>
                                      <p:tavLst>
                                        <p:tav tm="0">
                                          <p:val>
                                            <p:strVal val="ppt_y"/>
                                          </p:val>
                                        </p:tav>
                                        <p:tav tm="100000">
                                          <p:val>
                                            <p:fltVal val="0.5"/>
                                          </p:val>
                                        </p:tav>
                                      </p:tavLst>
                                    </p:anim>
                                    <p:set>
                                      <p:cBhvr>
                                        <p:cTn id="191" dur="1" fill="hold">
                                          <p:stCondLst>
                                            <p:cond delay="999"/>
                                          </p:stCondLst>
                                        </p:cTn>
                                        <p:tgtEl>
                                          <p:spTgt spid="69"/>
                                        </p:tgtEl>
                                        <p:attrNameLst>
                                          <p:attrName>style.visibility</p:attrName>
                                        </p:attrNameLst>
                                      </p:cBhvr>
                                      <p:to>
                                        <p:strVal val="hidden"/>
                                      </p:to>
                                    </p:set>
                                  </p:childTnLst>
                                </p:cTn>
                              </p:par>
                              <p:par>
                                <p:cTn id="192" presetID="23" presetClass="exit" presetSubtype="544" fill="hold" nodeType="withEffect">
                                  <p:stCondLst>
                                    <p:cond delay="1000"/>
                                  </p:stCondLst>
                                  <p:iterate type="wd">
                                    <p:tmPct val="5000"/>
                                  </p:iterate>
                                  <p:childTnLst>
                                    <p:anim calcmode="lin" valueType="num">
                                      <p:cBhvr>
                                        <p:cTn id="193" dur="1000"/>
                                        <p:tgtEl>
                                          <p:spTgt spid="98"/>
                                        </p:tgtEl>
                                        <p:attrNameLst>
                                          <p:attrName>ppt_w</p:attrName>
                                        </p:attrNameLst>
                                      </p:cBhvr>
                                      <p:tavLst>
                                        <p:tav tm="0">
                                          <p:val>
                                            <p:strVal val="ppt_w"/>
                                          </p:val>
                                        </p:tav>
                                        <p:tav tm="100000">
                                          <p:val>
                                            <p:fltVal val="0"/>
                                          </p:val>
                                        </p:tav>
                                      </p:tavLst>
                                    </p:anim>
                                    <p:anim calcmode="lin" valueType="num">
                                      <p:cBhvr>
                                        <p:cTn id="194" dur="1000"/>
                                        <p:tgtEl>
                                          <p:spTgt spid="98"/>
                                        </p:tgtEl>
                                        <p:attrNameLst>
                                          <p:attrName>ppt_h</p:attrName>
                                        </p:attrNameLst>
                                      </p:cBhvr>
                                      <p:tavLst>
                                        <p:tav tm="0">
                                          <p:val>
                                            <p:strVal val="ppt_h"/>
                                          </p:val>
                                        </p:tav>
                                        <p:tav tm="100000">
                                          <p:val>
                                            <p:fltVal val="0"/>
                                          </p:val>
                                        </p:tav>
                                      </p:tavLst>
                                    </p:anim>
                                    <p:anim calcmode="lin" valueType="num">
                                      <p:cBhvr>
                                        <p:cTn id="195" dur="1000"/>
                                        <p:tgtEl>
                                          <p:spTgt spid="98"/>
                                        </p:tgtEl>
                                        <p:attrNameLst>
                                          <p:attrName>ppt_x</p:attrName>
                                        </p:attrNameLst>
                                      </p:cBhvr>
                                      <p:tavLst>
                                        <p:tav tm="0">
                                          <p:val>
                                            <p:strVal val="ppt_x"/>
                                          </p:val>
                                        </p:tav>
                                        <p:tav tm="100000">
                                          <p:val>
                                            <p:fltVal val="0.5"/>
                                          </p:val>
                                        </p:tav>
                                      </p:tavLst>
                                    </p:anim>
                                    <p:anim calcmode="lin" valueType="num">
                                      <p:cBhvr>
                                        <p:cTn id="196" dur="1000"/>
                                        <p:tgtEl>
                                          <p:spTgt spid="98"/>
                                        </p:tgtEl>
                                        <p:attrNameLst>
                                          <p:attrName>ppt_y</p:attrName>
                                        </p:attrNameLst>
                                      </p:cBhvr>
                                      <p:tavLst>
                                        <p:tav tm="0">
                                          <p:val>
                                            <p:strVal val="ppt_y"/>
                                          </p:val>
                                        </p:tav>
                                        <p:tav tm="100000">
                                          <p:val>
                                            <p:fltVal val="0.5"/>
                                          </p:val>
                                        </p:tav>
                                      </p:tavLst>
                                    </p:anim>
                                    <p:set>
                                      <p:cBhvr>
                                        <p:cTn id="197" dur="1" fill="hold">
                                          <p:stCondLst>
                                            <p:cond delay="999"/>
                                          </p:stCondLst>
                                        </p:cTn>
                                        <p:tgtEl>
                                          <p:spTgt spid="98"/>
                                        </p:tgtEl>
                                        <p:attrNameLst>
                                          <p:attrName>style.visibility</p:attrName>
                                        </p:attrNameLst>
                                      </p:cBhvr>
                                      <p:to>
                                        <p:strVal val="hidden"/>
                                      </p:to>
                                    </p:set>
                                  </p:childTnLst>
                                </p:cTn>
                              </p:par>
                              <p:par>
                                <p:cTn id="198" presetID="23" presetClass="exit" presetSubtype="544" fill="hold" nodeType="withEffect">
                                  <p:stCondLst>
                                    <p:cond delay="1000"/>
                                  </p:stCondLst>
                                  <p:iterate type="wd">
                                    <p:tmPct val="5000"/>
                                  </p:iterate>
                                  <p:childTnLst>
                                    <p:anim calcmode="lin" valueType="num">
                                      <p:cBhvr>
                                        <p:cTn id="199" dur="1000"/>
                                        <p:tgtEl>
                                          <p:spTgt spid="94"/>
                                        </p:tgtEl>
                                        <p:attrNameLst>
                                          <p:attrName>ppt_w</p:attrName>
                                        </p:attrNameLst>
                                      </p:cBhvr>
                                      <p:tavLst>
                                        <p:tav tm="0">
                                          <p:val>
                                            <p:strVal val="ppt_w"/>
                                          </p:val>
                                        </p:tav>
                                        <p:tav tm="100000">
                                          <p:val>
                                            <p:fltVal val="0"/>
                                          </p:val>
                                        </p:tav>
                                      </p:tavLst>
                                    </p:anim>
                                    <p:anim calcmode="lin" valueType="num">
                                      <p:cBhvr>
                                        <p:cTn id="200" dur="1000"/>
                                        <p:tgtEl>
                                          <p:spTgt spid="94"/>
                                        </p:tgtEl>
                                        <p:attrNameLst>
                                          <p:attrName>ppt_h</p:attrName>
                                        </p:attrNameLst>
                                      </p:cBhvr>
                                      <p:tavLst>
                                        <p:tav tm="0">
                                          <p:val>
                                            <p:strVal val="ppt_h"/>
                                          </p:val>
                                        </p:tav>
                                        <p:tav tm="100000">
                                          <p:val>
                                            <p:fltVal val="0"/>
                                          </p:val>
                                        </p:tav>
                                      </p:tavLst>
                                    </p:anim>
                                    <p:anim calcmode="lin" valueType="num">
                                      <p:cBhvr>
                                        <p:cTn id="201" dur="1000"/>
                                        <p:tgtEl>
                                          <p:spTgt spid="94"/>
                                        </p:tgtEl>
                                        <p:attrNameLst>
                                          <p:attrName>ppt_x</p:attrName>
                                        </p:attrNameLst>
                                      </p:cBhvr>
                                      <p:tavLst>
                                        <p:tav tm="0">
                                          <p:val>
                                            <p:strVal val="ppt_x"/>
                                          </p:val>
                                        </p:tav>
                                        <p:tav tm="100000">
                                          <p:val>
                                            <p:fltVal val="0.5"/>
                                          </p:val>
                                        </p:tav>
                                      </p:tavLst>
                                    </p:anim>
                                    <p:anim calcmode="lin" valueType="num">
                                      <p:cBhvr>
                                        <p:cTn id="202" dur="1000"/>
                                        <p:tgtEl>
                                          <p:spTgt spid="94"/>
                                        </p:tgtEl>
                                        <p:attrNameLst>
                                          <p:attrName>ppt_y</p:attrName>
                                        </p:attrNameLst>
                                      </p:cBhvr>
                                      <p:tavLst>
                                        <p:tav tm="0">
                                          <p:val>
                                            <p:strVal val="ppt_y"/>
                                          </p:val>
                                        </p:tav>
                                        <p:tav tm="100000">
                                          <p:val>
                                            <p:fltVal val="0.5"/>
                                          </p:val>
                                        </p:tav>
                                      </p:tavLst>
                                    </p:anim>
                                    <p:set>
                                      <p:cBhvr>
                                        <p:cTn id="203" dur="1" fill="hold">
                                          <p:stCondLst>
                                            <p:cond delay="999"/>
                                          </p:stCondLst>
                                        </p:cTn>
                                        <p:tgtEl>
                                          <p:spTgt spid="94"/>
                                        </p:tgtEl>
                                        <p:attrNameLst>
                                          <p:attrName>style.visibility</p:attrName>
                                        </p:attrNameLst>
                                      </p:cBhvr>
                                      <p:to>
                                        <p:strVal val="hidden"/>
                                      </p:to>
                                    </p:set>
                                  </p:childTnLst>
                                </p:cTn>
                              </p:par>
                              <p:par>
                                <p:cTn id="204" presetID="23" presetClass="exit" presetSubtype="544" fill="hold" grpId="1" nodeType="withEffect">
                                  <p:stCondLst>
                                    <p:cond delay="1000"/>
                                  </p:stCondLst>
                                  <p:iterate type="wd">
                                    <p:tmPct val="5000"/>
                                  </p:iterate>
                                  <p:childTnLst>
                                    <p:anim calcmode="lin" valueType="num">
                                      <p:cBhvr>
                                        <p:cTn id="205" dur="750"/>
                                        <p:tgtEl>
                                          <p:spTgt spid="30"/>
                                        </p:tgtEl>
                                        <p:attrNameLst>
                                          <p:attrName>ppt_w</p:attrName>
                                        </p:attrNameLst>
                                      </p:cBhvr>
                                      <p:tavLst>
                                        <p:tav tm="0">
                                          <p:val>
                                            <p:strVal val="ppt_w"/>
                                          </p:val>
                                        </p:tav>
                                        <p:tav tm="100000">
                                          <p:val>
                                            <p:fltVal val="0"/>
                                          </p:val>
                                        </p:tav>
                                      </p:tavLst>
                                    </p:anim>
                                    <p:anim calcmode="lin" valueType="num">
                                      <p:cBhvr>
                                        <p:cTn id="206" dur="750"/>
                                        <p:tgtEl>
                                          <p:spTgt spid="30"/>
                                        </p:tgtEl>
                                        <p:attrNameLst>
                                          <p:attrName>ppt_h</p:attrName>
                                        </p:attrNameLst>
                                      </p:cBhvr>
                                      <p:tavLst>
                                        <p:tav tm="0">
                                          <p:val>
                                            <p:strVal val="ppt_h"/>
                                          </p:val>
                                        </p:tav>
                                        <p:tav tm="100000">
                                          <p:val>
                                            <p:fltVal val="0"/>
                                          </p:val>
                                        </p:tav>
                                      </p:tavLst>
                                    </p:anim>
                                    <p:anim calcmode="lin" valueType="num">
                                      <p:cBhvr>
                                        <p:cTn id="207" dur="750"/>
                                        <p:tgtEl>
                                          <p:spTgt spid="30"/>
                                        </p:tgtEl>
                                        <p:attrNameLst>
                                          <p:attrName>ppt_x</p:attrName>
                                        </p:attrNameLst>
                                      </p:cBhvr>
                                      <p:tavLst>
                                        <p:tav tm="0">
                                          <p:val>
                                            <p:strVal val="ppt_x"/>
                                          </p:val>
                                        </p:tav>
                                        <p:tav tm="100000">
                                          <p:val>
                                            <p:fltVal val="0.5"/>
                                          </p:val>
                                        </p:tav>
                                      </p:tavLst>
                                    </p:anim>
                                    <p:anim calcmode="lin" valueType="num">
                                      <p:cBhvr>
                                        <p:cTn id="208" dur="750"/>
                                        <p:tgtEl>
                                          <p:spTgt spid="30"/>
                                        </p:tgtEl>
                                        <p:attrNameLst>
                                          <p:attrName>ppt_y</p:attrName>
                                        </p:attrNameLst>
                                      </p:cBhvr>
                                      <p:tavLst>
                                        <p:tav tm="0">
                                          <p:val>
                                            <p:strVal val="ppt_y"/>
                                          </p:val>
                                        </p:tav>
                                        <p:tav tm="100000">
                                          <p:val>
                                            <p:fltVal val="0.5"/>
                                          </p:val>
                                        </p:tav>
                                      </p:tavLst>
                                    </p:anim>
                                    <p:set>
                                      <p:cBhvr>
                                        <p:cTn id="209" dur="1" fill="hold">
                                          <p:stCondLst>
                                            <p:cond delay="749"/>
                                          </p:stCondLst>
                                        </p:cTn>
                                        <p:tgtEl>
                                          <p:spTgt spid="30"/>
                                        </p:tgtEl>
                                        <p:attrNameLst>
                                          <p:attrName>style.visibility</p:attrName>
                                        </p:attrNameLst>
                                      </p:cBhvr>
                                      <p:to>
                                        <p:strVal val="hidden"/>
                                      </p:to>
                                    </p:set>
                                  </p:childTnLst>
                                </p:cTn>
                              </p:par>
                              <p:par>
                                <p:cTn id="210" presetID="23" presetClass="exit" presetSubtype="544" fill="hold" grpId="1" nodeType="withEffect">
                                  <p:stCondLst>
                                    <p:cond delay="1000"/>
                                  </p:stCondLst>
                                  <p:iterate type="wd">
                                    <p:tmPct val="5000"/>
                                  </p:iterate>
                                  <p:childTnLst>
                                    <p:anim calcmode="lin" valueType="num">
                                      <p:cBhvr>
                                        <p:cTn id="211" dur="1000"/>
                                        <p:tgtEl>
                                          <p:spTgt spid="29"/>
                                        </p:tgtEl>
                                        <p:attrNameLst>
                                          <p:attrName>ppt_w</p:attrName>
                                        </p:attrNameLst>
                                      </p:cBhvr>
                                      <p:tavLst>
                                        <p:tav tm="0">
                                          <p:val>
                                            <p:strVal val="ppt_w"/>
                                          </p:val>
                                        </p:tav>
                                        <p:tav tm="100000">
                                          <p:val>
                                            <p:fltVal val="0"/>
                                          </p:val>
                                        </p:tav>
                                      </p:tavLst>
                                    </p:anim>
                                    <p:anim calcmode="lin" valueType="num">
                                      <p:cBhvr>
                                        <p:cTn id="212" dur="1000"/>
                                        <p:tgtEl>
                                          <p:spTgt spid="29"/>
                                        </p:tgtEl>
                                        <p:attrNameLst>
                                          <p:attrName>ppt_h</p:attrName>
                                        </p:attrNameLst>
                                      </p:cBhvr>
                                      <p:tavLst>
                                        <p:tav tm="0">
                                          <p:val>
                                            <p:strVal val="ppt_h"/>
                                          </p:val>
                                        </p:tav>
                                        <p:tav tm="100000">
                                          <p:val>
                                            <p:fltVal val="0"/>
                                          </p:val>
                                        </p:tav>
                                      </p:tavLst>
                                    </p:anim>
                                    <p:anim calcmode="lin" valueType="num">
                                      <p:cBhvr>
                                        <p:cTn id="213" dur="1000"/>
                                        <p:tgtEl>
                                          <p:spTgt spid="29"/>
                                        </p:tgtEl>
                                        <p:attrNameLst>
                                          <p:attrName>ppt_x</p:attrName>
                                        </p:attrNameLst>
                                      </p:cBhvr>
                                      <p:tavLst>
                                        <p:tav tm="0">
                                          <p:val>
                                            <p:strVal val="ppt_x"/>
                                          </p:val>
                                        </p:tav>
                                        <p:tav tm="100000">
                                          <p:val>
                                            <p:fltVal val="0.5"/>
                                          </p:val>
                                        </p:tav>
                                      </p:tavLst>
                                    </p:anim>
                                    <p:anim calcmode="lin" valueType="num">
                                      <p:cBhvr>
                                        <p:cTn id="214" dur="1000"/>
                                        <p:tgtEl>
                                          <p:spTgt spid="29"/>
                                        </p:tgtEl>
                                        <p:attrNameLst>
                                          <p:attrName>ppt_y</p:attrName>
                                        </p:attrNameLst>
                                      </p:cBhvr>
                                      <p:tavLst>
                                        <p:tav tm="0">
                                          <p:val>
                                            <p:strVal val="ppt_y"/>
                                          </p:val>
                                        </p:tav>
                                        <p:tav tm="100000">
                                          <p:val>
                                            <p:fltVal val="0.5"/>
                                          </p:val>
                                        </p:tav>
                                      </p:tavLst>
                                    </p:anim>
                                    <p:set>
                                      <p:cBhvr>
                                        <p:cTn id="215" dur="1" fill="hold">
                                          <p:stCondLst>
                                            <p:cond delay="999"/>
                                          </p:stCondLst>
                                        </p:cTn>
                                        <p:tgtEl>
                                          <p:spTgt spid="29"/>
                                        </p:tgtEl>
                                        <p:attrNameLst>
                                          <p:attrName>style.visibility</p:attrName>
                                        </p:attrNameLst>
                                      </p:cBhvr>
                                      <p:to>
                                        <p:strVal val="hidden"/>
                                      </p:to>
                                    </p:set>
                                  </p:childTnLst>
                                </p:cTn>
                              </p:par>
                              <p:par>
                                <p:cTn id="216" presetID="23" presetClass="exit" presetSubtype="544" fill="hold" grpId="1" nodeType="withEffect">
                                  <p:stCondLst>
                                    <p:cond delay="1000"/>
                                  </p:stCondLst>
                                  <p:iterate type="wd">
                                    <p:tmPct val="5000"/>
                                  </p:iterate>
                                  <p:childTnLst>
                                    <p:anim calcmode="lin" valueType="num">
                                      <p:cBhvr>
                                        <p:cTn id="217" dur="1000"/>
                                        <p:tgtEl>
                                          <p:spTgt spid="59"/>
                                        </p:tgtEl>
                                        <p:attrNameLst>
                                          <p:attrName>ppt_w</p:attrName>
                                        </p:attrNameLst>
                                      </p:cBhvr>
                                      <p:tavLst>
                                        <p:tav tm="0">
                                          <p:val>
                                            <p:strVal val="ppt_w"/>
                                          </p:val>
                                        </p:tav>
                                        <p:tav tm="100000">
                                          <p:val>
                                            <p:fltVal val="0"/>
                                          </p:val>
                                        </p:tav>
                                      </p:tavLst>
                                    </p:anim>
                                    <p:anim calcmode="lin" valueType="num">
                                      <p:cBhvr>
                                        <p:cTn id="218" dur="1000"/>
                                        <p:tgtEl>
                                          <p:spTgt spid="59"/>
                                        </p:tgtEl>
                                        <p:attrNameLst>
                                          <p:attrName>ppt_h</p:attrName>
                                        </p:attrNameLst>
                                      </p:cBhvr>
                                      <p:tavLst>
                                        <p:tav tm="0">
                                          <p:val>
                                            <p:strVal val="ppt_h"/>
                                          </p:val>
                                        </p:tav>
                                        <p:tav tm="100000">
                                          <p:val>
                                            <p:fltVal val="0"/>
                                          </p:val>
                                        </p:tav>
                                      </p:tavLst>
                                    </p:anim>
                                    <p:anim calcmode="lin" valueType="num">
                                      <p:cBhvr>
                                        <p:cTn id="219" dur="1000"/>
                                        <p:tgtEl>
                                          <p:spTgt spid="59"/>
                                        </p:tgtEl>
                                        <p:attrNameLst>
                                          <p:attrName>ppt_x</p:attrName>
                                        </p:attrNameLst>
                                      </p:cBhvr>
                                      <p:tavLst>
                                        <p:tav tm="0">
                                          <p:val>
                                            <p:strVal val="ppt_x"/>
                                          </p:val>
                                        </p:tav>
                                        <p:tav tm="100000">
                                          <p:val>
                                            <p:fltVal val="0.5"/>
                                          </p:val>
                                        </p:tav>
                                      </p:tavLst>
                                    </p:anim>
                                    <p:anim calcmode="lin" valueType="num">
                                      <p:cBhvr>
                                        <p:cTn id="220" dur="1000"/>
                                        <p:tgtEl>
                                          <p:spTgt spid="59"/>
                                        </p:tgtEl>
                                        <p:attrNameLst>
                                          <p:attrName>ppt_y</p:attrName>
                                        </p:attrNameLst>
                                      </p:cBhvr>
                                      <p:tavLst>
                                        <p:tav tm="0">
                                          <p:val>
                                            <p:strVal val="ppt_y"/>
                                          </p:val>
                                        </p:tav>
                                        <p:tav tm="100000">
                                          <p:val>
                                            <p:fltVal val="0.5"/>
                                          </p:val>
                                        </p:tav>
                                      </p:tavLst>
                                    </p:anim>
                                    <p:set>
                                      <p:cBhvr>
                                        <p:cTn id="221" dur="1" fill="hold">
                                          <p:stCondLst>
                                            <p:cond delay="999"/>
                                          </p:stCondLst>
                                        </p:cTn>
                                        <p:tgtEl>
                                          <p:spTgt spid="59"/>
                                        </p:tgtEl>
                                        <p:attrNameLst>
                                          <p:attrName>style.visibility</p:attrName>
                                        </p:attrNameLst>
                                      </p:cBhvr>
                                      <p:to>
                                        <p:strVal val="hidden"/>
                                      </p:to>
                                    </p:set>
                                  </p:childTnLst>
                                </p:cTn>
                              </p:par>
                              <p:par>
                                <p:cTn id="222" presetID="23" presetClass="exit" presetSubtype="544" fill="hold" nodeType="withEffect">
                                  <p:stCondLst>
                                    <p:cond delay="1000"/>
                                  </p:stCondLst>
                                  <p:iterate type="wd">
                                    <p:tmPct val="5000"/>
                                  </p:iterate>
                                  <p:childTnLst>
                                    <p:anim calcmode="lin" valueType="num">
                                      <p:cBhvr>
                                        <p:cTn id="223" dur="1000"/>
                                        <p:tgtEl>
                                          <p:spTgt spid="100"/>
                                        </p:tgtEl>
                                        <p:attrNameLst>
                                          <p:attrName>ppt_w</p:attrName>
                                        </p:attrNameLst>
                                      </p:cBhvr>
                                      <p:tavLst>
                                        <p:tav tm="0">
                                          <p:val>
                                            <p:strVal val="ppt_w"/>
                                          </p:val>
                                        </p:tav>
                                        <p:tav tm="100000">
                                          <p:val>
                                            <p:fltVal val="0"/>
                                          </p:val>
                                        </p:tav>
                                      </p:tavLst>
                                    </p:anim>
                                    <p:anim calcmode="lin" valueType="num">
                                      <p:cBhvr>
                                        <p:cTn id="224" dur="1000"/>
                                        <p:tgtEl>
                                          <p:spTgt spid="100"/>
                                        </p:tgtEl>
                                        <p:attrNameLst>
                                          <p:attrName>ppt_h</p:attrName>
                                        </p:attrNameLst>
                                      </p:cBhvr>
                                      <p:tavLst>
                                        <p:tav tm="0">
                                          <p:val>
                                            <p:strVal val="ppt_h"/>
                                          </p:val>
                                        </p:tav>
                                        <p:tav tm="100000">
                                          <p:val>
                                            <p:fltVal val="0"/>
                                          </p:val>
                                        </p:tav>
                                      </p:tavLst>
                                    </p:anim>
                                    <p:anim calcmode="lin" valueType="num">
                                      <p:cBhvr>
                                        <p:cTn id="225" dur="1000"/>
                                        <p:tgtEl>
                                          <p:spTgt spid="100"/>
                                        </p:tgtEl>
                                        <p:attrNameLst>
                                          <p:attrName>ppt_x</p:attrName>
                                        </p:attrNameLst>
                                      </p:cBhvr>
                                      <p:tavLst>
                                        <p:tav tm="0">
                                          <p:val>
                                            <p:strVal val="ppt_x"/>
                                          </p:val>
                                        </p:tav>
                                        <p:tav tm="100000">
                                          <p:val>
                                            <p:fltVal val="0.5"/>
                                          </p:val>
                                        </p:tav>
                                      </p:tavLst>
                                    </p:anim>
                                    <p:anim calcmode="lin" valueType="num">
                                      <p:cBhvr>
                                        <p:cTn id="226" dur="1000"/>
                                        <p:tgtEl>
                                          <p:spTgt spid="100"/>
                                        </p:tgtEl>
                                        <p:attrNameLst>
                                          <p:attrName>ppt_y</p:attrName>
                                        </p:attrNameLst>
                                      </p:cBhvr>
                                      <p:tavLst>
                                        <p:tav tm="0">
                                          <p:val>
                                            <p:strVal val="ppt_y"/>
                                          </p:val>
                                        </p:tav>
                                        <p:tav tm="100000">
                                          <p:val>
                                            <p:fltVal val="0.5"/>
                                          </p:val>
                                        </p:tav>
                                      </p:tavLst>
                                    </p:anim>
                                    <p:set>
                                      <p:cBhvr>
                                        <p:cTn id="227" dur="1" fill="hold">
                                          <p:stCondLst>
                                            <p:cond delay="999"/>
                                          </p:stCondLst>
                                        </p:cTn>
                                        <p:tgtEl>
                                          <p:spTgt spid="100"/>
                                        </p:tgtEl>
                                        <p:attrNameLst>
                                          <p:attrName>style.visibility</p:attrName>
                                        </p:attrNameLst>
                                      </p:cBhvr>
                                      <p:to>
                                        <p:strVal val="hidden"/>
                                      </p:to>
                                    </p:set>
                                  </p:childTnLst>
                                </p:cTn>
                              </p:par>
                              <p:par>
                                <p:cTn id="228" presetID="23" presetClass="exit" presetSubtype="544" fill="hold" nodeType="withEffect">
                                  <p:stCondLst>
                                    <p:cond delay="1000"/>
                                  </p:stCondLst>
                                  <p:iterate type="wd">
                                    <p:tmPct val="5000"/>
                                  </p:iterate>
                                  <p:childTnLst>
                                    <p:anim calcmode="lin" valueType="num">
                                      <p:cBhvr>
                                        <p:cTn id="229" dur="1000"/>
                                        <p:tgtEl>
                                          <p:spTgt spid="95"/>
                                        </p:tgtEl>
                                        <p:attrNameLst>
                                          <p:attrName>ppt_w</p:attrName>
                                        </p:attrNameLst>
                                      </p:cBhvr>
                                      <p:tavLst>
                                        <p:tav tm="0">
                                          <p:val>
                                            <p:strVal val="ppt_w"/>
                                          </p:val>
                                        </p:tav>
                                        <p:tav tm="100000">
                                          <p:val>
                                            <p:fltVal val="0"/>
                                          </p:val>
                                        </p:tav>
                                      </p:tavLst>
                                    </p:anim>
                                    <p:anim calcmode="lin" valueType="num">
                                      <p:cBhvr>
                                        <p:cTn id="230" dur="1000"/>
                                        <p:tgtEl>
                                          <p:spTgt spid="95"/>
                                        </p:tgtEl>
                                        <p:attrNameLst>
                                          <p:attrName>ppt_h</p:attrName>
                                        </p:attrNameLst>
                                      </p:cBhvr>
                                      <p:tavLst>
                                        <p:tav tm="0">
                                          <p:val>
                                            <p:strVal val="ppt_h"/>
                                          </p:val>
                                        </p:tav>
                                        <p:tav tm="100000">
                                          <p:val>
                                            <p:fltVal val="0"/>
                                          </p:val>
                                        </p:tav>
                                      </p:tavLst>
                                    </p:anim>
                                    <p:anim calcmode="lin" valueType="num">
                                      <p:cBhvr>
                                        <p:cTn id="231" dur="1000"/>
                                        <p:tgtEl>
                                          <p:spTgt spid="95"/>
                                        </p:tgtEl>
                                        <p:attrNameLst>
                                          <p:attrName>ppt_x</p:attrName>
                                        </p:attrNameLst>
                                      </p:cBhvr>
                                      <p:tavLst>
                                        <p:tav tm="0">
                                          <p:val>
                                            <p:strVal val="ppt_x"/>
                                          </p:val>
                                        </p:tav>
                                        <p:tav tm="100000">
                                          <p:val>
                                            <p:fltVal val="0.5"/>
                                          </p:val>
                                        </p:tav>
                                      </p:tavLst>
                                    </p:anim>
                                    <p:anim calcmode="lin" valueType="num">
                                      <p:cBhvr>
                                        <p:cTn id="232" dur="1000"/>
                                        <p:tgtEl>
                                          <p:spTgt spid="95"/>
                                        </p:tgtEl>
                                        <p:attrNameLst>
                                          <p:attrName>ppt_y</p:attrName>
                                        </p:attrNameLst>
                                      </p:cBhvr>
                                      <p:tavLst>
                                        <p:tav tm="0">
                                          <p:val>
                                            <p:strVal val="ppt_y"/>
                                          </p:val>
                                        </p:tav>
                                        <p:tav tm="100000">
                                          <p:val>
                                            <p:fltVal val="0.5"/>
                                          </p:val>
                                        </p:tav>
                                      </p:tavLst>
                                    </p:anim>
                                    <p:set>
                                      <p:cBhvr>
                                        <p:cTn id="233" dur="1" fill="hold">
                                          <p:stCondLst>
                                            <p:cond delay="999"/>
                                          </p:stCondLst>
                                        </p:cTn>
                                        <p:tgtEl>
                                          <p:spTgt spid="95"/>
                                        </p:tgtEl>
                                        <p:attrNameLst>
                                          <p:attrName>style.visibility</p:attrName>
                                        </p:attrNameLst>
                                      </p:cBhvr>
                                      <p:to>
                                        <p:strVal val="hidden"/>
                                      </p:to>
                                    </p:set>
                                  </p:childTnLst>
                                </p:cTn>
                              </p:par>
                              <p:par>
                                <p:cTn id="234" presetID="23" presetClass="exit" presetSubtype="544" fill="hold" grpId="1" nodeType="withEffect">
                                  <p:stCondLst>
                                    <p:cond delay="1000"/>
                                  </p:stCondLst>
                                  <p:iterate type="wd">
                                    <p:tmPct val="5000"/>
                                  </p:iterate>
                                  <p:childTnLst>
                                    <p:anim calcmode="lin" valueType="num">
                                      <p:cBhvr>
                                        <p:cTn id="235" dur="1000"/>
                                        <p:tgtEl>
                                          <p:spTgt spid="33"/>
                                        </p:tgtEl>
                                        <p:attrNameLst>
                                          <p:attrName>ppt_w</p:attrName>
                                        </p:attrNameLst>
                                      </p:cBhvr>
                                      <p:tavLst>
                                        <p:tav tm="0">
                                          <p:val>
                                            <p:strVal val="ppt_w"/>
                                          </p:val>
                                        </p:tav>
                                        <p:tav tm="100000">
                                          <p:val>
                                            <p:fltVal val="0"/>
                                          </p:val>
                                        </p:tav>
                                      </p:tavLst>
                                    </p:anim>
                                    <p:anim calcmode="lin" valueType="num">
                                      <p:cBhvr>
                                        <p:cTn id="236" dur="1000"/>
                                        <p:tgtEl>
                                          <p:spTgt spid="33"/>
                                        </p:tgtEl>
                                        <p:attrNameLst>
                                          <p:attrName>ppt_h</p:attrName>
                                        </p:attrNameLst>
                                      </p:cBhvr>
                                      <p:tavLst>
                                        <p:tav tm="0">
                                          <p:val>
                                            <p:strVal val="ppt_h"/>
                                          </p:val>
                                        </p:tav>
                                        <p:tav tm="100000">
                                          <p:val>
                                            <p:fltVal val="0"/>
                                          </p:val>
                                        </p:tav>
                                      </p:tavLst>
                                    </p:anim>
                                    <p:anim calcmode="lin" valueType="num">
                                      <p:cBhvr>
                                        <p:cTn id="237" dur="1000"/>
                                        <p:tgtEl>
                                          <p:spTgt spid="33"/>
                                        </p:tgtEl>
                                        <p:attrNameLst>
                                          <p:attrName>ppt_x</p:attrName>
                                        </p:attrNameLst>
                                      </p:cBhvr>
                                      <p:tavLst>
                                        <p:tav tm="0">
                                          <p:val>
                                            <p:strVal val="ppt_x"/>
                                          </p:val>
                                        </p:tav>
                                        <p:tav tm="100000">
                                          <p:val>
                                            <p:fltVal val="0.5"/>
                                          </p:val>
                                        </p:tav>
                                      </p:tavLst>
                                    </p:anim>
                                    <p:anim calcmode="lin" valueType="num">
                                      <p:cBhvr>
                                        <p:cTn id="238" dur="1000"/>
                                        <p:tgtEl>
                                          <p:spTgt spid="33"/>
                                        </p:tgtEl>
                                        <p:attrNameLst>
                                          <p:attrName>ppt_y</p:attrName>
                                        </p:attrNameLst>
                                      </p:cBhvr>
                                      <p:tavLst>
                                        <p:tav tm="0">
                                          <p:val>
                                            <p:strVal val="ppt_y"/>
                                          </p:val>
                                        </p:tav>
                                        <p:tav tm="100000">
                                          <p:val>
                                            <p:fltVal val="0.5"/>
                                          </p:val>
                                        </p:tav>
                                      </p:tavLst>
                                    </p:anim>
                                    <p:set>
                                      <p:cBhvr>
                                        <p:cTn id="239" dur="1" fill="hold">
                                          <p:stCondLst>
                                            <p:cond delay="999"/>
                                          </p:stCondLst>
                                        </p:cTn>
                                        <p:tgtEl>
                                          <p:spTgt spid="33"/>
                                        </p:tgtEl>
                                        <p:attrNameLst>
                                          <p:attrName>style.visibility</p:attrName>
                                        </p:attrNameLst>
                                      </p:cBhvr>
                                      <p:to>
                                        <p:strVal val="hidden"/>
                                      </p:to>
                                    </p:set>
                                  </p:childTnLst>
                                </p:cTn>
                              </p:par>
                              <p:par>
                                <p:cTn id="240" presetID="23" presetClass="exit" presetSubtype="544" fill="hold" grpId="1" nodeType="withEffect">
                                  <p:stCondLst>
                                    <p:cond delay="1000"/>
                                  </p:stCondLst>
                                  <p:iterate type="wd">
                                    <p:tmPct val="5000"/>
                                  </p:iterate>
                                  <p:childTnLst>
                                    <p:anim calcmode="lin" valueType="num">
                                      <p:cBhvr>
                                        <p:cTn id="241" dur="1000"/>
                                        <p:tgtEl>
                                          <p:spTgt spid="32"/>
                                        </p:tgtEl>
                                        <p:attrNameLst>
                                          <p:attrName>ppt_w</p:attrName>
                                        </p:attrNameLst>
                                      </p:cBhvr>
                                      <p:tavLst>
                                        <p:tav tm="0">
                                          <p:val>
                                            <p:strVal val="ppt_w"/>
                                          </p:val>
                                        </p:tav>
                                        <p:tav tm="100000">
                                          <p:val>
                                            <p:fltVal val="0"/>
                                          </p:val>
                                        </p:tav>
                                      </p:tavLst>
                                    </p:anim>
                                    <p:anim calcmode="lin" valueType="num">
                                      <p:cBhvr>
                                        <p:cTn id="242" dur="1000"/>
                                        <p:tgtEl>
                                          <p:spTgt spid="32"/>
                                        </p:tgtEl>
                                        <p:attrNameLst>
                                          <p:attrName>ppt_h</p:attrName>
                                        </p:attrNameLst>
                                      </p:cBhvr>
                                      <p:tavLst>
                                        <p:tav tm="0">
                                          <p:val>
                                            <p:strVal val="ppt_h"/>
                                          </p:val>
                                        </p:tav>
                                        <p:tav tm="100000">
                                          <p:val>
                                            <p:fltVal val="0"/>
                                          </p:val>
                                        </p:tav>
                                      </p:tavLst>
                                    </p:anim>
                                    <p:anim calcmode="lin" valueType="num">
                                      <p:cBhvr>
                                        <p:cTn id="243" dur="1000"/>
                                        <p:tgtEl>
                                          <p:spTgt spid="32"/>
                                        </p:tgtEl>
                                        <p:attrNameLst>
                                          <p:attrName>ppt_x</p:attrName>
                                        </p:attrNameLst>
                                      </p:cBhvr>
                                      <p:tavLst>
                                        <p:tav tm="0">
                                          <p:val>
                                            <p:strVal val="ppt_x"/>
                                          </p:val>
                                        </p:tav>
                                        <p:tav tm="100000">
                                          <p:val>
                                            <p:fltVal val="0.5"/>
                                          </p:val>
                                        </p:tav>
                                      </p:tavLst>
                                    </p:anim>
                                    <p:anim calcmode="lin" valueType="num">
                                      <p:cBhvr>
                                        <p:cTn id="244" dur="1000"/>
                                        <p:tgtEl>
                                          <p:spTgt spid="32"/>
                                        </p:tgtEl>
                                        <p:attrNameLst>
                                          <p:attrName>ppt_y</p:attrName>
                                        </p:attrNameLst>
                                      </p:cBhvr>
                                      <p:tavLst>
                                        <p:tav tm="0">
                                          <p:val>
                                            <p:strVal val="ppt_y"/>
                                          </p:val>
                                        </p:tav>
                                        <p:tav tm="100000">
                                          <p:val>
                                            <p:fltVal val="0.5"/>
                                          </p:val>
                                        </p:tav>
                                      </p:tavLst>
                                    </p:anim>
                                    <p:set>
                                      <p:cBhvr>
                                        <p:cTn id="245" dur="1" fill="hold">
                                          <p:stCondLst>
                                            <p:cond delay="999"/>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5" grpId="1" animBg="1"/>
      <p:bldP spid="59" grpId="0" animBg="1"/>
      <p:bldP spid="59" grpId="1" animBg="1"/>
      <p:bldP spid="69" grpId="0" animBg="1"/>
      <p:bldP spid="69" grpId="1" animBg="1"/>
      <p:bldP spid="70" grpId="0" animBg="1"/>
      <p:bldP spid="70" grpId="1" animBg="1"/>
      <p:bldP spid="25" grpId="0"/>
      <p:bldP spid="25" grpId="1"/>
      <p:bldP spid="26" grpId="0"/>
      <p:bldP spid="26" grpId="1"/>
      <p:bldP spid="29" grpId="0"/>
      <p:bldP spid="29" grpId="1"/>
      <p:bldP spid="30" grpId="0"/>
      <p:bldP spid="30" grpId="1"/>
      <p:bldP spid="32" grpId="0"/>
      <p:bldP spid="32" grpId="1"/>
      <p:bldP spid="33" grpId="0"/>
      <p:bldP spid="33" grpId="1"/>
      <p:bldP spid="35" grpId="0"/>
      <p:bldP spid="35" grpId="1"/>
      <p:bldP spid="36" grpId="0"/>
      <p:bldP spid="36"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51256" y="1291290"/>
            <a:ext cx="3629042" cy="3306757"/>
            <a:chOff x="601675" y="1233183"/>
            <a:chExt cx="4838723" cy="4408414"/>
          </a:xfrm>
          <a:effectLst>
            <a:outerShdw blurRad="266700" dist="228600" dir="10800000" algn="r" rotWithShape="0">
              <a:prstClr val="black">
                <a:alpha val="24000"/>
              </a:prstClr>
            </a:outerShdw>
          </a:effectLst>
        </p:grpSpPr>
        <p:sp>
          <p:nvSpPr>
            <p:cNvPr id="5" name="Line 5"/>
            <p:cNvSpPr>
              <a:spLocks noChangeShapeType="1"/>
            </p:cNvSpPr>
            <p:nvPr/>
          </p:nvSpPr>
          <p:spPr bwMode="auto">
            <a:xfrm rot="5400000" flipV="1">
              <a:off x="3411002" y="1856232"/>
              <a:ext cx="0" cy="3274374"/>
            </a:xfrm>
            <a:prstGeom prst="line">
              <a:avLst/>
            </a:prstGeom>
            <a:noFill/>
            <a:ln w="20638" cap="flat">
              <a:solidFill>
                <a:srgbClr val="BCBEC0"/>
              </a:solidFill>
              <a:prstDash val="solid"/>
              <a:miter lim="800000"/>
              <a:headEnd/>
              <a:tailEnd/>
            </a:ln>
            <a:extLst>
              <a:ext uri="{909E8E84-426E-40DD-AFC4-6F175D3DCCD1}">
                <a14:hiddenFill xmlns:a14="http://schemas.microsoft.com/office/drawing/2010/main">
                  <a:noFill/>
                </a14:hiddenFill>
              </a:ext>
            </a:extLst>
          </p:spPr>
          <p:txBody>
            <a:bodyPr vert="horz" wrap="square" lIns="91424" tIns="45712" rIns="91424" bIns="45712" numCol="1" anchor="t" anchorCtr="0" compatLnSpc="1">
              <a:prstTxWarp prst="textNoShape">
                <a:avLst/>
              </a:prstTxWarp>
            </a:bodyPr>
            <a:lstStyle/>
            <a:p>
              <a:endParaRPr lang="en-US"/>
            </a:p>
          </p:txBody>
        </p:sp>
        <p:sp>
          <p:nvSpPr>
            <p:cNvPr id="6" name="Freeform 6"/>
            <p:cNvSpPr>
              <a:spLocks/>
            </p:cNvSpPr>
            <p:nvPr/>
          </p:nvSpPr>
          <p:spPr bwMode="auto">
            <a:xfrm rot="5400000">
              <a:off x="1675203" y="3792617"/>
              <a:ext cx="646582" cy="606241"/>
            </a:xfrm>
            <a:custGeom>
              <a:avLst/>
              <a:gdLst>
                <a:gd name="T0" fmla="*/ 0 w 343"/>
                <a:gd name="T1" fmla="*/ 322 h 322"/>
                <a:gd name="T2" fmla="*/ 0 w 343"/>
                <a:gd name="T3" fmla="*/ 120 h 322"/>
                <a:gd name="T4" fmla="*/ 120 w 343"/>
                <a:gd name="T5" fmla="*/ 0 h 322"/>
                <a:gd name="T6" fmla="*/ 343 w 343"/>
                <a:gd name="T7" fmla="*/ 0 h 322"/>
              </a:gdLst>
              <a:ahLst/>
              <a:cxnLst>
                <a:cxn ang="0">
                  <a:pos x="T0" y="T1"/>
                </a:cxn>
                <a:cxn ang="0">
                  <a:pos x="T2" y="T3"/>
                </a:cxn>
                <a:cxn ang="0">
                  <a:pos x="T4" y="T5"/>
                </a:cxn>
                <a:cxn ang="0">
                  <a:pos x="T6" y="T7"/>
                </a:cxn>
              </a:cxnLst>
              <a:rect l="0" t="0" r="r" b="b"/>
              <a:pathLst>
                <a:path w="343" h="322">
                  <a:moveTo>
                    <a:pt x="0" y="322"/>
                  </a:moveTo>
                  <a:cubicBezTo>
                    <a:pt x="0" y="120"/>
                    <a:pt x="0" y="120"/>
                    <a:pt x="0" y="120"/>
                  </a:cubicBezTo>
                  <a:cubicBezTo>
                    <a:pt x="0" y="54"/>
                    <a:pt x="54" y="0"/>
                    <a:pt x="120" y="0"/>
                  </a:cubicBezTo>
                  <a:cubicBezTo>
                    <a:pt x="343" y="0"/>
                    <a:pt x="343" y="0"/>
                    <a:pt x="343" y="0"/>
                  </a:cubicBezTo>
                </a:path>
              </a:pathLst>
            </a:custGeom>
            <a:noFill/>
            <a:ln w="20638" cap="flat">
              <a:solidFill>
                <a:srgbClr val="BCBE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7" name="Freeform 7"/>
            <p:cNvSpPr>
              <a:spLocks/>
            </p:cNvSpPr>
            <p:nvPr/>
          </p:nvSpPr>
          <p:spPr bwMode="auto">
            <a:xfrm rot="5400000">
              <a:off x="1587237" y="3890669"/>
              <a:ext cx="1706664" cy="1192311"/>
            </a:xfrm>
            <a:custGeom>
              <a:avLst/>
              <a:gdLst>
                <a:gd name="T0" fmla="*/ 0 w 905"/>
                <a:gd name="T1" fmla="*/ 633 h 633"/>
                <a:gd name="T2" fmla="*/ 0 w 905"/>
                <a:gd name="T3" fmla="*/ 120 h 633"/>
                <a:gd name="T4" fmla="*/ 120 w 905"/>
                <a:gd name="T5" fmla="*/ 0 h 633"/>
                <a:gd name="T6" fmla="*/ 905 w 905"/>
                <a:gd name="T7" fmla="*/ 0 h 633"/>
              </a:gdLst>
              <a:ahLst/>
              <a:cxnLst>
                <a:cxn ang="0">
                  <a:pos x="T0" y="T1"/>
                </a:cxn>
                <a:cxn ang="0">
                  <a:pos x="T2" y="T3"/>
                </a:cxn>
                <a:cxn ang="0">
                  <a:pos x="T4" y="T5"/>
                </a:cxn>
                <a:cxn ang="0">
                  <a:pos x="T6" y="T7"/>
                </a:cxn>
              </a:cxnLst>
              <a:rect l="0" t="0" r="r" b="b"/>
              <a:pathLst>
                <a:path w="905" h="633">
                  <a:moveTo>
                    <a:pt x="0" y="633"/>
                  </a:moveTo>
                  <a:cubicBezTo>
                    <a:pt x="0" y="120"/>
                    <a:pt x="0" y="120"/>
                    <a:pt x="0" y="120"/>
                  </a:cubicBezTo>
                  <a:cubicBezTo>
                    <a:pt x="0" y="54"/>
                    <a:pt x="54" y="0"/>
                    <a:pt x="120" y="0"/>
                  </a:cubicBezTo>
                  <a:cubicBezTo>
                    <a:pt x="905" y="0"/>
                    <a:pt x="905" y="0"/>
                    <a:pt x="905" y="0"/>
                  </a:cubicBezTo>
                </a:path>
              </a:pathLst>
            </a:custGeom>
            <a:noFill/>
            <a:ln w="20638" cap="flat">
              <a:solidFill>
                <a:srgbClr val="BCBE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8" name="Freeform 8"/>
            <p:cNvSpPr>
              <a:spLocks/>
            </p:cNvSpPr>
            <p:nvPr/>
          </p:nvSpPr>
          <p:spPr bwMode="auto">
            <a:xfrm rot="5400000">
              <a:off x="1967678" y="1931312"/>
              <a:ext cx="1106026" cy="1493751"/>
            </a:xfrm>
            <a:custGeom>
              <a:avLst/>
              <a:gdLst>
                <a:gd name="T0" fmla="*/ 587 w 587"/>
                <a:gd name="T1" fmla="*/ 792 h 792"/>
                <a:gd name="T2" fmla="*/ 587 w 587"/>
                <a:gd name="T3" fmla="*/ 120 h 792"/>
                <a:gd name="T4" fmla="*/ 467 w 587"/>
                <a:gd name="T5" fmla="*/ 0 h 792"/>
                <a:gd name="T6" fmla="*/ 0 w 587"/>
                <a:gd name="T7" fmla="*/ 0 h 792"/>
              </a:gdLst>
              <a:ahLst/>
              <a:cxnLst>
                <a:cxn ang="0">
                  <a:pos x="T0" y="T1"/>
                </a:cxn>
                <a:cxn ang="0">
                  <a:pos x="T2" y="T3"/>
                </a:cxn>
                <a:cxn ang="0">
                  <a:pos x="T4" y="T5"/>
                </a:cxn>
                <a:cxn ang="0">
                  <a:pos x="T6" y="T7"/>
                </a:cxn>
              </a:cxnLst>
              <a:rect l="0" t="0" r="r" b="b"/>
              <a:pathLst>
                <a:path w="587" h="792">
                  <a:moveTo>
                    <a:pt x="587" y="792"/>
                  </a:moveTo>
                  <a:cubicBezTo>
                    <a:pt x="587" y="120"/>
                    <a:pt x="587" y="120"/>
                    <a:pt x="587" y="120"/>
                  </a:cubicBezTo>
                  <a:cubicBezTo>
                    <a:pt x="587" y="54"/>
                    <a:pt x="533" y="0"/>
                    <a:pt x="467" y="0"/>
                  </a:cubicBezTo>
                  <a:cubicBezTo>
                    <a:pt x="0" y="0"/>
                    <a:pt x="0" y="0"/>
                    <a:pt x="0" y="0"/>
                  </a:cubicBezTo>
                </a:path>
              </a:pathLst>
            </a:custGeom>
            <a:noFill/>
            <a:ln w="20638" cap="flat">
              <a:solidFill>
                <a:srgbClr val="BCBE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9" name="Freeform 9"/>
            <p:cNvSpPr>
              <a:spLocks/>
            </p:cNvSpPr>
            <p:nvPr/>
          </p:nvSpPr>
          <p:spPr bwMode="auto">
            <a:xfrm rot="5400000">
              <a:off x="1233129" y="1854551"/>
              <a:ext cx="1608051" cy="1145246"/>
            </a:xfrm>
            <a:custGeom>
              <a:avLst/>
              <a:gdLst>
                <a:gd name="T0" fmla="*/ 853 w 853"/>
                <a:gd name="T1" fmla="*/ 607 h 607"/>
                <a:gd name="T2" fmla="*/ 853 w 853"/>
                <a:gd name="T3" fmla="*/ 120 h 607"/>
                <a:gd name="T4" fmla="*/ 733 w 853"/>
                <a:gd name="T5" fmla="*/ 0 h 607"/>
                <a:gd name="T6" fmla="*/ 0 w 853"/>
                <a:gd name="T7" fmla="*/ 0 h 607"/>
              </a:gdLst>
              <a:ahLst/>
              <a:cxnLst>
                <a:cxn ang="0">
                  <a:pos x="T0" y="T1"/>
                </a:cxn>
                <a:cxn ang="0">
                  <a:pos x="T2" y="T3"/>
                </a:cxn>
                <a:cxn ang="0">
                  <a:pos x="T4" y="T5"/>
                </a:cxn>
                <a:cxn ang="0">
                  <a:pos x="T6" y="T7"/>
                </a:cxn>
              </a:cxnLst>
              <a:rect l="0" t="0" r="r" b="b"/>
              <a:pathLst>
                <a:path w="853" h="607">
                  <a:moveTo>
                    <a:pt x="853" y="607"/>
                  </a:moveTo>
                  <a:cubicBezTo>
                    <a:pt x="853" y="120"/>
                    <a:pt x="853" y="120"/>
                    <a:pt x="853" y="120"/>
                  </a:cubicBezTo>
                  <a:cubicBezTo>
                    <a:pt x="853" y="54"/>
                    <a:pt x="799" y="0"/>
                    <a:pt x="733" y="0"/>
                  </a:cubicBezTo>
                  <a:cubicBezTo>
                    <a:pt x="0" y="0"/>
                    <a:pt x="0" y="0"/>
                    <a:pt x="0" y="0"/>
                  </a:cubicBezTo>
                </a:path>
              </a:pathLst>
            </a:custGeom>
            <a:noFill/>
            <a:ln w="20638" cap="flat">
              <a:solidFill>
                <a:srgbClr val="BCBE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10" name="Freeform 10"/>
            <p:cNvSpPr>
              <a:spLocks/>
            </p:cNvSpPr>
            <p:nvPr/>
          </p:nvSpPr>
          <p:spPr bwMode="auto">
            <a:xfrm rot="5400000">
              <a:off x="2859671" y="3561775"/>
              <a:ext cx="1052237" cy="1195673"/>
            </a:xfrm>
            <a:custGeom>
              <a:avLst/>
              <a:gdLst>
                <a:gd name="T0" fmla="*/ 0 w 558"/>
                <a:gd name="T1" fmla="*/ 634 h 634"/>
                <a:gd name="T2" fmla="*/ 0 w 558"/>
                <a:gd name="T3" fmla="*/ 120 h 634"/>
                <a:gd name="T4" fmla="*/ 120 w 558"/>
                <a:gd name="T5" fmla="*/ 0 h 634"/>
                <a:gd name="T6" fmla="*/ 558 w 558"/>
                <a:gd name="T7" fmla="*/ 0 h 634"/>
              </a:gdLst>
              <a:ahLst/>
              <a:cxnLst>
                <a:cxn ang="0">
                  <a:pos x="T0" y="T1"/>
                </a:cxn>
                <a:cxn ang="0">
                  <a:pos x="T2" y="T3"/>
                </a:cxn>
                <a:cxn ang="0">
                  <a:pos x="T4" y="T5"/>
                </a:cxn>
                <a:cxn ang="0">
                  <a:pos x="T6" y="T7"/>
                </a:cxn>
              </a:cxnLst>
              <a:rect l="0" t="0" r="r" b="b"/>
              <a:pathLst>
                <a:path w="558" h="634">
                  <a:moveTo>
                    <a:pt x="0" y="634"/>
                  </a:moveTo>
                  <a:cubicBezTo>
                    <a:pt x="0" y="120"/>
                    <a:pt x="0" y="120"/>
                    <a:pt x="0" y="120"/>
                  </a:cubicBezTo>
                  <a:cubicBezTo>
                    <a:pt x="0" y="54"/>
                    <a:pt x="54" y="0"/>
                    <a:pt x="120" y="0"/>
                  </a:cubicBezTo>
                  <a:cubicBezTo>
                    <a:pt x="558" y="0"/>
                    <a:pt x="558" y="0"/>
                    <a:pt x="558" y="0"/>
                  </a:cubicBezTo>
                </a:path>
              </a:pathLst>
            </a:custGeom>
            <a:noFill/>
            <a:ln w="20638" cap="flat">
              <a:solidFill>
                <a:srgbClr val="BCBE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11" name="Freeform 11"/>
            <p:cNvSpPr>
              <a:spLocks/>
            </p:cNvSpPr>
            <p:nvPr/>
          </p:nvSpPr>
          <p:spPr bwMode="auto">
            <a:xfrm rot="5400000">
              <a:off x="2487073" y="1501564"/>
              <a:ext cx="1242738" cy="2492200"/>
            </a:xfrm>
            <a:custGeom>
              <a:avLst/>
              <a:gdLst>
                <a:gd name="T0" fmla="*/ 659 w 659"/>
                <a:gd name="T1" fmla="*/ 1322 h 1322"/>
                <a:gd name="T2" fmla="*/ 659 w 659"/>
                <a:gd name="T3" fmla="*/ 120 h 1322"/>
                <a:gd name="T4" fmla="*/ 540 w 659"/>
                <a:gd name="T5" fmla="*/ 0 h 1322"/>
                <a:gd name="T6" fmla="*/ 0 w 659"/>
                <a:gd name="T7" fmla="*/ 0 h 1322"/>
              </a:gdLst>
              <a:ahLst/>
              <a:cxnLst>
                <a:cxn ang="0">
                  <a:pos x="T0" y="T1"/>
                </a:cxn>
                <a:cxn ang="0">
                  <a:pos x="T2" y="T3"/>
                </a:cxn>
                <a:cxn ang="0">
                  <a:pos x="T4" y="T5"/>
                </a:cxn>
                <a:cxn ang="0">
                  <a:pos x="T6" y="T7"/>
                </a:cxn>
              </a:cxnLst>
              <a:rect l="0" t="0" r="r" b="b"/>
              <a:pathLst>
                <a:path w="659" h="1322">
                  <a:moveTo>
                    <a:pt x="659" y="1322"/>
                  </a:moveTo>
                  <a:cubicBezTo>
                    <a:pt x="659" y="120"/>
                    <a:pt x="659" y="120"/>
                    <a:pt x="659" y="120"/>
                  </a:cubicBezTo>
                  <a:cubicBezTo>
                    <a:pt x="659" y="54"/>
                    <a:pt x="605" y="0"/>
                    <a:pt x="540" y="0"/>
                  </a:cubicBezTo>
                  <a:cubicBezTo>
                    <a:pt x="0" y="0"/>
                    <a:pt x="0" y="0"/>
                    <a:pt x="0" y="0"/>
                  </a:cubicBezTo>
                </a:path>
              </a:pathLst>
            </a:custGeom>
            <a:noFill/>
            <a:ln w="20638" cap="flat">
              <a:solidFill>
                <a:srgbClr val="BCBEC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20" name="Oval 20"/>
            <p:cNvSpPr>
              <a:spLocks noChangeArrowheads="1"/>
            </p:cNvSpPr>
            <p:nvPr/>
          </p:nvSpPr>
          <p:spPr bwMode="auto">
            <a:xfrm rot="5400000">
              <a:off x="3926475" y="3967430"/>
              <a:ext cx="107577" cy="10757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21" name="Oval 21"/>
            <p:cNvSpPr>
              <a:spLocks noChangeArrowheads="1"/>
            </p:cNvSpPr>
            <p:nvPr/>
          </p:nvSpPr>
          <p:spPr bwMode="auto">
            <a:xfrm rot="5400000">
              <a:off x="2986858" y="4418468"/>
              <a:ext cx="106456" cy="10757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22" name="Oval 22"/>
            <p:cNvSpPr>
              <a:spLocks noChangeArrowheads="1"/>
            </p:cNvSpPr>
            <p:nvPr/>
          </p:nvSpPr>
          <p:spPr bwMode="auto">
            <a:xfrm rot="5400000">
              <a:off x="2530216" y="3578584"/>
              <a:ext cx="105336" cy="10533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23" name="Oval 23"/>
            <p:cNvSpPr>
              <a:spLocks noChangeArrowheads="1"/>
            </p:cNvSpPr>
            <p:nvPr/>
          </p:nvSpPr>
          <p:spPr bwMode="auto">
            <a:xfrm rot="5400000">
              <a:off x="3470394" y="3439630"/>
              <a:ext cx="105336" cy="10757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24" name="Oval 24"/>
            <p:cNvSpPr>
              <a:spLocks noChangeArrowheads="1"/>
            </p:cNvSpPr>
            <p:nvPr/>
          </p:nvSpPr>
          <p:spPr bwMode="auto">
            <a:xfrm rot="5400000">
              <a:off x="2914580" y="3314124"/>
              <a:ext cx="107577" cy="10757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25" name="Oval 25"/>
            <p:cNvSpPr>
              <a:spLocks noChangeArrowheads="1"/>
            </p:cNvSpPr>
            <p:nvPr/>
          </p:nvSpPr>
          <p:spPr bwMode="auto">
            <a:xfrm rot="5400000">
              <a:off x="2225415" y="3849767"/>
              <a:ext cx="107577" cy="10533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26" name="Oval 26"/>
            <p:cNvSpPr>
              <a:spLocks noChangeArrowheads="1"/>
            </p:cNvSpPr>
            <p:nvPr/>
          </p:nvSpPr>
          <p:spPr bwMode="auto">
            <a:xfrm rot="5400000">
              <a:off x="4416175" y="3439630"/>
              <a:ext cx="105336" cy="10757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27" name="Oval 27"/>
            <p:cNvSpPr>
              <a:spLocks noChangeArrowheads="1"/>
            </p:cNvSpPr>
            <p:nvPr/>
          </p:nvSpPr>
          <p:spPr bwMode="auto">
            <a:xfrm rot="5400000">
              <a:off x="4299633" y="2721330"/>
              <a:ext cx="105336" cy="10757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28" name="Oval 28"/>
            <p:cNvSpPr>
              <a:spLocks noChangeArrowheads="1"/>
            </p:cNvSpPr>
            <p:nvPr/>
          </p:nvSpPr>
          <p:spPr bwMode="auto">
            <a:xfrm rot="5400000">
              <a:off x="3212657" y="2835630"/>
              <a:ext cx="107577" cy="10757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29" name="Oval 29"/>
            <p:cNvSpPr>
              <a:spLocks noChangeArrowheads="1"/>
            </p:cNvSpPr>
            <p:nvPr/>
          </p:nvSpPr>
          <p:spPr bwMode="auto">
            <a:xfrm rot="5400000">
              <a:off x="2557110" y="2234992"/>
              <a:ext cx="105336" cy="10757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30" name="Oval 30"/>
            <p:cNvSpPr>
              <a:spLocks noChangeArrowheads="1"/>
            </p:cNvSpPr>
            <p:nvPr/>
          </p:nvSpPr>
          <p:spPr bwMode="auto">
            <a:xfrm rot="5400000">
              <a:off x="2134647" y="3172929"/>
              <a:ext cx="107577" cy="10757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31" name="Line 31"/>
            <p:cNvSpPr>
              <a:spLocks noChangeShapeType="1"/>
            </p:cNvSpPr>
            <p:nvPr/>
          </p:nvSpPr>
          <p:spPr bwMode="auto">
            <a:xfrm rot="5400000">
              <a:off x="2146973" y="4528847"/>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32" name="Line 32"/>
            <p:cNvSpPr>
              <a:spLocks noChangeShapeType="1"/>
            </p:cNvSpPr>
            <p:nvPr/>
          </p:nvSpPr>
          <p:spPr bwMode="auto">
            <a:xfrm rot="5400000">
              <a:off x="2146973" y="4528847"/>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33" name="Line 33"/>
            <p:cNvSpPr>
              <a:spLocks noChangeShapeType="1"/>
            </p:cNvSpPr>
            <p:nvPr/>
          </p:nvSpPr>
          <p:spPr bwMode="auto">
            <a:xfrm rot="5400000">
              <a:off x="2275841" y="4603927"/>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34" name="Line 34"/>
            <p:cNvSpPr>
              <a:spLocks noChangeShapeType="1"/>
            </p:cNvSpPr>
            <p:nvPr/>
          </p:nvSpPr>
          <p:spPr bwMode="auto">
            <a:xfrm rot="5400000">
              <a:off x="2275841" y="4603927"/>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grpSp>
          <p:nvGrpSpPr>
            <p:cNvPr id="3" name="Group 83"/>
            <p:cNvGrpSpPr/>
            <p:nvPr/>
          </p:nvGrpSpPr>
          <p:grpSpPr>
            <a:xfrm>
              <a:off x="4049741" y="1785634"/>
              <a:ext cx="602879" cy="602879"/>
              <a:chOff x="4049741" y="1785634"/>
              <a:chExt cx="602879" cy="602879"/>
            </a:xfrm>
          </p:grpSpPr>
          <p:sp>
            <p:nvSpPr>
              <p:cNvPr id="17" name="Oval 17"/>
              <p:cNvSpPr>
                <a:spLocks noChangeArrowheads="1"/>
              </p:cNvSpPr>
              <p:nvPr/>
            </p:nvSpPr>
            <p:spPr bwMode="auto">
              <a:xfrm rot="5400000">
                <a:off x="4049741" y="1785634"/>
                <a:ext cx="602879" cy="602879"/>
              </a:xfrm>
              <a:prstGeom prst="roundRect">
                <a:avLst>
                  <a:gd name="adj" fmla="val 50000"/>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grpSp>
            <p:nvGrpSpPr>
              <p:cNvPr id="4" name="Group 40"/>
              <p:cNvGrpSpPr/>
              <p:nvPr/>
            </p:nvGrpSpPr>
            <p:grpSpPr>
              <a:xfrm>
                <a:off x="4240639" y="1980138"/>
                <a:ext cx="236267" cy="186980"/>
                <a:chOff x="6924865" y="2524853"/>
                <a:chExt cx="479425" cy="379413"/>
              </a:xfrm>
            </p:grpSpPr>
            <p:sp>
              <p:nvSpPr>
                <p:cNvPr id="42" name="Freeform 80"/>
                <p:cNvSpPr>
                  <a:spLocks/>
                </p:cNvSpPr>
                <p:nvPr/>
              </p:nvSpPr>
              <p:spPr bwMode="auto">
                <a:xfrm>
                  <a:off x="6924865" y="2589941"/>
                  <a:ext cx="479425" cy="314325"/>
                </a:xfrm>
                <a:custGeom>
                  <a:avLst/>
                  <a:gdLst>
                    <a:gd name="T0" fmla="*/ 176 w 232"/>
                    <a:gd name="T1" fmla="*/ 0 h 152"/>
                    <a:gd name="T2" fmla="*/ 217 w 232"/>
                    <a:gd name="T3" fmla="*/ 0 h 152"/>
                    <a:gd name="T4" fmla="*/ 232 w 232"/>
                    <a:gd name="T5" fmla="*/ 15 h 152"/>
                    <a:gd name="T6" fmla="*/ 232 w 232"/>
                    <a:gd name="T7" fmla="*/ 137 h 152"/>
                    <a:gd name="T8" fmla="*/ 217 w 232"/>
                    <a:gd name="T9" fmla="*/ 152 h 152"/>
                    <a:gd name="T10" fmla="*/ 15 w 232"/>
                    <a:gd name="T11" fmla="*/ 152 h 152"/>
                    <a:gd name="T12" fmla="*/ 0 w 232"/>
                    <a:gd name="T13" fmla="*/ 137 h 152"/>
                    <a:gd name="T14" fmla="*/ 0 w 232"/>
                    <a:gd name="T15" fmla="*/ 15 h 152"/>
                    <a:gd name="T16" fmla="*/ 15 w 232"/>
                    <a:gd name="T17" fmla="*/ 0 h 152"/>
                    <a:gd name="T18" fmla="*/ 56 w 232"/>
                    <a:gd name="T19"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2" h="152">
                      <a:moveTo>
                        <a:pt x="176" y="0"/>
                      </a:moveTo>
                      <a:cubicBezTo>
                        <a:pt x="217" y="0"/>
                        <a:pt x="217" y="0"/>
                        <a:pt x="217" y="0"/>
                      </a:cubicBezTo>
                      <a:cubicBezTo>
                        <a:pt x="225" y="0"/>
                        <a:pt x="232" y="7"/>
                        <a:pt x="232" y="15"/>
                      </a:cubicBezTo>
                      <a:cubicBezTo>
                        <a:pt x="232" y="137"/>
                        <a:pt x="232" y="137"/>
                        <a:pt x="232" y="137"/>
                      </a:cubicBezTo>
                      <a:cubicBezTo>
                        <a:pt x="232" y="145"/>
                        <a:pt x="225" y="152"/>
                        <a:pt x="217" y="152"/>
                      </a:cubicBezTo>
                      <a:cubicBezTo>
                        <a:pt x="15" y="152"/>
                        <a:pt x="15" y="152"/>
                        <a:pt x="15" y="152"/>
                      </a:cubicBezTo>
                      <a:cubicBezTo>
                        <a:pt x="7" y="152"/>
                        <a:pt x="0" y="145"/>
                        <a:pt x="0" y="137"/>
                      </a:cubicBezTo>
                      <a:cubicBezTo>
                        <a:pt x="0" y="15"/>
                        <a:pt x="0" y="15"/>
                        <a:pt x="0" y="15"/>
                      </a:cubicBezTo>
                      <a:cubicBezTo>
                        <a:pt x="0" y="7"/>
                        <a:pt x="7" y="0"/>
                        <a:pt x="15" y="0"/>
                      </a:cubicBezTo>
                      <a:cubicBezTo>
                        <a:pt x="56" y="0"/>
                        <a:pt x="56" y="0"/>
                        <a:pt x="56" y="0"/>
                      </a:cubicBezTo>
                    </a:path>
                  </a:pathLst>
                </a:custGeom>
                <a:noFill/>
                <a:ln w="17463"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43" name="Oval 81"/>
                <p:cNvSpPr>
                  <a:spLocks noChangeArrowheads="1"/>
                </p:cNvSpPr>
                <p:nvPr/>
              </p:nvSpPr>
              <p:spPr bwMode="auto">
                <a:xfrm>
                  <a:off x="7066152" y="2632803"/>
                  <a:ext cx="198438" cy="198438"/>
                </a:xfrm>
                <a:prstGeom prst="ellipse">
                  <a:avLst/>
                </a:prstGeom>
                <a:noFill/>
                <a:ln w="17463"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44" name="Freeform 82"/>
                <p:cNvSpPr>
                  <a:spLocks/>
                </p:cNvSpPr>
                <p:nvPr/>
              </p:nvSpPr>
              <p:spPr bwMode="auto">
                <a:xfrm>
                  <a:off x="7040752" y="2524853"/>
                  <a:ext cx="249238" cy="65088"/>
                </a:xfrm>
                <a:custGeom>
                  <a:avLst/>
                  <a:gdLst>
                    <a:gd name="T0" fmla="*/ 0 w 157"/>
                    <a:gd name="T1" fmla="*/ 41 h 41"/>
                    <a:gd name="T2" fmla="*/ 21 w 157"/>
                    <a:gd name="T3" fmla="*/ 0 h 41"/>
                    <a:gd name="T4" fmla="*/ 136 w 157"/>
                    <a:gd name="T5" fmla="*/ 0 h 41"/>
                    <a:gd name="T6" fmla="*/ 157 w 157"/>
                    <a:gd name="T7" fmla="*/ 41 h 41"/>
                  </a:gdLst>
                  <a:ahLst/>
                  <a:cxnLst>
                    <a:cxn ang="0">
                      <a:pos x="T0" y="T1"/>
                    </a:cxn>
                    <a:cxn ang="0">
                      <a:pos x="T2" y="T3"/>
                    </a:cxn>
                    <a:cxn ang="0">
                      <a:pos x="T4" y="T5"/>
                    </a:cxn>
                    <a:cxn ang="0">
                      <a:pos x="T6" y="T7"/>
                    </a:cxn>
                  </a:cxnLst>
                  <a:rect l="0" t="0" r="r" b="b"/>
                  <a:pathLst>
                    <a:path w="157" h="41">
                      <a:moveTo>
                        <a:pt x="0" y="41"/>
                      </a:moveTo>
                      <a:lnTo>
                        <a:pt x="21" y="0"/>
                      </a:lnTo>
                      <a:lnTo>
                        <a:pt x="136" y="0"/>
                      </a:lnTo>
                      <a:lnTo>
                        <a:pt x="157" y="41"/>
                      </a:lnTo>
                    </a:path>
                  </a:pathLst>
                </a:custGeom>
                <a:noFill/>
                <a:ln w="17463"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grpSp>
        </p:grpSp>
        <p:grpSp>
          <p:nvGrpSpPr>
            <p:cNvPr id="35" name="Group 85"/>
            <p:cNvGrpSpPr/>
            <p:nvPr/>
          </p:nvGrpSpPr>
          <p:grpSpPr>
            <a:xfrm>
              <a:off x="3710202" y="4332742"/>
              <a:ext cx="605120" cy="602879"/>
              <a:chOff x="3710202" y="4332742"/>
              <a:chExt cx="605120" cy="602879"/>
            </a:xfrm>
          </p:grpSpPr>
          <p:sp>
            <p:nvSpPr>
              <p:cNvPr id="15" name="Oval 15"/>
              <p:cNvSpPr>
                <a:spLocks noChangeArrowheads="1"/>
              </p:cNvSpPr>
              <p:nvPr/>
            </p:nvSpPr>
            <p:spPr bwMode="auto">
              <a:xfrm rot="5400000">
                <a:off x="3711322" y="4331622"/>
                <a:ext cx="602879" cy="605120"/>
              </a:xfrm>
              <a:prstGeom prst="roundRect">
                <a:avLst>
                  <a:gd name="adj" fmla="val 50000"/>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grpSp>
            <p:nvGrpSpPr>
              <p:cNvPr id="36" name="Group 44"/>
              <p:cNvGrpSpPr/>
              <p:nvPr/>
            </p:nvGrpSpPr>
            <p:grpSpPr>
              <a:xfrm>
                <a:off x="3893451" y="4549017"/>
                <a:ext cx="270500" cy="177347"/>
                <a:chOff x="7834502" y="2558191"/>
                <a:chExt cx="479426" cy="314325"/>
              </a:xfrm>
            </p:grpSpPr>
            <p:sp>
              <p:nvSpPr>
                <p:cNvPr id="46" name="Freeform 94"/>
                <p:cNvSpPr>
                  <a:spLocks/>
                </p:cNvSpPr>
                <p:nvPr/>
              </p:nvSpPr>
              <p:spPr bwMode="auto">
                <a:xfrm>
                  <a:off x="7834502" y="2558191"/>
                  <a:ext cx="331788" cy="314325"/>
                </a:xfrm>
                <a:custGeom>
                  <a:avLst/>
                  <a:gdLst>
                    <a:gd name="T0" fmla="*/ 160 w 160"/>
                    <a:gd name="T1" fmla="*/ 108 h 152"/>
                    <a:gd name="T2" fmla="*/ 160 w 160"/>
                    <a:gd name="T3" fmla="*/ 148 h 152"/>
                    <a:gd name="T4" fmla="*/ 156 w 160"/>
                    <a:gd name="T5" fmla="*/ 152 h 152"/>
                    <a:gd name="T6" fmla="*/ 4 w 160"/>
                    <a:gd name="T7" fmla="*/ 152 h 152"/>
                    <a:gd name="T8" fmla="*/ 0 w 160"/>
                    <a:gd name="T9" fmla="*/ 148 h 152"/>
                    <a:gd name="T10" fmla="*/ 0 w 160"/>
                    <a:gd name="T11" fmla="*/ 4 h 152"/>
                    <a:gd name="T12" fmla="*/ 4 w 160"/>
                    <a:gd name="T13" fmla="*/ 0 h 152"/>
                    <a:gd name="T14" fmla="*/ 156 w 160"/>
                    <a:gd name="T15" fmla="*/ 0 h 152"/>
                    <a:gd name="T16" fmla="*/ 160 w 160"/>
                    <a:gd name="T17" fmla="*/ 4 h 152"/>
                    <a:gd name="T18" fmla="*/ 160 w 160"/>
                    <a:gd name="T19" fmla="*/ 4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52">
                      <a:moveTo>
                        <a:pt x="160" y="108"/>
                      </a:moveTo>
                      <a:cubicBezTo>
                        <a:pt x="160" y="148"/>
                        <a:pt x="160" y="148"/>
                        <a:pt x="160" y="148"/>
                      </a:cubicBezTo>
                      <a:cubicBezTo>
                        <a:pt x="160" y="150"/>
                        <a:pt x="158" y="152"/>
                        <a:pt x="156" y="152"/>
                      </a:cubicBezTo>
                      <a:cubicBezTo>
                        <a:pt x="4" y="152"/>
                        <a:pt x="4" y="152"/>
                        <a:pt x="4" y="152"/>
                      </a:cubicBezTo>
                      <a:cubicBezTo>
                        <a:pt x="2" y="152"/>
                        <a:pt x="0" y="150"/>
                        <a:pt x="0" y="148"/>
                      </a:cubicBezTo>
                      <a:cubicBezTo>
                        <a:pt x="0" y="4"/>
                        <a:pt x="0" y="4"/>
                        <a:pt x="0" y="4"/>
                      </a:cubicBezTo>
                      <a:cubicBezTo>
                        <a:pt x="0" y="2"/>
                        <a:pt x="2" y="0"/>
                        <a:pt x="4" y="0"/>
                      </a:cubicBezTo>
                      <a:cubicBezTo>
                        <a:pt x="156" y="0"/>
                        <a:pt x="156" y="0"/>
                        <a:pt x="156" y="0"/>
                      </a:cubicBezTo>
                      <a:cubicBezTo>
                        <a:pt x="158" y="0"/>
                        <a:pt x="160" y="2"/>
                        <a:pt x="160" y="4"/>
                      </a:cubicBezTo>
                      <a:cubicBezTo>
                        <a:pt x="160" y="44"/>
                        <a:pt x="160" y="44"/>
                        <a:pt x="160" y="44"/>
                      </a:cubicBezTo>
                    </a:path>
                  </a:pathLst>
                </a:custGeom>
                <a:noFill/>
                <a:ln w="17463"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47" name="Freeform 95"/>
                <p:cNvSpPr>
                  <a:spLocks/>
                </p:cNvSpPr>
                <p:nvPr/>
              </p:nvSpPr>
              <p:spPr bwMode="auto">
                <a:xfrm>
                  <a:off x="8166290" y="2558191"/>
                  <a:ext cx="147638" cy="314325"/>
                </a:xfrm>
                <a:custGeom>
                  <a:avLst/>
                  <a:gdLst>
                    <a:gd name="T0" fmla="*/ 0 w 93"/>
                    <a:gd name="T1" fmla="*/ 140 h 198"/>
                    <a:gd name="T2" fmla="*/ 93 w 93"/>
                    <a:gd name="T3" fmla="*/ 198 h 198"/>
                    <a:gd name="T4" fmla="*/ 93 w 93"/>
                    <a:gd name="T5" fmla="*/ 0 h 198"/>
                    <a:gd name="T6" fmla="*/ 0 w 93"/>
                    <a:gd name="T7" fmla="*/ 57 h 198"/>
                  </a:gdLst>
                  <a:ahLst/>
                  <a:cxnLst>
                    <a:cxn ang="0">
                      <a:pos x="T0" y="T1"/>
                    </a:cxn>
                    <a:cxn ang="0">
                      <a:pos x="T2" y="T3"/>
                    </a:cxn>
                    <a:cxn ang="0">
                      <a:pos x="T4" y="T5"/>
                    </a:cxn>
                    <a:cxn ang="0">
                      <a:pos x="T6" y="T7"/>
                    </a:cxn>
                  </a:cxnLst>
                  <a:rect l="0" t="0" r="r" b="b"/>
                  <a:pathLst>
                    <a:path w="93" h="198">
                      <a:moveTo>
                        <a:pt x="0" y="140"/>
                      </a:moveTo>
                      <a:lnTo>
                        <a:pt x="93" y="198"/>
                      </a:lnTo>
                      <a:lnTo>
                        <a:pt x="93" y="0"/>
                      </a:lnTo>
                      <a:lnTo>
                        <a:pt x="0" y="57"/>
                      </a:lnTo>
                    </a:path>
                  </a:pathLst>
                </a:custGeom>
                <a:noFill/>
                <a:ln w="17463"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grpSp>
        </p:grpSp>
        <p:grpSp>
          <p:nvGrpSpPr>
            <p:cNvPr id="37" name="Group 3"/>
            <p:cNvGrpSpPr/>
            <p:nvPr/>
          </p:nvGrpSpPr>
          <p:grpSpPr>
            <a:xfrm>
              <a:off x="2306642" y="1233183"/>
              <a:ext cx="602879" cy="605120"/>
              <a:chOff x="2306642" y="1233183"/>
              <a:chExt cx="602879" cy="605120"/>
            </a:xfrm>
          </p:grpSpPr>
          <p:sp>
            <p:nvSpPr>
              <p:cNvPr id="19" name="Oval 19"/>
              <p:cNvSpPr>
                <a:spLocks noChangeArrowheads="1"/>
              </p:cNvSpPr>
              <p:nvPr/>
            </p:nvSpPr>
            <p:spPr bwMode="auto">
              <a:xfrm rot="5400000">
                <a:off x="2305522" y="1234303"/>
                <a:ext cx="605120" cy="602879"/>
              </a:xfrm>
              <a:prstGeom prst="roundRect">
                <a:avLst>
                  <a:gd name="adj" fmla="val 50000"/>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grpSp>
            <p:nvGrpSpPr>
              <p:cNvPr id="38" name="Group 47"/>
              <p:cNvGrpSpPr/>
              <p:nvPr/>
            </p:nvGrpSpPr>
            <p:grpSpPr>
              <a:xfrm>
                <a:off x="2480417" y="1433905"/>
                <a:ext cx="227345" cy="227345"/>
                <a:chOff x="6015227" y="2475641"/>
                <a:chExt cx="479425" cy="479425"/>
              </a:xfrm>
            </p:grpSpPr>
            <p:sp>
              <p:nvSpPr>
                <p:cNvPr id="49" name="Oval 119"/>
                <p:cNvSpPr>
                  <a:spLocks noChangeArrowheads="1"/>
                </p:cNvSpPr>
                <p:nvPr/>
              </p:nvSpPr>
              <p:spPr bwMode="auto">
                <a:xfrm>
                  <a:off x="6015227" y="2475641"/>
                  <a:ext cx="479425" cy="479425"/>
                </a:xfrm>
                <a:prstGeom prst="ellipse">
                  <a:avLst/>
                </a:prstGeom>
                <a:noFill/>
                <a:ln w="17463"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50" name="Line 120"/>
                <p:cNvSpPr>
                  <a:spLocks noChangeShapeType="1"/>
                </p:cNvSpPr>
                <p:nvPr/>
              </p:nvSpPr>
              <p:spPr bwMode="auto">
                <a:xfrm flipV="1">
                  <a:off x="6254940" y="2566128"/>
                  <a:ext cx="0" cy="149225"/>
                </a:xfrm>
                <a:prstGeom prst="line">
                  <a:avLst/>
                </a:prstGeom>
                <a:noFill/>
                <a:ln w="17463"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24" tIns="45712" rIns="91424" bIns="45712" numCol="1" anchor="t" anchorCtr="0" compatLnSpc="1">
                  <a:prstTxWarp prst="textNoShape">
                    <a:avLst/>
                  </a:prstTxWarp>
                </a:bodyPr>
                <a:lstStyle/>
                <a:p>
                  <a:endParaRPr lang="en-US"/>
                </a:p>
              </p:txBody>
            </p:sp>
            <p:sp>
              <p:nvSpPr>
                <p:cNvPr id="51" name="Line 121"/>
                <p:cNvSpPr>
                  <a:spLocks noChangeShapeType="1"/>
                </p:cNvSpPr>
                <p:nvPr/>
              </p:nvSpPr>
              <p:spPr bwMode="auto">
                <a:xfrm>
                  <a:off x="6254940" y="2715353"/>
                  <a:ext cx="82550" cy="98425"/>
                </a:xfrm>
                <a:prstGeom prst="line">
                  <a:avLst/>
                </a:prstGeom>
                <a:noFill/>
                <a:ln w="17463"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24" tIns="45712" rIns="91424" bIns="45712" numCol="1" anchor="t" anchorCtr="0" compatLnSpc="1">
                  <a:prstTxWarp prst="textNoShape">
                    <a:avLst/>
                  </a:prstTxWarp>
                </a:bodyPr>
                <a:lstStyle/>
                <a:p>
                  <a:endParaRPr lang="en-US"/>
                </a:p>
              </p:txBody>
            </p:sp>
          </p:grpSp>
        </p:grpSp>
        <p:grpSp>
          <p:nvGrpSpPr>
            <p:cNvPr id="39" name="Group 84"/>
            <p:cNvGrpSpPr/>
            <p:nvPr/>
          </p:nvGrpSpPr>
          <p:grpSpPr>
            <a:xfrm>
              <a:off x="4892428" y="3233440"/>
              <a:ext cx="547970" cy="549091"/>
              <a:chOff x="4892428" y="3233440"/>
              <a:chExt cx="547970" cy="549091"/>
            </a:xfrm>
          </p:grpSpPr>
          <p:sp>
            <p:nvSpPr>
              <p:cNvPr id="16" name="Oval 16"/>
              <p:cNvSpPr>
                <a:spLocks noChangeArrowheads="1"/>
              </p:cNvSpPr>
              <p:nvPr/>
            </p:nvSpPr>
            <p:spPr bwMode="auto">
              <a:xfrm rot="5400000">
                <a:off x="4891867" y="3234001"/>
                <a:ext cx="549091" cy="547970"/>
              </a:xfrm>
              <a:prstGeom prst="roundRect">
                <a:avLst>
                  <a:gd name="adj" fmla="val 50000"/>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grpSp>
            <p:nvGrpSpPr>
              <p:cNvPr id="40" name="Group 51"/>
              <p:cNvGrpSpPr/>
              <p:nvPr/>
            </p:nvGrpSpPr>
            <p:grpSpPr>
              <a:xfrm>
                <a:off x="5056165" y="3374149"/>
                <a:ext cx="228600" cy="228600"/>
                <a:chOff x="7834503" y="3436791"/>
                <a:chExt cx="479425" cy="479425"/>
              </a:xfrm>
            </p:grpSpPr>
            <p:sp>
              <p:nvSpPr>
                <p:cNvPr id="53" name="Oval 56"/>
                <p:cNvSpPr>
                  <a:spLocks noChangeArrowheads="1"/>
                </p:cNvSpPr>
                <p:nvPr/>
              </p:nvSpPr>
              <p:spPr bwMode="auto">
                <a:xfrm>
                  <a:off x="7983728" y="3586016"/>
                  <a:ext cx="182563" cy="182563"/>
                </a:xfrm>
                <a:prstGeom prst="ellipse">
                  <a:avLst/>
                </a:prstGeom>
                <a:noFill/>
                <a:ln w="17463"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54" name="Freeform 57"/>
                <p:cNvSpPr>
                  <a:spLocks/>
                </p:cNvSpPr>
                <p:nvPr/>
              </p:nvSpPr>
              <p:spPr bwMode="auto">
                <a:xfrm>
                  <a:off x="7834503" y="3436791"/>
                  <a:ext cx="479425" cy="479425"/>
                </a:xfrm>
                <a:custGeom>
                  <a:avLst/>
                  <a:gdLst>
                    <a:gd name="T0" fmla="*/ 201 w 232"/>
                    <a:gd name="T1" fmla="*/ 136 h 232"/>
                    <a:gd name="T2" fmla="*/ 232 w 232"/>
                    <a:gd name="T3" fmla="*/ 131 h 232"/>
                    <a:gd name="T4" fmla="*/ 232 w 232"/>
                    <a:gd name="T5" fmla="*/ 101 h 232"/>
                    <a:gd name="T6" fmla="*/ 201 w 232"/>
                    <a:gd name="T7" fmla="*/ 96 h 232"/>
                    <a:gd name="T8" fmla="*/ 190 w 232"/>
                    <a:gd name="T9" fmla="*/ 69 h 232"/>
                    <a:gd name="T10" fmla="*/ 208 w 232"/>
                    <a:gd name="T11" fmla="*/ 44 h 232"/>
                    <a:gd name="T12" fmla="*/ 187 w 232"/>
                    <a:gd name="T13" fmla="*/ 23 h 232"/>
                    <a:gd name="T14" fmla="*/ 162 w 232"/>
                    <a:gd name="T15" fmla="*/ 42 h 232"/>
                    <a:gd name="T16" fmla="*/ 135 w 232"/>
                    <a:gd name="T17" fmla="*/ 31 h 232"/>
                    <a:gd name="T18" fmla="*/ 131 w 232"/>
                    <a:gd name="T19" fmla="*/ 0 h 232"/>
                    <a:gd name="T20" fmla="*/ 100 w 232"/>
                    <a:gd name="T21" fmla="*/ 0 h 232"/>
                    <a:gd name="T22" fmla="*/ 96 w 232"/>
                    <a:gd name="T23" fmla="*/ 31 h 232"/>
                    <a:gd name="T24" fmla="*/ 69 w 232"/>
                    <a:gd name="T25" fmla="*/ 43 h 232"/>
                    <a:gd name="T26" fmla="*/ 44 w 232"/>
                    <a:gd name="T27" fmla="*/ 24 h 232"/>
                    <a:gd name="T28" fmla="*/ 23 w 232"/>
                    <a:gd name="T29" fmla="*/ 45 h 232"/>
                    <a:gd name="T30" fmla="*/ 42 w 232"/>
                    <a:gd name="T31" fmla="*/ 70 h 232"/>
                    <a:gd name="T32" fmla="*/ 31 w 232"/>
                    <a:gd name="T33" fmla="*/ 97 h 232"/>
                    <a:gd name="T34" fmla="*/ 0 w 232"/>
                    <a:gd name="T35" fmla="*/ 101 h 232"/>
                    <a:gd name="T36" fmla="*/ 0 w 232"/>
                    <a:gd name="T37" fmla="*/ 131 h 232"/>
                    <a:gd name="T38" fmla="*/ 31 w 232"/>
                    <a:gd name="T39" fmla="*/ 135 h 232"/>
                    <a:gd name="T40" fmla="*/ 42 w 232"/>
                    <a:gd name="T41" fmla="*/ 162 h 232"/>
                    <a:gd name="T42" fmla="*/ 24 w 232"/>
                    <a:gd name="T43" fmla="*/ 188 h 232"/>
                    <a:gd name="T44" fmla="*/ 45 w 232"/>
                    <a:gd name="T45" fmla="*/ 209 h 232"/>
                    <a:gd name="T46" fmla="*/ 70 w 232"/>
                    <a:gd name="T47" fmla="*/ 190 h 232"/>
                    <a:gd name="T48" fmla="*/ 97 w 232"/>
                    <a:gd name="T49" fmla="*/ 201 h 232"/>
                    <a:gd name="T50" fmla="*/ 101 w 232"/>
                    <a:gd name="T51" fmla="*/ 232 h 232"/>
                    <a:gd name="T52" fmla="*/ 131 w 232"/>
                    <a:gd name="T53" fmla="*/ 232 h 232"/>
                    <a:gd name="T54" fmla="*/ 136 w 232"/>
                    <a:gd name="T55" fmla="*/ 201 h 232"/>
                    <a:gd name="T56" fmla="*/ 162 w 232"/>
                    <a:gd name="T57" fmla="*/ 190 h 232"/>
                    <a:gd name="T58" fmla="*/ 188 w 232"/>
                    <a:gd name="T59" fmla="*/ 208 h 232"/>
                    <a:gd name="T60" fmla="*/ 209 w 232"/>
                    <a:gd name="T61" fmla="*/ 187 h 232"/>
                    <a:gd name="T62" fmla="*/ 190 w 232"/>
                    <a:gd name="T63" fmla="*/ 162 h 232"/>
                    <a:gd name="T64" fmla="*/ 201 w 232"/>
                    <a:gd name="T65" fmla="*/ 13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2" h="232">
                      <a:moveTo>
                        <a:pt x="201" y="136"/>
                      </a:moveTo>
                      <a:cubicBezTo>
                        <a:pt x="232" y="131"/>
                        <a:pt x="232" y="131"/>
                        <a:pt x="232" y="131"/>
                      </a:cubicBezTo>
                      <a:cubicBezTo>
                        <a:pt x="232" y="101"/>
                        <a:pt x="232" y="101"/>
                        <a:pt x="232" y="101"/>
                      </a:cubicBezTo>
                      <a:cubicBezTo>
                        <a:pt x="201" y="96"/>
                        <a:pt x="201" y="96"/>
                        <a:pt x="201" y="96"/>
                      </a:cubicBezTo>
                      <a:cubicBezTo>
                        <a:pt x="199" y="87"/>
                        <a:pt x="195" y="78"/>
                        <a:pt x="190" y="69"/>
                      </a:cubicBezTo>
                      <a:cubicBezTo>
                        <a:pt x="208" y="44"/>
                        <a:pt x="208" y="44"/>
                        <a:pt x="208" y="44"/>
                      </a:cubicBezTo>
                      <a:cubicBezTo>
                        <a:pt x="187" y="23"/>
                        <a:pt x="187" y="23"/>
                        <a:pt x="187" y="23"/>
                      </a:cubicBezTo>
                      <a:cubicBezTo>
                        <a:pt x="162" y="42"/>
                        <a:pt x="162" y="42"/>
                        <a:pt x="162" y="42"/>
                      </a:cubicBezTo>
                      <a:cubicBezTo>
                        <a:pt x="154" y="37"/>
                        <a:pt x="145" y="33"/>
                        <a:pt x="135" y="31"/>
                      </a:cubicBezTo>
                      <a:cubicBezTo>
                        <a:pt x="131" y="0"/>
                        <a:pt x="131" y="0"/>
                        <a:pt x="131" y="0"/>
                      </a:cubicBezTo>
                      <a:cubicBezTo>
                        <a:pt x="100" y="0"/>
                        <a:pt x="100" y="0"/>
                        <a:pt x="100" y="0"/>
                      </a:cubicBezTo>
                      <a:cubicBezTo>
                        <a:pt x="96" y="31"/>
                        <a:pt x="96" y="31"/>
                        <a:pt x="96" y="31"/>
                      </a:cubicBezTo>
                      <a:cubicBezTo>
                        <a:pt x="87" y="34"/>
                        <a:pt x="78" y="37"/>
                        <a:pt x="69" y="43"/>
                      </a:cubicBezTo>
                      <a:cubicBezTo>
                        <a:pt x="44" y="24"/>
                        <a:pt x="44" y="24"/>
                        <a:pt x="44" y="24"/>
                      </a:cubicBezTo>
                      <a:cubicBezTo>
                        <a:pt x="23" y="45"/>
                        <a:pt x="23" y="45"/>
                        <a:pt x="23" y="45"/>
                      </a:cubicBezTo>
                      <a:cubicBezTo>
                        <a:pt x="42" y="70"/>
                        <a:pt x="42" y="70"/>
                        <a:pt x="42" y="70"/>
                      </a:cubicBezTo>
                      <a:cubicBezTo>
                        <a:pt x="37" y="78"/>
                        <a:pt x="33" y="87"/>
                        <a:pt x="31" y="97"/>
                      </a:cubicBezTo>
                      <a:cubicBezTo>
                        <a:pt x="0" y="101"/>
                        <a:pt x="0" y="101"/>
                        <a:pt x="0" y="101"/>
                      </a:cubicBezTo>
                      <a:cubicBezTo>
                        <a:pt x="0" y="131"/>
                        <a:pt x="0" y="131"/>
                        <a:pt x="0" y="131"/>
                      </a:cubicBezTo>
                      <a:cubicBezTo>
                        <a:pt x="31" y="135"/>
                        <a:pt x="31" y="135"/>
                        <a:pt x="31" y="135"/>
                      </a:cubicBezTo>
                      <a:cubicBezTo>
                        <a:pt x="33" y="145"/>
                        <a:pt x="37" y="154"/>
                        <a:pt x="42" y="162"/>
                      </a:cubicBezTo>
                      <a:cubicBezTo>
                        <a:pt x="24" y="188"/>
                        <a:pt x="24" y="188"/>
                        <a:pt x="24" y="188"/>
                      </a:cubicBezTo>
                      <a:cubicBezTo>
                        <a:pt x="45" y="209"/>
                        <a:pt x="45" y="209"/>
                        <a:pt x="45" y="209"/>
                      </a:cubicBezTo>
                      <a:cubicBezTo>
                        <a:pt x="70" y="190"/>
                        <a:pt x="70" y="190"/>
                        <a:pt x="70" y="190"/>
                      </a:cubicBezTo>
                      <a:cubicBezTo>
                        <a:pt x="78" y="195"/>
                        <a:pt x="87" y="199"/>
                        <a:pt x="97" y="201"/>
                      </a:cubicBezTo>
                      <a:cubicBezTo>
                        <a:pt x="101" y="232"/>
                        <a:pt x="101" y="232"/>
                        <a:pt x="101" y="232"/>
                      </a:cubicBezTo>
                      <a:cubicBezTo>
                        <a:pt x="131" y="232"/>
                        <a:pt x="131" y="232"/>
                        <a:pt x="131" y="232"/>
                      </a:cubicBezTo>
                      <a:cubicBezTo>
                        <a:pt x="136" y="201"/>
                        <a:pt x="136" y="201"/>
                        <a:pt x="136" y="201"/>
                      </a:cubicBezTo>
                      <a:cubicBezTo>
                        <a:pt x="145" y="199"/>
                        <a:pt x="154" y="195"/>
                        <a:pt x="162" y="190"/>
                      </a:cubicBezTo>
                      <a:cubicBezTo>
                        <a:pt x="188" y="208"/>
                        <a:pt x="188" y="208"/>
                        <a:pt x="188" y="208"/>
                      </a:cubicBezTo>
                      <a:cubicBezTo>
                        <a:pt x="209" y="187"/>
                        <a:pt x="209" y="187"/>
                        <a:pt x="209" y="187"/>
                      </a:cubicBezTo>
                      <a:cubicBezTo>
                        <a:pt x="190" y="162"/>
                        <a:pt x="190" y="162"/>
                        <a:pt x="190" y="162"/>
                      </a:cubicBezTo>
                      <a:cubicBezTo>
                        <a:pt x="195" y="154"/>
                        <a:pt x="199" y="145"/>
                        <a:pt x="201" y="136"/>
                      </a:cubicBezTo>
                      <a:close/>
                    </a:path>
                  </a:pathLst>
                </a:custGeom>
                <a:noFill/>
                <a:ln w="17463"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grpSp>
        </p:grpSp>
        <p:grpSp>
          <p:nvGrpSpPr>
            <p:cNvPr id="41" name="Group 82"/>
            <p:cNvGrpSpPr/>
            <p:nvPr/>
          </p:nvGrpSpPr>
          <p:grpSpPr>
            <a:xfrm>
              <a:off x="2994142" y="1938035"/>
              <a:ext cx="605120" cy="604000"/>
              <a:chOff x="2994142" y="1938035"/>
              <a:chExt cx="605120" cy="604000"/>
            </a:xfrm>
          </p:grpSpPr>
          <p:sp>
            <p:nvSpPr>
              <p:cNvPr id="18" name="Oval 18"/>
              <p:cNvSpPr>
                <a:spLocks noChangeArrowheads="1"/>
              </p:cNvSpPr>
              <p:nvPr/>
            </p:nvSpPr>
            <p:spPr bwMode="auto">
              <a:xfrm rot="5400000">
                <a:off x="2994702" y="1937475"/>
                <a:ext cx="604000" cy="605120"/>
              </a:xfrm>
              <a:prstGeom prst="roundRect">
                <a:avLst>
                  <a:gd name="adj" fmla="val 50000"/>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sp>
            <p:nvSpPr>
              <p:cNvPr id="56" name="Freeform 62"/>
              <p:cNvSpPr>
                <a:spLocks/>
              </p:cNvSpPr>
              <p:nvPr/>
            </p:nvSpPr>
            <p:spPr bwMode="auto">
              <a:xfrm>
                <a:off x="3179041" y="2121812"/>
                <a:ext cx="228600" cy="228600"/>
              </a:xfrm>
              <a:custGeom>
                <a:avLst/>
                <a:gdLst>
                  <a:gd name="T0" fmla="*/ 0 w 302"/>
                  <a:gd name="T1" fmla="*/ 133 h 302"/>
                  <a:gd name="T2" fmla="*/ 302 w 302"/>
                  <a:gd name="T3" fmla="*/ 0 h 302"/>
                  <a:gd name="T4" fmla="*/ 172 w 302"/>
                  <a:gd name="T5" fmla="*/ 302 h 302"/>
                  <a:gd name="T6" fmla="*/ 106 w 302"/>
                  <a:gd name="T7" fmla="*/ 197 h 302"/>
                  <a:gd name="T8" fmla="*/ 0 w 302"/>
                  <a:gd name="T9" fmla="*/ 133 h 302"/>
                </a:gdLst>
                <a:ahLst/>
                <a:cxnLst>
                  <a:cxn ang="0">
                    <a:pos x="T0" y="T1"/>
                  </a:cxn>
                  <a:cxn ang="0">
                    <a:pos x="T2" y="T3"/>
                  </a:cxn>
                  <a:cxn ang="0">
                    <a:pos x="T4" y="T5"/>
                  </a:cxn>
                  <a:cxn ang="0">
                    <a:pos x="T6" y="T7"/>
                  </a:cxn>
                  <a:cxn ang="0">
                    <a:pos x="T8" y="T9"/>
                  </a:cxn>
                </a:cxnLst>
                <a:rect l="0" t="0" r="r" b="b"/>
                <a:pathLst>
                  <a:path w="302" h="302">
                    <a:moveTo>
                      <a:pt x="0" y="133"/>
                    </a:moveTo>
                    <a:lnTo>
                      <a:pt x="302" y="0"/>
                    </a:lnTo>
                    <a:lnTo>
                      <a:pt x="172" y="302"/>
                    </a:lnTo>
                    <a:lnTo>
                      <a:pt x="106" y="197"/>
                    </a:lnTo>
                    <a:lnTo>
                      <a:pt x="0" y="133"/>
                    </a:lnTo>
                    <a:close/>
                  </a:path>
                </a:pathLst>
              </a:custGeom>
              <a:noFill/>
              <a:ln w="17463"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grpSp>
        <p:grpSp>
          <p:nvGrpSpPr>
            <p:cNvPr id="45" name="Group 1"/>
            <p:cNvGrpSpPr/>
            <p:nvPr/>
          </p:nvGrpSpPr>
          <p:grpSpPr>
            <a:xfrm>
              <a:off x="601675" y="2805374"/>
              <a:ext cx="1392898" cy="1391777"/>
              <a:chOff x="601675" y="2805374"/>
              <a:chExt cx="1392898" cy="1391777"/>
            </a:xfrm>
          </p:grpSpPr>
          <p:sp>
            <p:nvSpPr>
              <p:cNvPr id="12" name="Oval 12"/>
              <p:cNvSpPr>
                <a:spLocks noChangeArrowheads="1"/>
              </p:cNvSpPr>
              <p:nvPr/>
            </p:nvSpPr>
            <p:spPr bwMode="auto">
              <a:xfrm rot="5400000">
                <a:off x="602235" y="2804814"/>
                <a:ext cx="1391777" cy="1392898"/>
              </a:xfrm>
              <a:prstGeom prst="roundRect">
                <a:avLst>
                  <a:gd name="adj" fmla="val 50000"/>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grpSp>
            <p:nvGrpSpPr>
              <p:cNvPr id="48" name="Group 56"/>
              <p:cNvGrpSpPr/>
              <p:nvPr/>
            </p:nvGrpSpPr>
            <p:grpSpPr>
              <a:xfrm>
                <a:off x="1058679" y="3233440"/>
                <a:ext cx="479425" cy="447676"/>
                <a:chOff x="1237129" y="1616133"/>
                <a:chExt cx="479425" cy="447676"/>
              </a:xfrm>
            </p:grpSpPr>
            <p:sp>
              <p:nvSpPr>
                <p:cNvPr id="58" name="Freeform 23"/>
                <p:cNvSpPr>
                  <a:spLocks/>
                </p:cNvSpPr>
                <p:nvPr/>
              </p:nvSpPr>
              <p:spPr bwMode="auto">
                <a:xfrm>
                  <a:off x="1237129" y="1732021"/>
                  <a:ext cx="479425" cy="92075"/>
                </a:xfrm>
                <a:custGeom>
                  <a:avLst/>
                  <a:gdLst>
                    <a:gd name="T0" fmla="*/ 232 w 232"/>
                    <a:gd name="T1" fmla="*/ 44 h 44"/>
                    <a:gd name="T2" fmla="*/ 0 w 232"/>
                    <a:gd name="T3" fmla="*/ 44 h 44"/>
                    <a:gd name="T4" fmla="*/ 0 w 232"/>
                    <a:gd name="T5" fmla="*/ 8 h 44"/>
                    <a:gd name="T6" fmla="*/ 8 w 232"/>
                    <a:gd name="T7" fmla="*/ 0 h 44"/>
                    <a:gd name="T8" fmla="*/ 226 w 232"/>
                    <a:gd name="T9" fmla="*/ 0 h 44"/>
                    <a:gd name="T10" fmla="*/ 232 w 232"/>
                    <a:gd name="T11" fmla="*/ 6 h 44"/>
                    <a:gd name="T12" fmla="*/ 232 w 232"/>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232" h="44">
                      <a:moveTo>
                        <a:pt x="232" y="44"/>
                      </a:moveTo>
                      <a:cubicBezTo>
                        <a:pt x="0" y="44"/>
                        <a:pt x="0" y="44"/>
                        <a:pt x="0" y="44"/>
                      </a:cubicBezTo>
                      <a:cubicBezTo>
                        <a:pt x="0" y="8"/>
                        <a:pt x="0" y="8"/>
                        <a:pt x="0" y="8"/>
                      </a:cubicBezTo>
                      <a:cubicBezTo>
                        <a:pt x="0" y="3"/>
                        <a:pt x="4" y="0"/>
                        <a:pt x="8" y="0"/>
                      </a:cubicBezTo>
                      <a:cubicBezTo>
                        <a:pt x="226" y="0"/>
                        <a:pt x="226" y="0"/>
                        <a:pt x="226" y="0"/>
                      </a:cubicBezTo>
                      <a:cubicBezTo>
                        <a:pt x="230" y="0"/>
                        <a:pt x="232" y="2"/>
                        <a:pt x="232" y="6"/>
                      </a:cubicBezTo>
                      <a:lnTo>
                        <a:pt x="232" y="44"/>
                      </a:lnTo>
                      <a:close/>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59" name="Freeform 24"/>
                <p:cNvSpPr>
                  <a:spLocks/>
                </p:cNvSpPr>
                <p:nvPr/>
              </p:nvSpPr>
              <p:spPr bwMode="auto">
                <a:xfrm>
                  <a:off x="1262529" y="1824096"/>
                  <a:ext cx="428625" cy="239713"/>
                </a:xfrm>
                <a:custGeom>
                  <a:avLst/>
                  <a:gdLst>
                    <a:gd name="T0" fmla="*/ 201 w 208"/>
                    <a:gd name="T1" fmla="*/ 116 h 116"/>
                    <a:gd name="T2" fmla="*/ 8 w 208"/>
                    <a:gd name="T3" fmla="*/ 116 h 116"/>
                    <a:gd name="T4" fmla="*/ 0 w 208"/>
                    <a:gd name="T5" fmla="*/ 108 h 116"/>
                    <a:gd name="T6" fmla="*/ 0 w 208"/>
                    <a:gd name="T7" fmla="*/ 0 h 116"/>
                    <a:gd name="T8" fmla="*/ 208 w 208"/>
                    <a:gd name="T9" fmla="*/ 0 h 116"/>
                    <a:gd name="T10" fmla="*/ 208 w 208"/>
                    <a:gd name="T11" fmla="*/ 108 h 116"/>
                    <a:gd name="T12" fmla="*/ 201 w 208"/>
                    <a:gd name="T13" fmla="*/ 116 h 116"/>
                  </a:gdLst>
                  <a:ahLst/>
                  <a:cxnLst>
                    <a:cxn ang="0">
                      <a:pos x="T0" y="T1"/>
                    </a:cxn>
                    <a:cxn ang="0">
                      <a:pos x="T2" y="T3"/>
                    </a:cxn>
                    <a:cxn ang="0">
                      <a:pos x="T4" y="T5"/>
                    </a:cxn>
                    <a:cxn ang="0">
                      <a:pos x="T6" y="T7"/>
                    </a:cxn>
                    <a:cxn ang="0">
                      <a:pos x="T8" y="T9"/>
                    </a:cxn>
                    <a:cxn ang="0">
                      <a:pos x="T10" y="T11"/>
                    </a:cxn>
                    <a:cxn ang="0">
                      <a:pos x="T12" y="T13"/>
                    </a:cxn>
                  </a:cxnLst>
                  <a:rect l="0" t="0" r="r" b="b"/>
                  <a:pathLst>
                    <a:path w="208" h="116">
                      <a:moveTo>
                        <a:pt x="201" y="116"/>
                      </a:moveTo>
                      <a:cubicBezTo>
                        <a:pt x="8" y="116"/>
                        <a:pt x="8" y="116"/>
                        <a:pt x="8" y="116"/>
                      </a:cubicBezTo>
                      <a:cubicBezTo>
                        <a:pt x="4" y="116"/>
                        <a:pt x="0" y="112"/>
                        <a:pt x="0" y="108"/>
                      </a:cubicBezTo>
                      <a:cubicBezTo>
                        <a:pt x="0" y="0"/>
                        <a:pt x="0" y="0"/>
                        <a:pt x="0" y="0"/>
                      </a:cubicBezTo>
                      <a:cubicBezTo>
                        <a:pt x="208" y="0"/>
                        <a:pt x="208" y="0"/>
                        <a:pt x="208" y="0"/>
                      </a:cubicBezTo>
                      <a:cubicBezTo>
                        <a:pt x="208" y="108"/>
                        <a:pt x="208" y="108"/>
                        <a:pt x="208" y="108"/>
                      </a:cubicBezTo>
                      <a:cubicBezTo>
                        <a:pt x="208" y="112"/>
                        <a:pt x="205" y="116"/>
                        <a:pt x="201" y="116"/>
                      </a:cubicBezTo>
                      <a:close/>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60" name="Line 25"/>
                <p:cNvSpPr>
                  <a:spLocks noChangeShapeType="1"/>
                </p:cNvSpPr>
                <p:nvPr/>
              </p:nvSpPr>
              <p:spPr bwMode="auto">
                <a:xfrm>
                  <a:off x="1476842" y="1728846"/>
                  <a:ext cx="0" cy="334963"/>
                </a:xfrm>
                <a:prstGeom prst="line">
                  <a:avLst/>
                </a:prstGeom>
                <a:noFill/>
                <a:ln w="1587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24" tIns="45712" rIns="91424" bIns="45712" numCol="1" anchor="t" anchorCtr="0" compatLnSpc="1">
                  <a:prstTxWarp prst="textNoShape">
                    <a:avLst/>
                  </a:prstTxWarp>
                </a:bodyPr>
                <a:lstStyle/>
                <a:p>
                  <a:endParaRPr lang="en-US"/>
                </a:p>
              </p:txBody>
            </p:sp>
            <p:sp>
              <p:nvSpPr>
                <p:cNvPr id="61" name="Freeform 26"/>
                <p:cNvSpPr>
                  <a:spLocks/>
                </p:cNvSpPr>
                <p:nvPr/>
              </p:nvSpPr>
              <p:spPr bwMode="auto">
                <a:xfrm>
                  <a:off x="1481604" y="1616133"/>
                  <a:ext cx="173038" cy="115888"/>
                </a:xfrm>
                <a:custGeom>
                  <a:avLst/>
                  <a:gdLst>
                    <a:gd name="T0" fmla="*/ 44 w 84"/>
                    <a:gd name="T1" fmla="*/ 56 h 56"/>
                    <a:gd name="T2" fmla="*/ 84 w 84"/>
                    <a:gd name="T3" fmla="*/ 20 h 56"/>
                    <a:gd name="T4" fmla="*/ 60 w 84"/>
                    <a:gd name="T5" fmla="*/ 0 h 56"/>
                    <a:gd name="T6" fmla="*/ 0 w 84"/>
                    <a:gd name="T7" fmla="*/ 56 h 56"/>
                  </a:gdLst>
                  <a:ahLst/>
                  <a:cxnLst>
                    <a:cxn ang="0">
                      <a:pos x="T0" y="T1"/>
                    </a:cxn>
                    <a:cxn ang="0">
                      <a:pos x="T2" y="T3"/>
                    </a:cxn>
                    <a:cxn ang="0">
                      <a:pos x="T4" y="T5"/>
                    </a:cxn>
                    <a:cxn ang="0">
                      <a:pos x="T6" y="T7"/>
                    </a:cxn>
                  </a:cxnLst>
                  <a:rect l="0" t="0" r="r" b="b"/>
                  <a:pathLst>
                    <a:path w="84" h="56">
                      <a:moveTo>
                        <a:pt x="44" y="56"/>
                      </a:moveTo>
                      <a:cubicBezTo>
                        <a:pt x="59" y="56"/>
                        <a:pt x="84" y="43"/>
                        <a:pt x="84" y="20"/>
                      </a:cubicBezTo>
                      <a:cubicBezTo>
                        <a:pt x="84" y="0"/>
                        <a:pt x="68" y="0"/>
                        <a:pt x="60" y="0"/>
                      </a:cubicBezTo>
                      <a:cubicBezTo>
                        <a:pt x="48" y="0"/>
                        <a:pt x="23" y="10"/>
                        <a:pt x="0" y="56"/>
                      </a:cubicBez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62" name="Freeform 27"/>
                <p:cNvSpPr>
                  <a:spLocks/>
                </p:cNvSpPr>
                <p:nvPr/>
              </p:nvSpPr>
              <p:spPr bwMode="auto">
                <a:xfrm>
                  <a:off x="1306979" y="1616133"/>
                  <a:ext cx="174625" cy="115888"/>
                </a:xfrm>
                <a:custGeom>
                  <a:avLst/>
                  <a:gdLst>
                    <a:gd name="T0" fmla="*/ 40 w 84"/>
                    <a:gd name="T1" fmla="*/ 56 h 56"/>
                    <a:gd name="T2" fmla="*/ 0 w 84"/>
                    <a:gd name="T3" fmla="*/ 20 h 56"/>
                    <a:gd name="T4" fmla="*/ 24 w 84"/>
                    <a:gd name="T5" fmla="*/ 0 h 56"/>
                    <a:gd name="T6" fmla="*/ 84 w 84"/>
                    <a:gd name="T7" fmla="*/ 56 h 56"/>
                  </a:gdLst>
                  <a:ahLst/>
                  <a:cxnLst>
                    <a:cxn ang="0">
                      <a:pos x="T0" y="T1"/>
                    </a:cxn>
                    <a:cxn ang="0">
                      <a:pos x="T2" y="T3"/>
                    </a:cxn>
                    <a:cxn ang="0">
                      <a:pos x="T4" y="T5"/>
                    </a:cxn>
                    <a:cxn ang="0">
                      <a:pos x="T6" y="T7"/>
                    </a:cxn>
                  </a:cxnLst>
                  <a:rect l="0" t="0" r="r" b="b"/>
                  <a:pathLst>
                    <a:path w="84" h="56">
                      <a:moveTo>
                        <a:pt x="40" y="56"/>
                      </a:moveTo>
                      <a:cubicBezTo>
                        <a:pt x="25" y="56"/>
                        <a:pt x="0" y="43"/>
                        <a:pt x="0" y="20"/>
                      </a:cubicBezTo>
                      <a:cubicBezTo>
                        <a:pt x="0" y="0"/>
                        <a:pt x="16" y="0"/>
                        <a:pt x="24" y="0"/>
                      </a:cubicBezTo>
                      <a:cubicBezTo>
                        <a:pt x="36" y="0"/>
                        <a:pt x="61" y="10"/>
                        <a:pt x="84" y="56"/>
                      </a:cubicBez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grpSp>
        </p:grpSp>
        <p:grpSp>
          <p:nvGrpSpPr>
            <p:cNvPr id="52" name="Group 86"/>
            <p:cNvGrpSpPr/>
            <p:nvPr/>
          </p:nvGrpSpPr>
          <p:grpSpPr>
            <a:xfrm>
              <a:off x="2726320" y="5037597"/>
              <a:ext cx="602879" cy="604000"/>
              <a:chOff x="2726320" y="5037597"/>
              <a:chExt cx="602879" cy="604000"/>
            </a:xfrm>
          </p:grpSpPr>
          <p:sp>
            <p:nvSpPr>
              <p:cNvPr id="14" name="Oval 14"/>
              <p:cNvSpPr>
                <a:spLocks noChangeArrowheads="1"/>
              </p:cNvSpPr>
              <p:nvPr/>
            </p:nvSpPr>
            <p:spPr bwMode="auto">
              <a:xfrm rot="5400000">
                <a:off x="2725760" y="5038157"/>
                <a:ext cx="604000" cy="602879"/>
              </a:xfrm>
              <a:prstGeom prst="roundRect">
                <a:avLst>
                  <a:gd name="adj" fmla="val 50000"/>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grpSp>
            <p:nvGrpSpPr>
              <p:cNvPr id="55" name="Group 69"/>
              <p:cNvGrpSpPr/>
              <p:nvPr/>
            </p:nvGrpSpPr>
            <p:grpSpPr>
              <a:xfrm>
                <a:off x="2876705" y="5225296"/>
                <a:ext cx="320040" cy="228600"/>
                <a:chOff x="8627017" y="2571124"/>
                <a:chExt cx="479425" cy="379413"/>
              </a:xfrm>
            </p:grpSpPr>
            <p:sp>
              <p:nvSpPr>
                <p:cNvPr id="71" name="Freeform 124"/>
                <p:cNvSpPr>
                  <a:spLocks/>
                </p:cNvSpPr>
                <p:nvPr/>
              </p:nvSpPr>
              <p:spPr bwMode="auto">
                <a:xfrm>
                  <a:off x="8627017" y="2571124"/>
                  <a:ext cx="479425" cy="379413"/>
                </a:xfrm>
                <a:custGeom>
                  <a:avLst/>
                  <a:gdLst>
                    <a:gd name="T0" fmla="*/ 232 w 232"/>
                    <a:gd name="T1" fmla="*/ 176 h 184"/>
                    <a:gd name="T2" fmla="*/ 224 w 232"/>
                    <a:gd name="T3" fmla="*/ 184 h 184"/>
                    <a:gd name="T4" fmla="*/ 8 w 232"/>
                    <a:gd name="T5" fmla="*/ 184 h 184"/>
                    <a:gd name="T6" fmla="*/ 0 w 232"/>
                    <a:gd name="T7" fmla="*/ 176 h 184"/>
                    <a:gd name="T8" fmla="*/ 0 w 232"/>
                    <a:gd name="T9" fmla="*/ 8 h 184"/>
                    <a:gd name="T10" fmla="*/ 8 w 232"/>
                    <a:gd name="T11" fmla="*/ 0 h 184"/>
                    <a:gd name="T12" fmla="*/ 224 w 232"/>
                    <a:gd name="T13" fmla="*/ 0 h 184"/>
                    <a:gd name="T14" fmla="*/ 232 w 232"/>
                    <a:gd name="T15" fmla="*/ 8 h 184"/>
                    <a:gd name="T16" fmla="*/ 232 w 232"/>
                    <a:gd name="T17" fmla="*/ 17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184">
                      <a:moveTo>
                        <a:pt x="232" y="176"/>
                      </a:moveTo>
                      <a:cubicBezTo>
                        <a:pt x="232" y="180"/>
                        <a:pt x="228" y="184"/>
                        <a:pt x="224" y="184"/>
                      </a:cubicBezTo>
                      <a:cubicBezTo>
                        <a:pt x="8" y="184"/>
                        <a:pt x="8" y="184"/>
                        <a:pt x="8" y="184"/>
                      </a:cubicBezTo>
                      <a:cubicBezTo>
                        <a:pt x="4" y="184"/>
                        <a:pt x="0" y="180"/>
                        <a:pt x="0" y="176"/>
                      </a:cubicBezTo>
                      <a:cubicBezTo>
                        <a:pt x="0" y="8"/>
                        <a:pt x="0" y="8"/>
                        <a:pt x="0" y="8"/>
                      </a:cubicBezTo>
                      <a:cubicBezTo>
                        <a:pt x="0" y="4"/>
                        <a:pt x="4" y="0"/>
                        <a:pt x="8" y="0"/>
                      </a:cubicBezTo>
                      <a:cubicBezTo>
                        <a:pt x="224" y="0"/>
                        <a:pt x="224" y="0"/>
                        <a:pt x="224" y="0"/>
                      </a:cubicBezTo>
                      <a:cubicBezTo>
                        <a:pt x="228" y="0"/>
                        <a:pt x="232" y="4"/>
                        <a:pt x="232" y="8"/>
                      </a:cubicBezTo>
                      <a:lnTo>
                        <a:pt x="232" y="176"/>
                      </a:lnTo>
                      <a:close/>
                    </a:path>
                  </a:pathLst>
                </a:custGeom>
                <a:noFill/>
                <a:ln w="15875"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72" name="Freeform 125"/>
                <p:cNvSpPr>
                  <a:spLocks/>
                </p:cNvSpPr>
                <p:nvPr/>
              </p:nvSpPr>
              <p:spPr bwMode="auto">
                <a:xfrm>
                  <a:off x="8627017" y="2710824"/>
                  <a:ext cx="479425" cy="195263"/>
                </a:xfrm>
                <a:custGeom>
                  <a:avLst/>
                  <a:gdLst>
                    <a:gd name="T0" fmla="*/ 0 w 302"/>
                    <a:gd name="T1" fmla="*/ 82 h 123"/>
                    <a:gd name="T2" fmla="*/ 89 w 302"/>
                    <a:gd name="T3" fmla="*/ 0 h 123"/>
                    <a:gd name="T4" fmla="*/ 172 w 302"/>
                    <a:gd name="T5" fmla="*/ 84 h 123"/>
                    <a:gd name="T6" fmla="*/ 224 w 302"/>
                    <a:gd name="T7" fmla="*/ 42 h 123"/>
                    <a:gd name="T8" fmla="*/ 302 w 302"/>
                    <a:gd name="T9" fmla="*/ 123 h 123"/>
                  </a:gdLst>
                  <a:ahLst/>
                  <a:cxnLst>
                    <a:cxn ang="0">
                      <a:pos x="T0" y="T1"/>
                    </a:cxn>
                    <a:cxn ang="0">
                      <a:pos x="T2" y="T3"/>
                    </a:cxn>
                    <a:cxn ang="0">
                      <a:pos x="T4" y="T5"/>
                    </a:cxn>
                    <a:cxn ang="0">
                      <a:pos x="T6" y="T7"/>
                    </a:cxn>
                    <a:cxn ang="0">
                      <a:pos x="T8" y="T9"/>
                    </a:cxn>
                  </a:cxnLst>
                  <a:rect l="0" t="0" r="r" b="b"/>
                  <a:pathLst>
                    <a:path w="302" h="123">
                      <a:moveTo>
                        <a:pt x="0" y="82"/>
                      </a:moveTo>
                      <a:lnTo>
                        <a:pt x="89" y="0"/>
                      </a:lnTo>
                      <a:lnTo>
                        <a:pt x="172" y="84"/>
                      </a:lnTo>
                      <a:lnTo>
                        <a:pt x="224" y="42"/>
                      </a:lnTo>
                      <a:lnTo>
                        <a:pt x="302" y="123"/>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73" name="Oval 126"/>
                <p:cNvSpPr>
                  <a:spLocks noChangeArrowheads="1"/>
                </p:cNvSpPr>
                <p:nvPr/>
              </p:nvSpPr>
              <p:spPr bwMode="auto">
                <a:xfrm>
                  <a:off x="8957217" y="2661612"/>
                  <a:ext cx="33338" cy="33338"/>
                </a:xfrm>
                <a:prstGeom prst="ellipse">
                  <a:avLst/>
                </a:pr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grpSp>
        </p:grpSp>
        <p:grpSp>
          <p:nvGrpSpPr>
            <p:cNvPr id="57" name="Group 87"/>
            <p:cNvGrpSpPr/>
            <p:nvPr/>
          </p:nvGrpSpPr>
          <p:grpSpPr>
            <a:xfrm>
              <a:off x="1991210" y="4147845"/>
              <a:ext cx="602879" cy="604000"/>
              <a:chOff x="1991210" y="4147845"/>
              <a:chExt cx="602879" cy="604000"/>
            </a:xfrm>
          </p:grpSpPr>
          <p:sp>
            <p:nvSpPr>
              <p:cNvPr id="13" name="Oval 13"/>
              <p:cNvSpPr>
                <a:spLocks noChangeArrowheads="1"/>
              </p:cNvSpPr>
              <p:nvPr/>
            </p:nvSpPr>
            <p:spPr bwMode="auto">
              <a:xfrm rot="5400000">
                <a:off x="1990650" y="4148405"/>
                <a:ext cx="604000" cy="602879"/>
              </a:xfrm>
              <a:prstGeom prst="roundRect">
                <a:avLst>
                  <a:gd name="adj" fmla="val 50000"/>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en-US"/>
              </a:p>
            </p:txBody>
          </p:sp>
          <p:grpSp>
            <p:nvGrpSpPr>
              <p:cNvPr id="63" name="Group 73"/>
              <p:cNvGrpSpPr/>
              <p:nvPr/>
            </p:nvGrpSpPr>
            <p:grpSpPr>
              <a:xfrm>
                <a:off x="2188435" y="4336106"/>
                <a:ext cx="228600" cy="228600"/>
                <a:chOff x="3056404" y="3434042"/>
                <a:chExt cx="479425" cy="481013"/>
              </a:xfrm>
            </p:grpSpPr>
            <p:sp>
              <p:nvSpPr>
                <p:cNvPr id="75" name="Oval 30"/>
                <p:cNvSpPr>
                  <a:spLocks noChangeArrowheads="1"/>
                </p:cNvSpPr>
                <p:nvPr/>
              </p:nvSpPr>
              <p:spPr bwMode="auto">
                <a:xfrm>
                  <a:off x="3056404" y="3434042"/>
                  <a:ext cx="479425" cy="481013"/>
                </a:xfrm>
                <a:prstGeom prst="ellipse">
                  <a:avLst/>
                </a:pr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76" name="Freeform 31"/>
                <p:cNvSpPr>
                  <a:spLocks/>
                </p:cNvSpPr>
                <p:nvPr/>
              </p:nvSpPr>
              <p:spPr bwMode="auto">
                <a:xfrm>
                  <a:off x="3316754" y="3437217"/>
                  <a:ext cx="111125" cy="474663"/>
                </a:xfrm>
                <a:custGeom>
                  <a:avLst/>
                  <a:gdLst>
                    <a:gd name="T0" fmla="*/ 0 w 54"/>
                    <a:gd name="T1" fmla="*/ 0 h 230"/>
                    <a:gd name="T2" fmla="*/ 54 w 54"/>
                    <a:gd name="T3" fmla="*/ 115 h 230"/>
                    <a:gd name="T4" fmla="*/ 0 w 54"/>
                    <a:gd name="T5" fmla="*/ 230 h 230"/>
                  </a:gdLst>
                  <a:ahLst/>
                  <a:cxnLst>
                    <a:cxn ang="0">
                      <a:pos x="T0" y="T1"/>
                    </a:cxn>
                    <a:cxn ang="0">
                      <a:pos x="T2" y="T3"/>
                    </a:cxn>
                    <a:cxn ang="0">
                      <a:pos x="T4" y="T5"/>
                    </a:cxn>
                  </a:cxnLst>
                  <a:rect l="0" t="0" r="r" b="b"/>
                  <a:pathLst>
                    <a:path w="54" h="230">
                      <a:moveTo>
                        <a:pt x="0" y="0"/>
                      </a:moveTo>
                      <a:cubicBezTo>
                        <a:pt x="32" y="28"/>
                        <a:pt x="54" y="69"/>
                        <a:pt x="54" y="115"/>
                      </a:cubicBezTo>
                      <a:cubicBezTo>
                        <a:pt x="54" y="161"/>
                        <a:pt x="32" y="202"/>
                        <a:pt x="0" y="230"/>
                      </a:cubicBez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77" name="Freeform 32"/>
                <p:cNvSpPr>
                  <a:spLocks/>
                </p:cNvSpPr>
                <p:nvPr/>
              </p:nvSpPr>
              <p:spPr bwMode="auto">
                <a:xfrm>
                  <a:off x="3164354" y="3437217"/>
                  <a:ext cx="111125" cy="474663"/>
                </a:xfrm>
                <a:custGeom>
                  <a:avLst/>
                  <a:gdLst>
                    <a:gd name="T0" fmla="*/ 54 w 54"/>
                    <a:gd name="T1" fmla="*/ 230 h 230"/>
                    <a:gd name="T2" fmla="*/ 0 w 54"/>
                    <a:gd name="T3" fmla="*/ 115 h 230"/>
                    <a:gd name="T4" fmla="*/ 54 w 54"/>
                    <a:gd name="T5" fmla="*/ 0 h 230"/>
                  </a:gdLst>
                  <a:ahLst/>
                  <a:cxnLst>
                    <a:cxn ang="0">
                      <a:pos x="T0" y="T1"/>
                    </a:cxn>
                    <a:cxn ang="0">
                      <a:pos x="T2" y="T3"/>
                    </a:cxn>
                    <a:cxn ang="0">
                      <a:pos x="T4" y="T5"/>
                    </a:cxn>
                  </a:cxnLst>
                  <a:rect l="0" t="0" r="r" b="b"/>
                  <a:pathLst>
                    <a:path w="54" h="230">
                      <a:moveTo>
                        <a:pt x="54" y="230"/>
                      </a:moveTo>
                      <a:cubicBezTo>
                        <a:pt x="22" y="202"/>
                        <a:pt x="0" y="161"/>
                        <a:pt x="0" y="115"/>
                      </a:cubicBezTo>
                      <a:cubicBezTo>
                        <a:pt x="0" y="69"/>
                        <a:pt x="22" y="28"/>
                        <a:pt x="54" y="0"/>
                      </a:cubicBez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en-US"/>
                </a:p>
              </p:txBody>
            </p:sp>
            <p:sp>
              <p:nvSpPr>
                <p:cNvPr id="78" name="Line 33"/>
                <p:cNvSpPr>
                  <a:spLocks noChangeShapeType="1"/>
                </p:cNvSpPr>
                <p:nvPr/>
              </p:nvSpPr>
              <p:spPr bwMode="auto">
                <a:xfrm>
                  <a:off x="3296117" y="3434042"/>
                  <a:ext cx="0" cy="481013"/>
                </a:xfrm>
                <a:prstGeom prst="line">
                  <a:avLst/>
                </a:prstGeom>
                <a:noFill/>
                <a:ln w="1587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24" tIns="45712" rIns="91424" bIns="45712" numCol="1" anchor="t" anchorCtr="0" compatLnSpc="1">
                  <a:prstTxWarp prst="textNoShape">
                    <a:avLst/>
                  </a:prstTxWarp>
                </a:bodyPr>
                <a:lstStyle/>
                <a:p>
                  <a:endParaRPr lang="en-US"/>
                </a:p>
              </p:txBody>
            </p:sp>
            <p:sp>
              <p:nvSpPr>
                <p:cNvPr id="79" name="Line 34"/>
                <p:cNvSpPr>
                  <a:spLocks noChangeShapeType="1"/>
                </p:cNvSpPr>
                <p:nvPr/>
              </p:nvSpPr>
              <p:spPr bwMode="auto">
                <a:xfrm>
                  <a:off x="3097679" y="3799167"/>
                  <a:ext cx="396875" cy="0"/>
                </a:xfrm>
                <a:prstGeom prst="line">
                  <a:avLst/>
                </a:prstGeom>
                <a:noFill/>
                <a:ln w="1587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24" tIns="45712" rIns="91424" bIns="45712" numCol="1" anchor="t" anchorCtr="0" compatLnSpc="1">
                  <a:prstTxWarp prst="textNoShape">
                    <a:avLst/>
                  </a:prstTxWarp>
                </a:bodyPr>
                <a:lstStyle/>
                <a:p>
                  <a:endParaRPr lang="en-US"/>
                </a:p>
              </p:txBody>
            </p:sp>
            <p:sp>
              <p:nvSpPr>
                <p:cNvPr id="80" name="Line 35"/>
                <p:cNvSpPr>
                  <a:spLocks noChangeShapeType="1"/>
                </p:cNvSpPr>
                <p:nvPr/>
              </p:nvSpPr>
              <p:spPr bwMode="auto">
                <a:xfrm>
                  <a:off x="3097679" y="3549929"/>
                  <a:ext cx="396875" cy="0"/>
                </a:xfrm>
                <a:prstGeom prst="line">
                  <a:avLst/>
                </a:prstGeom>
                <a:noFill/>
                <a:ln w="1587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24" tIns="45712" rIns="91424" bIns="45712" numCol="1" anchor="t" anchorCtr="0" compatLnSpc="1">
                  <a:prstTxWarp prst="textNoShape">
                    <a:avLst/>
                  </a:prstTxWarp>
                </a:bodyPr>
                <a:lstStyle/>
                <a:p>
                  <a:endParaRPr lang="en-US"/>
                </a:p>
              </p:txBody>
            </p:sp>
            <p:sp>
              <p:nvSpPr>
                <p:cNvPr id="81" name="Line 36"/>
                <p:cNvSpPr>
                  <a:spLocks noChangeShapeType="1"/>
                </p:cNvSpPr>
                <p:nvPr/>
              </p:nvSpPr>
              <p:spPr bwMode="auto">
                <a:xfrm>
                  <a:off x="3056404" y="3673754"/>
                  <a:ext cx="479425" cy="0"/>
                </a:xfrm>
                <a:prstGeom prst="line">
                  <a:avLst/>
                </a:prstGeom>
                <a:noFill/>
                <a:ln w="15875"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24" tIns="45712" rIns="91424" bIns="45712" numCol="1" anchor="t" anchorCtr="0" compatLnSpc="1">
                  <a:prstTxWarp prst="textNoShape">
                    <a:avLst/>
                  </a:prstTxWarp>
                </a:bodyPr>
                <a:lstStyle/>
                <a:p>
                  <a:endParaRPr lang="en-US"/>
                </a:p>
              </p:txBody>
            </p:sp>
          </p:grpSp>
        </p:grpSp>
      </p:grpSp>
      <p:sp>
        <p:nvSpPr>
          <p:cNvPr id="82" name="TextBox 81"/>
          <p:cNvSpPr txBox="1"/>
          <p:nvPr/>
        </p:nvSpPr>
        <p:spPr>
          <a:xfrm>
            <a:off x="5110878" y="2136840"/>
            <a:ext cx="3791940" cy="263147"/>
          </a:xfrm>
          <a:prstGeom prst="rect">
            <a:avLst/>
          </a:prstGeom>
          <a:noFill/>
        </p:spPr>
        <p:txBody>
          <a:bodyPr wrap="square" lIns="68577" tIns="34289" rIns="68577" bIns="34289" rtlCol="0">
            <a:spAutoFit/>
          </a:bodyPr>
          <a:lstStyle/>
          <a:p>
            <a:pPr>
              <a:lnSpc>
                <a:spcPct val="90000"/>
              </a:lnSpc>
            </a:pPr>
            <a:r>
              <a:rPr lang="zh-CN" altLang="en-US" sz="1400" dirty="0">
                <a:solidFill>
                  <a:schemeClr val="accent1"/>
                </a:solidFill>
                <a:latin typeface="微软雅黑" panose="020B0503020204020204" pitchFamily="34" charset="-122"/>
                <a:ea typeface="微软雅黑" panose="020B0503020204020204" pitchFamily="34" charset="-122"/>
              </a:rPr>
              <a:t>文字标题内容</a:t>
            </a:r>
            <a:endParaRPr lang="en-US" sz="1400" dirty="0">
              <a:solidFill>
                <a:schemeClr val="accent1"/>
              </a:solidFill>
              <a:latin typeface="微软雅黑" panose="020B0503020204020204" pitchFamily="34" charset="-122"/>
              <a:ea typeface="微软雅黑" panose="020B0503020204020204" pitchFamily="34" charset="-122"/>
            </a:endParaRPr>
          </a:p>
        </p:txBody>
      </p:sp>
      <p:sp>
        <p:nvSpPr>
          <p:cNvPr id="95" name="Rectangle 94"/>
          <p:cNvSpPr/>
          <p:nvPr/>
        </p:nvSpPr>
        <p:spPr>
          <a:xfrm>
            <a:off x="5110879" y="2523101"/>
            <a:ext cx="3648405" cy="1223210"/>
          </a:xfrm>
          <a:prstGeom prst="rect">
            <a:avLst/>
          </a:prstGeom>
        </p:spPr>
        <p:txBody>
          <a:bodyPr wrap="square" lIns="68577" tIns="34289" rIns="68577" bIns="34289">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此处填写文字内容此处填写文字内容此处填写文字内容此处填写文字内容此处此处填写文字内容此处填写文字内容此处填写文字内容此处填写文字内容此处</a:t>
            </a:r>
            <a:endParaRPr lang="id-ID"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此处填写文字内容此处填写文字内容此处填写文字内容此处填写文字内容此处</a:t>
            </a:r>
            <a:endParaRPr lang="id-ID"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此处填写文字内容此处填写文字内容此处填写文字内容此处填写文字内容此处</a:t>
            </a:r>
            <a:endParaRPr lang="id-ID"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id-ID"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697726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2"/>
                                        </p:tgtEl>
                                        <p:attrNameLst>
                                          <p:attrName>style.visibility</p:attrName>
                                        </p:attrNameLst>
                                      </p:cBhvr>
                                      <p:to>
                                        <p:strVal val="visible"/>
                                      </p:to>
                                    </p:set>
                                    <p:animEffect transition="in" filter="fade">
                                      <p:cBhvr>
                                        <p:cTn id="12" dur="500"/>
                                        <p:tgtEl>
                                          <p:spTgt spid="8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5"/>
                                        </p:tgtEl>
                                        <p:attrNameLst>
                                          <p:attrName>style.visibility</p:attrName>
                                        </p:attrNameLst>
                                      </p:cBhvr>
                                      <p:to>
                                        <p:strVal val="visible"/>
                                      </p:to>
                                    </p:set>
                                    <p:animEffect transition="in" filter="fade">
                                      <p:cBhvr>
                                        <p:cTn id="17"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9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椭圆​​ 13"/>
          <p:cNvSpPr>
            <a:spLocks noChangeArrowheads="1"/>
          </p:cNvSpPr>
          <p:nvPr/>
        </p:nvSpPr>
        <p:spPr bwMode="auto">
          <a:xfrm>
            <a:off x="1728788" y="2831228"/>
            <a:ext cx="5638800" cy="1097619"/>
          </a:xfrm>
          <a:prstGeom prst="ellipse">
            <a:avLst/>
          </a:prstGeom>
          <a:gradFill>
            <a:gsLst>
              <a:gs pos="100000">
                <a:schemeClr val="accent2"/>
              </a:gs>
              <a:gs pos="52000">
                <a:schemeClr val="bg1">
                  <a:lumMod val="99000"/>
                </a:schemeClr>
              </a:gs>
            </a:gsLst>
            <a:lin ang="5400000" scaled="1"/>
          </a:gradFill>
          <a:ln w="3175">
            <a:solidFill>
              <a:srgbClr val="BFBFBF"/>
            </a:solidFill>
            <a:miter lim="800000"/>
            <a:headEnd/>
            <a:tailEnd/>
          </a:ln>
        </p:spPr>
        <p:txBody>
          <a:bodyPr anchor="ctr"/>
          <a:lstStyle/>
          <a:p>
            <a:pPr algn="ctr" eaLnBrk="1" hangingPunct="1">
              <a:buFont typeface="Arial" charset="0"/>
              <a:buNone/>
            </a:pPr>
            <a:endParaRPr lang="zh-CN" altLang="en-US" b="1">
              <a:solidFill>
                <a:srgbClr val="FFFFFF"/>
              </a:solidFill>
              <a:latin typeface="Calibri" pitchFamily="34" charset="0"/>
              <a:sym typeface="宋体" charset="-122"/>
            </a:endParaRPr>
          </a:p>
        </p:txBody>
      </p:sp>
      <p:sp>
        <p:nvSpPr>
          <p:cNvPr id="12291" name="椭圆​​ 8"/>
          <p:cNvSpPr>
            <a:spLocks noChangeArrowheads="1"/>
          </p:cNvSpPr>
          <p:nvPr/>
        </p:nvSpPr>
        <p:spPr bwMode="auto">
          <a:xfrm>
            <a:off x="2120900" y="2851237"/>
            <a:ext cx="4840288" cy="933261"/>
          </a:xfrm>
          <a:prstGeom prst="ellipse">
            <a:avLst/>
          </a:prstGeom>
          <a:gradFill>
            <a:gsLst>
              <a:gs pos="100000">
                <a:schemeClr val="accent1"/>
              </a:gs>
              <a:gs pos="0">
                <a:schemeClr val="bg1">
                  <a:lumMod val="99000"/>
                </a:schemeClr>
              </a:gs>
            </a:gsLst>
            <a:lin ang="5400000" scaled="1"/>
          </a:gradFill>
          <a:ln w="3175">
            <a:solidFill>
              <a:srgbClr val="BFBFBF"/>
            </a:solidFill>
            <a:miter lim="800000"/>
            <a:headEnd/>
            <a:tailEnd/>
          </a:ln>
        </p:spPr>
        <p:txBody>
          <a:bodyPr anchor="ctr"/>
          <a:lstStyle/>
          <a:p>
            <a:pPr algn="ctr" eaLnBrk="1" hangingPunct="1">
              <a:buFont typeface="Arial" charset="0"/>
              <a:buNone/>
            </a:pPr>
            <a:endParaRPr lang="zh-CN" altLang="en-US" b="1">
              <a:solidFill>
                <a:srgbClr val="FFFFFF"/>
              </a:solidFill>
              <a:latin typeface="Calibri" pitchFamily="34" charset="0"/>
              <a:sym typeface="宋体" charset="-122"/>
            </a:endParaRPr>
          </a:p>
        </p:txBody>
      </p:sp>
      <p:sp>
        <p:nvSpPr>
          <p:cNvPr id="12292" name="椭圆​​ 9"/>
          <p:cNvSpPr>
            <a:spLocks noChangeArrowheads="1"/>
          </p:cNvSpPr>
          <p:nvPr/>
        </p:nvSpPr>
        <p:spPr bwMode="auto">
          <a:xfrm>
            <a:off x="2597151" y="2845520"/>
            <a:ext cx="3990975" cy="768905"/>
          </a:xfrm>
          <a:prstGeom prst="ellipse">
            <a:avLst/>
          </a:prstGeom>
          <a:solidFill>
            <a:srgbClr val="FFFFFF"/>
          </a:solidFill>
          <a:ln w="25400">
            <a:solidFill>
              <a:srgbClr val="BFBFBF"/>
            </a:solidFill>
            <a:miter lim="800000"/>
            <a:headEnd/>
            <a:tailEnd/>
          </a:ln>
        </p:spPr>
        <p:txBody>
          <a:bodyPr anchor="ctr"/>
          <a:lstStyle/>
          <a:p>
            <a:pPr algn="ctr" eaLnBrk="1" hangingPunct="1">
              <a:buFont typeface="Arial" charset="0"/>
              <a:buNone/>
            </a:pPr>
            <a:endParaRPr lang="zh-CN" altLang="en-US" b="1">
              <a:solidFill>
                <a:srgbClr val="FFFFFF"/>
              </a:solidFill>
              <a:latin typeface="Calibri" pitchFamily="34" charset="0"/>
              <a:sym typeface="宋体" charset="-122"/>
            </a:endParaRPr>
          </a:p>
        </p:txBody>
      </p:sp>
      <p:sp>
        <p:nvSpPr>
          <p:cNvPr id="12293" name="TextBox 6"/>
          <p:cNvSpPr>
            <a:spLocks noChangeArrowheads="1"/>
          </p:cNvSpPr>
          <p:nvPr/>
        </p:nvSpPr>
        <p:spPr bwMode="auto">
          <a:xfrm>
            <a:off x="682625" y="1865095"/>
            <a:ext cx="2247900" cy="766046"/>
          </a:xfrm>
          <a:prstGeom prst="roundRect">
            <a:avLst>
              <a:gd name="adj" fmla="val 16667"/>
            </a:avLst>
          </a:prstGeom>
          <a:solidFill>
            <a:srgbClr val="F2F2F2"/>
          </a:solidFill>
          <a:ln w="9525">
            <a:solidFill>
              <a:srgbClr val="A5A5A5"/>
            </a:solidFill>
            <a:prstDash val="dash"/>
            <a:miter lim="800000"/>
            <a:headEnd/>
            <a:tailEnd/>
          </a:ln>
        </p:spPr>
        <p:txBody>
          <a:bodyPr tIns="144000" bIns="72000" anchor="b"/>
          <a:lstStyle/>
          <a:p>
            <a:pPr defTabSz="912613">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endParaRPr lang="en-US"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294" name="椭圆​​ 24"/>
          <p:cNvSpPr>
            <a:spLocks noChangeArrowheads="1"/>
          </p:cNvSpPr>
          <p:nvPr/>
        </p:nvSpPr>
        <p:spPr bwMode="auto">
          <a:xfrm>
            <a:off x="896939" y="1632136"/>
            <a:ext cx="485775" cy="440191"/>
          </a:xfrm>
          <a:prstGeom prst="ellipse">
            <a:avLst/>
          </a:prstGeom>
          <a:solidFill>
            <a:schemeClr val="accent1"/>
          </a:solidFill>
          <a:ln w="9525">
            <a:noFill/>
            <a:round/>
            <a:headEnd/>
            <a:tailEnd/>
          </a:ln>
        </p:spPr>
        <p:txBody>
          <a:bodyPr anchor="ctr"/>
          <a:lstStyle/>
          <a:p>
            <a:pPr algn="ctr" eaLnBrk="1" hangingPunct="1">
              <a:buFont typeface="Arial" charset="0"/>
              <a:buNone/>
            </a:pPr>
            <a:r>
              <a:rPr lang="en-US" altLang="zh-CN" sz="1600">
                <a:solidFill>
                  <a:srgbClr val="FFFFFF"/>
                </a:solidFill>
                <a:latin typeface="微软雅黑" pitchFamily="34" charset="-122"/>
                <a:ea typeface="微软雅黑" pitchFamily="34" charset="-122"/>
                <a:sym typeface="微软雅黑" pitchFamily="34" charset="-122"/>
              </a:rPr>
              <a:t>1</a:t>
            </a:r>
            <a:endParaRPr lang="zh-CN" altLang="en-US" sz="1600">
              <a:solidFill>
                <a:srgbClr val="FFFFFF"/>
              </a:solidFill>
              <a:latin typeface="微软雅黑" pitchFamily="34" charset="-122"/>
              <a:ea typeface="微软雅黑" pitchFamily="34" charset="-122"/>
              <a:sym typeface="微软雅黑" pitchFamily="34" charset="-122"/>
            </a:endParaRPr>
          </a:p>
        </p:txBody>
      </p:sp>
      <p:sp>
        <p:nvSpPr>
          <p:cNvPr id="12295" name="TextBox 8"/>
          <p:cNvSpPr>
            <a:spLocks noChangeArrowheads="1"/>
          </p:cNvSpPr>
          <p:nvPr/>
        </p:nvSpPr>
        <p:spPr bwMode="auto">
          <a:xfrm>
            <a:off x="6140450" y="1865095"/>
            <a:ext cx="2247900" cy="766046"/>
          </a:xfrm>
          <a:prstGeom prst="roundRect">
            <a:avLst>
              <a:gd name="adj" fmla="val 16667"/>
            </a:avLst>
          </a:prstGeom>
          <a:solidFill>
            <a:srgbClr val="F2F2F2"/>
          </a:solidFill>
          <a:ln w="9525">
            <a:solidFill>
              <a:srgbClr val="A5A5A5"/>
            </a:solidFill>
            <a:prstDash val="dash"/>
            <a:miter lim="800000"/>
            <a:headEnd/>
            <a:tailEnd/>
          </a:ln>
        </p:spPr>
        <p:txBody>
          <a:bodyPr tIns="144000" bIns="72000" anchor="b"/>
          <a:lstStyle/>
          <a:p>
            <a:pPr defTabSz="912613">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endParaRPr lang="en-US"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296" name="椭圆​​ 26"/>
          <p:cNvSpPr>
            <a:spLocks noChangeArrowheads="1"/>
          </p:cNvSpPr>
          <p:nvPr/>
        </p:nvSpPr>
        <p:spPr bwMode="auto">
          <a:xfrm>
            <a:off x="6335714" y="1632136"/>
            <a:ext cx="485775" cy="440191"/>
          </a:xfrm>
          <a:prstGeom prst="ellipse">
            <a:avLst/>
          </a:prstGeom>
          <a:solidFill>
            <a:schemeClr val="accent2"/>
          </a:solidFill>
          <a:ln w="9525">
            <a:noFill/>
            <a:round/>
            <a:headEnd/>
            <a:tailEnd/>
          </a:ln>
        </p:spPr>
        <p:txBody>
          <a:bodyPr anchor="ctr"/>
          <a:lstStyle/>
          <a:p>
            <a:pPr algn="ctr" eaLnBrk="1" hangingPunct="1">
              <a:buFont typeface="Arial" charset="0"/>
              <a:buNone/>
            </a:pPr>
            <a:r>
              <a:rPr lang="en-US" altLang="zh-CN" sz="1600">
                <a:solidFill>
                  <a:srgbClr val="FFFFFF"/>
                </a:solidFill>
                <a:latin typeface="微软雅黑" pitchFamily="34" charset="-122"/>
                <a:ea typeface="微软雅黑" pitchFamily="34" charset="-122"/>
                <a:sym typeface="微软雅黑" pitchFamily="34" charset="-122"/>
              </a:rPr>
              <a:t>2</a:t>
            </a:r>
            <a:endParaRPr lang="zh-CN" altLang="en-US" sz="1600">
              <a:solidFill>
                <a:srgbClr val="FFFFFF"/>
              </a:solidFill>
              <a:latin typeface="微软雅黑" pitchFamily="34" charset="-122"/>
              <a:ea typeface="微软雅黑" pitchFamily="34" charset="-122"/>
              <a:sym typeface="微软雅黑" pitchFamily="34" charset="-122"/>
            </a:endParaRPr>
          </a:p>
        </p:txBody>
      </p:sp>
      <p:sp>
        <p:nvSpPr>
          <p:cNvPr id="12297" name="TextBox 28"/>
          <p:cNvSpPr>
            <a:spLocks noChangeArrowheads="1"/>
          </p:cNvSpPr>
          <p:nvPr/>
        </p:nvSpPr>
        <p:spPr bwMode="auto">
          <a:xfrm>
            <a:off x="3527599" y="1594890"/>
            <a:ext cx="545342" cy="830997"/>
          </a:xfrm>
          <a:prstGeom prst="rect">
            <a:avLst/>
          </a:prstGeom>
          <a:noFill/>
          <a:ln w="9525">
            <a:noFill/>
            <a:miter lim="800000"/>
            <a:headEnd/>
            <a:tailEnd/>
          </a:ln>
        </p:spPr>
        <p:txBody>
          <a:bodyPr wrap="none">
            <a:spAutoFit/>
          </a:bodyPr>
          <a:lstStyle/>
          <a:p>
            <a:pPr eaLnBrk="1" hangingPunct="1">
              <a:buFont typeface="Arial" charset="0"/>
              <a:buNone/>
            </a:pPr>
            <a:r>
              <a:rPr lang="en-US" altLang="zh-CN" sz="4800" dirty="0">
                <a:solidFill>
                  <a:schemeClr val="tx1">
                    <a:lumMod val="75000"/>
                    <a:lumOff val="25000"/>
                  </a:schemeClr>
                </a:solidFill>
                <a:latin typeface="Arial Unicode MS" pitchFamily="34" charset="-122"/>
                <a:ea typeface="Arial Unicode MS" pitchFamily="34" charset="-122"/>
                <a:sym typeface="Arial Unicode MS" pitchFamily="34" charset="-122"/>
              </a:rPr>
              <a:t>1</a:t>
            </a:r>
            <a:endParaRPr lang="zh-CN" altLang="en-US" sz="4800" dirty="0">
              <a:solidFill>
                <a:schemeClr val="tx1">
                  <a:lumMod val="75000"/>
                  <a:lumOff val="25000"/>
                </a:schemeClr>
              </a:solidFill>
              <a:latin typeface="Arial Unicode MS" pitchFamily="34" charset="-122"/>
              <a:ea typeface="Arial Unicode MS" pitchFamily="34" charset="-122"/>
              <a:sym typeface="Arial Unicode MS" pitchFamily="34" charset="-122"/>
            </a:endParaRPr>
          </a:p>
        </p:txBody>
      </p:sp>
      <p:sp>
        <p:nvSpPr>
          <p:cNvPr id="12298" name="TextBox 29"/>
          <p:cNvSpPr>
            <a:spLocks noChangeArrowheads="1"/>
          </p:cNvSpPr>
          <p:nvPr/>
        </p:nvSpPr>
        <p:spPr bwMode="auto">
          <a:xfrm>
            <a:off x="4854750" y="1813555"/>
            <a:ext cx="545342" cy="830997"/>
          </a:xfrm>
          <a:prstGeom prst="rect">
            <a:avLst/>
          </a:prstGeom>
          <a:noFill/>
          <a:ln w="9525">
            <a:noFill/>
            <a:miter lim="800000"/>
            <a:headEnd/>
            <a:tailEnd/>
          </a:ln>
        </p:spPr>
        <p:txBody>
          <a:bodyPr wrap="none">
            <a:spAutoFit/>
          </a:bodyPr>
          <a:lstStyle/>
          <a:p>
            <a:pPr eaLnBrk="1" hangingPunct="1">
              <a:buFont typeface="Arial" charset="0"/>
              <a:buNone/>
            </a:pPr>
            <a:r>
              <a:rPr lang="en-US" altLang="zh-CN" sz="4800">
                <a:solidFill>
                  <a:schemeClr val="tx1">
                    <a:lumMod val="75000"/>
                    <a:lumOff val="25000"/>
                  </a:schemeClr>
                </a:solidFill>
                <a:latin typeface="Arial Unicode MS" pitchFamily="34" charset="-122"/>
                <a:ea typeface="Arial Unicode MS" pitchFamily="34" charset="-122"/>
                <a:sym typeface="Arial Unicode MS" pitchFamily="34" charset="-122"/>
              </a:rPr>
              <a:t>2</a:t>
            </a:r>
            <a:endParaRPr lang="zh-CN" altLang="en-US" sz="4800">
              <a:solidFill>
                <a:schemeClr val="tx1">
                  <a:lumMod val="75000"/>
                  <a:lumOff val="25000"/>
                </a:schemeClr>
              </a:solidFill>
              <a:latin typeface="Arial Unicode MS" pitchFamily="34" charset="-122"/>
              <a:ea typeface="Arial Unicode MS" pitchFamily="34" charset="-122"/>
              <a:sym typeface="Arial Unicode MS" pitchFamily="34" charset="-122"/>
            </a:endParaRPr>
          </a:p>
        </p:txBody>
      </p:sp>
      <p:grpSp>
        <p:nvGrpSpPr>
          <p:cNvPr id="2" name="Group 11"/>
          <p:cNvGrpSpPr>
            <a:grpSpLocks/>
          </p:cNvGrpSpPr>
          <p:nvPr/>
        </p:nvGrpSpPr>
        <p:grpSpPr bwMode="auto">
          <a:xfrm>
            <a:off x="3108326" y="887528"/>
            <a:ext cx="1789113" cy="2638287"/>
            <a:chOff x="0" y="0"/>
            <a:chExt cx="1788844" cy="2930801"/>
          </a:xfrm>
        </p:grpSpPr>
        <p:sp>
          <p:nvSpPr>
            <p:cNvPr id="18451" name="椭圆​​ 11"/>
            <p:cNvSpPr>
              <a:spLocks noChangeArrowheads="1"/>
            </p:cNvSpPr>
            <p:nvPr/>
          </p:nvSpPr>
          <p:spPr bwMode="auto">
            <a:xfrm>
              <a:off x="567469" y="2837451"/>
              <a:ext cx="1221375" cy="93350"/>
            </a:xfrm>
            <a:prstGeom prst="ellipse">
              <a:avLst/>
            </a:prstGeom>
            <a:gradFill rotWithShape="1">
              <a:gsLst>
                <a:gs pos="0">
                  <a:srgbClr val="7F7F7F"/>
                </a:gs>
                <a:gs pos="34999">
                  <a:srgbClr val="7F7F7F"/>
                </a:gs>
                <a:gs pos="100000">
                  <a:srgbClr val="F2F2F2"/>
                </a:gs>
              </a:gsLst>
              <a:path path="shape">
                <a:fillToRect l="50000" t="50000" r="50000" b="50000"/>
              </a:path>
            </a:gradFill>
            <a:ln w="9525">
              <a:noFill/>
              <a:round/>
              <a:headEnd/>
              <a:tailEnd/>
            </a:ln>
          </p:spPr>
          <p:txBody>
            <a:bodyPr anchor="ctr"/>
            <a:lstStyle/>
            <a:p>
              <a:pPr algn="ctr" eaLnBrk="1" hangingPunct="1">
                <a:buFont typeface="Arial" charset="0"/>
                <a:buNone/>
              </a:pPr>
              <a:endParaRPr lang="zh-CN" altLang="en-US" b="1">
                <a:solidFill>
                  <a:srgbClr val="FFFFFF"/>
                </a:solidFill>
                <a:latin typeface="Calibri" pitchFamily="34" charset="0"/>
                <a:sym typeface="宋体" charset="-122"/>
              </a:endParaRPr>
            </a:p>
          </p:txBody>
        </p:sp>
        <p:grpSp>
          <p:nvGrpSpPr>
            <p:cNvPr id="3" name="Group 13"/>
            <p:cNvGrpSpPr>
              <a:grpSpLocks/>
            </p:cNvGrpSpPr>
            <p:nvPr/>
          </p:nvGrpSpPr>
          <p:grpSpPr bwMode="auto">
            <a:xfrm>
              <a:off x="0" y="0"/>
              <a:ext cx="1761070" cy="2874428"/>
              <a:chOff x="0" y="0"/>
              <a:chExt cx="1761070" cy="2874428"/>
            </a:xfrm>
          </p:grpSpPr>
          <p:sp>
            <p:nvSpPr>
              <p:cNvPr id="18453" name="椭圆​​ 2"/>
              <p:cNvSpPr>
                <a:spLocks noChangeArrowheads="1"/>
              </p:cNvSpPr>
              <p:nvPr/>
            </p:nvSpPr>
            <p:spPr bwMode="auto">
              <a:xfrm rot="3835836">
                <a:off x="-618403" y="618403"/>
                <a:ext cx="2874428" cy="1637622"/>
              </a:xfrm>
              <a:custGeom>
                <a:avLst/>
                <a:gdLst>
                  <a:gd name="T0" fmla="*/ 29230 w 3744416"/>
                  <a:gd name="T1" fmla="*/ 221685 h 2134150"/>
                  <a:gd name="T2" fmla="*/ 247968 w 3744416"/>
                  <a:gd name="T3" fmla="*/ 27015 h 2134150"/>
                  <a:gd name="T4" fmla="*/ 114541 w 3744416"/>
                  <a:gd name="T5" fmla="*/ 244244 h 2134150"/>
                  <a:gd name="T6" fmla="*/ 640163 w 3744416"/>
                  <a:gd name="T7" fmla="*/ 571327 h 2134150"/>
                  <a:gd name="T8" fmla="*/ 1165785 w 3744416"/>
                  <a:gd name="T9" fmla="*/ 244245 h 2134150"/>
                  <a:gd name="T10" fmla="*/ 988914 w 3744416"/>
                  <a:gd name="T11" fmla="*/ 0 h 2134150"/>
                  <a:gd name="T12" fmla="*/ 1300330 w 3744416"/>
                  <a:gd name="T13" fmla="*/ 340468 h 2134150"/>
                  <a:gd name="T14" fmla="*/ 650165 w 3744416"/>
                  <a:gd name="T15" fmla="*/ 739911 h 2134150"/>
                  <a:gd name="T16" fmla="*/ 0 w 3744416"/>
                  <a:gd name="T17" fmla="*/ 340468 h 2134150"/>
                  <a:gd name="T18" fmla="*/ 29230 w 3744416"/>
                  <a:gd name="T19" fmla="*/ 221685 h 21341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744416"/>
                  <a:gd name="T31" fmla="*/ 0 h 2134150"/>
                  <a:gd name="T32" fmla="*/ 3744416 w 3744416"/>
                  <a:gd name="T33" fmla="*/ 2134150 h 21341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744416" h="2134150">
                    <a:moveTo>
                      <a:pt x="84171" y="639414"/>
                    </a:moveTo>
                    <a:cubicBezTo>
                      <a:pt x="197779" y="414638"/>
                      <a:pt x="420227" y="219371"/>
                      <a:pt x="714046" y="77920"/>
                    </a:cubicBezTo>
                    <a:cubicBezTo>
                      <a:pt x="474787" y="243624"/>
                      <a:pt x="329830" y="463502"/>
                      <a:pt x="329830" y="704482"/>
                    </a:cubicBezTo>
                    <a:cubicBezTo>
                      <a:pt x="329830" y="1225515"/>
                      <a:pt x="1007482" y="1647896"/>
                      <a:pt x="1843407" y="1647896"/>
                    </a:cubicBezTo>
                    <a:cubicBezTo>
                      <a:pt x="2679332" y="1647897"/>
                      <a:pt x="3356984" y="1225515"/>
                      <a:pt x="3356984" y="704483"/>
                    </a:cubicBezTo>
                    <a:cubicBezTo>
                      <a:pt x="3356984" y="423811"/>
                      <a:pt x="3160343" y="171766"/>
                      <a:pt x="2847667" y="0"/>
                    </a:cubicBezTo>
                    <a:cubicBezTo>
                      <a:pt x="3385726" y="201094"/>
                      <a:pt x="3744416" y="565780"/>
                      <a:pt x="3744416" y="982022"/>
                    </a:cubicBezTo>
                    <a:cubicBezTo>
                      <a:pt x="3744416" y="1618325"/>
                      <a:pt x="2906200" y="2134150"/>
                      <a:pt x="1872208" y="2134150"/>
                    </a:cubicBezTo>
                    <a:cubicBezTo>
                      <a:pt x="838216" y="2134150"/>
                      <a:pt x="0" y="1618325"/>
                      <a:pt x="0" y="982022"/>
                    </a:cubicBezTo>
                    <a:cubicBezTo>
                      <a:pt x="0" y="862715"/>
                      <a:pt x="29468" y="747644"/>
                      <a:pt x="84171" y="639414"/>
                    </a:cubicBezTo>
                    <a:close/>
                  </a:path>
                </a:pathLst>
              </a:custGeom>
              <a:solidFill>
                <a:schemeClr val="accent1"/>
              </a:solidFill>
              <a:ln w="9525">
                <a:noFill/>
                <a:miter lim="800000"/>
                <a:headEnd/>
                <a:tailEnd/>
              </a:ln>
            </p:spPr>
            <p:txBody>
              <a:bodyPr anchor="ctr"/>
              <a:lstStyle/>
              <a:p>
                <a:endParaRPr lang="zh-CN" altLang="en-US"/>
              </a:p>
            </p:txBody>
          </p:sp>
          <p:sp>
            <p:nvSpPr>
              <p:cNvPr id="18454" name="流程图: 摘录 16"/>
              <p:cNvSpPr>
                <a:spLocks noChangeArrowheads="1"/>
              </p:cNvSpPr>
              <p:nvPr/>
            </p:nvSpPr>
            <p:spPr bwMode="auto">
              <a:xfrm rot="-2269468" flipH="1" flipV="1">
                <a:off x="861755" y="194682"/>
                <a:ext cx="327811" cy="160327"/>
              </a:xfrm>
              <a:prstGeom prst="flowChartExtract">
                <a:avLst/>
              </a:prstGeom>
              <a:solidFill>
                <a:schemeClr val="accent1"/>
              </a:solidFill>
              <a:ln w="9525">
                <a:noFill/>
                <a:miter lim="800000"/>
                <a:headEnd/>
                <a:tailEnd/>
              </a:ln>
            </p:spPr>
            <p:txBody>
              <a:bodyPr anchor="ctr"/>
              <a:lstStyle/>
              <a:p>
                <a:pPr algn="ctr" eaLnBrk="1" hangingPunct="1">
                  <a:buFont typeface="Arial" charset="0"/>
                  <a:buNone/>
                </a:pPr>
                <a:endParaRPr lang="zh-CN" altLang="en-US" sz="1600" b="1">
                  <a:solidFill>
                    <a:srgbClr val="FFFFFF"/>
                  </a:solidFill>
                  <a:latin typeface="微软雅黑" pitchFamily="34" charset="-122"/>
                  <a:ea typeface="微软雅黑" pitchFamily="34" charset="-122"/>
                  <a:sym typeface="微软雅黑" pitchFamily="34" charset="-122"/>
                </a:endParaRPr>
              </a:p>
            </p:txBody>
          </p:sp>
          <p:sp>
            <p:nvSpPr>
              <p:cNvPr id="18455" name="新月形 17"/>
              <p:cNvSpPr>
                <a:spLocks noChangeArrowheads="1"/>
              </p:cNvSpPr>
              <p:nvPr/>
            </p:nvSpPr>
            <p:spPr bwMode="auto">
              <a:xfrm rot="-4110126">
                <a:off x="671069" y="1647379"/>
                <a:ext cx="646005" cy="1533992"/>
              </a:xfrm>
              <a:prstGeom prst="moon">
                <a:avLst>
                  <a:gd name="adj" fmla="val 43278"/>
                </a:avLst>
              </a:prstGeom>
              <a:gradFill rotWithShape="1">
                <a:gsLst>
                  <a:gs pos="0">
                    <a:srgbClr val="FEFEFE"/>
                  </a:gs>
                  <a:gs pos="34999">
                    <a:srgbClr val="F4F4F4"/>
                  </a:gs>
                  <a:gs pos="68999">
                    <a:srgbClr val="FFFFFF"/>
                  </a:gs>
                  <a:gs pos="100000">
                    <a:srgbClr val="FFFFFF"/>
                  </a:gs>
                </a:gsLst>
                <a:lin ang="0" scaled="1"/>
              </a:gradFill>
              <a:ln w="9525">
                <a:noFill/>
                <a:miter lim="800000"/>
                <a:headEnd/>
                <a:tailEnd/>
              </a:ln>
            </p:spPr>
            <p:txBody>
              <a:bodyPr anchor="ctr"/>
              <a:lstStyle/>
              <a:p>
                <a:pPr algn="ctr" eaLnBrk="1" hangingPunct="1">
                  <a:buFont typeface="Arial" charset="0"/>
                  <a:buNone/>
                </a:pPr>
                <a:endParaRPr lang="zh-CN" altLang="en-US" b="1">
                  <a:solidFill>
                    <a:srgbClr val="FFFFFF"/>
                  </a:solidFill>
                  <a:latin typeface="Calibri" pitchFamily="34" charset="0"/>
                  <a:sym typeface="宋体" charset="-122"/>
                </a:endParaRPr>
              </a:p>
            </p:txBody>
          </p:sp>
        </p:grpSp>
      </p:grpSp>
      <p:grpSp>
        <p:nvGrpSpPr>
          <p:cNvPr id="4" name="Group 17"/>
          <p:cNvGrpSpPr>
            <a:grpSpLocks/>
          </p:cNvGrpSpPr>
          <p:nvPr/>
        </p:nvGrpSpPr>
        <p:grpSpPr bwMode="auto">
          <a:xfrm>
            <a:off x="4283076" y="1151928"/>
            <a:ext cx="1814513" cy="2086619"/>
            <a:chOff x="0" y="0"/>
            <a:chExt cx="1814681" cy="2317917"/>
          </a:xfrm>
        </p:grpSpPr>
        <p:sp>
          <p:nvSpPr>
            <p:cNvPr id="18445" name="椭圆​​ 10"/>
            <p:cNvSpPr>
              <a:spLocks noChangeArrowheads="1"/>
            </p:cNvSpPr>
            <p:nvPr/>
          </p:nvSpPr>
          <p:spPr bwMode="auto">
            <a:xfrm>
              <a:off x="374988" y="2207881"/>
              <a:ext cx="1439693" cy="110036"/>
            </a:xfrm>
            <a:prstGeom prst="ellipse">
              <a:avLst/>
            </a:prstGeom>
            <a:gradFill rotWithShape="1">
              <a:gsLst>
                <a:gs pos="0">
                  <a:srgbClr val="7F7F7F"/>
                </a:gs>
                <a:gs pos="34999">
                  <a:srgbClr val="7F7F7F"/>
                </a:gs>
                <a:gs pos="100000">
                  <a:srgbClr val="F2F2F2"/>
                </a:gs>
              </a:gsLst>
              <a:path path="shape">
                <a:fillToRect l="50000" t="50000" r="50000" b="50000"/>
              </a:path>
            </a:gradFill>
            <a:ln w="9525">
              <a:noFill/>
              <a:round/>
              <a:headEnd/>
              <a:tailEnd/>
            </a:ln>
          </p:spPr>
          <p:txBody>
            <a:bodyPr anchor="ctr"/>
            <a:lstStyle/>
            <a:p>
              <a:pPr algn="ctr" eaLnBrk="1" hangingPunct="1">
                <a:buFont typeface="Arial" charset="0"/>
                <a:buNone/>
              </a:pPr>
              <a:endParaRPr lang="zh-CN" altLang="en-US" b="1">
                <a:solidFill>
                  <a:srgbClr val="FFFFFF"/>
                </a:solidFill>
                <a:latin typeface="Calibri" pitchFamily="34" charset="0"/>
                <a:sym typeface="宋体" charset="-122"/>
              </a:endParaRPr>
            </a:p>
          </p:txBody>
        </p:sp>
        <p:grpSp>
          <p:nvGrpSpPr>
            <p:cNvPr id="5" name="Group 19"/>
            <p:cNvGrpSpPr>
              <a:grpSpLocks/>
            </p:cNvGrpSpPr>
            <p:nvPr/>
          </p:nvGrpSpPr>
          <p:grpSpPr bwMode="auto">
            <a:xfrm>
              <a:off x="0" y="0"/>
              <a:ext cx="1643348" cy="2296107"/>
              <a:chOff x="0" y="0"/>
              <a:chExt cx="1643348" cy="2296107"/>
            </a:xfrm>
          </p:grpSpPr>
          <p:sp>
            <p:nvSpPr>
              <p:cNvPr id="18447" name="流程图: 摘录 21"/>
              <p:cNvSpPr>
                <a:spLocks noChangeArrowheads="1"/>
              </p:cNvSpPr>
              <p:nvPr/>
            </p:nvSpPr>
            <p:spPr bwMode="auto">
              <a:xfrm rot="8127063" flipH="1" flipV="1">
                <a:off x="551122" y="2032713"/>
                <a:ext cx="327811" cy="160327"/>
              </a:xfrm>
              <a:prstGeom prst="flowChartExtract">
                <a:avLst/>
              </a:prstGeom>
              <a:solidFill>
                <a:schemeClr val="accent2"/>
              </a:solidFill>
              <a:ln w="9525">
                <a:noFill/>
                <a:miter lim="800000"/>
                <a:headEnd/>
                <a:tailEnd/>
              </a:ln>
            </p:spPr>
            <p:txBody>
              <a:bodyPr anchor="ctr"/>
              <a:lstStyle/>
              <a:p>
                <a:pPr algn="ctr" eaLnBrk="1" hangingPunct="1">
                  <a:buFont typeface="Arial" charset="0"/>
                  <a:buNone/>
                </a:pPr>
                <a:endParaRPr lang="zh-CN" altLang="en-US" sz="1600" b="1">
                  <a:solidFill>
                    <a:srgbClr val="FFFFFF"/>
                  </a:solidFill>
                  <a:latin typeface="微软雅黑" pitchFamily="34" charset="-122"/>
                  <a:ea typeface="微软雅黑" pitchFamily="34" charset="-122"/>
                  <a:sym typeface="微软雅黑" pitchFamily="34" charset="-122"/>
                </a:endParaRPr>
              </a:p>
            </p:txBody>
          </p:sp>
          <p:grpSp>
            <p:nvGrpSpPr>
              <p:cNvPr id="6" name="Group 21"/>
              <p:cNvGrpSpPr>
                <a:grpSpLocks/>
              </p:cNvGrpSpPr>
              <p:nvPr/>
            </p:nvGrpSpPr>
            <p:grpSpPr bwMode="auto">
              <a:xfrm>
                <a:off x="0" y="0"/>
                <a:ext cx="1643348" cy="2296107"/>
                <a:chOff x="0" y="0"/>
                <a:chExt cx="1822450" cy="2546350"/>
              </a:xfrm>
            </p:grpSpPr>
            <p:sp>
              <p:nvSpPr>
                <p:cNvPr id="18449" name="椭圆​​ 4"/>
                <p:cNvSpPr>
                  <a:spLocks noChangeArrowheads="1"/>
                </p:cNvSpPr>
                <p:nvPr/>
              </p:nvSpPr>
              <p:spPr bwMode="auto">
                <a:xfrm rot="-7146315">
                  <a:off x="-361950" y="361950"/>
                  <a:ext cx="2546350" cy="1822450"/>
                </a:xfrm>
                <a:custGeom>
                  <a:avLst/>
                  <a:gdLst>
                    <a:gd name="T0" fmla="*/ 1113443 w 3329483"/>
                    <a:gd name="T1" fmla="*/ 831930 h 2048912"/>
                    <a:gd name="T2" fmla="*/ 569524 w 3329483"/>
                    <a:gd name="T3" fmla="*/ 1282485 h 2048912"/>
                    <a:gd name="T4" fmla="*/ 0 w 3329483"/>
                    <a:gd name="T5" fmla="*/ 641243 h 2048912"/>
                    <a:gd name="T6" fmla="*/ 228975 w 3329483"/>
                    <a:gd name="T7" fmla="*/ 128142 h 2048912"/>
                    <a:gd name="T8" fmla="*/ 67826 w 3329483"/>
                    <a:gd name="T9" fmla="*/ 526679 h 2048912"/>
                    <a:gd name="T10" fmla="*/ 528255 w 3329483"/>
                    <a:gd name="T11" fmla="*/ 1051757 h 2048912"/>
                    <a:gd name="T12" fmla="*/ 988683 w 3329483"/>
                    <a:gd name="T13" fmla="*/ 526679 h 2048912"/>
                    <a:gd name="T14" fmla="*/ 534774 w 3329483"/>
                    <a:gd name="T15" fmla="*/ 1976 h 2048912"/>
                    <a:gd name="T16" fmla="*/ 569524 w 3329483"/>
                    <a:gd name="T17" fmla="*/ 0 h 2048912"/>
                    <a:gd name="T18" fmla="*/ 1139049 w 3329483"/>
                    <a:gd name="T19" fmla="*/ 641243 h 2048912"/>
                    <a:gd name="T20" fmla="*/ 1113443 w 3329483"/>
                    <a:gd name="T21" fmla="*/ 831930 h 20489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29483"/>
                    <a:gd name="T34" fmla="*/ 0 h 2048912"/>
                    <a:gd name="T35" fmla="*/ 3329483 w 3329483"/>
                    <a:gd name="T36" fmla="*/ 2048912 h 20489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29483" h="2048912">
                      <a:moveTo>
                        <a:pt x="3254639" y="1329098"/>
                      </a:moveTo>
                      <a:cubicBezTo>
                        <a:pt x="3043864" y="1746122"/>
                        <a:pt x="2411763" y="2048912"/>
                        <a:pt x="1664742" y="2048912"/>
                      </a:cubicBezTo>
                      <a:cubicBezTo>
                        <a:pt x="745331" y="2048912"/>
                        <a:pt x="0" y="1590247"/>
                        <a:pt x="0" y="1024456"/>
                      </a:cubicBezTo>
                      <a:cubicBezTo>
                        <a:pt x="0" y="688506"/>
                        <a:pt x="262776" y="390325"/>
                        <a:pt x="669301" y="204720"/>
                      </a:cubicBezTo>
                      <a:cubicBezTo>
                        <a:pt x="380839" y="357953"/>
                        <a:pt x="198258" y="586400"/>
                        <a:pt x="198259" y="841427"/>
                      </a:cubicBezTo>
                      <a:cubicBezTo>
                        <a:pt x="198258" y="1304722"/>
                        <a:pt x="800816" y="1680297"/>
                        <a:pt x="1544110" y="1680297"/>
                      </a:cubicBezTo>
                      <a:cubicBezTo>
                        <a:pt x="2287403" y="1680297"/>
                        <a:pt x="2889961" y="1304722"/>
                        <a:pt x="2889961" y="841427"/>
                      </a:cubicBezTo>
                      <a:cubicBezTo>
                        <a:pt x="2889961" y="382098"/>
                        <a:pt x="2297677" y="8995"/>
                        <a:pt x="1563167" y="3156"/>
                      </a:cubicBezTo>
                      <a:cubicBezTo>
                        <a:pt x="1596734" y="632"/>
                        <a:pt x="1630618" y="0"/>
                        <a:pt x="1664742" y="0"/>
                      </a:cubicBezTo>
                      <a:cubicBezTo>
                        <a:pt x="2584153" y="0"/>
                        <a:pt x="3329483" y="458665"/>
                        <a:pt x="3329483" y="1024456"/>
                      </a:cubicBezTo>
                      <a:cubicBezTo>
                        <a:pt x="3329483" y="1130542"/>
                        <a:pt x="3303280" y="1232862"/>
                        <a:pt x="3254639" y="1329098"/>
                      </a:cubicBezTo>
                      <a:close/>
                    </a:path>
                  </a:pathLst>
                </a:custGeom>
                <a:solidFill>
                  <a:schemeClr val="accent2"/>
                </a:solidFill>
                <a:ln w="9525">
                  <a:noFill/>
                  <a:miter lim="800000"/>
                  <a:headEnd/>
                  <a:tailEnd/>
                </a:ln>
              </p:spPr>
              <p:txBody>
                <a:bodyPr anchor="ctr"/>
                <a:lstStyle/>
                <a:p>
                  <a:endParaRPr lang="zh-CN" altLang="en-US"/>
                </a:p>
              </p:txBody>
            </p:sp>
            <p:sp>
              <p:nvSpPr>
                <p:cNvPr id="18450" name="新月形 24"/>
                <p:cNvSpPr>
                  <a:spLocks noChangeArrowheads="1"/>
                </p:cNvSpPr>
                <p:nvPr/>
              </p:nvSpPr>
              <p:spPr bwMode="auto">
                <a:xfrm rot="6728137">
                  <a:off x="553810" y="-421574"/>
                  <a:ext cx="716410" cy="1775797"/>
                </a:xfrm>
                <a:prstGeom prst="moon">
                  <a:avLst>
                    <a:gd name="adj" fmla="val 27472"/>
                  </a:avLst>
                </a:prstGeom>
                <a:gradFill rotWithShape="1">
                  <a:gsLst>
                    <a:gs pos="0">
                      <a:srgbClr val="FEFEFE"/>
                    </a:gs>
                    <a:gs pos="34999">
                      <a:srgbClr val="F4F4F4"/>
                    </a:gs>
                    <a:gs pos="68999">
                      <a:srgbClr val="FFFFFF"/>
                    </a:gs>
                    <a:gs pos="100000">
                      <a:srgbClr val="FFFFFF"/>
                    </a:gs>
                  </a:gsLst>
                  <a:lin ang="0" scaled="1"/>
                </a:gradFill>
                <a:ln w="9525">
                  <a:noFill/>
                  <a:miter lim="800000"/>
                  <a:headEnd/>
                  <a:tailEnd/>
                </a:ln>
              </p:spPr>
              <p:txBody>
                <a:bodyPr anchor="ctr"/>
                <a:lstStyle/>
                <a:p>
                  <a:pPr algn="ctr" eaLnBrk="1" hangingPunct="1">
                    <a:buFont typeface="Arial" charset="0"/>
                    <a:buNone/>
                  </a:pPr>
                  <a:endParaRPr lang="zh-CN" altLang="en-US" b="1">
                    <a:solidFill>
                      <a:srgbClr val="FFFFFF"/>
                    </a:solidFill>
                    <a:latin typeface="Calibri" pitchFamily="34" charset="0"/>
                    <a:sym typeface="宋体" charset="-122"/>
                  </a:endParaRPr>
                </a:p>
              </p:txBody>
            </p:sp>
          </p:grpSp>
        </p:grpSp>
      </p:grpSp>
    </p:spTree>
    <p:extLst>
      <p:ext uri="{BB962C8B-B14F-4D97-AF65-F5344CB8AC3E}">
        <p14:creationId xmlns:p14="http://schemas.microsoft.com/office/powerpoint/2010/main" val="297049394"/>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500" fill="hold"/>
                                        <p:tgtEl>
                                          <p:spTgt spid="12290"/>
                                        </p:tgtEl>
                                        <p:attrNameLst>
                                          <p:attrName>ppt_w</p:attrName>
                                        </p:attrNameLst>
                                      </p:cBhvr>
                                      <p:tavLst>
                                        <p:tav tm="0">
                                          <p:val>
                                            <p:fltVal val="0"/>
                                          </p:val>
                                        </p:tav>
                                        <p:tav tm="100000">
                                          <p:val>
                                            <p:strVal val="#ppt_w"/>
                                          </p:val>
                                        </p:tav>
                                      </p:tavLst>
                                    </p:anim>
                                    <p:anim calcmode="lin" valueType="num">
                                      <p:cBhvr>
                                        <p:cTn id="8" dur="500" fill="hold"/>
                                        <p:tgtEl>
                                          <p:spTgt spid="12290"/>
                                        </p:tgtEl>
                                        <p:attrNameLst>
                                          <p:attrName>ppt_h</p:attrName>
                                        </p:attrNameLst>
                                      </p:cBhvr>
                                      <p:tavLst>
                                        <p:tav tm="0">
                                          <p:val>
                                            <p:fltVal val="0"/>
                                          </p:val>
                                        </p:tav>
                                        <p:tav tm="100000">
                                          <p:val>
                                            <p:strVal val="#ppt_h"/>
                                          </p:val>
                                        </p:tav>
                                      </p:tavLst>
                                    </p:anim>
                                    <p:animEffect>
                                      <p:cBhvr>
                                        <p:cTn id="9" dur="500"/>
                                        <p:tgtEl>
                                          <p:spTgt spid="12290"/>
                                        </p:tgtEl>
                                      </p:cBhvr>
                                    </p:animEffect>
                                  </p:childTnLst>
                                </p:cTn>
                              </p:par>
                              <p:par>
                                <p:cTn id="10" presetID="10" presetClass="entr" presetSubtype="0" fill="hold" grpId="0" nodeType="withEffect">
                                  <p:stCondLst>
                                    <p:cond delay="250"/>
                                  </p:stCondLst>
                                  <p:childTnLst>
                                    <p:set>
                                      <p:cBhvr>
                                        <p:cTn id="11" dur="1" fill="hold">
                                          <p:stCondLst>
                                            <p:cond delay="0"/>
                                          </p:stCondLst>
                                        </p:cTn>
                                        <p:tgtEl>
                                          <p:spTgt spid="12291"/>
                                        </p:tgtEl>
                                        <p:attrNameLst>
                                          <p:attrName>style.visibility</p:attrName>
                                        </p:attrNameLst>
                                      </p:cBhvr>
                                      <p:to>
                                        <p:strVal val="visible"/>
                                      </p:to>
                                    </p:set>
                                    <p:anim calcmode="lin" valueType="num">
                                      <p:cBhvr>
                                        <p:cTn id="12" dur="500" fill="hold"/>
                                        <p:tgtEl>
                                          <p:spTgt spid="12291"/>
                                        </p:tgtEl>
                                        <p:attrNameLst>
                                          <p:attrName>ppt_w</p:attrName>
                                        </p:attrNameLst>
                                      </p:cBhvr>
                                      <p:tavLst>
                                        <p:tav tm="0">
                                          <p:val>
                                            <p:fltVal val="0"/>
                                          </p:val>
                                        </p:tav>
                                        <p:tav tm="100000">
                                          <p:val>
                                            <p:strVal val="#ppt_w"/>
                                          </p:val>
                                        </p:tav>
                                      </p:tavLst>
                                    </p:anim>
                                    <p:anim calcmode="lin" valueType="num">
                                      <p:cBhvr>
                                        <p:cTn id="13" dur="500" fill="hold"/>
                                        <p:tgtEl>
                                          <p:spTgt spid="12291"/>
                                        </p:tgtEl>
                                        <p:attrNameLst>
                                          <p:attrName>ppt_h</p:attrName>
                                        </p:attrNameLst>
                                      </p:cBhvr>
                                      <p:tavLst>
                                        <p:tav tm="0">
                                          <p:val>
                                            <p:fltVal val="0"/>
                                          </p:val>
                                        </p:tav>
                                        <p:tav tm="100000">
                                          <p:val>
                                            <p:strVal val="#ppt_h"/>
                                          </p:val>
                                        </p:tav>
                                      </p:tavLst>
                                    </p:anim>
                                    <p:animEffect>
                                      <p:cBhvr>
                                        <p:cTn id="14" dur="500"/>
                                        <p:tgtEl>
                                          <p:spTgt spid="12291"/>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12292"/>
                                        </p:tgtEl>
                                        <p:attrNameLst>
                                          <p:attrName>style.visibility</p:attrName>
                                        </p:attrNameLst>
                                      </p:cBhvr>
                                      <p:to>
                                        <p:strVal val="visible"/>
                                      </p:to>
                                    </p:set>
                                    <p:anim calcmode="lin" valueType="num">
                                      <p:cBhvr>
                                        <p:cTn id="17" dur="500" fill="hold"/>
                                        <p:tgtEl>
                                          <p:spTgt spid="12292"/>
                                        </p:tgtEl>
                                        <p:attrNameLst>
                                          <p:attrName>ppt_w</p:attrName>
                                        </p:attrNameLst>
                                      </p:cBhvr>
                                      <p:tavLst>
                                        <p:tav tm="0">
                                          <p:val>
                                            <p:fltVal val="0"/>
                                          </p:val>
                                        </p:tav>
                                        <p:tav tm="100000">
                                          <p:val>
                                            <p:strVal val="#ppt_w"/>
                                          </p:val>
                                        </p:tav>
                                      </p:tavLst>
                                    </p:anim>
                                    <p:anim calcmode="lin" valueType="num">
                                      <p:cBhvr>
                                        <p:cTn id="18" dur="500" fill="hold"/>
                                        <p:tgtEl>
                                          <p:spTgt spid="12292"/>
                                        </p:tgtEl>
                                        <p:attrNameLst>
                                          <p:attrName>ppt_h</p:attrName>
                                        </p:attrNameLst>
                                      </p:cBhvr>
                                      <p:tavLst>
                                        <p:tav tm="0">
                                          <p:val>
                                            <p:fltVal val="0"/>
                                          </p:val>
                                        </p:tav>
                                        <p:tav tm="100000">
                                          <p:val>
                                            <p:strVal val="#ppt_h"/>
                                          </p:val>
                                        </p:tav>
                                      </p:tavLst>
                                    </p:anim>
                                    <p:animEffect>
                                      <p:cBhvr>
                                        <p:cTn id="19" dur="500"/>
                                        <p:tgtEl>
                                          <p:spTgt spid="12292"/>
                                        </p:tgtEl>
                                      </p:cBhvr>
                                    </p:animEffect>
                                  </p:childTnLst>
                                </p:cTn>
                              </p:par>
                            </p:childTnLst>
                          </p:cTn>
                        </p:par>
                        <p:par>
                          <p:cTn id="20" fill="hold" nodeType="afterGroup">
                            <p:stCondLst>
                              <p:cond delay="1000"/>
                            </p:stCondLst>
                            <p:childTnLst>
                              <p:par>
                                <p:cTn id="21" presetID="42"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12297"/>
                                        </p:tgtEl>
                                        <p:attrNameLst>
                                          <p:attrName>style.visibility</p:attrName>
                                        </p:attrNameLst>
                                      </p:cBhvr>
                                      <p:to>
                                        <p:strVal val="visible"/>
                                      </p:to>
                                    </p:set>
                                    <p:animEffect>
                                      <p:cBhvr>
                                        <p:cTn id="28" dur="1000"/>
                                        <p:tgtEl>
                                          <p:spTgt spid="12297"/>
                                        </p:tgtEl>
                                      </p:cBhvr>
                                    </p:animEffect>
                                    <p:anim calcmode="lin" valueType="num">
                                      <p:cBhvr>
                                        <p:cTn id="29" dur="1000" fill="hold"/>
                                        <p:tgtEl>
                                          <p:spTgt spid="12297"/>
                                        </p:tgtEl>
                                        <p:attrNameLst>
                                          <p:attrName>ppt_x</p:attrName>
                                        </p:attrNameLst>
                                      </p:cBhvr>
                                      <p:tavLst>
                                        <p:tav tm="0">
                                          <p:val>
                                            <p:strVal val="#ppt_x"/>
                                          </p:val>
                                        </p:tav>
                                        <p:tav tm="100000">
                                          <p:val>
                                            <p:strVal val="#ppt_x"/>
                                          </p:val>
                                        </p:tav>
                                      </p:tavLst>
                                    </p:anim>
                                    <p:anim calcmode="lin" valueType="num">
                                      <p:cBhvr>
                                        <p:cTn id="30" dur="1000" fill="hold"/>
                                        <p:tgtEl>
                                          <p:spTgt spid="12297"/>
                                        </p:tgtEl>
                                        <p:attrNameLst>
                                          <p:attrName>ppt_y</p:attrName>
                                        </p:attrNameLst>
                                      </p:cBhvr>
                                      <p:tavLst>
                                        <p:tav tm="0">
                                          <p:val>
                                            <p:strVal val="#ppt_y-.1"/>
                                          </p:val>
                                        </p:tav>
                                        <p:tav tm="100000">
                                          <p:val>
                                            <p:strVal val="#ppt_y"/>
                                          </p:val>
                                        </p:tav>
                                      </p:tavLst>
                                    </p:anim>
                                  </p:childTnLst>
                                </p:cTn>
                              </p:par>
                            </p:childTnLst>
                          </p:cTn>
                        </p:par>
                        <p:par>
                          <p:cTn id="31" fill="hold" nodeType="afterGroup">
                            <p:stCondLst>
                              <p:cond delay="2000"/>
                            </p:stCondLst>
                            <p:childTnLst>
                              <p:par>
                                <p:cTn id="32" presetID="47" presetClass="entr" presetSubtype="0" fill="hold" grpId="0" nodeType="afterEffect">
                                  <p:stCondLst>
                                    <p:cond delay="0"/>
                                  </p:stCondLst>
                                  <p:childTnLst>
                                    <p:set>
                                      <p:cBhvr>
                                        <p:cTn id="33" dur="1" fill="hold">
                                          <p:stCondLst>
                                            <p:cond delay="0"/>
                                          </p:stCondLst>
                                        </p:cTn>
                                        <p:tgtEl>
                                          <p:spTgt spid="12298"/>
                                        </p:tgtEl>
                                        <p:attrNameLst>
                                          <p:attrName>style.visibility</p:attrName>
                                        </p:attrNameLst>
                                      </p:cBhvr>
                                      <p:to>
                                        <p:strVal val="visible"/>
                                      </p:to>
                                    </p:set>
                                    <p:animEffect>
                                      <p:cBhvr>
                                        <p:cTn id="34" dur="1000"/>
                                        <p:tgtEl>
                                          <p:spTgt spid="12298"/>
                                        </p:tgtEl>
                                      </p:cBhvr>
                                    </p:animEffect>
                                    <p:anim calcmode="lin" valueType="num">
                                      <p:cBhvr>
                                        <p:cTn id="35" dur="1000" fill="hold"/>
                                        <p:tgtEl>
                                          <p:spTgt spid="12298"/>
                                        </p:tgtEl>
                                        <p:attrNameLst>
                                          <p:attrName>ppt_x</p:attrName>
                                        </p:attrNameLst>
                                      </p:cBhvr>
                                      <p:tavLst>
                                        <p:tav tm="0">
                                          <p:val>
                                            <p:strVal val="#ppt_x"/>
                                          </p:val>
                                        </p:tav>
                                        <p:tav tm="100000">
                                          <p:val>
                                            <p:strVal val="#ppt_x"/>
                                          </p:val>
                                        </p:tav>
                                      </p:tavLst>
                                    </p:anim>
                                    <p:anim calcmode="lin" valueType="num">
                                      <p:cBhvr>
                                        <p:cTn id="36" dur="1000" fill="hold"/>
                                        <p:tgtEl>
                                          <p:spTgt spid="12298"/>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p:cBhvr>
                                        <p:cTn id="39" dur="1000"/>
                                        <p:tgtEl>
                                          <p:spTgt spid="4"/>
                                        </p:tgtEl>
                                      </p:cBhvr>
                                    </p:animEffect>
                                    <p:anim calcmode="lin" valueType="num">
                                      <p:cBhvr>
                                        <p:cTn id="40" dur="1000" fill="hold"/>
                                        <p:tgtEl>
                                          <p:spTgt spid="4"/>
                                        </p:tgtEl>
                                        <p:attrNameLst>
                                          <p:attrName>ppt_x</p:attrName>
                                        </p:attrNameLst>
                                      </p:cBhvr>
                                      <p:tavLst>
                                        <p:tav tm="0">
                                          <p:val>
                                            <p:strVal val="#ppt_x"/>
                                          </p:val>
                                        </p:tav>
                                        <p:tav tm="100000">
                                          <p:val>
                                            <p:strVal val="#ppt_x"/>
                                          </p:val>
                                        </p:tav>
                                      </p:tavLst>
                                    </p:anim>
                                    <p:anim calcmode="lin" valueType="num">
                                      <p:cBhvr>
                                        <p:cTn id="41" dur="1000" fill="hold"/>
                                        <p:tgtEl>
                                          <p:spTgt spid="4"/>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12294"/>
                                        </p:tgtEl>
                                        <p:attrNameLst>
                                          <p:attrName>style.visibility</p:attrName>
                                        </p:attrNameLst>
                                      </p:cBhvr>
                                      <p:to>
                                        <p:strVal val="visible"/>
                                      </p:to>
                                    </p:set>
                                    <p:animEffect>
                                      <p:cBhvr>
                                        <p:cTn id="45" dur="500"/>
                                        <p:tgtEl>
                                          <p:spTgt spid="12294"/>
                                        </p:tgtEl>
                                      </p:cBhvr>
                                    </p:animEffect>
                                  </p:childTnLst>
                                </p:cTn>
                              </p:par>
                            </p:childTnLst>
                          </p:cTn>
                        </p:par>
                        <p:par>
                          <p:cTn id="46" fill="hold" nodeType="afterGroup">
                            <p:stCondLst>
                              <p:cond delay="3500"/>
                            </p:stCondLst>
                            <p:childTnLst>
                              <p:par>
                                <p:cTn id="47" presetID="26" presetClass="emph" presetSubtype="0" repeatCount="2000" fill="hold" grpId="1" nodeType="afterEffect">
                                  <p:stCondLst>
                                    <p:cond delay="0"/>
                                  </p:stCondLst>
                                  <p:childTnLst>
                                    <p:animEffect>
                                      <p:cBhvr>
                                        <p:cTn id="48" dur="250" tmFilter="0, 0; .2, .5; .8, .5; 1, 0"/>
                                        <p:tgtEl>
                                          <p:spTgt spid="12294"/>
                                        </p:tgtEl>
                                      </p:cBhvr>
                                    </p:animEffect>
                                    <p:animScale>
                                      <p:cBhvr>
                                        <p:cTn id="49" dur="125" autoRev="1" fill="hold"/>
                                        <p:tgtEl>
                                          <p:spTgt spid="12294"/>
                                        </p:tgtEl>
                                      </p:cBhvr>
                                      <p:by x="105000" y="105000"/>
                                    </p:animScale>
                                  </p:childTnLst>
                                </p:cTn>
                              </p:par>
                            </p:childTnLst>
                          </p:cTn>
                        </p:par>
                        <p:par>
                          <p:cTn id="50" fill="hold" nodeType="afterGroup">
                            <p:stCondLst>
                              <p:cond delay="4000"/>
                            </p:stCondLst>
                            <p:childTnLst>
                              <p:par>
                                <p:cTn id="51" presetID="14" presetClass="entr" presetSubtype="10" fill="hold" grpId="0" nodeType="afterEffect">
                                  <p:stCondLst>
                                    <p:cond delay="0"/>
                                  </p:stCondLst>
                                  <p:childTnLst>
                                    <p:set>
                                      <p:cBhvr>
                                        <p:cTn id="52" dur="1" fill="hold">
                                          <p:stCondLst>
                                            <p:cond delay="0"/>
                                          </p:stCondLst>
                                        </p:cTn>
                                        <p:tgtEl>
                                          <p:spTgt spid="12293"/>
                                        </p:tgtEl>
                                        <p:attrNameLst>
                                          <p:attrName>style.visibility</p:attrName>
                                        </p:attrNameLst>
                                      </p:cBhvr>
                                      <p:to>
                                        <p:strVal val="visible"/>
                                      </p:to>
                                    </p:set>
                                    <p:animEffect>
                                      <p:cBhvr>
                                        <p:cTn id="53" dur="500"/>
                                        <p:tgtEl>
                                          <p:spTgt spid="12293"/>
                                        </p:tgtEl>
                                      </p:cBhvr>
                                    </p:animEffect>
                                  </p:childTnLst>
                                </p:cTn>
                              </p:par>
                            </p:childTnLst>
                          </p:cTn>
                        </p:par>
                        <p:par>
                          <p:cTn id="54" fill="hold" nodeType="afterGroup">
                            <p:stCondLst>
                              <p:cond delay="4500"/>
                            </p:stCondLst>
                            <p:childTnLst>
                              <p:par>
                                <p:cTn id="55" presetID="10" presetClass="entr" presetSubtype="0" fill="hold" grpId="0" nodeType="afterEffect">
                                  <p:stCondLst>
                                    <p:cond delay="0"/>
                                  </p:stCondLst>
                                  <p:childTnLst>
                                    <p:set>
                                      <p:cBhvr>
                                        <p:cTn id="56" dur="1" fill="hold">
                                          <p:stCondLst>
                                            <p:cond delay="0"/>
                                          </p:stCondLst>
                                        </p:cTn>
                                        <p:tgtEl>
                                          <p:spTgt spid="12296"/>
                                        </p:tgtEl>
                                        <p:attrNameLst>
                                          <p:attrName>style.visibility</p:attrName>
                                        </p:attrNameLst>
                                      </p:cBhvr>
                                      <p:to>
                                        <p:strVal val="visible"/>
                                      </p:to>
                                    </p:set>
                                    <p:animEffect>
                                      <p:cBhvr>
                                        <p:cTn id="57" dur="500"/>
                                        <p:tgtEl>
                                          <p:spTgt spid="12296"/>
                                        </p:tgtEl>
                                      </p:cBhvr>
                                    </p:animEffect>
                                  </p:childTnLst>
                                </p:cTn>
                              </p:par>
                            </p:childTnLst>
                          </p:cTn>
                        </p:par>
                        <p:par>
                          <p:cTn id="58" fill="hold" nodeType="afterGroup">
                            <p:stCondLst>
                              <p:cond delay="5000"/>
                            </p:stCondLst>
                            <p:childTnLst>
                              <p:par>
                                <p:cTn id="59" presetID="26" presetClass="emph" presetSubtype="0" repeatCount="2000" fill="hold" grpId="1" nodeType="afterEffect">
                                  <p:stCondLst>
                                    <p:cond delay="0"/>
                                  </p:stCondLst>
                                  <p:childTnLst>
                                    <p:animEffect>
                                      <p:cBhvr>
                                        <p:cTn id="60" dur="250" tmFilter="0, 0; .2, .5; .8, .5; 1, 0"/>
                                        <p:tgtEl>
                                          <p:spTgt spid="12296"/>
                                        </p:tgtEl>
                                      </p:cBhvr>
                                    </p:animEffect>
                                    <p:animScale>
                                      <p:cBhvr>
                                        <p:cTn id="61" dur="125" autoRev="1" fill="hold"/>
                                        <p:tgtEl>
                                          <p:spTgt spid="12296"/>
                                        </p:tgtEl>
                                      </p:cBhvr>
                                      <p:by x="105000" y="105000"/>
                                    </p:animScale>
                                  </p:childTnLst>
                                </p:cTn>
                              </p:par>
                            </p:childTnLst>
                          </p:cTn>
                        </p:par>
                        <p:par>
                          <p:cTn id="62" fill="hold" nodeType="afterGroup">
                            <p:stCondLst>
                              <p:cond delay="5500"/>
                            </p:stCondLst>
                            <p:childTnLst>
                              <p:par>
                                <p:cTn id="63" presetID="14" presetClass="entr" presetSubtype="10" fill="hold" grpId="0" nodeType="afterEffect">
                                  <p:stCondLst>
                                    <p:cond delay="0"/>
                                  </p:stCondLst>
                                  <p:childTnLst>
                                    <p:set>
                                      <p:cBhvr>
                                        <p:cTn id="64" dur="1" fill="hold">
                                          <p:stCondLst>
                                            <p:cond delay="0"/>
                                          </p:stCondLst>
                                        </p:cTn>
                                        <p:tgtEl>
                                          <p:spTgt spid="12295"/>
                                        </p:tgtEl>
                                        <p:attrNameLst>
                                          <p:attrName>style.visibility</p:attrName>
                                        </p:attrNameLst>
                                      </p:cBhvr>
                                      <p:to>
                                        <p:strVal val="visible"/>
                                      </p:to>
                                    </p:set>
                                    <p:animEffect>
                                      <p:cBhvr>
                                        <p:cTn id="65" dur="500"/>
                                        <p:tgtEl>
                                          <p:spTgt spid="122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bldLvl="0" animBg="1" autoUpdateAnimBg="0"/>
      <p:bldP spid="12291" grpId="0" bldLvl="0" animBg="1" autoUpdateAnimBg="0"/>
      <p:bldP spid="12292" grpId="0" bldLvl="0" animBg="1" autoUpdateAnimBg="0"/>
      <p:bldP spid="12293" grpId="0" bldLvl="0" animBg="1" autoUpdateAnimBg="0"/>
      <p:bldP spid="12294" grpId="0" bldLvl="0" animBg="1" autoUpdateAnimBg="0"/>
      <p:bldP spid="12294" grpId="1" bldLvl="0" animBg="1" autoUpdateAnimBg="0"/>
      <p:bldP spid="12295" grpId="0" bldLvl="0" animBg="1" autoUpdateAnimBg="0"/>
      <p:bldP spid="12296" grpId="0" bldLvl="0" animBg="1" autoUpdateAnimBg="0"/>
      <p:bldP spid="12296" grpId="1" bldLvl="0" animBg="1" autoUpdateAnimBg="0"/>
      <p:bldP spid="12297" grpId="0" bldLvl="0" autoUpdateAnimBg="0"/>
      <p:bldP spid="12298" grpId="0" bldLvl="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5F509372-3893-4B8E-A5B7-AA11034102E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6497"/>
          <a:stretch/>
        </p:blipFill>
        <p:spPr>
          <a:xfrm>
            <a:off x="-9675" y="-69383"/>
            <a:ext cx="9143999" cy="5659888"/>
          </a:xfrm>
          <a:prstGeom prst="rect">
            <a:avLst/>
          </a:prstGeom>
        </p:spPr>
      </p:pic>
      <p:sp>
        <p:nvSpPr>
          <p:cNvPr id="2" name="矩形 1"/>
          <p:cNvSpPr/>
          <p:nvPr/>
        </p:nvSpPr>
        <p:spPr>
          <a:xfrm>
            <a:off x="-1" y="2573338"/>
            <a:ext cx="9144000" cy="3017167"/>
          </a:xfrm>
          <a:prstGeom prst="rect">
            <a:avLst/>
          </a:prstGeom>
          <a:gradFill flip="none" rotWithShape="1">
            <a:gsLst>
              <a:gs pos="15000">
                <a:srgbClr val="E7E1E0">
                  <a:alpha val="20000"/>
                </a:srgbClr>
              </a:gs>
              <a:gs pos="68000">
                <a:srgbClr val="787574">
                  <a:alpha val="35000"/>
                </a:srgbClr>
              </a:gs>
              <a:gs pos="0">
                <a:schemeClr val="accent1">
                  <a:lumMod val="5000"/>
                  <a:lumOff val="95000"/>
                  <a:alpha val="0"/>
                </a:schemeClr>
              </a:gs>
              <a:gs pos="100000">
                <a:schemeClr val="tx1">
                  <a:lumMod val="95000"/>
                  <a:lumOff val="5000"/>
                  <a:alpha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
          <p:cNvSpPr txBox="1"/>
          <p:nvPr/>
        </p:nvSpPr>
        <p:spPr>
          <a:xfrm>
            <a:off x="1799692" y="4251355"/>
            <a:ext cx="5508612" cy="261610"/>
          </a:xfrm>
          <a:prstGeom prst="rect">
            <a:avLst/>
          </a:prstGeom>
          <a:noFill/>
          <a:effectLst/>
        </p:spPr>
        <p:txBody>
          <a:bodyPr wrap="square" rtlCol="0">
            <a:spAutoFit/>
          </a:bodyPr>
          <a:lstStyle/>
          <a:p>
            <a:pPr algn="dist"/>
            <a:r>
              <a:rPr lang="zh-CN" altLang="en-US" sz="1100" dirty="0">
                <a:solidFill>
                  <a:schemeClr val="bg1"/>
                </a:solidFill>
                <a:latin typeface="微软雅黑" panose="020B0503020204020204" pitchFamily="34" charset="-122"/>
                <a:ea typeface="微软雅黑" panose="020B0503020204020204" pitchFamily="34" charset="-122"/>
              </a:rPr>
              <a:t>适用于总结计划</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产品报告</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商业计划书</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项目策划</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宣传</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营销等</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3149842" y="4652509"/>
            <a:ext cx="2844316" cy="246221"/>
          </a:xfrm>
          <a:prstGeom prst="rect">
            <a:avLst/>
          </a:prstGeom>
          <a:noFill/>
          <a:effectLst/>
        </p:spPr>
        <p:txBody>
          <a:bodyPr wrap="squar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汇报</a:t>
            </a:r>
            <a:r>
              <a:rPr lang="zh-CN" altLang="en-US" sz="1000">
                <a:solidFill>
                  <a:schemeClr val="bg1"/>
                </a:solidFill>
                <a:latin typeface="微软雅黑" panose="020B0503020204020204" pitchFamily="34" charset="-122"/>
                <a:ea typeface="微软雅黑" panose="020B0503020204020204" pitchFamily="34" charset="-122"/>
              </a:rPr>
              <a:t>人</a:t>
            </a:r>
            <a:r>
              <a:rPr lang="zh-CN" altLang="en-US" sz="1000" smtClean="0">
                <a:solidFill>
                  <a:schemeClr val="bg1"/>
                </a:solidFill>
                <a:latin typeface="微软雅黑" panose="020B0503020204020204" pitchFamily="34" charset="-122"/>
                <a:ea typeface="微软雅黑" panose="020B0503020204020204" pitchFamily="34" charset="-122"/>
              </a:rPr>
              <a:t>：泡泡糖</a:t>
            </a:r>
            <a:r>
              <a:rPr lang="en-US" altLang="zh-CN" sz="1000" smtClean="0">
                <a:solidFill>
                  <a:schemeClr val="bg1"/>
                </a:solidFill>
                <a:latin typeface="微软雅黑" panose="020B0503020204020204" pitchFamily="34" charset="-122"/>
                <a:ea typeface="微软雅黑" panose="020B0503020204020204" pitchFamily="34" charset="-122"/>
              </a:rPr>
              <a:t>PPT    </a:t>
            </a:r>
            <a:r>
              <a:rPr lang="zh-CN" altLang="en-US" sz="1000" smtClean="0">
                <a:solidFill>
                  <a:schemeClr val="bg1"/>
                </a:solidFill>
                <a:latin typeface="微软雅黑" panose="020B0503020204020204" pitchFamily="34" charset="-122"/>
                <a:ea typeface="微软雅黑" panose="020B0503020204020204" pitchFamily="34" charset="-122"/>
              </a:rPr>
              <a:t>时</a:t>
            </a:r>
            <a:r>
              <a:rPr lang="zh-CN" altLang="en-US" sz="1000" dirty="0">
                <a:solidFill>
                  <a:schemeClr val="bg1"/>
                </a:solidFill>
                <a:latin typeface="微软雅黑" panose="020B0503020204020204" pitchFamily="34" charset="-122"/>
                <a:ea typeface="微软雅黑" panose="020B0503020204020204" pitchFamily="34" charset="-122"/>
              </a:rPr>
              <a:t>间：</a:t>
            </a:r>
            <a:r>
              <a:rPr lang="en-US" altLang="zh-CN" sz="1000" dirty="0">
                <a:solidFill>
                  <a:schemeClr val="bg1"/>
                </a:solidFill>
                <a:latin typeface="微软雅黑" panose="020B0503020204020204" pitchFamily="34" charset="-122"/>
                <a:ea typeface="微软雅黑" panose="020B0503020204020204" pitchFamily="34" charset="-122"/>
              </a:rPr>
              <a:t>2019</a:t>
            </a:r>
            <a:r>
              <a:rPr lang="zh-CN" altLang="en-US" sz="1000" dirty="0">
                <a:solidFill>
                  <a:schemeClr val="bg1"/>
                </a:solidFill>
                <a:latin typeface="微软雅黑" panose="020B0503020204020204" pitchFamily="34" charset="-122"/>
                <a:ea typeface="微软雅黑" panose="020B0503020204020204" pitchFamily="34" charset="-122"/>
              </a:rPr>
              <a:t>年</a:t>
            </a:r>
            <a:r>
              <a:rPr lang="en-US" altLang="zh-CN" sz="1000" dirty="0">
                <a:solidFill>
                  <a:schemeClr val="bg1"/>
                </a:solidFill>
                <a:latin typeface="微软雅黑" panose="020B0503020204020204" pitchFamily="34" charset="-122"/>
                <a:ea typeface="微软雅黑" panose="020B0503020204020204" pitchFamily="34" charset="-122"/>
              </a:rPr>
              <a:t>x</a:t>
            </a:r>
            <a:r>
              <a:rPr lang="zh-CN" altLang="en-US" sz="1000" dirty="0">
                <a:solidFill>
                  <a:schemeClr val="bg1"/>
                </a:solidFill>
                <a:latin typeface="微软雅黑" panose="020B0503020204020204" pitchFamily="34" charset="-122"/>
                <a:ea typeface="微软雅黑" panose="020B0503020204020204" pitchFamily="34" charset="-122"/>
              </a:rPr>
              <a:t>月</a:t>
            </a:r>
            <a:r>
              <a:rPr lang="en-US" altLang="zh-CN" sz="1000" dirty="0">
                <a:solidFill>
                  <a:schemeClr val="bg1"/>
                </a:solidFill>
                <a:latin typeface="微软雅黑" panose="020B0503020204020204" pitchFamily="34" charset="-122"/>
                <a:ea typeface="微软雅黑" panose="020B0503020204020204" pitchFamily="34" charset="-122"/>
              </a:rPr>
              <a:t>x</a:t>
            </a:r>
            <a:r>
              <a:rPr lang="zh-CN" altLang="en-US" sz="1000" dirty="0">
                <a:solidFill>
                  <a:schemeClr val="bg1"/>
                </a:solidFill>
                <a:latin typeface="微软雅黑" panose="020B0503020204020204" pitchFamily="34" charset="-122"/>
                <a:ea typeface="微软雅黑" panose="020B0503020204020204" pitchFamily="34" charset="-122"/>
              </a:rPr>
              <a:t>日</a:t>
            </a:r>
            <a:endParaRPr lang="en-US" altLang="zh-CN" sz="1000" dirty="0">
              <a:solidFill>
                <a:schemeClr val="bg1"/>
              </a:solidFill>
              <a:latin typeface="微软雅黑" panose="020B0503020204020204" pitchFamily="34" charset="-122"/>
              <a:ea typeface="微软雅黑" panose="020B0503020204020204" pitchFamily="34" charset="-122"/>
            </a:endParaRPr>
          </a:p>
        </p:txBody>
      </p:sp>
      <p:pic>
        <p:nvPicPr>
          <p:cNvPr id="14" name="纯音乐 - 情书 - loveletter to you">
            <a:hlinkClick r:id="" action="ppaction://media"/>
            <a:extLst>
              <a:ext uri="{FF2B5EF4-FFF2-40B4-BE49-F238E27FC236}">
                <a16:creationId xmlns:a16="http://schemas.microsoft.com/office/drawing/2014/main" id="{3A1D1C10-A771-4009-A14E-55D86C2C421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09600" y="700336"/>
            <a:ext cx="609600" cy="609600"/>
          </a:xfrm>
          <a:prstGeom prst="rect">
            <a:avLst/>
          </a:prstGeom>
        </p:spPr>
      </p:pic>
      <p:sp>
        <p:nvSpPr>
          <p:cNvPr id="5" name="TextBox 4"/>
          <p:cNvSpPr txBox="1"/>
          <p:nvPr/>
        </p:nvSpPr>
        <p:spPr>
          <a:xfrm>
            <a:off x="1799692" y="3403925"/>
            <a:ext cx="5508612" cy="707886"/>
          </a:xfrm>
          <a:prstGeom prst="rect">
            <a:avLst/>
          </a:prstGeom>
          <a:noFill/>
        </p:spPr>
        <p:txBody>
          <a:bodyPr wrap="square" rtlCol="0">
            <a:spAutoFit/>
          </a:bodyPr>
          <a:lstStyle/>
          <a:p>
            <a:pPr algn="dist"/>
            <a:r>
              <a:rPr lang="zh-CN" altLang="en-US" sz="4000" b="1" dirty="0" smtClean="0">
                <a:solidFill>
                  <a:schemeClr val="accent1"/>
                </a:solidFill>
                <a:latin typeface="微软雅黑" pitchFamily="34" charset="-122"/>
                <a:ea typeface="微软雅黑" pitchFamily="34" charset="-122"/>
              </a:rPr>
              <a:t>演讲完毕感谢您的观看</a:t>
            </a:r>
            <a:endParaRPr lang="zh-CN" altLang="en-US" sz="4000" b="1" dirty="0">
              <a:solidFill>
                <a:schemeClr val="accent1"/>
              </a:solidFill>
              <a:latin typeface="微软雅黑" pitchFamily="34" charset="-122"/>
              <a:ea typeface="微软雅黑" pitchFamily="34" charset="-122"/>
            </a:endParaRPr>
          </a:p>
        </p:txBody>
      </p:sp>
    </p:spTree>
    <p:extLst>
      <p:ext uri="{BB962C8B-B14F-4D97-AF65-F5344CB8AC3E}">
        <p14:creationId xmlns:p14="http://schemas.microsoft.com/office/powerpoint/2010/main" val="3004569969"/>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4"/>
                                        </p:tgtEl>
                                      </p:cBhvr>
                                    </p:cmd>
                                  </p:childTnLst>
                                </p:cTn>
                              </p:par>
                              <p:par>
                                <p:cTn id="7" presetID="50" presetClass="entr" presetSubtype="0" decel="10000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p:cTn id="9" dur="1000" fill="hold"/>
                                        <p:tgtEl>
                                          <p:spTgt spid="9"/>
                                        </p:tgtEl>
                                        <p:attrNameLst>
                                          <p:attrName>ppt_w</p:attrName>
                                        </p:attrNameLst>
                                      </p:cBhvr>
                                      <p:tavLst>
                                        <p:tav tm="0">
                                          <p:val>
                                            <p:strVal val="#ppt_w+.3"/>
                                          </p:val>
                                        </p:tav>
                                        <p:tav tm="100000">
                                          <p:val>
                                            <p:strVal val="#ppt_w"/>
                                          </p:val>
                                        </p:tav>
                                      </p:tavLst>
                                    </p:anim>
                                    <p:anim calcmode="lin" valueType="num">
                                      <p:cBhvr>
                                        <p:cTn id="10" dur="1000" fill="hold"/>
                                        <p:tgtEl>
                                          <p:spTgt spid="9"/>
                                        </p:tgtEl>
                                        <p:attrNameLst>
                                          <p:attrName>ppt_h</p:attrName>
                                        </p:attrNameLst>
                                      </p:cBhvr>
                                      <p:tavLst>
                                        <p:tav tm="0">
                                          <p:val>
                                            <p:strVal val="#ppt_h"/>
                                          </p:val>
                                        </p:tav>
                                        <p:tav tm="100000">
                                          <p:val>
                                            <p:strVal val="#ppt_h"/>
                                          </p:val>
                                        </p:tav>
                                      </p:tavLst>
                                    </p:anim>
                                    <p:animEffect transition="in" filter="fade">
                                      <p:cBhvr>
                                        <p:cTn id="11" dur="1000"/>
                                        <p:tgtEl>
                                          <p:spTgt spid="9"/>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5"/>
                                        </p:tgtEl>
                                        <p:attrNameLst>
                                          <p:attrName>ppt_y</p:attrName>
                                        </p:attrNameLst>
                                      </p:cBhvr>
                                      <p:tavLst>
                                        <p:tav tm="0">
                                          <p:val>
                                            <p:strVal val="#ppt_y"/>
                                          </p:val>
                                        </p:tav>
                                        <p:tav tm="100000">
                                          <p:val>
                                            <p:strVal val="#ppt_y"/>
                                          </p:val>
                                        </p:tav>
                                      </p:tavLst>
                                    </p:anim>
                                    <p:anim calcmode="lin" valueType="num">
                                      <p:cBhvr>
                                        <p:cTn id="17"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5"/>
                                        </p:tgtEl>
                                      </p:cBhvr>
                                    </p:animEffect>
                                  </p:childTnLst>
                                </p:cTn>
                              </p:par>
                            </p:childTnLst>
                          </p:cTn>
                        </p:par>
                        <p:par>
                          <p:cTn id="20" fill="hold">
                            <p:stCondLst>
                              <p:cond delay="195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45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8" repeatCount="indefinite" fill="hold" display="0">
                  <p:stCondLst>
                    <p:cond delay="indefinite"/>
                  </p:stCondLst>
                  <p:endCondLst>
                    <p:cond evt="onStopAudio" delay="0">
                      <p:tgtEl>
                        <p:sldTgt/>
                      </p:tgtEl>
                    </p:cond>
                  </p:endCondLst>
                </p:cTn>
                <p:tgtEl>
                  <p:spTgt spid="14"/>
                </p:tgtEl>
              </p:cMediaNode>
            </p:audio>
          </p:childTnLst>
        </p:cTn>
      </p:par>
    </p:tnLst>
    <p:bldLst>
      <p:bldP spid="6" grpId="0"/>
      <p:bldP spid="10"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0"/>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PA" val="v3.0.0"/>
</p:tagLst>
</file>

<file path=ppt/tags/tag29.xml><?xml version="1.0" encoding="utf-8"?>
<p:tagLst xmlns:a="http://schemas.openxmlformats.org/drawingml/2006/main" xmlns:r="http://schemas.openxmlformats.org/officeDocument/2006/relationships" xmlns:p="http://schemas.openxmlformats.org/presentationml/2006/main">
  <p:tag name="PA" val="v3.0.0"/>
</p:tagLst>
</file>

<file path=ppt/tags/tag30.xml><?xml version="1.0" encoding="utf-8"?>
<p:tagLst xmlns:a="http://schemas.openxmlformats.org/drawingml/2006/main" xmlns:r="http://schemas.openxmlformats.org/officeDocument/2006/relationships" xmlns:p="http://schemas.openxmlformats.org/presentationml/2006/main">
  <p:tag name="PA" val="v3.0.0"/>
</p:tagLst>
</file>

<file path=ppt/tags/tag31.xml><?xml version="1.0" encoding="utf-8"?>
<p:tagLst xmlns:a="http://schemas.openxmlformats.org/drawingml/2006/main" xmlns:r="http://schemas.openxmlformats.org/officeDocument/2006/relationships" xmlns:p="http://schemas.openxmlformats.org/presentationml/2006/main">
  <p:tag name="PA" val="v3.0.0"/>
</p:tagLst>
</file>

<file path=ppt/tags/tag32.xml><?xml version="1.0" encoding="utf-8"?>
<p:tagLst xmlns:a="http://schemas.openxmlformats.org/drawingml/2006/main" xmlns:r="http://schemas.openxmlformats.org/officeDocument/2006/relationships" xmlns:p="http://schemas.openxmlformats.org/presentationml/2006/main">
  <p:tag name="PA" val="v3.0.0"/>
</p:tagLst>
</file>

<file path=ppt/tags/tag33.xml><?xml version="1.0" encoding="utf-8"?>
<p:tagLst xmlns:a="http://schemas.openxmlformats.org/drawingml/2006/main" xmlns:r="http://schemas.openxmlformats.org/officeDocument/2006/relationships" xmlns:p="http://schemas.openxmlformats.org/presentationml/2006/main">
  <p:tag name="PA" val="v3.0.0"/>
</p:tagLst>
</file>

<file path=ppt/tags/tag34.xml><?xml version="1.0" encoding="utf-8"?>
<p:tagLst xmlns:a="http://schemas.openxmlformats.org/drawingml/2006/main" xmlns:r="http://schemas.openxmlformats.org/officeDocument/2006/relationships" xmlns:p="http://schemas.openxmlformats.org/presentationml/2006/main">
  <p:tag name="PA" val="v3.0.0"/>
</p:tagLst>
</file>

<file path=ppt/tags/tag35.xml><?xml version="1.0" encoding="utf-8"?>
<p:tagLst xmlns:a="http://schemas.openxmlformats.org/drawingml/2006/main" xmlns:r="http://schemas.openxmlformats.org/officeDocument/2006/relationships" xmlns:p="http://schemas.openxmlformats.org/presentationml/2006/main">
  <p:tag name="PA" val="v3.0.0"/>
</p:tagLst>
</file>

<file path=ppt/tags/tag36.xml><?xml version="1.0" encoding="utf-8"?>
<p:tagLst xmlns:a="http://schemas.openxmlformats.org/drawingml/2006/main" xmlns:r="http://schemas.openxmlformats.org/officeDocument/2006/relationships" xmlns:p="http://schemas.openxmlformats.org/presentationml/2006/main">
  <p:tag name="PA" val="v3.0.0"/>
</p:tagLst>
</file>

<file path=ppt/tags/tag37.xml><?xml version="1.0" encoding="utf-8"?>
<p:tagLst xmlns:a="http://schemas.openxmlformats.org/drawingml/2006/main" xmlns:r="http://schemas.openxmlformats.org/officeDocument/2006/relationships" xmlns:p="http://schemas.openxmlformats.org/presentationml/2006/main">
  <p:tag name="PA" val="v3.0.0"/>
</p:tagLst>
</file>

<file path=ppt/tags/tag38.xml><?xml version="1.0" encoding="utf-8"?>
<p:tagLst xmlns:a="http://schemas.openxmlformats.org/drawingml/2006/main" xmlns:r="http://schemas.openxmlformats.org/officeDocument/2006/relationships" xmlns:p="http://schemas.openxmlformats.org/presentationml/2006/main">
  <p:tag name="PA" val="v3.0.0"/>
</p:tagLst>
</file>

<file path=ppt/tags/tag39.xml><?xml version="1.0" encoding="utf-8"?>
<p:tagLst xmlns:a="http://schemas.openxmlformats.org/drawingml/2006/main" xmlns:r="http://schemas.openxmlformats.org/officeDocument/2006/relationships" xmlns:p="http://schemas.openxmlformats.org/presentationml/2006/main">
  <p:tag name="PA" val="v3.0.0"/>
</p:tagLst>
</file>

<file path=ppt/tags/tag40.xml><?xml version="1.0" encoding="utf-8"?>
<p:tagLst xmlns:a="http://schemas.openxmlformats.org/drawingml/2006/main" xmlns:r="http://schemas.openxmlformats.org/officeDocument/2006/relationships" xmlns:p="http://schemas.openxmlformats.org/presentationml/2006/main">
  <p:tag name="PA" val="v3.0.0"/>
</p:tagLst>
</file>

<file path=ppt/tags/tag41.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自定义 1164">
      <a:dk1>
        <a:sysClr val="windowText" lastClr="000000"/>
      </a:dk1>
      <a:lt1>
        <a:sysClr val="window" lastClr="FFFFFF"/>
      </a:lt1>
      <a:dk2>
        <a:srgbClr val="44546A"/>
      </a:dk2>
      <a:lt2>
        <a:srgbClr val="E7E6E6"/>
      </a:lt2>
      <a:accent1>
        <a:srgbClr val="CE472F"/>
      </a:accent1>
      <a:accent2>
        <a:srgbClr val="505946"/>
      </a:accent2>
      <a:accent3>
        <a:srgbClr val="CE472F"/>
      </a:accent3>
      <a:accent4>
        <a:srgbClr val="505946"/>
      </a:accent4>
      <a:accent5>
        <a:srgbClr val="CE4119"/>
      </a:accent5>
      <a:accent6>
        <a:srgbClr val="505946"/>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alpha val="50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464</TotalTime>
  <Words>2290</Words>
  <Application>Microsoft Office PowerPoint</Application>
  <PresentationFormat>自定义</PresentationFormat>
  <Paragraphs>175</Paragraphs>
  <Slides>24</Slides>
  <Notes>10</Notes>
  <HiddenSlides>0</HiddenSlides>
  <MMClips>2</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24</vt:i4>
      </vt:variant>
    </vt:vector>
  </HeadingPairs>
  <TitlesOfParts>
    <vt:vector size="42" baseType="lpstr">
      <vt:lpstr>Arial Unicode MS</vt:lpstr>
      <vt:lpstr>Gungsuh</vt:lpstr>
      <vt:lpstr>Open Sans</vt:lpstr>
      <vt:lpstr>新細明體</vt:lpstr>
      <vt:lpstr>方正兰亭超细黑简体</vt:lpstr>
      <vt:lpstr>方正兰亭黑_GBK</vt:lpstr>
      <vt:lpstr>方正清刻本悦宋简体</vt:lpstr>
      <vt:lpstr>华文细黑</vt:lpstr>
      <vt:lpstr>宋体</vt:lpstr>
      <vt:lpstr>微软雅黑</vt:lpstr>
      <vt:lpstr>微软雅黑</vt:lpstr>
      <vt:lpstr>Arial</vt:lpstr>
      <vt:lpstr>Calibri</vt:lpstr>
      <vt:lpstr>Helvetica</vt:lpstr>
      <vt:lpstr>Impact</vt:lpstr>
      <vt:lpstr>Segoe UI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Administrator</cp:lastModifiedBy>
  <cp:revision>118</cp:revision>
  <dcterms:created xsi:type="dcterms:W3CDTF">2017-06-16T01:06:50Z</dcterms:created>
  <dcterms:modified xsi:type="dcterms:W3CDTF">2018-02-28T02:13:40Z</dcterms:modified>
</cp:coreProperties>
</file>